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6.xml" ContentType="application/vnd.openxmlformats-officedocument.presentationml.tags+xml"/>
  <Override PartName="/ppt/notesSlides/notesSlide17.xml" ContentType="application/vnd.openxmlformats-officedocument.presentationml.notesSlide+xml"/>
  <Override PartName="/ppt/tags/tag7.xml" ContentType="application/vnd.openxmlformats-officedocument.presentationml.tags+xml"/>
  <Override PartName="/ppt/notesSlides/notesSlide18.xml" ContentType="application/vnd.openxmlformats-officedocument.presentationml.notesSlide+xml"/>
  <Override PartName="/ppt/tags/tag8.xml" ContentType="application/vnd.openxmlformats-officedocument.presentationml.tags+xml"/>
  <Override PartName="/ppt/notesSlides/notesSlide19.xml" ContentType="application/vnd.openxmlformats-officedocument.presentationml.notesSlide+xml"/>
  <Override PartName="/ppt/tags/tag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0.xml" ContentType="application/vnd.openxmlformats-officedocument.presentationml.tags+xml"/>
  <Override PartName="/ppt/notesSlides/notesSlide28.xml" ContentType="application/vnd.openxmlformats-officedocument.presentationml.notesSlide+xml"/>
  <Override PartName="/ppt/tags/tag11.xml" ContentType="application/vnd.openxmlformats-officedocument.presentationml.tags+xml"/>
  <Override PartName="/ppt/notesSlides/notesSlide29.xml" ContentType="application/vnd.openxmlformats-officedocument.presentationml.notesSlide+xml"/>
  <Override PartName="/ppt/tags/tag12.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56" r:id="rId2"/>
    <p:sldId id="257" r:id="rId3"/>
    <p:sldId id="258" r:id="rId4"/>
    <p:sldId id="272" r:id="rId5"/>
    <p:sldId id="274" r:id="rId6"/>
    <p:sldId id="263" r:id="rId7"/>
    <p:sldId id="264" r:id="rId8"/>
    <p:sldId id="265" r:id="rId9"/>
    <p:sldId id="266" r:id="rId10"/>
    <p:sldId id="267" r:id="rId11"/>
    <p:sldId id="259" r:id="rId12"/>
    <p:sldId id="284" r:id="rId13"/>
    <p:sldId id="285" r:id="rId14"/>
    <p:sldId id="286" r:id="rId15"/>
    <p:sldId id="287" r:id="rId16"/>
    <p:sldId id="288" r:id="rId17"/>
    <p:sldId id="289" r:id="rId18"/>
    <p:sldId id="290" r:id="rId19"/>
    <p:sldId id="291" r:id="rId20"/>
    <p:sldId id="292" r:id="rId21"/>
    <p:sldId id="260" r:id="rId22"/>
    <p:sldId id="268" r:id="rId23"/>
    <p:sldId id="271" r:id="rId24"/>
    <p:sldId id="269" r:id="rId25"/>
    <p:sldId id="270" r:id="rId26"/>
    <p:sldId id="273" r:id="rId27"/>
    <p:sldId id="275" r:id="rId28"/>
    <p:sldId id="276" r:id="rId29"/>
    <p:sldId id="261" r:id="rId30"/>
    <p:sldId id="277" r:id="rId31"/>
    <p:sldId id="278" r:id="rId32"/>
    <p:sldId id="279" r:id="rId33"/>
    <p:sldId id="280" r:id="rId34"/>
    <p:sldId id="281" r:id="rId35"/>
    <p:sldId id="282" r:id="rId36"/>
    <p:sldId id="283" r:id="rId37"/>
    <p:sldId id="293"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87" autoAdjust="0"/>
    <p:restoredTop sz="94660"/>
  </p:normalViewPr>
  <p:slideViewPr>
    <p:cSldViewPr snapToGrid="0">
      <p:cViewPr>
        <p:scale>
          <a:sx n="90" d="100"/>
          <a:sy n="90" d="100"/>
        </p:scale>
        <p:origin x="-1062" y="-540"/>
      </p:cViewPr>
      <p:guideLst>
        <p:guide orient="horz" pos="2160"/>
        <p:guide pos="3840"/>
      </p:guideLst>
    </p:cSldViewPr>
  </p:slideViewPr>
  <p:notesTextViewPr>
    <p:cViewPr>
      <p:scale>
        <a:sx n="1" d="1"/>
        <a:sy n="1" d="1"/>
      </p:scale>
      <p:origin x="0" y="0"/>
    </p:cViewPr>
  </p:notesTextViewPr>
  <p:sorterViewPr>
    <p:cViewPr>
      <p:scale>
        <a:sx n="49" d="100"/>
        <a:sy n="4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2A1AD4-26F8-469A-9CB9-13E716FAD786}" type="datetimeFigureOut">
              <a:rPr lang="zh-CN" altLang="en-US" smtClean="0"/>
              <a:t>2017-07-22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6D24D4-1EA4-4125-89DB-192ECB1F2EF6}" type="slidenum">
              <a:rPr lang="zh-CN" altLang="en-US" smtClean="0"/>
              <a:t>‹#›</a:t>
            </a:fld>
            <a:endParaRPr lang="zh-CN" altLang="en-US"/>
          </a:p>
        </p:txBody>
      </p:sp>
    </p:spTree>
    <p:extLst>
      <p:ext uri="{BB962C8B-B14F-4D97-AF65-F5344CB8AC3E}">
        <p14:creationId xmlns:p14="http://schemas.microsoft.com/office/powerpoint/2010/main" val="18343881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22</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23</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24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5</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25</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t>26</a:t>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27</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973AAD-64D0-46B8-A546-AB1CAFF49CB3}" type="slidenum">
              <a:rPr lang="zh-CN" altLang="en-US" smtClean="0"/>
              <a:t>28</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t>30</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t>31</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32</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33</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34</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35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6</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36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12</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2017-07-22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2017-07-22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76400" y="309142"/>
            <a:ext cx="10515600" cy="474630"/>
          </a:xfrm>
        </p:spPr>
        <p:txBody>
          <a:bodyPr>
            <a:normAutofit/>
          </a:bodyPr>
          <a:lstStyle>
            <a:lvl1pPr>
              <a:defRPr sz="3200" b="1">
                <a:solidFill>
                  <a:schemeClr val="accent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2017-07-22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2017-07-22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2017-07-22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2017-07-22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l="-2000" r="-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2017-07-22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7.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1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390384" y="2431781"/>
            <a:ext cx="7745910" cy="10348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8000" b="1" dirty="0" smtClean="0">
                <a:solidFill>
                  <a:schemeClr val="accent1"/>
                </a:solidFill>
                <a:latin typeface="+mn-ea"/>
                <a:ea typeface="+mn-ea"/>
              </a:rPr>
              <a:t>教育教学</a:t>
            </a:r>
            <a:r>
              <a:rPr lang="en-US" altLang="zh-CN" sz="8000" b="1" dirty="0" smtClean="0">
                <a:solidFill>
                  <a:schemeClr val="accent1"/>
                </a:solidFill>
                <a:latin typeface="+mn-ea"/>
                <a:ea typeface="+mn-ea"/>
              </a:rPr>
              <a:t>PPT</a:t>
            </a:r>
            <a:endParaRPr lang="zh-CN" altLang="en-US" sz="8000" b="1" dirty="0">
              <a:solidFill>
                <a:schemeClr val="accent1"/>
              </a:solidFill>
              <a:latin typeface="+mn-ea"/>
              <a:ea typeface="+mn-ea"/>
            </a:endParaRPr>
          </a:p>
        </p:txBody>
      </p:sp>
      <p:sp>
        <p:nvSpPr>
          <p:cNvPr id="3" name="Rectangle 4"/>
          <p:cNvSpPr txBox="1">
            <a:spLocks noChangeArrowheads="1"/>
          </p:cNvSpPr>
          <p:nvPr/>
        </p:nvSpPr>
        <p:spPr bwMode="auto">
          <a:xfrm>
            <a:off x="390384" y="3517110"/>
            <a:ext cx="7361701" cy="548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400" b="0" dirty="0">
                <a:solidFill>
                  <a:schemeClr val="accent1"/>
                </a:solidFill>
                <a:latin typeface="+mn-ea"/>
                <a:ea typeface="+mn-ea"/>
              </a:rPr>
              <a:t>这里输入您的副标题或者是课程的具体名称</a:t>
            </a:r>
            <a:endParaRPr lang="zh-CN" altLang="zh-CN" sz="2400" b="0" dirty="0">
              <a:solidFill>
                <a:schemeClr val="accent1"/>
              </a:solidFill>
              <a:latin typeface="+mn-ea"/>
              <a:ea typeface="+mn-ea"/>
            </a:endParaRPr>
          </a:p>
        </p:txBody>
      </p:sp>
      <p:sp>
        <p:nvSpPr>
          <p:cNvPr id="5" name="01 42"/>
          <p:cNvSpPr txBox="1"/>
          <p:nvPr/>
        </p:nvSpPr>
        <p:spPr>
          <a:xfrm>
            <a:off x="500764" y="4172348"/>
            <a:ext cx="2298419" cy="502445"/>
          </a:xfrm>
          <a:prstGeom prst="rect">
            <a:avLst/>
          </a:prstGeom>
          <a:solidFill>
            <a:schemeClr val="accent1"/>
          </a:solidFill>
        </p:spPr>
        <p:txBody>
          <a:bodyPr wrap="square" rtlCol="0">
            <a:spAutoFit/>
          </a:bodyPr>
          <a:lstStyle/>
          <a:p>
            <a:pPr algn="ctr"/>
            <a:r>
              <a:rPr lang="zh-CN" altLang="en-US" sz="2665" dirty="0" smtClean="0">
                <a:solidFill>
                  <a:srgbClr val="FFFFFF"/>
                </a:solidFill>
                <a:latin typeface="微软雅黑" panose="020B0503020204020204" pitchFamily="34" charset="-122"/>
                <a:ea typeface="微软雅黑" panose="020B0503020204020204" pitchFamily="34" charset="-122"/>
              </a:rPr>
              <a:t>老师：代用名</a:t>
            </a:r>
            <a:endParaRPr lang="zh-CN" altLang="en-US" sz="2665" dirty="0">
              <a:solidFill>
                <a:srgbClr val="FFFFFF"/>
              </a:solidFill>
              <a:latin typeface="微软雅黑" panose="020B0503020204020204" pitchFamily="34" charset="-122"/>
              <a:ea typeface="微软雅黑" panose="020B0503020204020204" pitchFamily="34" charset="-122"/>
            </a:endParaRPr>
          </a:p>
        </p:txBody>
      </p:sp>
      <p:pic>
        <p:nvPicPr>
          <p:cNvPr id="8" name="Breathing Heavily - Nov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526694" y="-2380861"/>
            <a:ext cx="609600" cy="609600"/>
          </a:xfrm>
          <a:prstGeom prst="rect">
            <a:avLst/>
          </a:prstGeom>
        </p:spPr>
      </p:pic>
      <p:sp>
        <p:nvSpPr>
          <p:cNvPr id="7" name="01 42"/>
          <p:cNvSpPr txBox="1"/>
          <p:nvPr/>
        </p:nvSpPr>
        <p:spPr>
          <a:xfrm>
            <a:off x="3044888" y="4186353"/>
            <a:ext cx="2298419" cy="502445"/>
          </a:xfrm>
          <a:prstGeom prst="rect">
            <a:avLst/>
          </a:prstGeom>
          <a:solidFill>
            <a:schemeClr val="accent1"/>
          </a:solidFill>
        </p:spPr>
        <p:txBody>
          <a:bodyPr wrap="square" rtlCol="0">
            <a:spAutoFit/>
          </a:bodyPr>
          <a:lstStyle/>
          <a:p>
            <a:pPr algn="ctr"/>
            <a:r>
              <a:rPr lang="zh-CN" altLang="en-US" sz="2665" dirty="0">
                <a:solidFill>
                  <a:srgbClr val="FFFFFF"/>
                </a:solidFill>
                <a:latin typeface="微软雅黑" panose="020B0503020204020204" pitchFamily="34" charset="-122"/>
                <a:ea typeface="微软雅黑" panose="020B0503020204020204" pitchFamily="34" charset="-122"/>
              </a:rPr>
              <a:t>时间</a:t>
            </a:r>
            <a:r>
              <a:rPr lang="zh-CN" altLang="en-US" sz="2665" dirty="0" smtClean="0">
                <a:solidFill>
                  <a:srgbClr val="FFFFFF"/>
                </a:solidFill>
                <a:latin typeface="微软雅黑" panose="020B0503020204020204" pitchFamily="34" charset="-122"/>
                <a:ea typeface="微软雅黑" panose="020B0503020204020204" pitchFamily="34" charset="-122"/>
              </a:rPr>
              <a:t>：代用名</a:t>
            </a:r>
            <a:endParaRPr lang="zh-CN" altLang="en-US" sz="2665"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56" presetClass="entr" presetSubtype="0" fill="hold" grpId="0" nodeType="after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by="(-#ppt_w*2)" calcmode="lin" valueType="num">
                                      <p:cBhvr rctx="PPT">
                                        <p:cTn id="10" dur="500" autoRev="1" fill="hold">
                                          <p:stCondLst>
                                            <p:cond delay="0"/>
                                          </p:stCondLst>
                                        </p:cTn>
                                        <p:tgtEl>
                                          <p:spTgt spid="2"/>
                                        </p:tgtEl>
                                        <p:attrNameLst>
                                          <p:attrName>ppt_w</p:attrName>
                                        </p:attrNameLst>
                                      </p:cBhvr>
                                    </p:anim>
                                    <p:anim by="(#ppt_w*0.50)" calcmode="lin" valueType="num">
                                      <p:cBhvr>
                                        <p:cTn id="11" dur="500" decel="50000" autoRev="1" fill="hold">
                                          <p:stCondLst>
                                            <p:cond delay="0"/>
                                          </p:stCondLst>
                                        </p:cTn>
                                        <p:tgtEl>
                                          <p:spTgt spid="2"/>
                                        </p:tgtEl>
                                        <p:attrNameLst>
                                          <p:attrName>ppt_x</p:attrName>
                                        </p:attrNameLst>
                                      </p:cBhvr>
                                    </p:anim>
                                    <p:anim from="(-#ppt_h/2)" to="(#ppt_y)" calcmode="lin" valueType="num">
                                      <p:cBhvr>
                                        <p:cTn id="12" dur="1000" fill="hold">
                                          <p:stCondLst>
                                            <p:cond delay="0"/>
                                          </p:stCondLst>
                                        </p:cTn>
                                        <p:tgtEl>
                                          <p:spTgt spid="2"/>
                                        </p:tgtEl>
                                        <p:attrNameLst>
                                          <p:attrName>ppt_y</p:attrName>
                                        </p:attrNameLst>
                                      </p:cBhvr>
                                    </p:anim>
                                    <p:animRot by="21600000">
                                      <p:cBhvr>
                                        <p:cTn id="13" dur="1000" fill="hold">
                                          <p:stCondLst>
                                            <p:cond delay="0"/>
                                          </p:stCondLst>
                                        </p:cTn>
                                        <p:tgtEl>
                                          <p:spTgt spid="2"/>
                                        </p:tgtEl>
                                        <p:attrNameLst>
                                          <p:attrName>r</p:attrName>
                                        </p:attrNameLst>
                                      </p:cBhvr>
                                    </p:animRot>
                                  </p:childTnLst>
                                </p:cTn>
                              </p:par>
                            </p:childTnLst>
                          </p:cTn>
                        </p:par>
                        <p:par>
                          <p:cTn id="14" fill="hold">
                            <p:stCondLst>
                              <p:cond delay="16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4" repeatCount="indefinite" fill="hold" display="0">
                  <p:stCondLst>
                    <p:cond delay="indefinite"/>
                  </p:stCondLst>
                  <p:endCondLst>
                    <p:cond evt="onStopAudio" delay="0">
                      <p:tgtEl>
                        <p:sldTgt/>
                      </p:tgtEl>
                    </p:cond>
                  </p:endCondLst>
                </p:cTn>
                <p:tgtEl>
                  <p:spTgt spid="8"/>
                </p:tgtEl>
              </p:cMediaNode>
            </p:audio>
          </p:childTnLst>
        </p:cTn>
      </p:par>
    </p:tnLst>
    <p:bldLst>
      <p:bldP spid="2" grpId="0"/>
      <p:bldP spid="3" grpId="0"/>
      <p:bldP spid="5" grpId="0" animBg="1"/>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内容占位符 2"/>
          <p:cNvSpPr txBox="1"/>
          <p:nvPr/>
        </p:nvSpPr>
        <p:spPr>
          <a:xfrm>
            <a:off x="8384276" y="3240140"/>
            <a:ext cx="33182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6" name="内容占位符 2"/>
          <p:cNvSpPr txBox="1"/>
          <p:nvPr/>
        </p:nvSpPr>
        <p:spPr>
          <a:xfrm>
            <a:off x="7528376" y="4820709"/>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7" name="内容占位符 2"/>
          <p:cNvSpPr txBox="1"/>
          <p:nvPr/>
        </p:nvSpPr>
        <p:spPr>
          <a:xfrm>
            <a:off x="7528376" y="1659572"/>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8" name="内容占位符 2"/>
          <p:cNvSpPr txBox="1"/>
          <p:nvPr/>
        </p:nvSpPr>
        <p:spPr>
          <a:xfrm>
            <a:off x="623014" y="3240140"/>
            <a:ext cx="3232441"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9" name="内容占位符 2"/>
          <p:cNvSpPr txBox="1"/>
          <p:nvPr/>
        </p:nvSpPr>
        <p:spPr>
          <a:xfrm>
            <a:off x="645749" y="4820709"/>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0" name="内容占位符 2"/>
          <p:cNvSpPr txBox="1"/>
          <p:nvPr/>
        </p:nvSpPr>
        <p:spPr>
          <a:xfrm>
            <a:off x="645749" y="1659572"/>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1" name="Freeform 5"/>
          <p:cNvSpPr/>
          <p:nvPr/>
        </p:nvSpPr>
        <p:spPr bwMode="auto">
          <a:xfrm>
            <a:off x="4961615" y="2073766"/>
            <a:ext cx="1113222" cy="1443567"/>
          </a:xfrm>
          <a:custGeom>
            <a:avLst/>
            <a:gdLst>
              <a:gd name="T0" fmla="*/ 295 w 526"/>
              <a:gd name="T1" fmla="*/ 682 h 682"/>
              <a:gd name="T2" fmla="*/ 372 w 526"/>
              <a:gd name="T3" fmla="*/ 548 h 682"/>
              <a:gd name="T4" fmla="*/ 526 w 526"/>
              <a:gd name="T5" fmla="*/ 548 h 682"/>
              <a:gd name="T6" fmla="*/ 247 w 526"/>
              <a:gd name="T7" fmla="*/ 153 h 682"/>
              <a:gd name="T8" fmla="*/ 399 w 526"/>
              <a:gd name="T9" fmla="*/ 137 h 682"/>
              <a:gd name="T10" fmla="*/ 55 w 526"/>
              <a:gd name="T11" fmla="*/ 0 h 682"/>
              <a:gd name="T12" fmla="*/ 0 w 526"/>
              <a:gd name="T13" fmla="*/ 366 h 682"/>
              <a:gd name="T14" fmla="*/ 92 w 526"/>
              <a:gd name="T15" fmla="*/ 242 h 682"/>
              <a:gd name="T16" fmla="*/ 295 w 526"/>
              <a:gd name="T17" fmla="*/ 682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6" h="682">
                <a:moveTo>
                  <a:pt x="295" y="682"/>
                </a:moveTo>
                <a:lnTo>
                  <a:pt x="372" y="548"/>
                </a:lnTo>
                <a:lnTo>
                  <a:pt x="526" y="548"/>
                </a:lnTo>
                <a:lnTo>
                  <a:pt x="247" y="153"/>
                </a:lnTo>
                <a:lnTo>
                  <a:pt x="399" y="137"/>
                </a:lnTo>
                <a:lnTo>
                  <a:pt x="55" y="0"/>
                </a:lnTo>
                <a:lnTo>
                  <a:pt x="0" y="366"/>
                </a:lnTo>
                <a:lnTo>
                  <a:pt x="92" y="242"/>
                </a:lnTo>
                <a:lnTo>
                  <a:pt x="295" y="682"/>
                </a:lnTo>
                <a:close/>
              </a:path>
            </a:pathLst>
          </a:custGeom>
          <a:solidFill>
            <a:schemeClr val="accent4"/>
          </a:solidFill>
          <a:ln>
            <a:noFill/>
          </a:ln>
        </p:spPr>
        <p:txBody>
          <a:bodyPr vert="horz" wrap="square" lIns="121908" tIns="60954" rIns="121908" bIns="60954" numCol="1" anchor="t" anchorCtr="0" compatLnSpc="1"/>
          <a:lstStyle/>
          <a:p>
            <a:endParaRPr lang="zh-CN" altLang="en-US"/>
          </a:p>
        </p:txBody>
      </p:sp>
      <p:sp>
        <p:nvSpPr>
          <p:cNvPr id="232" name="Freeform 6"/>
          <p:cNvSpPr/>
          <p:nvPr/>
        </p:nvSpPr>
        <p:spPr bwMode="auto">
          <a:xfrm>
            <a:off x="6115049" y="2073766"/>
            <a:ext cx="1111106" cy="1443567"/>
          </a:xfrm>
          <a:custGeom>
            <a:avLst/>
            <a:gdLst>
              <a:gd name="T0" fmla="*/ 0 w 525"/>
              <a:gd name="T1" fmla="*/ 548 h 682"/>
              <a:gd name="T2" fmla="*/ 155 w 525"/>
              <a:gd name="T3" fmla="*/ 548 h 682"/>
              <a:gd name="T4" fmla="*/ 232 w 525"/>
              <a:gd name="T5" fmla="*/ 682 h 682"/>
              <a:gd name="T6" fmla="*/ 435 w 525"/>
              <a:gd name="T7" fmla="*/ 242 h 682"/>
              <a:gd name="T8" fmla="*/ 525 w 525"/>
              <a:gd name="T9" fmla="*/ 366 h 682"/>
              <a:gd name="T10" fmla="*/ 471 w 525"/>
              <a:gd name="T11" fmla="*/ 0 h 682"/>
              <a:gd name="T12" fmla="*/ 128 w 525"/>
              <a:gd name="T13" fmla="*/ 137 h 682"/>
              <a:gd name="T14" fmla="*/ 280 w 525"/>
              <a:gd name="T15" fmla="*/ 153 h 682"/>
              <a:gd name="T16" fmla="*/ 0 w 525"/>
              <a:gd name="T17" fmla="*/ 548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0" y="548"/>
                </a:moveTo>
                <a:lnTo>
                  <a:pt x="155" y="548"/>
                </a:lnTo>
                <a:lnTo>
                  <a:pt x="232" y="682"/>
                </a:lnTo>
                <a:lnTo>
                  <a:pt x="435" y="242"/>
                </a:lnTo>
                <a:lnTo>
                  <a:pt x="525" y="366"/>
                </a:lnTo>
                <a:lnTo>
                  <a:pt x="471" y="0"/>
                </a:lnTo>
                <a:lnTo>
                  <a:pt x="128" y="137"/>
                </a:lnTo>
                <a:lnTo>
                  <a:pt x="280" y="153"/>
                </a:lnTo>
                <a:lnTo>
                  <a:pt x="0" y="548"/>
                </a:lnTo>
                <a:close/>
              </a:path>
            </a:pathLst>
          </a:custGeom>
          <a:solidFill>
            <a:schemeClr val="tx2"/>
          </a:solidFill>
          <a:ln>
            <a:noFill/>
          </a:ln>
        </p:spPr>
        <p:txBody>
          <a:bodyPr vert="horz" wrap="square" lIns="121908" tIns="60954" rIns="121908" bIns="60954" numCol="1" anchor="t" anchorCtr="0" compatLnSpc="1"/>
          <a:lstStyle/>
          <a:p>
            <a:endParaRPr lang="zh-CN" altLang="en-US"/>
          </a:p>
        </p:txBody>
      </p:sp>
      <p:sp>
        <p:nvSpPr>
          <p:cNvPr id="233" name="Freeform 7"/>
          <p:cNvSpPr/>
          <p:nvPr/>
        </p:nvSpPr>
        <p:spPr bwMode="auto">
          <a:xfrm>
            <a:off x="4060034" y="3350115"/>
            <a:ext cx="1504755" cy="971549"/>
          </a:xfrm>
          <a:custGeom>
            <a:avLst/>
            <a:gdLst>
              <a:gd name="T0" fmla="*/ 228 w 711"/>
              <a:gd name="T1" fmla="*/ 319 h 459"/>
              <a:gd name="T2" fmla="*/ 711 w 711"/>
              <a:gd name="T3" fmla="*/ 363 h 459"/>
              <a:gd name="T4" fmla="*/ 634 w 711"/>
              <a:gd name="T5" fmla="*/ 230 h 459"/>
              <a:gd name="T6" fmla="*/ 711 w 711"/>
              <a:gd name="T7" fmla="*/ 96 h 459"/>
              <a:gd name="T8" fmla="*/ 228 w 711"/>
              <a:gd name="T9" fmla="*/ 140 h 459"/>
              <a:gd name="T10" fmla="*/ 290 w 711"/>
              <a:gd name="T11" fmla="*/ 0 h 459"/>
              <a:gd name="T12" fmla="*/ 0 w 711"/>
              <a:gd name="T13" fmla="*/ 230 h 459"/>
              <a:gd name="T14" fmla="*/ 290 w 711"/>
              <a:gd name="T15" fmla="*/ 459 h 459"/>
              <a:gd name="T16" fmla="*/ 228 w 711"/>
              <a:gd name="T17" fmla="*/ 3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228" y="319"/>
                </a:moveTo>
                <a:lnTo>
                  <a:pt x="711" y="363"/>
                </a:lnTo>
                <a:lnTo>
                  <a:pt x="634" y="230"/>
                </a:lnTo>
                <a:lnTo>
                  <a:pt x="711" y="96"/>
                </a:lnTo>
                <a:lnTo>
                  <a:pt x="228" y="140"/>
                </a:lnTo>
                <a:lnTo>
                  <a:pt x="290" y="0"/>
                </a:lnTo>
                <a:lnTo>
                  <a:pt x="0" y="230"/>
                </a:lnTo>
                <a:lnTo>
                  <a:pt x="290" y="459"/>
                </a:lnTo>
                <a:lnTo>
                  <a:pt x="228" y="319"/>
                </a:lnTo>
                <a:close/>
              </a:path>
            </a:pathLst>
          </a:custGeom>
          <a:solidFill>
            <a:schemeClr val="accent1"/>
          </a:solidFill>
          <a:ln>
            <a:noFill/>
          </a:ln>
        </p:spPr>
        <p:txBody>
          <a:bodyPr vert="horz" wrap="square" lIns="121908" tIns="60954" rIns="121908" bIns="60954" numCol="1" anchor="t" anchorCtr="0" compatLnSpc="1"/>
          <a:lstStyle/>
          <a:p>
            <a:endParaRPr lang="zh-CN" altLang="en-US"/>
          </a:p>
        </p:txBody>
      </p:sp>
      <p:sp>
        <p:nvSpPr>
          <p:cNvPr id="234" name="Freeform 8"/>
          <p:cNvSpPr/>
          <p:nvPr/>
        </p:nvSpPr>
        <p:spPr bwMode="auto">
          <a:xfrm>
            <a:off x="6115049" y="4154448"/>
            <a:ext cx="1111106" cy="1443567"/>
          </a:xfrm>
          <a:custGeom>
            <a:avLst/>
            <a:gdLst>
              <a:gd name="T0" fmla="*/ 232 w 525"/>
              <a:gd name="T1" fmla="*/ 0 h 682"/>
              <a:gd name="T2" fmla="*/ 155 w 525"/>
              <a:gd name="T3" fmla="*/ 134 h 682"/>
              <a:gd name="T4" fmla="*/ 0 w 525"/>
              <a:gd name="T5" fmla="*/ 134 h 682"/>
              <a:gd name="T6" fmla="*/ 280 w 525"/>
              <a:gd name="T7" fmla="*/ 529 h 682"/>
              <a:gd name="T8" fmla="*/ 128 w 525"/>
              <a:gd name="T9" fmla="*/ 545 h 682"/>
              <a:gd name="T10" fmla="*/ 472 w 525"/>
              <a:gd name="T11" fmla="*/ 682 h 682"/>
              <a:gd name="T12" fmla="*/ 525 w 525"/>
              <a:gd name="T13" fmla="*/ 316 h 682"/>
              <a:gd name="T14" fmla="*/ 435 w 525"/>
              <a:gd name="T15" fmla="*/ 440 h 682"/>
              <a:gd name="T16" fmla="*/ 232 w 525"/>
              <a:gd name="T1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232" y="0"/>
                </a:moveTo>
                <a:lnTo>
                  <a:pt x="155" y="134"/>
                </a:lnTo>
                <a:lnTo>
                  <a:pt x="0" y="134"/>
                </a:lnTo>
                <a:lnTo>
                  <a:pt x="280" y="529"/>
                </a:lnTo>
                <a:lnTo>
                  <a:pt x="128" y="545"/>
                </a:lnTo>
                <a:lnTo>
                  <a:pt x="472" y="682"/>
                </a:lnTo>
                <a:lnTo>
                  <a:pt x="525" y="316"/>
                </a:lnTo>
                <a:lnTo>
                  <a:pt x="435" y="440"/>
                </a:lnTo>
                <a:lnTo>
                  <a:pt x="232" y="0"/>
                </a:lnTo>
                <a:close/>
              </a:path>
            </a:pathLst>
          </a:custGeom>
          <a:solidFill>
            <a:schemeClr val="accent2"/>
          </a:solidFill>
          <a:ln>
            <a:noFill/>
          </a:ln>
        </p:spPr>
        <p:txBody>
          <a:bodyPr vert="horz" wrap="square" lIns="121908" tIns="60954" rIns="121908" bIns="60954" numCol="1" anchor="t" anchorCtr="0" compatLnSpc="1"/>
          <a:lstStyle/>
          <a:p>
            <a:endParaRPr lang="zh-CN" altLang="en-US"/>
          </a:p>
        </p:txBody>
      </p:sp>
      <p:sp>
        <p:nvSpPr>
          <p:cNvPr id="235" name="Freeform 9"/>
          <p:cNvSpPr/>
          <p:nvPr/>
        </p:nvSpPr>
        <p:spPr bwMode="auto">
          <a:xfrm>
            <a:off x="4965849" y="4156566"/>
            <a:ext cx="1108989" cy="1441449"/>
          </a:xfrm>
          <a:custGeom>
            <a:avLst/>
            <a:gdLst>
              <a:gd name="T0" fmla="*/ 524 w 524"/>
              <a:gd name="T1" fmla="*/ 133 h 681"/>
              <a:gd name="T2" fmla="*/ 370 w 524"/>
              <a:gd name="T3" fmla="*/ 133 h 681"/>
              <a:gd name="T4" fmla="*/ 293 w 524"/>
              <a:gd name="T5" fmla="*/ 0 h 681"/>
              <a:gd name="T6" fmla="*/ 90 w 524"/>
              <a:gd name="T7" fmla="*/ 439 h 681"/>
              <a:gd name="T8" fmla="*/ 0 w 524"/>
              <a:gd name="T9" fmla="*/ 315 h 681"/>
              <a:gd name="T10" fmla="*/ 53 w 524"/>
              <a:gd name="T11" fmla="*/ 681 h 681"/>
              <a:gd name="T12" fmla="*/ 397 w 524"/>
              <a:gd name="T13" fmla="*/ 545 h 681"/>
              <a:gd name="T14" fmla="*/ 245 w 524"/>
              <a:gd name="T15" fmla="*/ 528 h 681"/>
              <a:gd name="T16" fmla="*/ 524 w 524"/>
              <a:gd name="T17" fmla="*/ 1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4" h="681">
                <a:moveTo>
                  <a:pt x="524" y="133"/>
                </a:moveTo>
                <a:lnTo>
                  <a:pt x="370" y="133"/>
                </a:lnTo>
                <a:lnTo>
                  <a:pt x="293" y="0"/>
                </a:lnTo>
                <a:lnTo>
                  <a:pt x="90" y="439"/>
                </a:lnTo>
                <a:lnTo>
                  <a:pt x="0" y="315"/>
                </a:lnTo>
                <a:lnTo>
                  <a:pt x="53" y="681"/>
                </a:lnTo>
                <a:lnTo>
                  <a:pt x="397" y="545"/>
                </a:lnTo>
                <a:lnTo>
                  <a:pt x="245" y="528"/>
                </a:lnTo>
                <a:lnTo>
                  <a:pt x="524" y="133"/>
                </a:lnTo>
                <a:close/>
              </a:path>
            </a:pathLst>
          </a:custGeom>
          <a:solidFill>
            <a:schemeClr val="accent3"/>
          </a:solidFill>
          <a:ln>
            <a:noFill/>
          </a:ln>
        </p:spPr>
        <p:txBody>
          <a:bodyPr vert="horz" wrap="square" lIns="121908" tIns="60954" rIns="121908" bIns="60954" numCol="1" anchor="t" anchorCtr="0" compatLnSpc="1"/>
          <a:lstStyle/>
          <a:p>
            <a:endParaRPr lang="zh-CN" altLang="en-US"/>
          </a:p>
        </p:txBody>
      </p:sp>
      <p:sp>
        <p:nvSpPr>
          <p:cNvPr id="236" name="Freeform 10"/>
          <p:cNvSpPr/>
          <p:nvPr/>
        </p:nvSpPr>
        <p:spPr bwMode="auto">
          <a:xfrm>
            <a:off x="6627217" y="3350115"/>
            <a:ext cx="1504755" cy="971549"/>
          </a:xfrm>
          <a:custGeom>
            <a:avLst/>
            <a:gdLst>
              <a:gd name="T0" fmla="*/ 711 w 711"/>
              <a:gd name="T1" fmla="*/ 229 h 459"/>
              <a:gd name="T2" fmla="*/ 420 w 711"/>
              <a:gd name="T3" fmla="*/ 0 h 459"/>
              <a:gd name="T4" fmla="*/ 482 w 711"/>
              <a:gd name="T5" fmla="*/ 140 h 459"/>
              <a:gd name="T6" fmla="*/ 0 w 711"/>
              <a:gd name="T7" fmla="*/ 96 h 459"/>
              <a:gd name="T8" fmla="*/ 77 w 711"/>
              <a:gd name="T9" fmla="*/ 230 h 459"/>
              <a:gd name="T10" fmla="*/ 0 w 711"/>
              <a:gd name="T11" fmla="*/ 363 h 459"/>
              <a:gd name="T12" fmla="*/ 482 w 711"/>
              <a:gd name="T13" fmla="*/ 319 h 459"/>
              <a:gd name="T14" fmla="*/ 420 w 711"/>
              <a:gd name="T15" fmla="*/ 459 h 459"/>
              <a:gd name="T16" fmla="*/ 711 w 711"/>
              <a:gd name="T17" fmla="*/ 22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711" y="229"/>
                </a:moveTo>
                <a:lnTo>
                  <a:pt x="420" y="0"/>
                </a:lnTo>
                <a:lnTo>
                  <a:pt x="482" y="140"/>
                </a:lnTo>
                <a:lnTo>
                  <a:pt x="0" y="96"/>
                </a:lnTo>
                <a:lnTo>
                  <a:pt x="77" y="230"/>
                </a:lnTo>
                <a:lnTo>
                  <a:pt x="0" y="363"/>
                </a:lnTo>
                <a:lnTo>
                  <a:pt x="482" y="319"/>
                </a:lnTo>
                <a:lnTo>
                  <a:pt x="420" y="459"/>
                </a:lnTo>
                <a:lnTo>
                  <a:pt x="711" y="229"/>
                </a:lnTo>
                <a:close/>
              </a:path>
            </a:pathLst>
          </a:custGeom>
          <a:solidFill>
            <a:schemeClr val="accent1"/>
          </a:solidFill>
          <a:ln>
            <a:noFill/>
          </a:ln>
        </p:spPr>
        <p:txBody>
          <a:bodyPr vert="horz" wrap="square" lIns="121908" tIns="60954" rIns="121908" bIns="60954" numCol="1" anchor="t" anchorCtr="0" compatLnSpc="1"/>
          <a:lstStyle/>
          <a:p>
            <a:endParaRPr lang="zh-CN" altLang="en-US"/>
          </a:p>
        </p:txBody>
      </p:sp>
      <p:grpSp>
        <p:nvGrpSpPr>
          <p:cNvPr id="237" name="组合 236"/>
          <p:cNvGrpSpPr/>
          <p:nvPr/>
        </p:nvGrpSpPr>
        <p:grpSpPr>
          <a:xfrm>
            <a:off x="5492831" y="3314131"/>
            <a:ext cx="1206343" cy="1043516"/>
            <a:chOff x="4119563" y="2386013"/>
            <a:chExt cx="904875" cy="782637"/>
          </a:xfrm>
        </p:grpSpPr>
        <p:sp>
          <p:nvSpPr>
            <p:cNvPr id="238" name="Freeform 11"/>
            <p:cNvSpPr/>
            <p:nvPr/>
          </p:nvSpPr>
          <p:spPr bwMode="auto">
            <a:xfrm>
              <a:off x="4119563" y="2386013"/>
              <a:ext cx="904875" cy="782637"/>
            </a:xfrm>
            <a:custGeom>
              <a:avLst/>
              <a:gdLst>
                <a:gd name="T0" fmla="*/ 0 w 570"/>
                <a:gd name="T1" fmla="*/ 247 h 493"/>
                <a:gd name="T2" fmla="*/ 142 w 570"/>
                <a:gd name="T3" fmla="*/ 0 h 493"/>
                <a:gd name="T4" fmla="*/ 427 w 570"/>
                <a:gd name="T5" fmla="*/ 0 h 493"/>
                <a:gd name="T6" fmla="*/ 570 w 570"/>
                <a:gd name="T7" fmla="*/ 247 h 493"/>
                <a:gd name="T8" fmla="*/ 428 w 570"/>
                <a:gd name="T9" fmla="*/ 493 h 493"/>
                <a:gd name="T10" fmla="*/ 142 w 570"/>
                <a:gd name="T11" fmla="*/ 493 h 493"/>
                <a:gd name="T12" fmla="*/ 0 w 570"/>
                <a:gd name="T13" fmla="*/ 247 h 493"/>
              </a:gdLst>
              <a:ahLst/>
              <a:cxnLst>
                <a:cxn ang="0">
                  <a:pos x="T0" y="T1"/>
                </a:cxn>
                <a:cxn ang="0">
                  <a:pos x="T2" y="T3"/>
                </a:cxn>
                <a:cxn ang="0">
                  <a:pos x="T4" y="T5"/>
                </a:cxn>
                <a:cxn ang="0">
                  <a:pos x="T6" y="T7"/>
                </a:cxn>
                <a:cxn ang="0">
                  <a:pos x="T8" y="T9"/>
                </a:cxn>
                <a:cxn ang="0">
                  <a:pos x="T10" y="T11"/>
                </a:cxn>
                <a:cxn ang="0">
                  <a:pos x="T12" y="T13"/>
                </a:cxn>
              </a:cxnLst>
              <a:rect l="0" t="0" r="r" b="b"/>
              <a:pathLst>
                <a:path w="570" h="493">
                  <a:moveTo>
                    <a:pt x="0" y="247"/>
                  </a:moveTo>
                  <a:lnTo>
                    <a:pt x="142" y="0"/>
                  </a:lnTo>
                  <a:lnTo>
                    <a:pt x="427" y="0"/>
                  </a:lnTo>
                  <a:lnTo>
                    <a:pt x="570" y="247"/>
                  </a:lnTo>
                  <a:lnTo>
                    <a:pt x="428" y="493"/>
                  </a:lnTo>
                  <a:lnTo>
                    <a:pt x="142" y="493"/>
                  </a:lnTo>
                  <a:lnTo>
                    <a:pt x="0" y="247"/>
                  </a:lnTo>
                  <a:close/>
                </a:path>
              </a:pathLst>
            </a:custGeom>
            <a:solidFill>
              <a:schemeClr val="accent4"/>
            </a:solidFill>
            <a:ln>
              <a:noFill/>
            </a:ln>
          </p:spPr>
          <p:txBody>
            <a:bodyPr vert="horz" wrap="square" lIns="91440" tIns="45720" rIns="91440" bIns="45720" numCol="1" anchor="t" anchorCtr="0" compatLnSpc="1"/>
            <a:lstStyle/>
            <a:p>
              <a:endParaRPr lang="zh-CN" altLang="en-US" dirty="0"/>
            </a:p>
          </p:txBody>
        </p:sp>
        <p:sp>
          <p:nvSpPr>
            <p:cNvPr id="239" name="矩形 238"/>
            <p:cNvSpPr/>
            <p:nvPr/>
          </p:nvSpPr>
          <p:spPr>
            <a:xfrm>
              <a:off x="4280599" y="2535527"/>
              <a:ext cx="638719" cy="459356"/>
            </a:xfrm>
            <a:prstGeom prst="rect">
              <a:avLst/>
            </a:prstGeom>
          </p:spPr>
          <p:txBody>
            <a:bodyPr wrap="none">
              <a:spAutoFit/>
            </a:bodyPr>
            <a:lstStyle/>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在此输入</a:t>
              </a:r>
              <a:endParaRPr lang="en-US" altLang="zh-CN" sz="1300" dirty="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7"/>
                                        </p:tgtEl>
                                        <p:attrNameLst>
                                          <p:attrName>style.visibility</p:attrName>
                                        </p:attrNameLst>
                                      </p:cBhvr>
                                      <p:to>
                                        <p:strVal val="visible"/>
                                      </p:to>
                                    </p:set>
                                    <p:anim calcmode="lin" valueType="num">
                                      <p:cBhvr>
                                        <p:cTn id="7" dur="300" fill="hold"/>
                                        <p:tgtEl>
                                          <p:spTgt spid="237"/>
                                        </p:tgtEl>
                                        <p:attrNameLst>
                                          <p:attrName>ppt_w</p:attrName>
                                        </p:attrNameLst>
                                      </p:cBhvr>
                                      <p:tavLst>
                                        <p:tav tm="0">
                                          <p:val>
                                            <p:fltVal val="0"/>
                                          </p:val>
                                        </p:tav>
                                        <p:tav tm="100000">
                                          <p:val>
                                            <p:strVal val="#ppt_w"/>
                                          </p:val>
                                        </p:tav>
                                      </p:tavLst>
                                    </p:anim>
                                    <p:anim calcmode="lin" valueType="num">
                                      <p:cBhvr>
                                        <p:cTn id="8" dur="300" fill="hold"/>
                                        <p:tgtEl>
                                          <p:spTgt spid="237"/>
                                        </p:tgtEl>
                                        <p:attrNameLst>
                                          <p:attrName>ppt_h</p:attrName>
                                        </p:attrNameLst>
                                      </p:cBhvr>
                                      <p:tavLst>
                                        <p:tav tm="0">
                                          <p:val>
                                            <p:fltVal val="0"/>
                                          </p:val>
                                        </p:tav>
                                        <p:tav tm="100000">
                                          <p:val>
                                            <p:strVal val="#ppt_h"/>
                                          </p:val>
                                        </p:tav>
                                      </p:tavLst>
                                    </p:anim>
                                    <p:animEffect transition="in" filter="fade">
                                      <p:cBhvr>
                                        <p:cTn id="9" dur="300"/>
                                        <p:tgtEl>
                                          <p:spTgt spid="23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2"/>
                                        </p:tgtEl>
                                        <p:attrNameLst>
                                          <p:attrName>style.visibility</p:attrName>
                                        </p:attrNameLst>
                                      </p:cBhvr>
                                      <p:to>
                                        <p:strVal val="visible"/>
                                      </p:to>
                                    </p:set>
                                    <p:anim calcmode="lin" valueType="num">
                                      <p:cBhvr>
                                        <p:cTn id="13" dur="250" fill="hold"/>
                                        <p:tgtEl>
                                          <p:spTgt spid="232"/>
                                        </p:tgtEl>
                                        <p:attrNameLst>
                                          <p:attrName>ppt_w</p:attrName>
                                        </p:attrNameLst>
                                      </p:cBhvr>
                                      <p:tavLst>
                                        <p:tav tm="0">
                                          <p:val>
                                            <p:fltVal val="0"/>
                                          </p:val>
                                        </p:tav>
                                        <p:tav tm="100000">
                                          <p:val>
                                            <p:strVal val="#ppt_w"/>
                                          </p:val>
                                        </p:tav>
                                      </p:tavLst>
                                    </p:anim>
                                    <p:anim calcmode="lin" valueType="num">
                                      <p:cBhvr>
                                        <p:cTn id="14" dur="250" fill="hold"/>
                                        <p:tgtEl>
                                          <p:spTgt spid="232"/>
                                        </p:tgtEl>
                                        <p:attrNameLst>
                                          <p:attrName>ppt_h</p:attrName>
                                        </p:attrNameLst>
                                      </p:cBhvr>
                                      <p:tavLst>
                                        <p:tav tm="0">
                                          <p:val>
                                            <p:fltVal val="0"/>
                                          </p:val>
                                        </p:tav>
                                        <p:tav tm="100000">
                                          <p:val>
                                            <p:strVal val="#ppt_h"/>
                                          </p:val>
                                        </p:tav>
                                      </p:tavLst>
                                    </p:anim>
                                    <p:animEffect transition="in" filter="fade">
                                      <p:cBhvr>
                                        <p:cTn id="15" dur="250"/>
                                        <p:tgtEl>
                                          <p:spTgt spid="23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27"/>
                                        </p:tgtEl>
                                        <p:attrNameLst>
                                          <p:attrName>style.visibility</p:attrName>
                                        </p:attrNameLst>
                                      </p:cBhvr>
                                      <p:to>
                                        <p:strVal val="visible"/>
                                      </p:to>
                                    </p:set>
                                    <p:anim calcmode="lin" valueType="num">
                                      <p:cBhvr additive="base">
                                        <p:cTn id="19" dur="250" fill="hold"/>
                                        <p:tgtEl>
                                          <p:spTgt spid="227"/>
                                        </p:tgtEl>
                                        <p:attrNameLst>
                                          <p:attrName>ppt_x</p:attrName>
                                        </p:attrNameLst>
                                      </p:cBhvr>
                                      <p:tavLst>
                                        <p:tav tm="0">
                                          <p:val>
                                            <p:strVal val="1+#ppt_w/2"/>
                                          </p:val>
                                        </p:tav>
                                        <p:tav tm="100000">
                                          <p:val>
                                            <p:strVal val="#ppt_x"/>
                                          </p:val>
                                        </p:tav>
                                      </p:tavLst>
                                    </p:anim>
                                    <p:anim calcmode="lin" valueType="num">
                                      <p:cBhvr additive="base">
                                        <p:cTn id="20" dur="250" fill="hold"/>
                                        <p:tgtEl>
                                          <p:spTgt spid="22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36"/>
                                        </p:tgtEl>
                                        <p:attrNameLst>
                                          <p:attrName>style.visibility</p:attrName>
                                        </p:attrNameLst>
                                      </p:cBhvr>
                                      <p:to>
                                        <p:strVal val="visible"/>
                                      </p:to>
                                    </p:set>
                                    <p:anim calcmode="lin" valueType="num">
                                      <p:cBhvr>
                                        <p:cTn id="24" dur="250" fill="hold"/>
                                        <p:tgtEl>
                                          <p:spTgt spid="236"/>
                                        </p:tgtEl>
                                        <p:attrNameLst>
                                          <p:attrName>ppt_w</p:attrName>
                                        </p:attrNameLst>
                                      </p:cBhvr>
                                      <p:tavLst>
                                        <p:tav tm="0">
                                          <p:val>
                                            <p:fltVal val="0"/>
                                          </p:val>
                                        </p:tav>
                                        <p:tav tm="100000">
                                          <p:val>
                                            <p:strVal val="#ppt_w"/>
                                          </p:val>
                                        </p:tav>
                                      </p:tavLst>
                                    </p:anim>
                                    <p:anim calcmode="lin" valueType="num">
                                      <p:cBhvr>
                                        <p:cTn id="25" dur="250" fill="hold"/>
                                        <p:tgtEl>
                                          <p:spTgt spid="236"/>
                                        </p:tgtEl>
                                        <p:attrNameLst>
                                          <p:attrName>ppt_h</p:attrName>
                                        </p:attrNameLst>
                                      </p:cBhvr>
                                      <p:tavLst>
                                        <p:tav tm="0">
                                          <p:val>
                                            <p:fltVal val="0"/>
                                          </p:val>
                                        </p:tav>
                                        <p:tav tm="100000">
                                          <p:val>
                                            <p:strVal val="#ppt_h"/>
                                          </p:val>
                                        </p:tav>
                                      </p:tavLst>
                                    </p:anim>
                                    <p:animEffect transition="in" filter="fade">
                                      <p:cBhvr>
                                        <p:cTn id="26" dur="250"/>
                                        <p:tgtEl>
                                          <p:spTgt spid="236"/>
                                        </p:tgtEl>
                                      </p:cBhvr>
                                    </p:animEffect>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225"/>
                                        </p:tgtEl>
                                        <p:attrNameLst>
                                          <p:attrName>style.visibility</p:attrName>
                                        </p:attrNameLst>
                                      </p:cBhvr>
                                      <p:to>
                                        <p:strVal val="visible"/>
                                      </p:to>
                                    </p:set>
                                    <p:anim calcmode="lin" valueType="num">
                                      <p:cBhvr additive="base">
                                        <p:cTn id="30" dur="250" fill="hold"/>
                                        <p:tgtEl>
                                          <p:spTgt spid="225"/>
                                        </p:tgtEl>
                                        <p:attrNameLst>
                                          <p:attrName>ppt_x</p:attrName>
                                        </p:attrNameLst>
                                      </p:cBhvr>
                                      <p:tavLst>
                                        <p:tav tm="0">
                                          <p:val>
                                            <p:strVal val="1+#ppt_w/2"/>
                                          </p:val>
                                        </p:tav>
                                        <p:tav tm="100000">
                                          <p:val>
                                            <p:strVal val="#ppt_x"/>
                                          </p:val>
                                        </p:tav>
                                      </p:tavLst>
                                    </p:anim>
                                    <p:anim calcmode="lin" valueType="num">
                                      <p:cBhvr additive="base">
                                        <p:cTn id="31" dur="250" fill="hold"/>
                                        <p:tgtEl>
                                          <p:spTgt spid="225"/>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34"/>
                                        </p:tgtEl>
                                        <p:attrNameLst>
                                          <p:attrName>style.visibility</p:attrName>
                                        </p:attrNameLst>
                                      </p:cBhvr>
                                      <p:to>
                                        <p:strVal val="visible"/>
                                      </p:to>
                                    </p:set>
                                    <p:anim calcmode="lin" valueType="num">
                                      <p:cBhvr>
                                        <p:cTn id="35" dur="250" fill="hold"/>
                                        <p:tgtEl>
                                          <p:spTgt spid="234"/>
                                        </p:tgtEl>
                                        <p:attrNameLst>
                                          <p:attrName>ppt_w</p:attrName>
                                        </p:attrNameLst>
                                      </p:cBhvr>
                                      <p:tavLst>
                                        <p:tav tm="0">
                                          <p:val>
                                            <p:fltVal val="0"/>
                                          </p:val>
                                        </p:tav>
                                        <p:tav tm="100000">
                                          <p:val>
                                            <p:strVal val="#ppt_w"/>
                                          </p:val>
                                        </p:tav>
                                      </p:tavLst>
                                    </p:anim>
                                    <p:anim calcmode="lin" valueType="num">
                                      <p:cBhvr>
                                        <p:cTn id="36" dur="250" fill="hold"/>
                                        <p:tgtEl>
                                          <p:spTgt spid="234"/>
                                        </p:tgtEl>
                                        <p:attrNameLst>
                                          <p:attrName>ppt_h</p:attrName>
                                        </p:attrNameLst>
                                      </p:cBhvr>
                                      <p:tavLst>
                                        <p:tav tm="0">
                                          <p:val>
                                            <p:fltVal val="0"/>
                                          </p:val>
                                        </p:tav>
                                        <p:tav tm="100000">
                                          <p:val>
                                            <p:strVal val="#ppt_h"/>
                                          </p:val>
                                        </p:tav>
                                      </p:tavLst>
                                    </p:anim>
                                    <p:animEffect transition="in" filter="fade">
                                      <p:cBhvr>
                                        <p:cTn id="37" dur="250"/>
                                        <p:tgtEl>
                                          <p:spTgt spid="234"/>
                                        </p:tgtEl>
                                      </p:cBhvr>
                                    </p:animEffect>
                                  </p:childTnLst>
                                </p:cTn>
                              </p:par>
                            </p:childTnLst>
                          </p:cTn>
                        </p:par>
                        <p:par>
                          <p:cTn id="38" fill="hold">
                            <p:stCondLst>
                              <p:cond delay="3000"/>
                            </p:stCondLst>
                            <p:childTnLst>
                              <p:par>
                                <p:cTn id="39" presetID="2" presetClass="entr" presetSubtype="2" fill="hold" grpId="0" nodeType="afterEffect">
                                  <p:stCondLst>
                                    <p:cond delay="0"/>
                                  </p:stCondLst>
                                  <p:childTnLst>
                                    <p:set>
                                      <p:cBhvr>
                                        <p:cTn id="40" dur="1" fill="hold">
                                          <p:stCondLst>
                                            <p:cond delay="0"/>
                                          </p:stCondLst>
                                        </p:cTn>
                                        <p:tgtEl>
                                          <p:spTgt spid="226"/>
                                        </p:tgtEl>
                                        <p:attrNameLst>
                                          <p:attrName>style.visibility</p:attrName>
                                        </p:attrNameLst>
                                      </p:cBhvr>
                                      <p:to>
                                        <p:strVal val="visible"/>
                                      </p:to>
                                    </p:set>
                                    <p:anim calcmode="lin" valueType="num">
                                      <p:cBhvr additive="base">
                                        <p:cTn id="41" dur="250" fill="hold"/>
                                        <p:tgtEl>
                                          <p:spTgt spid="226"/>
                                        </p:tgtEl>
                                        <p:attrNameLst>
                                          <p:attrName>ppt_x</p:attrName>
                                        </p:attrNameLst>
                                      </p:cBhvr>
                                      <p:tavLst>
                                        <p:tav tm="0">
                                          <p:val>
                                            <p:strVal val="1+#ppt_w/2"/>
                                          </p:val>
                                        </p:tav>
                                        <p:tav tm="100000">
                                          <p:val>
                                            <p:strVal val="#ppt_x"/>
                                          </p:val>
                                        </p:tav>
                                      </p:tavLst>
                                    </p:anim>
                                    <p:anim calcmode="lin" valueType="num">
                                      <p:cBhvr additive="base">
                                        <p:cTn id="42" dur="250" fill="hold"/>
                                        <p:tgtEl>
                                          <p:spTgt spid="226"/>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235"/>
                                        </p:tgtEl>
                                        <p:attrNameLst>
                                          <p:attrName>style.visibility</p:attrName>
                                        </p:attrNameLst>
                                      </p:cBhvr>
                                      <p:to>
                                        <p:strVal val="visible"/>
                                      </p:to>
                                    </p:set>
                                    <p:anim calcmode="lin" valueType="num">
                                      <p:cBhvr>
                                        <p:cTn id="46" dur="250" fill="hold"/>
                                        <p:tgtEl>
                                          <p:spTgt spid="235"/>
                                        </p:tgtEl>
                                        <p:attrNameLst>
                                          <p:attrName>ppt_w</p:attrName>
                                        </p:attrNameLst>
                                      </p:cBhvr>
                                      <p:tavLst>
                                        <p:tav tm="0">
                                          <p:val>
                                            <p:fltVal val="0"/>
                                          </p:val>
                                        </p:tav>
                                        <p:tav tm="100000">
                                          <p:val>
                                            <p:strVal val="#ppt_w"/>
                                          </p:val>
                                        </p:tav>
                                      </p:tavLst>
                                    </p:anim>
                                    <p:anim calcmode="lin" valueType="num">
                                      <p:cBhvr>
                                        <p:cTn id="47" dur="250" fill="hold"/>
                                        <p:tgtEl>
                                          <p:spTgt spid="235"/>
                                        </p:tgtEl>
                                        <p:attrNameLst>
                                          <p:attrName>ppt_h</p:attrName>
                                        </p:attrNameLst>
                                      </p:cBhvr>
                                      <p:tavLst>
                                        <p:tav tm="0">
                                          <p:val>
                                            <p:fltVal val="0"/>
                                          </p:val>
                                        </p:tav>
                                        <p:tav tm="100000">
                                          <p:val>
                                            <p:strVal val="#ppt_h"/>
                                          </p:val>
                                        </p:tav>
                                      </p:tavLst>
                                    </p:anim>
                                    <p:animEffect transition="in" filter="fade">
                                      <p:cBhvr>
                                        <p:cTn id="48" dur="250"/>
                                        <p:tgtEl>
                                          <p:spTgt spid="235"/>
                                        </p:tgtEl>
                                      </p:cBhvr>
                                    </p:animEffect>
                                  </p:childTnLst>
                                </p:cTn>
                              </p:par>
                            </p:childTnLst>
                          </p:cTn>
                        </p:par>
                        <p:par>
                          <p:cTn id="49" fill="hold">
                            <p:stCondLst>
                              <p:cond delay="4000"/>
                            </p:stCondLst>
                            <p:childTnLst>
                              <p:par>
                                <p:cTn id="50" presetID="2" presetClass="entr" presetSubtype="8" fill="hold" grpId="0" nodeType="afterEffect">
                                  <p:stCondLst>
                                    <p:cond delay="0"/>
                                  </p:stCondLst>
                                  <p:childTnLst>
                                    <p:set>
                                      <p:cBhvr>
                                        <p:cTn id="51" dur="1" fill="hold">
                                          <p:stCondLst>
                                            <p:cond delay="0"/>
                                          </p:stCondLst>
                                        </p:cTn>
                                        <p:tgtEl>
                                          <p:spTgt spid="229"/>
                                        </p:tgtEl>
                                        <p:attrNameLst>
                                          <p:attrName>style.visibility</p:attrName>
                                        </p:attrNameLst>
                                      </p:cBhvr>
                                      <p:to>
                                        <p:strVal val="visible"/>
                                      </p:to>
                                    </p:set>
                                    <p:anim calcmode="lin" valueType="num">
                                      <p:cBhvr additive="base">
                                        <p:cTn id="52" dur="250" fill="hold"/>
                                        <p:tgtEl>
                                          <p:spTgt spid="229"/>
                                        </p:tgtEl>
                                        <p:attrNameLst>
                                          <p:attrName>ppt_x</p:attrName>
                                        </p:attrNameLst>
                                      </p:cBhvr>
                                      <p:tavLst>
                                        <p:tav tm="0">
                                          <p:val>
                                            <p:strVal val="0-#ppt_w/2"/>
                                          </p:val>
                                        </p:tav>
                                        <p:tav tm="100000">
                                          <p:val>
                                            <p:strVal val="#ppt_x"/>
                                          </p:val>
                                        </p:tav>
                                      </p:tavLst>
                                    </p:anim>
                                    <p:anim calcmode="lin" valueType="num">
                                      <p:cBhvr additive="base">
                                        <p:cTn id="53" dur="250" fill="hold"/>
                                        <p:tgtEl>
                                          <p:spTgt spid="229"/>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233"/>
                                        </p:tgtEl>
                                        <p:attrNameLst>
                                          <p:attrName>style.visibility</p:attrName>
                                        </p:attrNameLst>
                                      </p:cBhvr>
                                      <p:to>
                                        <p:strVal val="visible"/>
                                      </p:to>
                                    </p:set>
                                    <p:anim calcmode="lin" valueType="num">
                                      <p:cBhvr>
                                        <p:cTn id="57" dur="250" fill="hold"/>
                                        <p:tgtEl>
                                          <p:spTgt spid="233"/>
                                        </p:tgtEl>
                                        <p:attrNameLst>
                                          <p:attrName>ppt_w</p:attrName>
                                        </p:attrNameLst>
                                      </p:cBhvr>
                                      <p:tavLst>
                                        <p:tav tm="0">
                                          <p:val>
                                            <p:fltVal val="0"/>
                                          </p:val>
                                        </p:tav>
                                        <p:tav tm="100000">
                                          <p:val>
                                            <p:strVal val="#ppt_w"/>
                                          </p:val>
                                        </p:tav>
                                      </p:tavLst>
                                    </p:anim>
                                    <p:anim calcmode="lin" valueType="num">
                                      <p:cBhvr>
                                        <p:cTn id="58" dur="250" fill="hold"/>
                                        <p:tgtEl>
                                          <p:spTgt spid="233"/>
                                        </p:tgtEl>
                                        <p:attrNameLst>
                                          <p:attrName>ppt_h</p:attrName>
                                        </p:attrNameLst>
                                      </p:cBhvr>
                                      <p:tavLst>
                                        <p:tav tm="0">
                                          <p:val>
                                            <p:fltVal val="0"/>
                                          </p:val>
                                        </p:tav>
                                        <p:tav tm="100000">
                                          <p:val>
                                            <p:strVal val="#ppt_h"/>
                                          </p:val>
                                        </p:tav>
                                      </p:tavLst>
                                    </p:anim>
                                    <p:animEffect transition="in" filter="fade">
                                      <p:cBhvr>
                                        <p:cTn id="59" dur="250"/>
                                        <p:tgtEl>
                                          <p:spTgt spid="233"/>
                                        </p:tgtEl>
                                      </p:cBhvr>
                                    </p:animEffect>
                                  </p:childTnLst>
                                </p:cTn>
                              </p:par>
                            </p:childTnLst>
                          </p:cTn>
                        </p:par>
                        <p:par>
                          <p:cTn id="60" fill="hold">
                            <p:stCondLst>
                              <p:cond delay="5000"/>
                            </p:stCondLst>
                            <p:childTnLst>
                              <p:par>
                                <p:cTn id="61" presetID="2" presetClass="entr" presetSubtype="8" fill="hold" grpId="0" nodeType="afterEffect">
                                  <p:stCondLst>
                                    <p:cond delay="0"/>
                                  </p:stCondLst>
                                  <p:childTnLst>
                                    <p:set>
                                      <p:cBhvr>
                                        <p:cTn id="62" dur="1" fill="hold">
                                          <p:stCondLst>
                                            <p:cond delay="0"/>
                                          </p:stCondLst>
                                        </p:cTn>
                                        <p:tgtEl>
                                          <p:spTgt spid="228"/>
                                        </p:tgtEl>
                                        <p:attrNameLst>
                                          <p:attrName>style.visibility</p:attrName>
                                        </p:attrNameLst>
                                      </p:cBhvr>
                                      <p:to>
                                        <p:strVal val="visible"/>
                                      </p:to>
                                    </p:set>
                                    <p:anim calcmode="lin" valueType="num">
                                      <p:cBhvr additive="base">
                                        <p:cTn id="63" dur="250" fill="hold"/>
                                        <p:tgtEl>
                                          <p:spTgt spid="228"/>
                                        </p:tgtEl>
                                        <p:attrNameLst>
                                          <p:attrName>ppt_x</p:attrName>
                                        </p:attrNameLst>
                                      </p:cBhvr>
                                      <p:tavLst>
                                        <p:tav tm="0">
                                          <p:val>
                                            <p:strVal val="0-#ppt_w/2"/>
                                          </p:val>
                                        </p:tav>
                                        <p:tav tm="100000">
                                          <p:val>
                                            <p:strVal val="#ppt_x"/>
                                          </p:val>
                                        </p:tav>
                                      </p:tavLst>
                                    </p:anim>
                                    <p:anim calcmode="lin" valueType="num">
                                      <p:cBhvr additive="base">
                                        <p:cTn id="64" dur="250" fill="hold"/>
                                        <p:tgtEl>
                                          <p:spTgt spid="228"/>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53" presetClass="entr" presetSubtype="16" fill="hold" grpId="0" nodeType="afterEffect">
                                  <p:stCondLst>
                                    <p:cond delay="0"/>
                                  </p:stCondLst>
                                  <p:childTnLst>
                                    <p:set>
                                      <p:cBhvr>
                                        <p:cTn id="67" dur="1" fill="hold">
                                          <p:stCondLst>
                                            <p:cond delay="0"/>
                                          </p:stCondLst>
                                        </p:cTn>
                                        <p:tgtEl>
                                          <p:spTgt spid="231"/>
                                        </p:tgtEl>
                                        <p:attrNameLst>
                                          <p:attrName>style.visibility</p:attrName>
                                        </p:attrNameLst>
                                      </p:cBhvr>
                                      <p:to>
                                        <p:strVal val="visible"/>
                                      </p:to>
                                    </p:set>
                                    <p:anim calcmode="lin" valueType="num">
                                      <p:cBhvr>
                                        <p:cTn id="68" dur="250" fill="hold"/>
                                        <p:tgtEl>
                                          <p:spTgt spid="231"/>
                                        </p:tgtEl>
                                        <p:attrNameLst>
                                          <p:attrName>ppt_w</p:attrName>
                                        </p:attrNameLst>
                                      </p:cBhvr>
                                      <p:tavLst>
                                        <p:tav tm="0">
                                          <p:val>
                                            <p:fltVal val="0"/>
                                          </p:val>
                                        </p:tav>
                                        <p:tav tm="100000">
                                          <p:val>
                                            <p:strVal val="#ppt_w"/>
                                          </p:val>
                                        </p:tav>
                                      </p:tavLst>
                                    </p:anim>
                                    <p:anim calcmode="lin" valueType="num">
                                      <p:cBhvr>
                                        <p:cTn id="69" dur="250" fill="hold"/>
                                        <p:tgtEl>
                                          <p:spTgt spid="231"/>
                                        </p:tgtEl>
                                        <p:attrNameLst>
                                          <p:attrName>ppt_h</p:attrName>
                                        </p:attrNameLst>
                                      </p:cBhvr>
                                      <p:tavLst>
                                        <p:tav tm="0">
                                          <p:val>
                                            <p:fltVal val="0"/>
                                          </p:val>
                                        </p:tav>
                                        <p:tav tm="100000">
                                          <p:val>
                                            <p:strVal val="#ppt_h"/>
                                          </p:val>
                                        </p:tav>
                                      </p:tavLst>
                                    </p:anim>
                                    <p:animEffect transition="in" filter="fade">
                                      <p:cBhvr>
                                        <p:cTn id="70" dur="250"/>
                                        <p:tgtEl>
                                          <p:spTgt spid="231"/>
                                        </p:tgtEl>
                                      </p:cBhvr>
                                    </p:animEffect>
                                  </p:childTnLst>
                                </p:cTn>
                              </p:par>
                            </p:childTnLst>
                          </p:cTn>
                        </p:par>
                        <p:par>
                          <p:cTn id="71" fill="hold">
                            <p:stCondLst>
                              <p:cond delay="6000"/>
                            </p:stCondLst>
                            <p:childTnLst>
                              <p:par>
                                <p:cTn id="72" presetID="2" presetClass="entr" presetSubtype="8" fill="hold" grpId="0" nodeType="afterEffect">
                                  <p:stCondLst>
                                    <p:cond delay="0"/>
                                  </p:stCondLst>
                                  <p:childTnLst>
                                    <p:set>
                                      <p:cBhvr>
                                        <p:cTn id="73" dur="1" fill="hold">
                                          <p:stCondLst>
                                            <p:cond delay="0"/>
                                          </p:stCondLst>
                                        </p:cTn>
                                        <p:tgtEl>
                                          <p:spTgt spid="230"/>
                                        </p:tgtEl>
                                        <p:attrNameLst>
                                          <p:attrName>style.visibility</p:attrName>
                                        </p:attrNameLst>
                                      </p:cBhvr>
                                      <p:to>
                                        <p:strVal val="visible"/>
                                      </p:to>
                                    </p:set>
                                    <p:anim calcmode="lin" valueType="num">
                                      <p:cBhvr additive="base">
                                        <p:cTn id="74" dur="250" fill="hold"/>
                                        <p:tgtEl>
                                          <p:spTgt spid="230"/>
                                        </p:tgtEl>
                                        <p:attrNameLst>
                                          <p:attrName>ppt_x</p:attrName>
                                        </p:attrNameLst>
                                      </p:cBhvr>
                                      <p:tavLst>
                                        <p:tav tm="0">
                                          <p:val>
                                            <p:strVal val="0-#ppt_w/2"/>
                                          </p:val>
                                        </p:tav>
                                        <p:tav tm="100000">
                                          <p:val>
                                            <p:strVal val="#ppt_x"/>
                                          </p:val>
                                        </p:tav>
                                      </p:tavLst>
                                    </p:anim>
                                    <p:anim calcmode="lin" valueType="num">
                                      <p:cBhvr additive="base">
                                        <p:cTn id="75" dur="250" fill="hold"/>
                                        <p:tgtEl>
                                          <p:spTgt spid="2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p:bldP spid="226" grpId="0"/>
      <p:bldP spid="227" grpId="0"/>
      <p:bldP spid="228" grpId="0"/>
      <p:bldP spid="229" grpId="0"/>
      <p:bldP spid="230" grpId="0"/>
      <p:bldP spid="231" grpId="0" animBg="1"/>
      <p:bldP spid="232" grpId="0" animBg="1"/>
      <p:bldP spid="233" grpId="0" animBg="1"/>
      <p:bldP spid="234" grpId="0" animBg="1"/>
      <p:bldP spid="235" grpId="0" animBg="1"/>
      <p:bldP spid="23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257603" y="4674609"/>
            <a:ext cx="5721694" cy="541687"/>
          </a:xfrm>
          <a:prstGeom prst="rect">
            <a:avLst/>
          </a:prstGeom>
          <a:noFill/>
        </p:spPr>
        <p:txBody>
          <a:bodyPr wrap="square" lIns="0" tIns="0" rIns="0" bIns="0" rtlCol="0" anchor="t" anchorCtr="0">
            <a:spAutoFit/>
          </a:bodyPr>
          <a:lstStyle/>
          <a:p>
            <a:pPr defTabSz="1216660">
              <a:spcBef>
                <a:spcPct val="20000"/>
              </a:spcBef>
              <a:defRPr/>
            </a:pPr>
            <a:r>
              <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defTabSz="1216660">
              <a:spcBef>
                <a:spcPct val="20000"/>
              </a:spcBef>
              <a:defRPr/>
            </a:pPr>
            <a:r>
              <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您可以在此处添加关于本</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145637" y="2904596"/>
            <a:ext cx="3546835" cy="923330"/>
          </a:xfrm>
          <a:prstGeom prst="rect">
            <a:avLst/>
          </a:prstGeom>
          <a:noFill/>
        </p:spPr>
        <p:txBody>
          <a:bodyPr wrap="square" rtlCol="0">
            <a:spAutoFit/>
          </a:bodyPr>
          <a:lstStyle/>
          <a:p>
            <a:r>
              <a:rPr lang="en-US" altLang="zh-CN" sz="5400" dirty="0">
                <a:solidFill>
                  <a:schemeClr val="accent1"/>
                </a:solidFill>
                <a:latin typeface="Impact" panose="020B0806030902050204" pitchFamily="34" charset="0"/>
              </a:rPr>
              <a:t>PART   </a:t>
            </a:r>
            <a:r>
              <a:rPr lang="en-US" altLang="zh-CN" sz="5400" dirty="0" smtClean="0">
                <a:solidFill>
                  <a:schemeClr val="accent1"/>
                </a:solidFill>
                <a:latin typeface="Impact" panose="020B0806030902050204" pitchFamily="34" charset="0"/>
              </a:rPr>
              <a:t>2</a:t>
            </a:r>
            <a:endParaRPr lang="zh-CN" altLang="en-US" sz="5400" dirty="0">
              <a:solidFill>
                <a:schemeClr val="accent1"/>
              </a:solidFill>
              <a:latin typeface="Impact" panose="020B0806030902050204" pitchFamily="34" charset="0"/>
            </a:endParaRPr>
          </a:p>
        </p:txBody>
      </p:sp>
      <p:sp>
        <p:nvSpPr>
          <p:cNvPr id="4" name="矩形 3"/>
          <p:cNvSpPr/>
          <p:nvPr/>
        </p:nvSpPr>
        <p:spPr>
          <a:xfrm>
            <a:off x="1145637" y="3690149"/>
            <a:ext cx="5032147" cy="923330"/>
          </a:xfrm>
          <a:prstGeom prst="rect">
            <a:avLst/>
          </a:prstGeom>
        </p:spPr>
        <p:txBody>
          <a:bodyPr wrap="none">
            <a:spAutoFit/>
          </a:bodyPr>
          <a:lstStyle/>
          <a:p>
            <a:pPr fontAlgn="base">
              <a:lnSpc>
                <a:spcPct val="100000"/>
              </a:lnSpc>
              <a:spcBef>
                <a:spcPct val="0"/>
              </a:spcBef>
              <a:spcAft>
                <a:spcPct val="0"/>
              </a:spcAft>
              <a:buFontTx/>
              <a:buNone/>
              <a:defRPr/>
            </a:pPr>
            <a:r>
              <a:rPr lang="zh-CN" altLang="en-US" sz="5400" b="1" dirty="0" smtClean="0">
                <a:solidFill>
                  <a:schemeClr val="accent1"/>
                </a:solidFill>
                <a:latin typeface="微软雅黑" panose="020B0503020204020204" pitchFamily="34" charset="-122"/>
                <a:ea typeface="微软雅黑" panose="020B0503020204020204" pitchFamily="34" charset="-122"/>
              </a:rPr>
              <a:t>添加大标题文字</a:t>
            </a:r>
            <a:endParaRPr lang="zh-CN" altLang="en-US" sz="5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7139291" y="2289574"/>
            <a:ext cx="398296" cy="1144343"/>
            <a:chOff x="7148948" y="2531570"/>
            <a:chExt cx="398347" cy="1144342"/>
          </a:xfrm>
        </p:grpSpPr>
        <p:cxnSp>
          <p:nvCxnSpPr>
            <p:cNvPr id="76" name="直接连接符 75"/>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7148948" y="2531570"/>
              <a:ext cx="398347" cy="432731"/>
              <a:chOff x="7148948" y="2531570"/>
              <a:chExt cx="398347" cy="432731"/>
            </a:xfrm>
          </p:grpSpPr>
          <p:sp>
            <p:nvSpPr>
              <p:cNvPr id="78" name="椭圆 77"/>
              <p:cNvSpPr/>
              <p:nvPr/>
            </p:nvSpPr>
            <p:spPr>
              <a:xfrm>
                <a:off x="7159500" y="2576506"/>
                <a:ext cx="387795" cy="3877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9" name="文本框 44"/>
              <p:cNvSpPr txBox="1"/>
              <p:nvPr/>
            </p:nvSpPr>
            <p:spPr>
              <a:xfrm>
                <a:off x="7148948" y="2531570"/>
                <a:ext cx="319359"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4630643" y="4134121"/>
            <a:ext cx="395514" cy="1099653"/>
            <a:chOff x="4630439" y="3891279"/>
            <a:chExt cx="395564" cy="1099653"/>
          </a:xfrm>
        </p:grpSpPr>
        <p:cxnSp>
          <p:nvCxnSpPr>
            <p:cNvPr id="81" name="直接连接符 80"/>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4630439" y="4554429"/>
              <a:ext cx="395564" cy="436503"/>
              <a:chOff x="4630439" y="4554429"/>
              <a:chExt cx="395564" cy="436503"/>
            </a:xfrm>
          </p:grpSpPr>
          <p:sp>
            <p:nvSpPr>
              <p:cNvPr id="83" name="椭圆 82"/>
              <p:cNvSpPr/>
              <p:nvPr/>
            </p:nvSpPr>
            <p:spPr>
              <a:xfrm flipV="1">
                <a:off x="4638208" y="4603137"/>
                <a:ext cx="387795" cy="3877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文本框 43"/>
              <p:cNvSpPr txBox="1"/>
              <p:nvPr/>
            </p:nvSpPr>
            <p:spPr>
              <a:xfrm>
                <a:off x="4630439" y="4554429"/>
                <a:ext cx="319359"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grpSp>
        <p:nvGrpSpPr>
          <p:cNvPr id="85" name="组合 84"/>
          <p:cNvGrpSpPr/>
          <p:nvPr/>
        </p:nvGrpSpPr>
        <p:grpSpPr>
          <a:xfrm>
            <a:off x="2098758" y="2264591"/>
            <a:ext cx="415293" cy="1169321"/>
            <a:chOff x="2098242" y="2506590"/>
            <a:chExt cx="415348" cy="1169322"/>
          </a:xfrm>
        </p:grpSpPr>
        <p:cxnSp>
          <p:nvCxnSpPr>
            <p:cNvPr id="86" name="直接连接符 85"/>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2098242" y="2506590"/>
              <a:ext cx="415348" cy="457711"/>
              <a:chOff x="2098242" y="2506590"/>
              <a:chExt cx="415348" cy="457711"/>
            </a:xfrm>
          </p:grpSpPr>
          <p:sp>
            <p:nvSpPr>
              <p:cNvPr id="88" name="椭圆 87"/>
              <p:cNvSpPr/>
              <p:nvPr/>
            </p:nvSpPr>
            <p:spPr>
              <a:xfrm>
                <a:off x="2125795" y="2576506"/>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9" name="文本框 42"/>
              <p:cNvSpPr txBox="1"/>
              <p:nvPr/>
            </p:nvSpPr>
            <p:spPr>
              <a:xfrm>
                <a:off x="2098242" y="2506590"/>
                <a:ext cx="31936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sp>
        <p:nvSpPr>
          <p:cNvPr id="90" name="矩形 89"/>
          <p:cNvSpPr/>
          <p:nvPr/>
        </p:nvSpPr>
        <p:spPr>
          <a:xfrm>
            <a:off x="1060350" y="5820883"/>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矩形 90"/>
          <p:cNvSpPr/>
          <p:nvPr/>
        </p:nvSpPr>
        <p:spPr>
          <a:xfrm flipV="1">
            <a:off x="3572436" y="1692555"/>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2" name="矩形 91"/>
          <p:cNvSpPr/>
          <p:nvPr/>
        </p:nvSpPr>
        <p:spPr>
          <a:xfrm>
            <a:off x="6083876" y="5820883"/>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3" name="矩形 92"/>
          <p:cNvSpPr/>
          <p:nvPr/>
        </p:nvSpPr>
        <p:spPr>
          <a:xfrm flipV="1">
            <a:off x="8602460" y="1692555"/>
            <a:ext cx="2519673" cy="54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1060349" y="3272993"/>
            <a:ext cx="2519672" cy="687635"/>
            <a:chOff x="1059693" y="3272991"/>
            <a:chExt cx="2520000" cy="687635"/>
          </a:xfrm>
          <a:solidFill>
            <a:schemeClr val="bg1"/>
          </a:solidFill>
        </p:grpSpPr>
        <p:sp>
          <p:nvSpPr>
            <p:cNvPr id="95" name="五边形 94"/>
            <p:cNvSpPr/>
            <p:nvPr/>
          </p:nvSpPr>
          <p:spPr>
            <a:xfrm rot="16200000">
              <a:off x="1975875" y="235680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6" name="文本框 34"/>
            <p:cNvSpPr txBox="1"/>
            <p:nvPr/>
          </p:nvSpPr>
          <p:spPr>
            <a:xfrm>
              <a:off x="1259246" y="3502010"/>
              <a:ext cx="2120892" cy="383182"/>
            </a:xfrm>
            <a:prstGeom prst="rect">
              <a:avLst/>
            </a:prstGeom>
            <a:noFill/>
          </p:spPr>
          <p:txBody>
            <a:bodyPr wrap="square" rtlCol="0">
              <a:spAutoFit/>
            </a:bodyPr>
            <a:lstStyle/>
            <a:p>
              <a:pPr algn="ctr">
                <a:lnSpc>
                  <a:spcPct val="90000"/>
                </a:lnSpc>
                <a:spcBef>
                  <a:spcPts val="1000"/>
                </a:spcBef>
              </a:pPr>
              <a:r>
                <a:rPr lang="zh-CN" altLang="en-US" sz="2100" dirty="0">
                  <a:solidFill>
                    <a:schemeClr val="bg1"/>
                  </a:solidFill>
                  <a:latin typeface="微软雅黑" panose="020B0503020204020204" pitchFamily="34" charset="-122"/>
                  <a:ea typeface="微软雅黑" panose="020B0503020204020204" pitchFamily="34" charset="-122"/>
                </a:rPr>
                <a:t>添加标题</a:t>
              </a:r>
            </a:p>
          </p:txBody>
        </p:sp>
      </p:grpSp>
      <p:sp>
        <p:nvSpPr>
          <p:cNvPr id="97" name="文本框 35"/>
          <p:cNvSpPr txBox="1"/>
          <p:nvPr/>
        </p:nvSpPr>
        <p:spPr>
          <a:xfrm>
            <a:off x="1104096" y="402784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6083875" y="3272993"/>
            <a:ext cx="2519672" cy="687635"/>
            <a:chOff x="6093398" y="3272991"/>
            <a:chExt cx="2520000" cy="687635"/>
          </a:xfrm>
        </p:grpSpPr>
        <p:sp>
          <p:nvSpPr>
            <p:cNvPr id="99" name="五边形 98"/>
            <p:cNvSpPr/>
            <p:nvPr/>
          </p:nvSpPr>
          <p:spPr>
            <a:xfrm rot="16200000">
              <a:off x="7009580" y="2356809"/>
              <a:ext cx="687635" cy="2520000"/>
            </a:xfrm>
            <a:prstGeom prst="homePlate">
              <a:avLst>
                <a:gd name="adj" fmla="val 4870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0" name="文本框 36"/>
            <p:cNvSpPr txBox="1"/>
            <p:nvPr/>
          </p:nvSpPr>
          <p:spPr>
            <a:xfrm>
              <a:off x="6292951" y="3552796"/>
              <a:ext cx="2120892" cy="341632"/>
            </a:xfrm>
            <a:prstGeom prst="rect">
              <a:avLst/>
            </a:prstGeom>
            <a:noFill/>
          </p:spPr>
          <p:txBody>
            <a:bodyPr wrap="square" rtlCol="0">
              <a:spAutoFit/>
            </a:bodyPr>
            <a:lstStyle/>
            <a:p>
              <a:pPr algn="ctr">
                <a:lnSpc>
                  <a:spcPct val="90000"/>
                </a:lnSpc>
                <a:spcBef>
                  <a:spcPts val="1000"/>
                </a:spcBef>
              </a:pPr>
              <a:r>
                <a:rPr lang="zh-CN" altLang="en-US"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01" name="组合 100"/>
          <p:cNvGrpSpPr/>
          <p:nvPr/>
        </p:nvGrpSpPr>
        <p:grpSpPr>
          <a:xfrm>
            <a:off x="3572436" y="3606813"/>
            <a:ext cx="2519672" cy="687635"/>
            <a:chOff x="3572106" y="3606811"/>
            <a:chExt cx="2520000" cy="687635"/>
          </a:xfrm>
        </p:grpSpPr>
        <p:sp>
          <p:nvSpPr>
            <p:cNvPr id="102" name="五边形 101"/>
            <p:cNvSpPr/>
            <p:nvPr/>
          </p:nvSpPr>
          <p:spPr>
            <a:xfrm rot="5400000" flipV="1">
              <a:off x="4488288" y="2690629"/>
              <a:ext cx="687635" cy="2520000"/>
            </a:xfrm>
            <a:prstGeom prst="homePlate">
              <a:avLst>
                <a:gd name="adj" fmla="val 4870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3" name="文本框 37"/>
            <p:cNvSpPr txBox="1"/>
            <p:nvPr/>
          </p:nvSpPr>
          <p:spPr>
            <a:xfrm>
              <a:off x="3778158" y="3671070"/>
              <a:ext cx="2120892" cy="383182"/>
            </a:xfrm>
            <a:prstGeom prst="rect">
              <a:avLst/>
            </a:prstGeom>
            <a:noFill/>
          </p:spPr>
          <p:txBody>
            <a:bodyPr wrap="square" rtlCol="0">
              <a:spAutoFit/>
            </a:bodyPr>
            <a:lstStyle/>
            <a:p>
              <a:pPr algn="ctr">
                <a:lnSpc>
                  <a:spcPct val="90000"/>
                </a:lnSpc>
                <a:spcBef>
                  <a:spcPts val="1000"/>
                </a:spcBef>
              </a:pPr>
              <a:r>
                <a:rPr lang="zh-CN" altLang="en-US" sz="2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04" name="组合 103"/>
          <p:cNvGrpSpPr/>
          <p:nvPr/>
        </p:nvGrpSpPr>
        <p:grpSpPr>
          <a:xfrm>
            <a:off x="8602458" y="3606813"/>
            <a:ext cx="2519672" cy="687635"/>
            <a:chOff x="8612309" y="3606811"/>
            <a:chExt cx="2520000" cy="687635"/>
          </a:xfrm>
        </p:grpSpPr>
        <p:sp>
          <p:nvSpPr>
            <p:cNvPr id="105" name="五边形 104"/>
            <p:cNvSpPr/>
            <p:nvPr/>
          </p:nvSpPr>
          <p:spPr>
            <a:xfrm rot="5400000" flipV="1">
              <a:off x="9528491" y="2690629"/>
              <a:ext cx="687635" cy="2520000"/>
            </a:xfrm>
            <a:prstGeom prst="homePlate">
              <a:avLst>
                <a:gd name="adj" fmla="val 4870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6" name="文本框 38"/>
            <p:cNvSpPr txBox="1"/>
            <p:nvPr/>
          </p:nvSpPr>
          <p:spPr>
            <a:xfrm>
              <a:off x="8811864" y="3671070"/>
              <a:ext cx="2120892" cy="341632"/>
            </a:xfrm>
            <a:prstGeom prst="rect">
              <a:avLst/>
            </a:prstGeom>
            <a:noFill/>
          </p:spPr>
          <p:txBody>
            <a:bodyPr wrap="square" rtlCol="0">
              <a:spAutoFit/>
            </a:bodyPr>
            <a:lstStyle/>
            <a:p>
              <a:pPr algn="ctr">
                <a:lnSpc>
                  <a:spcPct val="90000"/>
                </a:lnSpc>
                <a:spcBef>
                  <a:spcPts val="1000"/>
                </a:spcBef>
              </a:pPr>
              <a:r>
                <a:rPr lang="zh-CN" altLang="en-US" dirty="0">
                  <a:solidFill>
                    <a:schemeClr val="bg1"/>
                  </a:solidFill>
                  <a:latin typeface="微软雅黑" panose="020B0503020204020204" pitchFamily="34" charset="-122"/>
                  <a:ea typeface="微软雅黑" panose="020B0503020204020204" pitchFamily="34" charset="-122"/>
                </a:rPr>
                <a:t>添加标题</a:t>
              </a:r>
            </a:p>
          </p:txBody>
        </p:sp>
      </p:grpSp>
      <p:sp>
        <p:nvSpPr>
          <p:cNvPr id="107" name="文本框 39"/>
          <p:cNvSpPr txBox="1"/>
          <p:nvPr/>
        </p:nvSpPr>
        <p:spPr>
          <a:xfrm>
            <a:off x="6180152" y="402784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8" name="文本框 40"/>
          <p:cNvSpPr txBox="1"/>
          <p:nvPr/>
        </p:nvSpPr>
        <p:spPr>
          <a:xfrm>
            <a:off x="3588820" y="180988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文本框 41"/>
          <p:cNvSpPr txBox="1"/>
          <p:nvPr/>
        </p:nvSpPr>
        <p:spPr>
          <a:xfrm>
            <a:off x="8676104" y="1809888"/>
            <a:ext cx="2507800" cy="1652750"/>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9647922" y="4134122"/>
            <a:ext cx="408233" cy="1099654"/>
            <a:chOff x="9657920" y="3891279"/>
            <a:chExt cx="408286" cy="1099653"/>
          </a:xfrm>
        </p:grpSpPr>
        <p:cxnSp>
          <p:nvCxnSpPr>
            <p:cNvPr id="111" name="直接连接符 110"/>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9657920" y="4531120"/>
              <a:ext cx="408286" cy="459812"/>
              <a:chOff x="9657920" y="4531120"/>
              <a:chExt cx="408286" cy="459812"/>
            </a:xfrm>
          </p:grpSpPr>
          <p:sp>
            <p:nvSpPr>
              <p:cNvPr id="113" name="椭圆 112"/>
              <p:cNvSpPr/>
              <p:nvPr/>
            </p:nvSpPr>
            <p:spPr>
              <a:xfrm flipV="1">
                <a:off x="9678411" y="4603137"/>
                <a:ext cx="387795" cy="3877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4" name="文本框 45"/>
              <p:cNvSpPr txBox="1"/>
              <p:nvPr/>
            </p:nvSpPr>
            <p:spPr>
              <a:xfrm>
                <a:off x="9657920" y="4531120"/>
                <a:ext cx="319359"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97"/>
                                        </p:tgtEl>
                                        <p:attrNameLst>
                                          <p:attrName>style.visibility</p:attrName>
                                        </p:attrNameLst>
                                      </p:cBhvr>
                                      <p:to>
                                        <p:strVal val="visible"/>
                                      </p:to>
                                    </p:set>
                                    <p:animEffect transition="in" filter="wipe(up)">
                                      <p:cBhvr>
                                        <p:cTn id="12" dur="500"/>
                                        <p:tgtEl>
                                          <p:spTgt spid="97"/>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90"/>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90"/>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ppt_y</p:attrName>
                                        </p:attrNameLst>
                                      </p:cBhvr>
                                      <p:tavLst>
                                        <p:tav tm="0">
                                          <p:val>
                                            <p:strVal val="#ppt_y+#ppt_h*1.125000"/>
                                          </p:val>
                                        </p:tav>
                                        <p:tav tm="100000">
                                          <p:val>
                                            <p:strVal val="#ppt_y"/>
                                          </p:val>
                                        </p:tav>
                                      </p:tavLst>
                                    </p:anim>
                                    <p:animEffect transition="in" filter="wipe(up)">
                                      <p:cBhvr>
                                        <p:cTn id="20" dur="500"/>
                                        <p:tgtEl>
                                          <p:spTgt spid="85"/>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108"/>
                                        </p:tgtEl>
                                        <p:attrNameLst>
                                          <p:attrName>style.visibility</p:attrName>
                                        </p:attrNameLst>
                                      </p:cBhvr>
                                      <p:to>
                                        <p:strVal val="visible"/>
                                      </p:to>
                                    </p:set>
                                    <p:animEffect transition="in" filter="wipe(down)">
                                      <p:cBhvr>
                                        <p:cTn id="29" dur="500"/>
                                        <p:tgtEl>
                                          <p:spTgt spid="108"/>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91"/>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91"/>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down)">
                                      <p:cBhvr>
                                        <p:cTn id="37" dur="500"/>
                                        <p:tgtEl>
                                          <p:spTgt spid="80"/>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92"/>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92"/>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500" fill="hold"/>
                                        <p:tgtEl>
                                          <p:spTgt spid="104"/>
                                        </p:tgtEl>
                                        <p:attrNameLst>
                                          <p:attrName>ppt_x</p:attrName>
                                        </p:attrNameLst>
                                      </p:cBhvr>
                                      <p:tavLst>
                                        <p:tav tm="0">
                                          <p:val>
                                            <p:strVal val="#ppt_x"/>
                                          </p:val>
                                        </p:tav>
                                        <p:tav tm="100000">
                                          <p:val>
                                            <p:strVal val="#ppt_x"/>
                                          </p:val>
                                        </p:tav>
                                      </p:tavLst>
                                    </p:anim>
                                    <p:anim calcmode="lin" valueType="num">
                                      <p:cBhvr additive="base">
                                        <p:cTn id="59" dur="500" fill="hold"/>
                                        <p:tgtEl>
                                          <p:spTgt spid="104"/>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109"/>
                                        </p:tgtEl>
                                        <p:attrNameLst>
                                          <p:attrName>style.visibility</p:attrName>
                                        </p:attrNameLst>
                                      </p:cBhvr>
                                      <p:to>
                                        <p:strVal val="visible"/>
                                      </p:to>
                                    </p:set>
                                    <p:animEffect transition="in" filter="wipe(down)">
                                      <p:cBhvr>
                                        <p:cTn id="63" dur="500"/>
                                        <p:tgtEl>
                                          <p:spTgt spid="109"/>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93"/>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93"/>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ppt_y</p:attrName>
                                        </p:attrNameLst>
                                      </p:cBhvr>
                                      <p:tavLst>
                                        <p:tav tm="0">
                                          <p:val>
                                            <p:strVal val="#ppt_y-#ppt_h*1.125000"/>
                                          </p:val>
                                        </p:tav>
                                        <p:tav tm="100000">
                                          <p:val>
                                            <p:strVal val="#ppt_y"/>
                                          </p:val>
                                        </p:tav>
                                      </p:tavLst>
                                    </p:anim>
                                    <p:animEffect transition="in" filter="wipe(down)">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1" grpId="0" animBg="1"/>
      <p:bldP spid="91" grpId="1" animBg="1"/>
      <p:bldP spid="92" grpId="0" animBg="1"/>
      <p:bldP spid="92" grpId="1" animBg="1"/>
      <p:bldP spid="93" grpId="0" animBg="1"/>
      <p:bldP spid="93" grpId="1" animBg="1"/>
      <p:bldP spid="97" grpId="0"/>
      <p:bldP spid="107" grpId="0"/>
      <p:bldP spid="108" grpId="0"/>
      <p:bldP spid="10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4"/>
          <p:cNvGrpSpPr/>
          <p:nvPr/>
        </p:nvGrpSpPr>
        <p:grpSpPr>
          <a:xfrm>
            <a:off x="1142445" y="1901185"/>
            <a:ext cx="2150380" cy="2637892"/>
            <a:chOff x="309082" y="1378455"/>
            <a:chExt cx="1612995" cy="1978419"/>
          </a:xfrm>
        </p:grpSpPr>
        <p:sp>
          <p:nvSpPr>
            <p:cNvPr id="12" name="TextBox 11"/>
            <p:cNvSpPr txBox="1"/>
            <p:nvPr/>
          </p:nvSpPr>
          <p:spPr>
            <a:xfrm>
              <a:off x="309082" y="2588202"/>
              <a:ext cx="1612995" cy="768672"/>
            </a:xfrm>
            <a:prstGeom prst="rect">
              <a:avLst/>
            </a:prstGeom>
            <a:noFill/>
          </p:spPr>
          <p:txBody>
            <a:bodyPr wrap="square" rtlCol="0">
              <a:spAutoFit/>
            </a:bodyPr>
            <a:lstStyle/>
            <a:p>
              <a:pPr algn="ctr"/>
              <a:r>
                <a:rPr lang="zh-CN" altLang="en-US" sz="1900" dirty="0">
                  <a:solidFill>
                    <a:schemeClr val="tx2">
                      <a:lumMod val="75000"/>
                    </a:schemeClr>
                  </a:solidFill>
                  <a:latin typeface="+mn-ea"/>
                </a:rPr>
                <a:t>市场策略</a:t>
              </a:r>
              <a:endParaRPr lang="en-US" sz="1900" dirty="0">
                <a:solidFill>
                  <a:schemeClr val="tx2">
                    <a:lumMod val="75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33" name="Oval 32"/>
            <p:cNvSpPr/>
            <p:nvPr/>
          </p:nvSpPr>
          <p:spPr>
            <a:xfrm>
              <a:off x="510706" y="1378455"/>
              <a:ext cx="1209747" cy="1209747"/>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00" dirty="0">
                <a:solidFill>
                  <a:schemeClr val="bg1"/>
                </a:solidFill>
                <a:latin typeface="+mn-ea"/>
              </a:endParaRPr>
            </a:p>
          </p:txBody>
        </p:sp>
      </p:grpSp>
      <p:grpSp>
        <p:nvGrpSpPr>
          <p:cNvPr id="6" name="Group 35"/>
          <p:cNvGrpSpPr/>
          <p:nvPr/>
        </p:nvGrpSpPr>
        <p:grpSpPr>
          <a:xfrm>
            <a:off x="3728023" y="1901185"/>
            <a:ext cx="2150380" cy="2637892"/>
            <a:chOff x="309082" y="1378455"/>
            <a:chExt cx="1612995" cy="1978419"/>
          </a:xfrm>
        </p:grpSpPr>
        <p:sp>
          <p:nvSpPr>
            <p:cNvPr id="38" name="TextBox 37"/>
            <p:cNvSpPr txBox="1"/>
            <p:nvPr/>
          </p:nvSpPr>
          <p:spPr>
            <a:xfrm>
              <a:off x="309082" y="2588202"/>
              <a:ext cx="1612995" cy="768672"/>
            </a:xfrm>
            <a:prstGeom prst="rect">
              <a:avLst/>
            </a:prstGeom>
            <a:noFill/>
          </p:spPr>
          <p:txBody>
            <a:bodyPr wrap="square" rtlCol="0">
              <a:spAutoFit/>
            </a:bodyPr>
            <a:lstStyle/>
            <a:p>
              <a:pPr algn="ctr"/>
              <a:r>
                <a:rPr lang="zh-CN" altLang="en-US" sz="1900" dirty="0">
                  <a:solidFill>
                    <a:schemeClr val="accent2"/>
                  </a:solidFill>
                  <a:latin typeface="+mn-ea"/>
                </a:rPr>
                <a:t>市场调研</a:t>
              </a:r>
              <a:endParaRPr lang="en-US" sz="1900" dirty="0">
                <a:solidFill>
                  <a:schemeClr val="accent2"/>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39" name="Oval 38"/>
            <p:cNvSpPr/>
            <p:nvPr/>
          </p:nvSpPr>
          <p:spPr>
            <a:xfrm>
              <a:off x="510706" y="1378455"/>
              <a:ext cx="1209747" cy="12097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mn-ea"/>
              </a:endParaRPr>
            </a:p>
          </p:txBody>
        </p:sp>
      </p:grpSp>
      <p:grpSp>
        <p:nvGrpSpPr>
          <p:cNvPr id="7" name="Group 39"/>
          <p:cNvGrpSpPr/>
          <p:nvPr/>
        </p:nvGrpSpPr>
        <p:grpSpPr>
          <a:xfrm>
            <a:off x="6313601" y="1868195"/>
            <a:ext cx="2150380" cy="2637892"/>
            <a:chOff x="309082" y="1378455"/>
            <a:chExt cx="1612995" cy="1978419"/>
          </a:xfrm>
        </p:grpSpPr>
        <p:sp>
          <p:nvSpPr>
            <p:cNvPr id="42" name="TextBox 41"/>
            <p:cNvSpPr txBox="1"/>
            <p:nvPr/>
          </p:nvSpPr>
          <p:spPr>
            <a:xfrm>
              <a:off x="309082" y="2588202"/>
              <a:ext cx="1612995" cy="768672"/>
            </a:xfrm>
            <a:prstGeom prst="rect">
              <a:avLst/>
            </a:prstGeom>
            <a:noFill/>
          </p:spPr>
          <p:txBody>
            <a:bodyPr wrap="square" rtlCol="0">
              <a:spAutoFit/>
            </a:bodyPr>
            <a:lstStyle/>
            <a:p>
              <a:pPr algn="ctr"/>
              <a:r>
                <a:rPr lang="zh-CN" altLang="en-US" sz="1900" dirty="0">
                  <a:solidFill>
                    <a:schemeClr val="accent3"/>
                  </a:solidFill>
                  <a:latin typeface="+mn-ea"/>
                </a:rPr>
                <a:t>产品开发</a:t>
              </a:r>
              <a:endParaRPr lang="en-US" sz="1900" dirty="0">
                <a:solidFill>
                  <a:schemeClr val="accent3"/>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43" name="Oval 42"/>
            <p:cNvSpPr/>
            <p:nvPr/>
          </p:nvSpPr>
          <p:spPr>
            <a:xfrm>
              <a:off x="510706" y="1378455"/>
              <a:ext cx="1209747" cy="12097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mn-ea"/>
              </a:endParaRPr>
            </a:p>
          </p:txBody>
        </p:sp>
      </p:grpSp>
      <p:grpSp>
        <p:nvGrpSpPr>
          <p:cNvPr id="8" name="Group 43"/>
          <p:cNvGrpSpPr/>
          <p:nvPr/>
        </p:nvGrpSpPr>
        <p:grpSpPr>
          <a:xfrm>
            <a:off x="8899178" y="1868195"/>
            <a:ext cx="2150380" cy="2637892"/>
            <a:chOff x="309082" y="1378455"/>
            <a:chExt cx="1612995" cy="1978419"/>
          </a:xfrm>
        </p:grpSpPr>
        <p:sp>
          <p:nvSpPr>
            <p:cNvPr id="46" name="TextBox 45"/>
            <p:cNvSpPr txBox="1"/>
            <p:nvPr/>
          </p:nvSpPr>
          <p:spPr>
            <a:xfrm>
              <a:off x="309082" y="2588202"/>
              <a:ext cx="1612995" cy="768672"/>
            </a:xfrm>
            <a:prstGeom prst="rect">
              <a:avLst/>
            </a:prstGeom>
            <a:noFill/>
          </p:spPr>
          <p:txBody>
            <a:bodyPr wrap="square" rtlCol="0">
              <a:spAutoFit/>
            </a:bodyPr>
            <a:lstStyle/>
            <a:p>
              <a:pPr algn="ctr"/>
              <a:r>
                <a:rPr lang="zh-CN" altLang="en-US" sz="1900" dirty="0">
                  <a:solidFill>
                    <a:schemeClr val="accent2"/>
                  </a:solidFill>
                  <a:latin typeface="+mn-ea"/>
                </a:rPr>
                <a:t>产品咨询</a:t>
              </a:r>
              <a:endParaRPr lang="en-US" sz="1900" dirty="0">
                <a:solidFill>
                  <a:schemeClr val="accent2"/>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sp>
          <p:nvSpPr>
            <p:cNvPr id="47" name="Oval 46"/>
            <p:cNvSpPr/>
            <p:nvPr/>
          </p:nvSpPr>
          <p:spPr>
            <a:xfrm>
              <a:off x="510706" y="1378455"/>
              <a:ext cx="1209747" cy="12097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bg1"/>
                </a:solidFill>
                <a:latin typeface="+mn-ea"/>
              </a:endParaRPr>
            </a:p>
          </p:txBody>
        </p:sp>
      </p:grpSp>
      <p:sp>
        <p:nvSpPr>
          <p:cNvPr id="22" name="TextBox 21"/>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4" name="Straight Connector 23"/>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9" name="Freeform 143"/>
          <p:cNvSpPr>
            <a:spLocks noEditPoints="1"/>
          </p:cNvSpPr>
          <p:nvPr/>
        </p:nvSpPr>
        <p:spPr bwMode="auto">
          <a:xfrm>
            <a:off x="1976367" y="2485434"/>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0" name="Freeform 144"/>
          <p:cNvSpPr/>
          <p:nvPr/>
        </p:nvSpPr>
        <p:spPr bwMode="auto">
          <a:xfrm>
            <a:off x="7182442" y="2472187"/>
            <a:ext cx="412697" cy="446617"/>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1" name="Freeform 149"/>
          <p:cNvSpPr/>
          <p:nvPr/>
        </p:nvSpPr>
        <p:spPr bwMode="auto">
          <a:xfrm>
            <a:off x="9756379" y="2502368"/>
            <a:ext cx="435977" cy="42756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3" name="Freeform 160"/>
          <p:cNvSpPr/>
          <p:nvPr/>
        </p:nvSpPr>
        <p:spPr bwMode="auto">
          <a:xfrm>
            <a:off x="4552420" y="2514885"/>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18" presetClass="entr" presetSubtype="3"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strips(upRight)">
                                      <p:cBhvr>
                                        <p:cTn id="31" dur="500"/>
                                        <p:tgtEl>
                                          <p:spTgt spid="24"/>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6"/>
          <p:cNvGrpSpPr/>
          <p:nvPr/>
        </p:nvGrpSpPr>
        <p:grpSpPr>
          <a:xfrm>
            <a:off x="1467690" y="1585577"/>
            <a:ext cx="2744168" cy="2139757"/>
            <a:chOff x="1244845" y="-456325"/>
            <a:chExt cx="2058394" cy="1652113"/>
          </a:xfrm>
        </p:grpSpPr>
        <p:sp>
          <p:nvSpPr>
            <p:cNvPr id="7" name="TextBox 6"/>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全球化业务</a:t>
              </a:r>
              <a:endParaRPr lang="en-US" sz="1600" b="1" dirty="0">
                <a:solidFill>
                  <a:schemeClr val="tx1">
                    <a:lumMod val="75000"/>
                    <a:lumOff val="25000"/>
                  </a:schemeClr>
                </a:solidFill>
                <a:latin typeface="+mn-ea"/>
              </a:endParaRPr>
            </a:p>
          </p:txBody>
        </p:sp>
        <p:sp>
          <p:nvSpPr>
            <p:cNvPr id="8" name="TextBox 7"/>
            <p:cNvSpPr txBox="1"/>
            <p:nvPr/>
          </p:nvSpPr>
          <p:spPr>
            <a:xfrm>
              <a:off x="1244845" y="530409"/>
              <a:ext cx="2058394" cy="665379"/>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25" name="Oval 24"/>
            <p:cNvSpPr/>
            <p:nvPr/>
          </p:nvSpPr>
          <p:spPr>
            <a:xfrm>
              <a:off x="1912144" y="-456325"/>
              <a:ext cx="723797" cy="723795"/>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grpSp>
        <p:nvGrpSpPr>
          <p:cNvPr id="38" name="Group 26"/>
          <p:cNvGrpSpPr/>
          <p:nvPr/>
        </p:nvGrpSpPr>
        <p:grpSpPr>
          <a:xfrm>
            <a:off x="4733094" y="1585577"/>
            <a:ext cx="2744168" cy="2139757"/>
            <a:chOff x="1244845" y="-456325"/>
            <a:chExt cx="2058394" cy="1652112"/>
          </a:xfrm>
        </p:grpSpPr>
        <p:sp>
          <p:nvSpPr>
            <p:cNvPr id="43" name="TextBox 42"/>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市场规划</a:t>
              </a:r>
              <a:endParaRPr lang="en-US" sz="1600" b="1" dirty="0">
                <a:solidFill>
                  <a:schemeClr val="tx1">
                    <a:lumMod val="75000"/>
                    <a:lumOff val="25000"/>
                  </a:schemeClr>
                </a:solidFill>
                <a:latin typeface="+mn-ea"/>
              </a:endParaRPr>
            </a:p>
          </p:txBody>
        </p:sp>
        <p:sp>
          <p:nvSpPr>
            <p:cNvPr id="48" name="TextBox 47"/>
            <p:cNvSpPr txBox="1"/>
            <p:nvPr/>
          </p:nvSpPr>
          <p:spPr>
            <a:xfrm>
              <a:off x="1244845" y="530409"/>
              <a:ext cx="2058394" cy="665378"/>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53" name="Oval 52"/>
            <p:cNvSpPr/>
            <p:nvPr/>
          </p:nvSpPr>
          <p:spPr>
            <a:xfrm>
              <a:off x="1912144" y="-456325"/>
              <a:ext cx="723797" cy="7237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grpSp>
        <p:nvGrpSpPr>
          <p:cNvPr id="55" name="Group 26"/>
          <p:cNvGrpSpPr/>
          <p:nvPr/>
        </p:nvGrpSpPr>
        <p:grpSpPr>
          <a:xfrm>
            <a:off x="7998497" y="1585577"/>
            <a:ext cx="2744168" cy="2139757"/>
            <a:chOff x="1244845" y="-456325"/>
            <a:chExt cx="2058394" cy="1652112"/>
          </a:xfrm>
        </p:grpSpPr>
        <p:sp>
          <p:nvSpPr>
            <p:cNvPr id="56" name="TextBox 55"/>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创意解决方案</a:t>
              </a:r>
              <a:endParaRPr lang="en-US" sz="1600" b="1" dirty="0">
                <a:solidFill>
                  <a:schemeClr val="tx1">
                    <a:lumMod val="75000"/>
                    <a:lumOff val="25000"/>
                  </a:schemeClr>
                </a:solidFill>
                <a:latin typeface="+mn-ea"/>
              </a:endParaRPr>
            </a:p>
          </p:txBody>
        </p:sp>
        <p:sp>
          <p:nvSpPr>
            <p:cNvPr id="57" name="TextBox 56"/>
            <p:cNvSpPr txBox="1"/>
            <p:nvPr/>
          </p:nvSpPr>
          <p:spPr>
            <a:xfrm>
              <a:off x="1244845" y="530409"/>
              <a:ext cx="2058394" cy="665378"/>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58" name="Oval 57"/>
            <p:cNvSpPr/>
            <p:nvPr/>
          </p:nvSpPr>
          <p:spPr>
            <a:xfrm>
              <a:off x="1912144" y="-456325"/>
              <a:ext cx="723797" cy="7237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grpSp>
        <p:nvGrpSpPr>
          <p:cNvPr id="60" name="Group 26"/>
          <p:cNvGrpSpPr/>
          <p:nvPr/>
        </p:nvGrpSpPr>
        <p:grpSpPr>
          <a:xfrm>
            <a:off x="1467690" y="3969295"/>
            <a:ext cx="2744168" cy="2139757"/>
            <a:chOff x="1244845" y="-456325"/>
            <a:chExt cx="2058394" cy="1652112"/>
          </a:xfrm>
        </p:grpSpPr>
        <p:sp>
          <p:nvSpPr>
            <p:cNvPr id="61" name="TextBox 60"/>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市场调研</a:t>
              </a:r>
              <a:endParaRPr lang="en-US" sz="1600" b="1" dirty="0">
                <a:solidFill>
                  <a:schemeClr val="tx1">
                    <a:lumMod val="75000"/>
                    <a:lumOff val="25000"/>
                  </a:schemeClr>
                </a:solidFill>
                <a:latin typeface="+mn-ea"/>
              </a:endParaRPr>
            </a:p>
          </p:txBody>
        </p:sp>
        <p:sp>
          <p:nvSpPr>
            <p:cNvPr id="62" name="TextBox 61"/>
            <p:cNvSpPr txBox="1"/>
            <p:nvPr/>
          </p:nvSpPr>
          <p:spPr>
            <a:xfrm>
              <a:off x="1244845" y="530409"/>
              <a:ext cx="2058394" cy="665378"/>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63" name="Oval 62"/>
            <p:cNvSpPr/>
            <p:nvPr/>
          </p:nvSpPr>
          <p:spPr>
            <a:xfrm>
              <a:off x="1912144" y="-456325"/>
              <a:ext cx="723797" cy="7237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grpSp>
        <p:nvGrpSpPr>
          <p:cNvPr id="65" name="Group 26"/>
          <p:cNvGrpSpPr/>
          <p:nvPr/>
        </p:nvGrpSpPr>
        <p:grpSpPr>
          <a:xfrm>
            <a:off x="4733094" y="3969295"/>
            <a:ext cx="2744168" cy="2139757"/>
            <a:chOff x="1244845" y="-456325"/>
            <a:chExt cx="2058394" cy="1652112"/>
          </a:xfrm>
        </p:grpSpPr>
        <p:sp>
          <p:nvSpPr>
            <p:cNvPr id="66" name="TextBox 65"/>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常规技术支持</a:t>
              </a:r>
              <a:endParaRPr lang="en-US" sz="1600" b="1" dirty="0">
                <a:solidFill>
                  <a:schemeClr val="tx1">
                    <a:lumMod val="75000"/>
                    <a:lumOff val="25000"/>
                  </a:schemeClr>
                </a:solidFill>
                <a:latin typeface="+mn-ea"/>
              </a:endParaRPr>
            </a:p>
          </p:txBody>
        </p:sp>
        <p:sp>
          <p:nvSpPr>
            <p:cNvPr id="67" name="TextBox 66"/>
            <p:cNvSpPr txBox="1"/>
            <p:nvPr/>
          </p:nvSpPr>
          <p:spPr>
            <a:xfrm>
              <a:off x="1244845" y="530409"/>
              <a:ext cx="2058394" cy="665378"/>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68" name="Oval 67"/>
            <p:cNvSpPr/>
            <p:nvPr/>
          </p:nvSpPr>
          <p:spPr>
            <a:xfrm>
              <a:off x="1912144" y="-456325"/>
              <a:ext cx="723797" cy="7237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grpSp>
        <p:nvGrpSpPr>
          <p:cNvPr id="70" name="Group 26"/>
          <p:cNvGrpSpPr/>
          <p:nvPr/>
        </p:nvGrpSpPr>
        <p:grpSpPr>
          <a:xfrm>
            <a:off x="7998497" y="3969295"/>
            <a:ext cx="2744168" cy="2139757"/>
            <a:chOff x="1244845" y="-456325"/>
            <a:chExt cx="2058394" cy="1652112"/>
          </a:xfrm>
        </p:grpSpPr>
        <p:sp>
          <p:nvSpPr>
            <p:cNvPr id="71" name="TextBox 70"/>
            <p:cNvSpPr txBox="1"/>
            <p:nvPr/>
          </p:nvSpPr>
          <p:spPr>
            <a:xfrm>
              <a:off x="1244845" y="346506"/>
              <a:ext cx="2058394" cy="190108"/>
            </a:xfrm>
            <a:prstGeom prst="rect">
              <a:avLst/>
            </a:prstGeom>
            <a:noFill/>
          </p:spPr>
          <p:txBody>
            <a:bodyPr wrap="square" lIns="0" tIns="0" rIns="0" bIns="0" rtlCol="0" anchor="ctr">
              <a:spAutoFit/>
            </a:bodyPr>
            <a:lstStyle/>
            <a:p>
              <a:pPr algn="ctr"/>
              <a:r>
                <a:rPr lang="zh-CN" altLang="en-US" sz="1600" b="1" dirty="0">
                  <a:solidFill>
                    <a:schemeClr val="tx1">
                      <a:lumMod val="75000"/>
                      <a:lumOff val="25000"/>
                    </a:schemeClr>
                  </a:solidFill>
                  <a:latin typeface="+mn-ea"/>
                </a:rPr>
                <a:t>产品开发管理</a:t>
              </a:r>
              <a:endParaRPr lang="en-US" sz="1600" b="1" dirty="0">
                <a:solidFill>
                  <a:schemeClr val="tx1">
                    <a:lumMod val="75000"/>
                    <a:lumOff val="25000"/>
                  </a:schemeClr>
                </a:solidFill>
                <a:latin typeface="+mn-ea"/>
              </a:endParaRPr>
            </a:p>
          </p:txBody>
        </p:sp>
        <p:sp>
          <p:nvSpPr>
            <p:cNvPr id="72" name="TextBox 71"/>
            <p:cNvSpPr txBox="1"/>
            <p:nvPr/>
          </p:nvSpPr>
          <p:spPr>
            <a:xfrm>
              <a:off x="1244845" y="530409"/>
              <a:ext cx="2058394" cy="665378"/>
            </a:xfrm>
            <a:prstGeom prst="rect">
              <a:avLst/>
            </a:prstGeom>
            <a:noFill/>
          </p:spPr>
          <p:txBody>
            <a:bodyPr wrap="square" lIns="0" tIns="0" rIns="0" bIns="0" rtlCol="0" anchor="t">
              <a:spAutoFit/>
            </a:bodyPr>
            <a:lstStyle/>
            <a:p>
              <a:pPr algn="ctr" defTabSz="1218565">
                <a:spcBef>
                  <a:spcPct val="20000"/>
                </a:spcBef>
                <a:defRPr/>
              </a:pPr>
              <a:endParaRPr lang="en-US" altLang="zh-CN" sz="1300" dirty="0">
                <a:solidFill>
                  <a:schemeClr val="tx1">
                    <a:lumMod val="50000"/>
                    <a:lumOff val="50000"/>
                  </a:schemeClr>
                </a:solidFill>
                <a:latin typeface="+mn-ea"/>
              </a:endParaRPr>
            </a:p>
            <a:p>
              <a:pPr algn="ct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73" name="Oval 72"/>
            <p:cNvSpPr/>
            <p:nvPr/>
          </p:nvSpPr>
          <p:spPr>
            <a:xfrm>
              <a:off x="1912144" y="-456325"/>
              <a:ext cx="723797" cy="7237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sp>
        <p:nvSpPr>
          <p:cNvPr id="29" name="Freeform 139"/>
          <p:cNvSpPr/>
          <p:nvPr/>
        </p:nvSpPr>
        <p:spPr bwMode="auto">
          <a:xfrm>
            <a:off x="9117671" y="1862734"/>
            <a:ext cx="505818" cy="383117"/>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0" name="Freeform 143"/>
          <p:cNvSpPr>
            <a:spLocks noEditPoints="1"/>
          </p:cNvSpPr>
          <p:nvPr/>
        </p:nvSpPr>
        <p:spPr bwMode="auto">
          <a:xfrm>
            <a:off x="2598506" y="1832041"/>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1" name="Freeform 144"/>
          <p:cNvSpPr/>
          <p:nvPr/>
        </p:nvSpPr>
        <p:spPr bwMode="auto">
          <a:xfrm>
            <a:off x="5898830" y="4208319"/>
            <a:ext cx="412697" cy="446617"/>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2" name="Freeform 149"/>
          <p:cNvSpPr/>
          <p:nvPr/>
        </p:nvSpPr>
        <p:spPr bwMode="auto">
          <a:xfrm>
            <a:off x="9152593" y="4232070"/>
            <a:ext cx="435977" cy="42756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3" name="Freeform 150"/>
          <p:cNvSpPr>
            <a:spLocks noEditPoints="1"/>
          </p:cNvSpPr>
          <p:nvPr/>
        </p:nvSpPr>
        <p:spPr bwMode="auto">
          <a:xfrm>
            <a:off x="2648241" y="4185033"/>
            <a:ext cx="383067" cy="493184"/>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4" name="Freeform 160"/>
          <p:cNvSpPr/>
          <p:nvPr/>
        </p:nvSpPr>
        <p:spPr bwMode="auto">
          <a:xfrm>
            <a:off x="5854385" y="1894484"/>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additive="base">
                                        <p:cTn id="17" dur="500" fill="hold"/>
                                        <p:tgtEl>
                                          <p:spTgt spid="55"/>
                                        </p:tgtEl>
                                        <p:attrNameLst>
                                          <p:attrName>ppt_x</p:attrName>
                                        </p:attrNameLst>
                                      </p:cBhvr>
                                      <p:tavLst>
                                        <p:tav tm="0">
                                          <p:val>
                                            <p:strVal val="#ppt_x"/>
                                          </p:val>
                                        </p:tav>
                                        <p:tav tm="100000">
                                          <p:val>
                                            <p:strVal val="#ppt_x"/>
                                          </p:val>
                                        </p:tav>
                                      </p:tavLst>
                                    </p:anim>
                                    <p:anim calcmode="lin" valueType="num">
                                      <p:cBhvr additive="base">
                                        <p:cTn id="18" dur="500" fill="hold"/>
                                        <p:tgtEl>
                                          <p:spTgt spid="5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additive="base">
                                        <p:cTn id="22" dur="500" fill="hold"/>
                                        <p:tgtEl>
                                          <p:spTgt spid="60"/>
                                        </p:tgtEl>
                                        <p:attrNameLst>
                                          <p:attrName>ppt_x</p:attrName>
                                        </p:attrNameLst>
                                      </p:cBhvr>
                                      <p:tavLst>
                                        <p:tav tm="0">
                                          <p:val>
                                            <p:strVal val="#ppt_x"/>
                                          </p:val>
                                        </p:tav>
                                        <p:tav tm="100000">
                                          <p:val>
                                            <p:strVal val="#ppt_x"/>
                                          </p:val>
                                        </p:tav>
                                      </p:tavLst>
                                    </p:anim>
                                    <p:anim calcmode="lin" valueType="num">
                                      <p:cBhvr additive="base">
                                        <p:cTn id="23" dur="500" fill="hold"/>
                                        <p:tgtEl>
                                          <p:spTgt spid="6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ppt_x"/>
                                          </p:val>
                                        </p:tav>
                                        <p:tav tm="100000">
                                          <p:val>
                                            <p:strVal val="#ppt_x"/>
                                          </p:val>
                                        </p:tav>
                                      </p:tavLst>
                                    </p:anim>
                                    <p:anim calcmode="lin" valueType="num">
                                      <p:cBhvr additive="base">
                                        <p:cTn id="28" dur="500" fill="hold"/>
                                        <p:tgtEl>
                                          <p:spTgt spid="6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70"/>
                                        </p:tgtEl>
                                        <p:attrNameLst>
                                          <p:attrName>style.visibility</p:attrName>
                                        </p:attrNameLst>
                                      </p:cBhvr>
                                      <p:to>
                                        <p:strVal val="visible"/>
                                      </p:to>
                                    </p:set>
                                    <p:anim calcmode="lin" valueType="num">
                                      <p:cBhvr additive="base">
                                        <p:cTn id="32" dur="500" fill="hold"/>
                                        <p:tgtEl>
                                          <p:spTgt spid="70"/>
                                        </p:tgtEl>
                                        <p:attrNameLst>
                                          <p:attrName>ppt_x</p:attrName>
                                        </p:attrNameLst>
                                      </p:cBhvr>
                                      <p:tavLst>
                                        <p:tav tm="0">
                                          <p:val>
                                            <p:strVal val="#ppt_x"/>
                                          </p:val>
                                        </p:tav>
                                        <p:tav tm="100000">
                                          <p:val>
                                            <p:strVal val="#ppt_x"/>
                                          </p:val>
                                        </p:tav>
                                      </p:tavLst>
                                    </p:anim>
                                    <p:anim calcmode="lin" valueType="num">
                                      <p:cBhvr additive="base">
                                        <p:cTn id="33"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051264" y="1915554"/>
            <a:ext cx="1218283" cy="292388"/>
          </a:xfrm>
          <a:prstGeom prst="rect">
            <a:avLst/>
          </a:prstGeom>
          <a:noFill/>
        </p:spPr>
        <p:txBody>
          <a:bodyPr wrap="none" lIns="0" tIns="0" rIns="0" bIns="0" rtlCol="0" anchor="ctr">
            <a:spAutoFit/>
          </a:bodyPr>
          <a:lstStyle/>
          <a:p>
            <a:r>
              <a:rPr lang="zh-CN" altLang="en-US" sz="1900" b="1" dirty="0">
                <a:solidFill>
                  <a:schemeClr val="tx1">
                    <a:lumMod val="75000"/>
                    <a:lumOff val="25000"/>
                  </a:schemeClr>
                </a:solidFill>
                <a:latin typeface="+mn-ea"/>
              </a:rPr>
              <a:t>全球化业务</a:t>
            </a:r>
            <a:endParaRPr lang="en-US" sz="1900" b="1" dirty="0">
              <a:solidFill>
                <a:schemeClr val="tx1">
                  <a:lumMod val="75000"/>
                  <a:lumOff val="25000"/>
                </a:schemeClr>
              </a:solidFill>
              <a:latin typeface="+mn-ea"/>
            </a:endParaRPr>
          </a:p>
        </p:txBody>
      </p:sp>
      <p:sp>
        <p:nvSpPr>
          <p:cNvPr id="8" name="TextBox 7"/>
          <p:cNvSpPr txBox="1"/>
          <p:nvPr/>
        </p:nvSpPr>
        <p:spPr>
          <a:xfrm>
            <a:off x="2051264" y="2199616"/>
            <a:ext cx="3495081" cy="446276"/>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29" name="TextBox 28"/>
          <p:cNvSpPr txBox="1"/>
          <p:nvPr/>
        </p:nvSpPr>
        <p:spPr>
          <a:xfrm>
            <a:off x="2051264" y="3271458"/>
            <a:ext cx="3264681" cy="292388"/>
          </a:xfrm>
          <a:prstGeom prst="rect">
            <a:avLst/>
          </a:prstGeom>
          <a:noFill/>
        </p:spPr>
        <p:txBody>
          <a:bodyPr wrap="square" lIns="0" tIns="0" rIns="0" bIns="0" rtlCol="0" anchor="ctr">
            <a:spAutoFit/>
          </a:bodyPr>
          <a:lstStyle/>
          <a:p>
            <a:r>
              <a:rPr lang="zh-CN" altLang="en-US" sz="1900" b="1" dirty="0">
                <a:solidFill>
                  <a:schemeClr val="tx1">
                    <a:lumMod val="75000"/>
                    <a:lumOff val="25000"/>
                  </a:schemeClr>
                </a:solidFill>
                <a:latin typeface="+mn-ea"/>
              </a:rPr>
              <a:t>市场规划</a:t>
            </a:r>
            <a:endParaRPr lang="en-US" sz="1900" b="1" dirty="0">
              <a:solidFill>
                <a:schemeClr val="tx1">
                  <a:lumMod val="75000"/>
                  <a:lumOff val="25000"/>
                </a:schemeClr>
              </a:solidFill>
              <a:latin typeface="+mn-ea"/>
            </a:endParaRPr>
          </a:p>
        </p:txBody>
      </p:sp>
      <p:sp>
        <p:nvSpPr>
          <p:cNvPr id="30" name="TextBox 29"/>
          <p:cNvSpPr txBox="1"/>
          <p:nvPr/>
        </p:nvSpPr>
        <p:spPr>
          <a:xfrm>
            <a:off x="2051262" y="3545693"/>
            <a:ext cx="3495082" cy="446276"/>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4" name="TextBox 33"/>
          <p:cNvSpPr txBox="1"/>
          <p:nvPr/>
        </p:nvSpPr>
        <p:spPr>
          <a:xfrm>
            <a:off x="2051264" y="4615621"/>
            <a:ext cx="1461939" cy="292388"/>
          </a:xfrm>
          <a:prstGeom prst="rect">
            <a:avLst/>
          </a:prstGeom>
          <a:noFill/>
        </p:spPr>
        <p:txBody>
          <a:bodyPr wrap="none" lIns="0" tIns="0" rIns="0" bIns="0" rtlCol="0" anchor="ctr">
            <a:spAutoFit/>
          </a:bodyPr>
          <a:lstStyle/>
          <a:p>
            <a:r>
              <a:rPr lang="zh-CN" altLang="en-US" sz="1900" b="1" dirty="0">
                <a:solidFill>
                  <a:schemeClr val="tx1">
                    <a:lumMod val="75000"/>
                    <a:lumOff val="25000"/>
                  </a:schemeClr>
                </a:solidFill>
                <a:latin typeface="+mn-ea"/>
              </a:rPr>
              <a:t>创意解决方案</a:t>
            </a:r>
            <a:endParaRPr lang="en-US" sz="1900" b="1" dirty="0">
              <a:solidFill>
                <a:schemeClr val="tx1">
                  <a:lumMod val="75000"/>
                  <a:lumOff val="25000"/>
                </a:schemeClr>
              </a:solidFill>
              <a:latin typeface="+mn-ea"/>
            </a:endParaRPr>
          </a:p>
        </p:txBody>
      </p:sp>
      <p:sp>
        <p:nvSpPr>
          <p:cNvPr id="35" name="TextBox 34"/>
          <p:cNvSpPr txBox="1"/>
          <p:nvPr/>
        </p:nvSpPr>
        <p:spPr>
          <a:xfrm>
            <a:off x="2051262" y="4902555"/>
            <a:ext cx="3495082" cy="446276"/>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2" name="TextBox 31"/>
          <p:cNvSpPr txBox="1"/>
          <p:nvPr/>
        </p:nvSpPr>
        <p:spPr>
          <a:xfrm>
            <a:off x="5750101" y="1892815"/>
            <a:ext cx="5398269" cy="3693319"/>
          </a:xfrm>
          <a:prstGeom prst="rect">
            <a:avLst/>
          </a:prstGeom>
          <a:noFill/>
        </p:spPr>
        <p:txBody>
          <a:bodyPr wrap="square" lIns="0" tIns="0" rIns="0" bIns="0" rtlCol="0">
            <a:spAutoFit/>
          </a:bodyPr>
          <a:lstStyle/>
          <a:p>
            <a:pPr algn="just"/>
            <a:r>
              <a:rPr lang="zh-CN" altLang="en-US" sz="1300" dirty="0">
                <a:solidFill>
                  <a:schemeClr val="tx2">
                    <a:lumMod val="75000"/>
                  </a:schemeClr>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a:p>
            <a:pPr algn="just"/>
            <a:endParaRPr lang="en-US" sz="1300" dirty="0">
              <a:solidFill>
                <a:srgbClr val="92D050"/>
              </a:solidFill>
              <a:latin typeface="+mn-ea"/>
            </a:endParaRPr>
          </a:p>
          <a:p>
            <a:pPr algn="just"/>
            <a:r>
              <a:rPr lang="zh-CN" altLang="en-US" sz="1300" dirty="0">
                <a:solidFill>
                  <a:schemeClr val="bg2"/>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a:p>
            <a:pPr algn="just"/>
            <a:endParaRPr lang="en-US" sz="1300" dirty="0">
              <a:solidFill>
                <a:schemeClr val="tx1">
                  <a:lumMod val="50000"/>
                  <a:lumOff val="50000"/>
                </a:schemeClr>
              </a:solidFill>
              <a:latin typeface="+mn-ea"/>
            </a:endParaRPr>
          </a:p>
          <a:p>
            <a:pPr algn="just"/>
            <a:r>
              <a:rPr lang="zh-CN" altLang="en-US" sz="1300" dirty="0">
                <a:solidFill>
                  <a:schemeClr val="accent1"/>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33" name="Straight Connector 32"/>
          <p:cNvCxnSpPr/>
          <p:nvPr/>
        </p:nvCxnSpPr>
        <p:spPr>
          <a:xfrm flipV="1">
            <a:off x="5546343" y="1918120"/>
            <a:ext cx="0" cy="366154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013762" y="1918119"/>
            <a:ext cx="964937" cy="937433"/>
            <a:chOff x="1012967" y="1918118"/>
            <a:chExt cx="964937" cy="937433"/>
          </a:xfrm>
        </p:grpSpPr>
        <p:sp>
          <p:nvSpPr>
            <p:cNvPr id="25" name="Oval 24"/>
            <p:cNvSpPr/>
            <p:nvPr/>
          </p:nvSpPr>
          <p:spPr>
            <a:xfrm>
              <a:off x="1012967" y="1918118"/>
              <a:ext cx="964937" cy="93743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700" b="1" dirty="0">
                <a:solidFill>
                  <a:schemeClr val="bg1"/>
                </a:solidFill>
                <a:latin typeface="+mn-ea"/>
              </a:endParaRPr>
            </a:p>
          </p:txBody>
        </p:sp>
        <p:sp>
          <p:nvSpPr>
            <p:cNvPr id="19" name="Freeform 143"/>
            <p:cNvSpPr>
              <a:spLocks noEditPoints="1"/>
            </p:cNvSpPr>
            <p:nvPr/>
          </p:nvSpPr>
          <p:spPr bwMode="auto">
            <a:xfrm>
              <a:off x="1266649" y="2138954"/>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grpSp>
        <p:nvGrpSpPr>
          <p:cNvPr id="3" name="组合 2"/>
          <p:cNvGrpSpPr/>
          <p:nvPr/>
        </p:nvGrpSpPr>
        <p:grpSpPr>
          <a:xfrm>
            <a:off x="1013762" y="3260372"/>
            <a:ext cx="964937" cy="937437"/>
            <a:chOff x="1012967" y="3260371"/>
            <a:chExt cx="964937" cy="937437"/>
          </a:xfrm>
        </p:grpSpPr>
        <p:sp>
          <p:nvSpPr>
            <p:cNvPr id="31" name="Oval 30"/>
            <p:cNvSpPr/>
            <p:nvPr/>
          </p:nvSpPr>
          <p:spPr>
            <a:xfrm>
              <a:off x="1012967" y="3260371"/>
              <a:ext cx="964937" cy="9374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20" name="Freeform 150"/>
            <p:cNvSpPr>
              <a:spLocks noEditPoints="1"/>
            </p:cNvSpPr>
            <p:nvPr/>
          </p:nvSpPr>
          <p:spPr bwMode="auto">
            <a:xfrm>
              <a:off x="1316384" y="3456149"/>
              <a:ext cx="383067" cy="493184"/>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grpSp>
        <p:nvGrpSpPr>
          <p:cNvPr id="6" name="组合 5"/>
          <p:cNvGrpSpPr/>
          <p:nvPr/>
        </p:nvGrpSpPr>
        <p:grpSpPr>
          <a:xfrm>
            <a:off x="1013762" y="4604534"/>
            <a:ext cx="964937" cy="937436"/>
            <a:chOff x="1012967" y="4604534"/>
            <a:chExt cx="964937" cy="937436"/>
          </a:xfrm>
        </p:grpSpPr>
        <p:sp>
          <p:nvSpPr>
            <p:cNvPr id="36" name="Oval 35"/>
            <p:cNvSpPr/>
            <p:nvPr/>
          </p:nvSpPr>
          <p:spPr>
            <a:xfrm>
              <a:off x="1012967" y="4604534"/>
              <a:ext cx="964937" cy="9374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sp>
          <p:nvSpPr>
            <p:cNvPr id="21" name="Freeform 160"/>
            <p:cNvSpPr/>
            <p:nvPr/>
          </p:nvSpPr>
          <p:spPr bwMode="auto">
            <a:xfrm>
              <a:off x="1280636" y="4888470"/>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sp>
        <p:nvSpPr>
          <p:cNvPr id="4" name="标题 3"/>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6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80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1+#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18" presetClass="entr" presetSubtype="3"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strips(upRight)">
                                      <p:cBhvr>
                                        <p:cTn id="49" dur="500"/>
                                        <p:tgtEl>
                                          <p:spTgt spid="33"/>
                                        </p:tgtEl>
                                      </p:cBhvr>
                                    </p:animEffect>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9" grpId="0"/>
      <p:bldP spid="30" grpId="0"/>
      <p:bldP spid="34" grpId="0"/>
      <p:bldP spid="35"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1015940" y="1431959"/>
            <a:ext cx="2438083" cy="4551255"/>
            <a:chOff x="761458" y="1073968"/>
            <a:chExt cx="1828800" cy="3413441"/>
          </a:xfrm>
        </p:grpSpPr>
        <p:sp>
          <p:nvSpPr>
            <p:cNvPr id="111" name="Round Same Side Corner Rectangle 110"/>
            <p:cNvSpPr/>
            <p:nvPr/>
          </p:nvSpPr>
          <p:spPr>
            <a:xfrm>
              <a:off x="761458" y="1525299"/>
              <a:ext cx="1828800" cy="2534709"/>
            </a:xfrm>
            <a:prstGeom prst="round2SameRect">
              <a:avLst>
                <a:gd name="adj1" fmla="val 5209"/>
                <a:gd name="adj2" fmla="val 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 name="TextBox 9"/>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19" name="Rectangle 18"/>
            <p:cNvSpPr/>
            <p:nvPr/>
          </p:nvSpPr>
          <p:spPr>
            <a:xfrm>
              <a:off x="761460" y="4107632"/>
              <a:ext cx="1828797" cy="379777"/>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32" name="Oval 31"/>
            <p:cNvSpPr/>
            <p:nvPr/>
          </p:nvSpPr>
          <p:spPr>
            <a:xfrm>
              <a:off x="1199210" y="1073968"/>
              <a:ext cx="953296" cy="926004"/>
            </a:xfrm>
            <a:prstGeom prst="ellipse">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33" name="Rounded Rectangle 32"/>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2"/>
                  </a:solidFill>
                  <a:latin typeface="+mn-ea"/>
                </a:rPr>
                <a:t>添加标题</a:t>
              </a:r>
              <a:endParaRPr lang="en-US" altLang="zh-CN" sz="2000" b="1" dirty="0">
                <a:solidFill>
                  <a:schemeClr val="tx2"/>
                </a:solidFill>
                <a:latin typeface="+mn-ea"/>
              </a:endParaRPr>
            </a:p>
          </p:txBody>
        </p:sp>
        <p:sp>
          <p:nvSpPr>
            <p:cNvPr id="34" name="Rectangle 33"/>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tx2">
                      <a:lumMod val="75000"/>
                    </a:schemeClr>
                  </a:solidFill>
                  <a:latin typeface="+mn-ea"/>
                </a:rPr>
                <a:t>$15</a:t>
              </a:r>
            </a:p>
            <a:p>
              <a:pPr algn="ctr"/>
              <a:r>
                <a:rPr lang="zh-CN" altLang="en-US" sz="1500" b="1" dirty="0">
                  <a:solidFill>
                    <a:schemeClr val="tx2">
                      <a:lumMod val="75000"/>
                    </a:schemeClr>
                  </a:solidFill>
                  <a:latin typeface="+mn-ea"/>
                </a:rPr>
                <a:t>每年</a:t>
              </a:r>
              <a:endParaRPr lang="en-US" sz="1500" b="1" dirty="0">
                <a:latin typeface="+mn-ea"/>
              </a:endParaRPr>
            </a:p>
          </p:txBody>
        </p:sp>
      </p:grpSp>
      <p:grpSp>
        <p:nvGrpSpPr>
          <p:cNvPr id="38" name="Group 37"/>
          <p:cNvGrpSpPr/>
          <p:nvPr/>
        </p:nvGrpSpPr>
        <p:grpSpPr>
          <a:xfrm>
            <a:off x="3588354" y="1431959"/>
            <a:ext cx="2438083" cy="4551255"/>
            <a:chOff x="761458" y="1073968"/>
            <a:chExt cx="1828800" cy="3413441"/>
          </a:xfrm>
        </p:grpSpPr>
        <p:sp>
          <p:nvSpPr>
            <p:cNvPr id="39" name="Round Same Side Corner Rectangle 38"/>
            <p:cNvSpPr/>
            <p:nvPr/>
          </p:nvSpPr>
          <p:spPr>
            <a:xfrm>
              <a:off x="761458" y="1525299"/>
              <a:ext cx="1828800" cy="2534709"/>
            </a:xfrm>
            <a:prstGeom prst="round2SameRect">
              <a:avLst>
                <a:gd name="adj1" fmla="val 5209"/>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0" name="TextBox 39"/>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41" name="Rectangle 40"/>
            <p:cNvSpPr/>
            <p:nvPr/>
          </p:nvSpPr>
          <p:spPr>
            <a:xfrm>
              <a:off x="761460" y="4107632"/>
              <a:ext cx="1828797" cy="3797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42" name="Oval 41"/>
            <p:cNvSpPr/>
            <p:nvPr/>
          </p:nvSpPr>
          <p:spPr>
            <a:xfrm>
              <a:off x="1199210" y="1073968"/>
              <a:ext cx="953296" cy="92600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2"/>
                </a:solidFill>
                <a:latin typeface="+mn-ea"/>
              </a:endParaRPr>
            </a:p>
          </p:txBody>
        </p:sp>
        <p:sp>
          <p:nvSpPr>
            <p:cNvPr id="43" name="Rounded Rectangle 42"/>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3"/>
                  </a:solidFill>
                  <a:latin typeface="+mn-ea"/>
                </a:rPr>
                <a:t>添加标题</a:t>
              </a:r>
              <a:endParaRPr lang="en-US" altLang="zh-CN" sz="2000" b="1" dirty="0">
                <a:solidFill>
                  <a:schemeClr val="accent3"/>
                </a:solidFill>
                <a:latin typeface="+mn-ea"/>
              </a:endParaRPr>
            </a:p>
          </p:txBody>
        </p:sp>
        <p:sp>
          <p:nvSpPr>
            <p:cNvPr id="44" name="Rectangle 43"/>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3"/>
                  </a:solidFill>
                  <a:latin typeface="+mn-ea"/>
                </a:rPr>
                <a:t>$20</a:t>
              </a:r>
            </a:p>
            <a:p>
              <a:pPr algn="ctr"/>
              <a:r>
                <a:rPr lang="zh-CN" altLang="en-US" sz="1500" b="1" dirty="0">
                  <a:solidFill>
                    <a:schemeClr val="accent3"/>
                  </a:solidFill>
                  <a:latin typeface="+mn-ea"/>
                </a:rPr>
                <a:t>每年</a:t>
              </a:r>
              <a:endParaRPr lang="en-US" sz="1500" b="1" dirty="0">
                <a:solidFill>
                  <a:schemeClr val="accent3"/>
                </a:solidFill>
                <a:latin typeface="+mn-ea"/>
              </a:endParaRPr>
            </a:p>
          </p:txBody>
        </p:sp>
      </p:grpSp>
      <p:grpSp>
        <p:nvGrpSpPr>
          <p:cNvPr id="45" name="Group 44"/>
          <p:cNvGrpSpPr/>
          <p:nvPr/>
        </p:nvGrpSpPr>
        <p:grpSpPr>
          <a:xfrm>
            <a:off x="6160769" y="1431959"/>
            <a:ext cx="2438083" cy="4551255"/>
            <a:chOff x="761458" y="1073968"/>
            <a:chExt cx="1828800" cy="3413441"/>
          </a:xfrm>
        </p:grpSpPr>
        <p:sp>
          <p:nvSpPr>
            <p:cNvPr id="46" name="Round Same Side Corner Rectangle 45"/>
            <p:cNvSpPr/>
            <p:nvPr/>
          </p:nvSpPr>
          <p:spPr>
            <a:xfrm>
              <a:off x="761458" y="1525299"/>
              <a:ext cx="1828800" cy="2534709"/>
            </a:xfrm>
            <a:prstGeom prst="round2SameRect">
              <a:avLst>
                <a:gd name="adj1" fmla="val 5209"/>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7" name="TextBox 46"/>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48" name="Rectangle 47"/>
            <p:cNvSpPr/>
            <p:nvPr/>
          </p:nvSpPr>
          <p:spPr>
            <a:xfrm>
              <a:off x="761460" y="4107632"/>
              <a:ext cx="1828797" cy="3797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49" name="Oval 48"/>
            <p:cNvSpPr/>
            <p:nvPr/>
          </p:nvSpPr>
          <p:spPr>
            <a:xfrm>
              <a:off x="1199210" y="1073968"/>
              <a:ext cx="953296" cy="92600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50" name="Rounded Rectangle 49"/>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latin typeface="+mn-ea"/>
                </a:rPr>
                <a:t>添加标题</a:t>
              </a:r>
              <a:endParaRPr lang="en-US" altLang="zh-CN" sz="2000" b="1" dirty="0">
                <a:solidFill>
                  <a:schemeClr val="accent1"/>
                </a:solidFill>
                <a:latin typeface="+mn-ea"/>
              </a:endParaRPr>
            </a:p>
          </p:txBody>
        </p:sp>
        <p:sp>
          <p:nvSpPr>
            <p:cNvPr id="51" name="Rectangle 50"/>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1"/>
                  </a:solidFill>
                  <a:latin typeface="+mn-ea"/>
                </a:rPr>
                <a:t>$59</a:t>
              </a:r>
            </a:p>
            <a:p>
              <a:pPr algn="ctr"/>
              <a:r>
                <a:rPr lang="zh-CN" altLang="en-US" sz="1500" b="1" dirty="0">
                  <a:solidFill>
                    <a:schemeClr val="accent1"/>
                  </a:solidFill>
                  <a:latin typeface="+mn-ea"/>
                </a:rPr>
                <a:t>每年</a:t>
              </a:r>
              <a:endParaRPr lang="en-US" sz="1500" b="1" dirty="0">
                <a:solidFill>
                  <a:schemeClr val="accent1"/>
                </a:solidFill>
                <a:latin typeface="+mn-ea"/>
              </a:endParaRPr>
            </a:p>
          </p:txBody>
        </p:sp>
      </p:grpSp>
      <p:grpSp>
        <p:nvGrpSpPr>
          <p:cNvPr id="52" name="Group 51"/>
          <p:cNvGrpSpPr/>
          <p:nvPr/>
        </p:nvGrpSpPr>
        <p:grpSpPr>
          <a:xfrm>
            <a:off x="8733185" y="1431959"/>
            <a:ext cx="2438083" cy="4551255"/>
            <a:chOff x="761458" y="1073968"/>
            <a:chExt cx="1828800" cy="3413441"/>
          </a:xfrm>
        </p:grpSpPr>
        <p:sp>
          <p:nvSpPr>
            <p:cNvPr id="53" name="Round Same Side Corner Rectangle 52"/>
            <p:cNvSpPr/>
            <p:nvPr/>
          </p:nvSpPr>
          <p:spPr>
            <a:xfrm>
              <a:off x="761458" y="1525299"/>
              <a:ext cx="1828800" cy="2534709"/>
            </a:xfrm>
            <a:prstGeom prst="round2SameRect">
              <a:avLst>
                <a:gd name="adj1" fmla="val 5209"/>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4" name="TextBox 53"/>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55" name="Rectangle 54"/>
            <p:cNvSpPr/>
            <p:nvPr/>
          </p:nvSpPr>
          <p:spPr>
            <a:xfrm>
              <a:off x="761460" y="4107632"/>
              <a:ext cx="1828797" cy="379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56" name="Oval 55"/>
            <p:cNvSpPr/>
            <p:nvPr/>
          </p:nvSpPr>
          <p:spPr>
            <a:xfrm>
              <a:off x="1199210" y="1073968"/>
              <a:ext cx="953296" cy="92600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57" name="Rounded Rectangle 56"/>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2"/>
                  </a:solidFill>
                  <a:latin typeface="+mn-ea"/>
                </a:rPr>
                <a:t>添加标题</a:t>
              </a:r>
              <a:endParaRPr lang="en-US" altLang="zh-CN" sz="2000" b="1" dirty="0">
                <a:solidFill>
                  <a:schemeClr val="accent2"/>
                </a:solidFill>
                <a:latin typeface="+mn-ea"/>
              </a:endParaRPr>
            </a:p>
          </p:txBody>
        </p:sp>
        <p:sp>
          <p:nvSpPr>
            <p:cNvPr id="58" name="Rectangle 57"/>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2"/>
                  </a:solidFill>
                  <a:latin typeface="+mn-ea"/>
                </a:rPr>
                <a:t>$99</a:t>
              </a:r>
            </a:p>
            <a:p>
              <a:pPr algn="ctr"/>
              <a:r>
                <a:rPr lang="zh-CN" altLang="en-US" sz="1500" b="1" dirty="0">
                  <a:solidFill>
                    <a:schemeClr val="accent2"/>
                  </a:solidFill>
                  <a:latin typeface="+mn-ea"/>
                </a:rPr>
                <a:t>每年</a:t>
              </a:r>
              <a:endParaRPr lang="en-US" sz="1500" b="1" dirty="0">
                <a:solidFill>
                  <a:schemeClr val="accent2"/>
                </a:solidFill>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ppt_x"/>
                                          </p:val>
                                        </p:tav>
                                        <p:tav tm="100000">
                                          <p:val>
                                            <p:strVal val="#ppt_x"/>
                                          </p:val>
                                        </p:tav>
                                      </p:tavLst>
                                    </p:anim>
                                    <p:anim calcmode="lin" valueType="num">
                                      <p:cBhvr additive="base">
                                        <p:cTn id="18" dur="500" fill="hold"/>
                                        <p:tgtEl>
                                          <p:spTgt spid="4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ppt_x"/>
                                          </p:val>
                                        </p:tav>
                                        <p:tav tm="100000">
                                          <p:val>
                                            <p:strVal val="#ppt_x"/>
                                          </p:val>
                                        </p:tav>
                                      </p:tavLst>
                                    </p:anim>
                                    <p:anim calcmode="lin" valueType="num">
                                      <p:cBhvr additive="base">
                                        <p:cTn id="2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07"/>
          <p:cNvSpPr txBox="1"/>
          <p:nvPr/>
        </p:nvSpPr>
        <p:spPr>
          <a:xfrm>
            <a:off x="1035440" y="5403770"/>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109" name="Straight Connector 108"/>
          <p:cNvCxnSpPr/>
          <p:nvPr/>
        </p:nvCxnSpPr>
        <p:spPr>
          <a:xfrm>
            <a:off x="1043634" y="5279573"/>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2" name="Block Arc 51"/>
          <p:cNvSpPr/>
          <p:nvPr/>
        </p:nvSpPr>
        <p:spPr>
          <a:xfrm>
            <a:off x="1234977" y="2133134"/>
            <a:ext cx="2217290" cy="2217579"/>
          </a:xfrm>
          <a:prstGeom prst="blockArc">
            <a:avLst>
              <a:gd name="adj1" fmla="val 10800000"/>
              <a:gd name="adj2" fmla="val 3"/>
              <a:gd name="adj3" fmla="val 15291"/>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53" name="Block Arc 52"/>
          <p:cNvSpPr/>
          <p:nvPr/>
        </p:nvSpPr>
        <p:spPr>
          <a:xfrm rot="10800000">
            <a:off x="3110217" y="2130252"/>
            <a:ext cx="2217290" cy="2217579"/>
          </a:xfrm>
          <a:prstGeom prst="blockArc">
            <a:avLst>
              <a:gd name="adj1" fmla="val 10800000"/>
              <a:gd name="adj2" fmla="val 3"/>
              <a:gd name="adj3" fmla="val 15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54" name="Block Arc 53"/>
          <p:cNvSpPr/>
          <p:nvPr/>
        </p:nvSpPr>
        <p:spPr>
          <a:xfrm>
            <a:off x="4987405" y="2133134"/>
            <a:ext cx="2217290"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55" name="Block Arc 54"/>
          <p:cNvSpPr/>
          <p:nvPr/>
        </p:nvSpPr>
        <p:spPr>
          <a:xfrm rot="10800000">
            <a:off x="6862646" y="2130252"/>
            <a:ext cx="2217290" cy="2217579"/>
          </a:xfrm>
          <a:prstGeom prst="blockArc">
            <a:avLst>
              <a:gd name="adj1" fmla="val 10800000"/>
              <a:gd name="adj2" fmla="val 3"/>
              <a:gd name="adj3" fmla="val 15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56" name="Block Arc 55"/>
          <p:cNvSpPr/>
          <p:nvPr/>
        </p:nvSpPr>
        <p:spPr>
          <a:xfrm>
            <a:off x="8739735" y="2133134"/>
            <a:ext cx="2217290" cy="2217579"/>
          </a:xfrm>
          <a:prstGeom prst="blockArc">
            <a:avLst>
              <a:gd name="adj1" fmla="val 10800000"/>
              <a:gd name="adj2" fmla="val 3"/>
              <a:gd name="adj3" fmla="val 152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63" name="Freeform 62"/>
          <p:cNvSpPr/>
          <p:nvPr/>
        </p:nvSpPr>
        <p:spPr>
          <a:xfrm>
            <a:off x="1703894"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64" name="Freeform 63"/>
          <p:cNvSpPr/>
          <p:nvPr/>
        </p:nvSpPr>
        <p:spPr>
          <a:xfrm>
            <a:off x="3583669"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65" name="Freeform 64"/>
          <p:cNvSpPr/>
          <p:nvPr/>
        </p:nvSpPr>
        <p:spPr>
          <a:xfrm>
            <a:off x="5463444"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66" name="Freeform 65"/>
          <p:cNvSpPr/>
          <p:nvPr/>
        </p:nvSpPr>
        <p:spPr>
          <a:xfrm>
            <a:off x="7343220"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solidFill>
                <a:schemeClr val="bg1"/>
              </a:solidFill>
              <a:latin typeface="+mn-ea"/>
            </a:endParaRPr>
          </a:p>
        </p:txBody>
      </p:sp>
      <p:sp>
        <p:nvSpPr>
          <p:cNvPr id="67" name="Freeform 66"/>
          <p:cNvSpPr/>
          <p:nvPr/>
        </p:nvSpPr>
        <p:spPr>
          <a:xfrm>
            <a:off x="9222996"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76" name="TextBox 75"/>
          <p:cNvSpPr txBox="1"/>
          <p:nvPr/>
        </p:nvSpPr>
        <p:spPr>
          <a:xfrm>
            <a:off x="2051314" y="4160648"/>
            <a:ext cx="538610"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tx2">
                    <a:lumMod val="75000"/>
                  </a:schemeClr>
                </a:solidFill>
                <a:latin typeface="+mn-ea"/>
              </a:rPr>
              <a:t>2012</a:t>
            </a:r>
          </a:p>
        </p:txBody>
      </p:sp>
      <p:sp>
        <p:nvSpPr>
          <p:cNvPr id="78" name="TextBox 77"/>
          <p:cNvSpPr txBox="1"/>
          <p:nvPr/>
        </p:nvSpPr>
        <p:spPr>
          <a:xfrm>
            <a:off x="3922915" y="2206900"/>
            <a:ext cx="538610"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4"/>
                </a:solidFill>
                <a:latin typeface="+mn-ea"/>
              </a:rPr>
              <a:t>2013</a:t>
            </a:r>
          </a:p>
        </p:txBody>
      </p:sp>
      <p:sp>
        <p:nvSpPr>
          <p:cNvPr id="79" name="TextBox 78"/>
          <p:cNvSpPr txBox="1"/>
          <p:nvPr/>
        </p:nvSpPr>
        <p:spPr>
          <a:xfrm>
            <a:off x="5857235" y="4160648"/>
            <a:ext cx="538610"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1"/>
                </a:solidFill>
                <a:latin typeface="+mn-ea"/>
              </a:rPr>
              <a:t>2014</a:t>
            </a:r>
          </a:p>
        </p:txBody>
      </p:sp>
      <p:sp>
        <p:nvSpPr>
          <p:cNvPr id="82" name="TextBox 81"/>
          <p:cNvSpPr txBox="1"/>
          <p:nvPr/>
        </p:nvSpPr>
        <p:spPr>
          <a:xfrm>
            <a:off x="7708887" y="2206900"/>
            <a:ext cx="538610"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3"/>
                </a:solidFill>
                <a:latin typeface="+mn-ea"/>
              </a:rPr>
              <a:t>2015</a:t>
            </a:r>
          </a:p>
        </p:txBody>
      </p:sp>
      <p:sp>
        <p:nvSpPr>
          <p:cNvPr id="83" name="TextBox 82"/>
          <p:cNvSpPr txBox="1"/>
          <p:nvPr/>
        </p:nvSpPr>
        <p:spPr>
          <a:xfrm>
            <a:off x="9628871" y="4160648"/>
            <a:ext cx="538610"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2"/>
                </a:solidFill>
                <a:latin typeface="+mn-ea"/>
              </a:rPr>
              <a:t>2016</a:t>
            </a:r>
          </a:p>
        </p:txBody>
      </p:sp>
      <p:grpSp>
        <p:nvGrpSpPr>
          <p:cNvPr id="86" name="Group 88"/>
          <p:cNvGrpSpPr/>
          <p:nvPr/>
        </p:nvGrpSpPr>
        <p:grpSpPr>
          <a:xfrm>
            <a:off x="1334442" y="1400691"/>
            <a:ext cx="2095629" cy="645743"/>
            <a:chOff x="805797" y="661615"/>
            <a:chExt cx="1155277" cy="263203"/>
          </a:xfrm>
        </p:grpSpPr>
        <p:sp>
          <p:nvSpPr>
            <p:cNvPr id="87" name="TextBox 86"/>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90" name="TextBox 89"/>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93" name="Group 88"/>
          <p:cNvGrpSpPr/>
          <p:nvPr/>
        </p:nvGrpSpPr>
        <p:grpSpPr>
          <a:xfrm>
            <a:off x="3178797" y="4401420"/>
            <a:ext cx="2095629" cy="645743"/>
            <a:chOff x="805797" y="661615"/>
            <a:chExt cx="1155277" cy="263203"/>
          </a:xfrm>
        </p:grpSpPr>
        <p:sp>
          <p:nvSpPr>
            <p:cNvPr id="94" name="TextBox 93"/>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98" name="TextBox 97"/>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99" name="Group 88"/>
          <p:cNvGrpSpPr/>
          <p:nvPr/>
        </p:nvGrpSpPr>
        <p:grpSpPr>
          <a:xfrm>
            <a:off x="5109067" y="1400691"/>
            <a:ext cx="2095629" cy="645743"/>
            <a:chOff x="805797" y="661615"/>
            <a:chExt cx="1155277" cy="263203"/>
          </a:xfrm>
        </p:grpSpPr>
        <p:sp>
          <p:nvSpPr>
            <p:cNvPr id="100" name="TextBox 99"/>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1" name="TextBox 100"/>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102" name="Group 88"/>
          <p:cNvGrpSpPr/>
          <p:nvPr/>
        </p:nvGrpSpPr>
        <p:grpSpPr>
          <a:xfrm>
            <a:off x="6984308" y="4401420"/>
            <a:ext cx="2095629" cy="645743"/>
            <a:chOff x="805797" y="661615"/>
            <a:chExt cx="1155277" cy="263203"/>
          </a:xfrm>
        </p:grpSpPr>
        <p:sp>
          <p:nvSpPr>
            <p:cNvPr id="103" name="TextBox 102"/>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4" name="TextBox 103"/>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105" name="Group 88"/>
          <p:cNvGrpSpPr/>
          <p:nvPr/>
        </p:nvGrpSpPr>
        <p:grpSpPr>
          <a:xfrm>
            <a:off x="8739736" y="1400691"/>
            <a:ext cx="2095629" cy="645743"/>
            <a:chOff x="805797" y="661615"/>
            <a:chExt cx="1155277" cy="263203"/>
          </a:xfrm>
        </p:grpSpPr>
        <p:sp>
          <p:nvSpPr>
            <p:cNvPr id="106" name="TextBox 105"/>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7" name="TextBox 106"/>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sp>
        <p:nvSpPr>
          <p:cNvPr id="37" name="Freeform 143"/>
          <p:cNvSpPr>
            <a:spLocks noEditPoints="1"/>
          </p:cNvSpPr>
          <p:nvPr/>
        </p:nvSpPr>
        <p:spPr bwMode="auto">
          <a:xfrm>
            <a:off x="2101379" y="2996831"/>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8" name="Freeform 92"/>
          <p:cNvSpPr>
            <a:spLocks noEditPoints="1"/>
          </p:cNvSpPr>
          <p:nvPr/>
        </p:nvSpPr>
        <p:spPr bwMode="auto">
          <a:xfrm>
            <a:off x="4013340" y="306493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9" name="组合 38"/>
          <p:cNvGrpSpPr/>
          <p:nvPr/>
        </p:nvGrpSpPr>
        <p:grpSpPr>
          <a:xfrm>
            <a:off x="5896481" y="3033182"/>
            <a:ext cx="427511" cy="400051"/>
            <a:chOff x="6661150" y="233363"/>
            <a:chExt cx="320675" cy="300038"/>
          </a:xfrm>
          <a:solidFill>
            <a:schemeClr val="bg1"/>
          </a:solidFill>
        </p:grpSpPr>
        <p:sp>
          <p:nvSpPr>
            <p:cNvPr id="40"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1"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2"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3"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44" name="Freeform 140"/>
          <p:cNvSpPr>
            <a:spLocks noEditPoints="1"/>
          </p:cNvSpPr>
          <p:nvPr/>
        </p:nvSpPr>
        <p:spPr bwMode="auto">
          <a:xfrm>
            <a:off x="7750259" y="3030871"/>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45" name="组合 44"/>
          <p:cNvGrpSpPr/>
          <p:nvPr/>
        </p:nvGrpSpPr>
        <p:grpSpPr>
          <a:xfrm>
            <a:off x="9647168" y="3021116"/>
            <a:ext cx="419045" cy="408517"/>
            <a:chOff x="8175625" y="987426"/>
            <a:chExt cx="314325" cy="306388"/>
          </a:xfrm>
          <a:solidFill>
            <a:schemeClr val="bg1"/>
          </a:solidFill>
        </p:grpSpPr>
        <p:sp>
          <p:nvSpPr>
            <p:cNvPr id="46"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7"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8"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9"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0"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ppt_x"/>
                                          </p:val>
                                        </p:tav>
                                        <p:tav tm="100000">
                                          <p:val>
                                            <p:strVal val="#ppt_x"/>
                                          </p:val>
                                        </p:tav>
                                      </p:tavLst>
                                    </p:anim>
                                    <p:anim calcmode="lin" valueType="num">
                                      <p:cBhvr additive="base">
                                        <p:cTn id="8" dur="500" fill="hold"/>
                                        <p:tgtEl>
                                          <p:spTgt spid="5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slide(fromBottom)">
                                      <p:cBhvr>
                                        <p:cTn id="17" dur="500"/>
                                        <p:tgtEl>
                                          <p:spTgt spid="76"/>
                                        </p:tgtEl>
                                      </p:cBhvr>
                                    </p:animEffect>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slide(fromBottom)">
                                      <p:cBhvr>
                                        <p:cTn id="21" dur="500"/>
                                        <p:tgtEl>
                                          <p:spTgt spid="86"/>
                                        </p:tgtEl>
                                      </p:cBhvr>
                                    </p:animEffect>
                                  </p:childTnLst>
                                </p:cTn>
                              </p:par>
                            </p:childTnLst>
                          </p:cTn>
                        </p:par>
                        <p:par>
                          <p:cTn id="22" fill="hold">
                            <p:stCondLst>
                              <p:cond delay="20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64"/>
                                        </p:tgtEl>
                                        <p:attrNameLst>
                                          <p:attrName>style.visibility</p:attrName>
                                        </p:attrNameLst>
                                      </p:cBhvr>
                                      <p:to>
                                        <p:strVal val="visible"/>
                                      </p:to>
                                    </p:set>
                                    <p:anim calcmode="lin" valueType="num">
                                      <p:cBhvr>
                                        <p:cTn id="30" dur="500" fill="hold"/>
                                        <p:tgtEl>
                                          <p:spTgt spid="64"/>
                                        </p:tgtEl>
                                        <p:attrNameLst>
                                          <p:attrName>ppt_w</p:attrName>
                                        </p:attrNameLst>
                                      </p:cBhvr>
                                      <p:tavLst>
                                        <p:tav tm="0">
                                          <p:val>
                                            <p:fltVal val="0"/>
                                          </p:val>
                                        </p:tav>
                                        <p:tav tm="100000">
                                          <p:val>
                                            <p:strVal val="#ppt_w"/>
                                          </p:val>
                                        </p:tav>
                                      </p:tavLst>
                                    </p:anim>
                                    <p:anim calcmode="lin" valueType="num">
                                      <p:cBhvr>
                                        <p:cTn id="31" dur="500" fill="hold"/>
                                        <p:tgtEl>
                                          <p:spTgt spid="64"/>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slide(fromBottom)">
                                      <p:cBhvr>
                                        <p:cTn id="35" dur="500"/>
                                        <p:tgtEl>
                                          <p:spTgt spid="78"/>
                                        </p:tgtEl>
                                      </p:cBhvr>
                                    </p:animEffect>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93"/>
                                        </p:tgtEl>
                                        <p:attrNameLst>
                                          <p:attrName>style.visibility</p:attrName>
                                        </p:attrNameLst>
                                      </p:cBhvr>
                                      <p:to>
                                        <p:strVal val="visible"/>
                                      </p:to>
                                    </p:set>
                                    <p:animEffect transition="in" filter="slide(fromBottom)">
                                      <p:cBhvr>
                                        <p:cTn id="39" dur="500"/>
                                        <p:tgtEl>
                                          <p:spTgt spid="93"/>
                                        </p:tgtEl>
                                      </p:cBhvr>
                                    </p:animEffect>
                                  </p:childTnLst>
                                </p:cTn>
                              </p:par>
                            </p:childTnLst>
                          </p:cTn>
                        </p:par>
                        <p:par>
                          <p:cTn id="40" fill="hold">
                            <p:stCondLst>
                              <p:cond delay="4000"/>
                            </p:stCondLst>
                            <p:childTnLst>
                              <p:par>
                                <p:cTn id="41" presetID="2" presetClass="entr" presetSubtype="1" accel="50000" decel="50000"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ppt_x"/>
                                          </p:val>
                                        </p:tav>
                                        <p:tav tm="100000">
                                          <p:val>
                                            <p:strVal val="#ppt_x"/>
                                          </p:val>
                                        </p:tav>
                                      </p:tavLst>
                                    </p:anim>
                                    <p:anim calcmode="lin" valueType="num">
                                      <p:cBhvr additive="base">
                                        <p:cTn id="44" dur="500" fill="hold"/>
                                        <p:tgtEl>
                                          <p:spTgt spid="54"/>
                                        </p:tgtEl>
                                        <p:attrNameLst>
                                          <p:attrName>ppt_y</p:attrName>
                                        </p:attrNameLst>
                                      </p:cBhvr>
                                      <p:tavLst>
                                        <p:tav tm="0">
                                          <p:val>
                                            <p:strVal val="0-#ppt_h/2"/>
                                          </p:val>
                                        </p:tav>
                                        <p:tav tm="100000">
                                          <p:val>
                                            <p:strVal val="#ppt_y"/>
                                          </p:val>
                                        </p:tav>
                                      </p:tavLst>
                                    </p:anim>
                                  </p:childTnLst>
                                </p:cTn>
                              </p:par>
                            </p:childTnLst>
                          </p:cTn>
                        </p:par>
                        <p:par>
                          <p:cTn id="45" fill="hold">
                            <p:stCondLst>
                              <p:cond delay="4500"/>
                            </p:stCondLst>
                            <p:childTnLst>
                              <p:par>
                                <p:cTn id="46" presetID="23" presetClass="entr" presetSubtype="16" fill="hold" grpId="0" nodeType="after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p:cTn id="48" dur="500" fill="hold"/>
                                        <p:tgtEl>
                                          <p:spTgt spid="65"/>
                                        </p:tgtEl>
                                        <p:attrNameLst>
                                          <p:attrName>ppt_w</p:attrName>
                                        </p:attrNameLst>
                                      </p:cBhvr>
                                      <p:tavLst>
                                        <p:tav tm="0">
                                          <p:val>
                                            <p:fltVal val="0"/>
                                          </p:val>
                                        </p:tav>
                                        <p:tav tm="100000">
                                          <p:val>
                                            <p:strVal val="#ppt_w"/>
                                          </p:val>
                                        </p:tav>
                                      </p:tavLst>
                                    </p:anim>
                                    <p:anim calcmode="lin" valueType="num">
                                      <p:cBhvr>
                                        <p:cTn id="49" dur="500" fill="hold"/>
                                        <p:tgtEl>
                                          <p:spTgt spid="65"/>
                                        </p:tgtEl>
                                        <p:attrNameLst>
                                          <p:attrName>ppt_h</p:attrName>
                                        </p:attrNameLst>
                                      </p:cBhvr>
                                      <p:tavLst>
                                        <p:tav tm="0">
                                          <p:val>
                                            <p:fltVal val="0"/>
                                          </p:val>
                                        </p:tav>
                                        <p:tav tm="100000">
                                          <p:val>
                                            <p:strVal val="#ppt_h"/>
                                          </p:val>
                                        </p:tav>
                                      </p:tavLst>
                                    </p:anim>
                                  </p:childTnLst>
                                </p:cTn>
                              </p:par>
                            </p:childTnLst>
                          </p:cTn>
                        </p:par>
                        <p:par>
                          <p:cTn id="50" fill="hold">
                            <p:stCondLst>
                              <p:cond delay="5000"/>
                            </p:stCondLst>
                            <p:childTnLst>
                              <p:par>
                                <p:cTn id="51" presetID="12" presetClass="entr" presetSubtype="4"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slide(fromBottom)">
                                      <p:cBhvr>
                                        <p:cTn id="53" dur="500"/>
                                        <p:tgtEl>
                                          <p:spTgt spid="79"/>
                                        </p:tgtEl>
                                      </p:cBhvr>
                                    </p:animEffect>
                                  </p:childTnLst>
                                </p:cTn>
                              </p:par>
                            </p:childTnLst>
                          </p:cTn>
                        </p:par>
                        <p:par>
                          <p:cTn id="54" fill="hold">
                            <p:stCondLst>
                              <p:cond delay="5500"/>
                            </p:stCondLst>
                            <p:childTnLst>
                              <p:par>
                                <p:cTn id="55" presetID="12" presetClass="entr" presetSubtype="4" fill="hold" nodeType="afterEffect">
                                  <p:stCondLst>
                                    <p:cond delay="0"/>
                                  </p:stCondLst>
                                  <p:childTnLst>
                                    <p:set>
                                      <p:cBhvr>
                                        <p:cTn id="56" dur="1" fill="hold">
                                          <p:stCondLst>
                                            <p:cond delay="0"/>
                                          </p:stCondLst>
                                        </p:cTn>
                                        <p:tgtEl>
                                          <p:spTgt spid="99"/>
                                        </p:tgtEl>
                                        <p:attrNameLst>
                                          <p:attrName>style.visibility</p:attrName>
                                        </p:attrNameLst>
                                      </p:cBhvr>
                                      <p:to>
                                        <p:strVal val="visible"/>
                                      </p:to>
                                    </p:set>
                                    <p:animEffect transition="in" filter="slide(fromBottom)">
                                      <p:cBhvr>
                                        <p:cTn id="57" dur="500"/>
                                        <p:tgtEl>
                                          <p:spTgt spid="99"/>
                                        </p:tgtEl>
                                      </p:cBhvr>
                                    </p:animEffect>
                                  </p:childTnLst>
                                </p:cTn>
                              </p:par>
                            </p:childTnLst>
                          </p:cTn>
                        </p:par>
                        <p:par>
                          <p:cTn id="58" fill="hold">
                            <p:stCondLst>
                              <p:cond delay="6000"/>
                            </p:stCondLst>
                            <p:childTnLst>
                              <p:par>
                                <p:cTn id="59" presetID="2" presetClass="entr" presetSubtype="4" accel="50000" decel="50000"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additive="base">
                                        <p:cTn id="61" dur="500" fill="hold"/>
                                        <p:tgtEl>
                                          <p:spTgt spid="55"/>
                                        </p:tgtEl>
                                        <p:attrNameLst>
                                          <p:attrName>ppt_x</p:attrName>
                                        </p:attrNameLst>
                                      </p:cBhvr>
                                      <p:tavLst>
                                        <p:tav tm="0">
                                          <p:val>
                                            <p:strVal val="#ppt_x"/>
                                          </p:val>
                                        </p:tav>
                                        <p:tav tm="100000">
                                          <p:val>
                                            <p:strVal val="#ppt_x"/>
                                          </p:val>
                                        </p:tav>
                                      </p:tavLst>
                                    </p:anim>
                                    <p:anim calcmode="lin" valueType="num">
                                      <p:cBhvr additive="base">
                                        <p:cTn id="62" dur="500" fill="hold"/>
                                        <p:tgtEl>
                                          <p:spTgt spid="55"/>
                                        </p:tgtEl>
                                        <p:attrNameLst>
                                          <p:attrName>ppt_y</p:attrName>
                                        </p:attrNameLst>
                                      </p:cBhvr>
                                      <p:tavLst>
                                        <p:tav tm="0">
                                          <p:val>
                                            <p:strVal val="1+#ppt_h/2"/>
                                          </p:val>
                                        </p:tav>
                                        <p:tav tm="100000">
                                          <p:val>
                                            <p:strVal val="#ppt_y"/>
                                          </p:val>
                                        </p:tav>
                                      </p:tavLst>
                                    </p:anim>
                                  </p:childTnLst>
                                </p:cTn>
                              </p:par>
                            </p:childTnLst>
                          </p:cTn>
                        </p:par>
                        <p:par>
                          <p:cTn id="63" fill="hold">
                            <p:stCondLst>
                              <p:cond delay="6500"/>
                            </p:stCondLst>
                            <p:childTnLst>
                              <p:par>
                                <p:cTn id="64" presetID="23" presetClass="entr" presetSubtype="16" fill="hold" grpId="0" nodeType="afterEffect">
                                  <p:stCondLst>
                                    <p:cond delay="0"/>
                                  </p:stCondLst>
                                  <p:childTnLst>
                                    <p:set>
                                      <p:cBhvr>
                                        <p:cTn id="65" dur="1" fill="hold">
                                          <p:stCondLst>
                                            <p:cond delay="0"/>
                                          </p:stCondLst>
                                        </p:cTn>
                                        <p:tgtEl>
                                          <p:spTgt spid="66"/>
                                        </p:tgtEl>
                                        <p:attrNameLst>
                                          <p:attrName>style.visibility</p:attrName>
                                        </p:attrNameLst>
                                      </p:cBhvr>
                                      <p:to>
                                        <p:strVal val="visible"/>
                                      </p:to>
                                    </p:set>
                                    <p:anim calcmode="lin" valueType="num">
                                      <p:cBhvr>
                                        <p:cTn id="66" dur="500" fill="hold"/>
                                        <p:tgtEl>
                                          <p:spTgt spid="66"/>
                                        </p:tgtEl>
                                        <p:attrNameLst>
                                          <p:attrName>ppt_w</p:attrName>
                                        </p:attrNameLst>
                                      </p:cBhvr>
                                      <p:tavLst>
                                        <p:tav tm="0">
                                          <p:val>
                                            <p:fltVal val="0"/>
                                          </p:val>
                                        </p:tav>
                                        <p:tav tm="100000">
                                          <p:val>
                                            <p:strVal val="#ppt_w"/>
                                          </p:val>
                                        </p:tav>
                                      </p:tavLst>
                                    </p:anim>
                                    <p:anim calcmode="lin" valueType="num">
                                      <p:cBhvr>
                                        <p:cTn id="67" dur="500" fill="hold"/>
                                        <p:tgtEl>
                                          <p:spTgt spid="66"/>
                                        </p:tgtEl>
                                        <p:attrNameLst>
                                          <p:attrName>ppt_h</p:attrName>
                                        </p:attrNameLst>
                                      </p:cBhvr>
                                      <p:tavLst>
                                        <p:tav tm="0">
                                          <p:val>
                                            <p:fltVal val="0"/>
                                          </p:val>
                                        </p:tav>
                                        <p:tav tm="100000">
                                          <p:val>
                                            <p:strVal val="#ppt_h"/>
                                          </p:val>
                                        </p:tav>
                                      </p:tavLst>
                                    </p:anim>
                                  </p:childTnLst>
                                </p:cTn>
                              </p:par>
                            </p:childTnLst>
                          </p:cTn>
                        </p:par>
                        <p:par>
                          <p:cTn id="68" fill="hold">
                            <p:stCondLst>
                              <p:cond delay="7000"/>
                            </p:stCondLst>
                            <p:childTnLst>
                              <p:par>
                                <p:cTn id="69" presetID="12" presetClass="entr" presetSubtype="4"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slide(fromBottom)">
                                      <p:cBhvr>
                                        <p:cTn id="71" dur="500"/>
                                        <p:tgtEl>
                                          <p:spTgt spid="82"/>
                                        </p:tgtEl>
                                      </p:cBhvr>
                                    </p:animEffect>
                                  </p:childTnLst>
                                </p:cTn>
                              </p:par>
                            </p:childTnLst>
                          </p:cTn>
                        </p:par>
                        <p:par>
                          <p:cTn id="72" fill="hold">
                            <p:stCondLst>
                              <p:cond delay="7500"/>
                            </p:stCondLst>
                            <p:childTnLst>
                              <p:par>
                                <p:cTn id="73" presetID="12" presetClass="entr" presetSubtype="4" fill="hold" nodeType="afterEffect">
                                  <p:stCondLst>
                                    <p:cond delay="0"/>
                                  </p:stCondLst>
                                  <p:childTnLst>
                                    <p:set>
                                      <p:cBhvr>
                                        <p:cTn id="74" dur="1" fill="hold">
                                          <p:stCondLst>
                                            <p:cond delay="0"/>
                                          </p:stCondLst>
                                        </p:cTn>
                                        <p:tgtEl>
                                          <p:spTgt spid="102"/>
                                        </p:tgtEl>
                                        <p:attrNameLst>
                                          <p:attrName>style.visibility</p:attrName>
                                        </p:attrNameLst>
                                      </p:cBhvr>
                                      <p:to>
                                        <p:strVal val="visible"/>
                                      </p:to>
                                    </p:set>
                                    <p:animEffect transition="in" filter="slide(fromBottom)">
                                      <p:cBhvr>
                                        <p:cTn id="75" dur="500"/>
                                        <p:tgtEl>
                                          <p:spTgt spid="102"/>
                                        </p:tgtEl>
                                      </p:cBhvr>
                                    </p:animEffect>
                                  </p:childTnLst>
                                </p:cTn>
                              </p:par>
                            </p:childTnLst>
                          </p:cTn>
                        </p:par>
                        <p:par>
                          <p:cTn id="76" fill="hold">
                            <p:stCondLst>
                              <p:cond delay="8000"/>
                            </p:stCondLst>
                            <p:childTnLst>
                              <p:par>
                                <p:cTn id="77" presetID="2" presetClass="entr" presetSubtype="1" accel="50000" decel="50000" fill="hold" grpId="0" nodeType="afterEffect">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ppt_x"/>
                                          </p:val>
                                        </p:tav>
                                        <p:tav tm="100000">
                                          <p:val>
                                            <p:strVal val="#ppt_x"/>
                                          </p:val>
                                        </p:tav>
                                      </p:tavLst>
                                    </p:anim>
                                    <p:anim calcmode="lin" valueType="num">
                                      <p:cBhvr additive="base">
                                        <p:cTn id="80" dur="500" fill="hold"/>
                                        <p:tgtEl>
                                          <p:spTgt spid="56"/>
                                        </p:tgtEl>
                                        <p:attrNameLst>
                                          <p:attrName>ppt_y</p:attrName>
                                        </p:attrNameLst>
                                      </p:cBhvr>
                                      <p:tavLst>
                                        <p:tav tm="0">
                                          <p:val>
                                            <p:strVal val="0-#ppt_h/2"/>
                                          </p:val>
                                        </p:tav>
                                        <p:tav tm="100000">
                                          <p:val>
                                            <p:strVal val="#ppt_y"/>
                                          </p:val>
                                        </p:tav>
                                      </p:tavLst>
                                    </p:anim>
                                  </p:childTnLst>
                                </p:cTn>
                              </p:par>
                            </p:childTnLst>
                          </p:cTn>
                        </p:par>
                        <p:par>
                          <p:cTn id="81" fill="hold">
                            <p:stCondLst>
                              <p:cond delay="8500"/>
                            </p:stCondLst>
                            <p:childTnLst>
                              <p:par>
                                <p:cTn id="82" presetID="23" presetClass="entr" presetSubtype="16" fill="hold" grpId="0" nodeType="afterEffect">
                                  <p:stCondLst>
                                    <p:cond delay="0"/>
                                  </p:stCondLst>
                                  <p:childTnLst>
                                    <p:set>
                                      <p:cBhvr>
                                        <p:cTn id="83" dur="1" fill="hold">
                                          <p:stCondLst>
                                            <p:cond delay="0"/>
                                          </p:stCondLst>
                                        </p:cTn>
                                        <p:tgtEl>
                                          <p:spTgt spid="67"/>
                                        </p:tgtEl>
                                        <p:attrNameLst>
                                          <p:attrName>style.visibility</p:attrName>
                                        </p:attrNameLst>
                                      </p:cBhvr>
                                      <p:to>
                                        <p:strVal val="visible"/>
                                      </p:to>
                                    </p:set>
                                    <p:anim calcmode="lin" valueType="num">
                                      <p:cBhvr>
                                        <p:cTn id="84" dur="500" fill="hold"/>
                                        <p:tgtEl>
                                          <p:spTgt spid="67"/>
                                        </p:tgtEl>
                                        <p:attrNameLst>
                                          <p:attrName>ppt_w</p:attrName>
                                        </p:attrNameLst>
                                      </p:cBhvr>
                                      <p:tavLst>
                                        <p:tav tm="0">
                                          <p:val>
                                            <p:fltVal val="0"/>
                                          </p:val>
                                        </p:tav>
                                        <p:tav tm="100000">
                                          <p:val>
                                            <p:strVal val="#ppt_w"/>
                                          </p:val>
                                        </p:tav>
                                      </p:tavLst>
                                    </p:anim>
                                    <p:anim calcmode="lin" valueType="num">
                                      <p:cBhvr>
                                        <p:cTn id="85" dur="500" fill="hold"/>
                                        <p:tgtEl>
                                          <p:spTgt spid="67"/>
                                        </p:tgtEl>
                                        <p:attrNameLst>
                                          <p:attrName>ppt_h</p:attrName>
                                        </p:attrNameLst>
                                      </p:cBhvr>
                                      <p:tavLst>
                                        <p:tav tm="0">
                                          <p:val>
                                            <p:fltVal val="0"/>
                                          </p:val>
                                        </p:tav>
                                        <p:tav tm="100000">
                                          <p:val>
                                            <p:strVal val="#ppt_h"/>
                                          </p:val>
                                        </p:tav>
                                      </p:tavLst>
                                    </p:anim>
                                  </p:childTnLst>
                                </p:cTn>
                              </p:par>
                            </p:childTnLst>
                          </p:cTn>
                        </p:par>
                        <p:par>
                          <p:cTn id="86" fill="hold">
                            <p:stCondLst>
                              <p:cond delay="9000"/>
                            </p:stCondLst>
                            <p:childTnLst>
                              <p:par>
                                <p:cTn id="87" presetID="12" presetClass="entr" presetSubtype="4" fill="hold" grpId="0" nodeType="afterEffect">
                                  <p:stCondLst>
                                    <p:cond delay="0"/>
                                  </p:stCondLst>
                                  <p:childTnLst>
                                    <p:set>
                                      <p:cBhvr>
                                        <p:cTn id="88" dur="1" fill="hold">
                                          <p:stCondLst>
                                            <p:cond delay="0"/>
                                          </p:stCondLst>
                                        </p:cTn>
                                        <p:tgtEl>
                                          <p:spTgt spid="83"/>
                                        </p:tgtEl>
                                        <p:attrNameLst>
                                          <p:attrName>style.visibility</p:attrName>
                                        </p:attrNameLst>
                                      </p:cBhvr>
                                      <p:to>
                                        <p:strVal val="visible"/>
                                      </p:to>
                                    </p:set>
                                    <p:animEffect transition="in" filter="slide(fromBottom)">
                                      <p:cBhvr>
                                        <p:cTn id="89" dur="500"/>
                                        <p:tgtEl>
                                          <p:spTgt spid="83"/>
                                        </p:tgtEl>
                                      </p:cBhvr>
                                    </p:animEffect>
                                  </p:childTnLst>
                                </p:cTn>
                              </p:par>
                            </p:childTnLst>
                          </p:cTn>
                        </p:par>
                        <p:par>
                          <p:cTn id="90" fill="hold">
                            <p:stCondLst>
                              <p:cond delay="9500"/>
                            </p:stCondLst>
                            <p:childTnLst>
                              <p:par>
                                <p:cTn id="91" presetID="12" presetClass="entr" presetSubtype="4" fill="hold" nodeType="afterEffect">
                                  <p:stCondLst>
                                    <p:cond delay="0"/>
                                  </p:stCondLst>
                                  <p:childTnLst>
                                    <p:set>
                                      <p:cBhvr>
                                        <p:cTn id="92" dur="1" fill="hold">
                                          <p:stCondLst>
                                            <p:cond delay="0"/>
                                          </p:stCondLst>
                                        </p:cTn>
                                        <p:tgtEl>
                                          <p:spTgt spid="105"/>
                                        </p:tgtEl>
                                        <p:attrNameLst>
                                          <p:attrName>style.visibility</p:attrName>
                                        </p:attrNameLst>
                                      </p:cBhvr>
                                      <p:to>
                                        <p:strVal val="visible"/>
                                      </p:to>
                                    </p:set>
                                    <p:animEffect transition="in" filter="slide(fromBottom)">
                                      <p:cBhvr>
                                        <p:cTn id="93" dur="500"/>
                                        <p:tgtEl>
                                          <p:spTgt spid="105"/>
                                        </p:tgtEl>
                                      </p:cBhvr>
                                    </p:animEffect>
                                  </p:childTnLst>
                                </p:cTn>
                              </p:par>
                            </p:childTnLst>
                          </p:cTn>
                        </p:par>
                        <p:par>
                          <p:cTn id="94" fill="hold">
                            <p:stCondLst>
                              <p:cond delay="10000"/>
                            </p:stCondLst>
                            <p:childTnLst>
                              <p:par>
                                <p:cTn id="95" presetID="18" presetClass="entr" presetSubtype="3" fill="hold" nodeType="afterEffect">
                                  <p:stCondLst>
                                    <p:cond delay="0"/>
                                  </p:stCondLst>
                                  <p:childTnLst>
                                    <p:set>
                                      <p:cBhvr>
                                        <p:cTn id="96" dur="1" fill="hold">
                                          <p:stCondLst>
                                            <p:cond delay="0"/>
                                          </p:stCondLst>
                                        </p:cTn>
                                        <p:tgtEl>
                                          <p:spTgt spid="109"/>
                                        </p:tgtEl>
                                        <p:attrNameLst>
                                          <p:attrName>style.visibility</p:attrName>
                                        </p:attrNameLst>
                                      </p:cBhvr>
                                      <p:to>
                                        <p:strVal val="visible"/>
                                      </p:to>
                                    </p:set>
                                    <p:animEffect transition="in" filter="strips(upRight)">
                                      <p:cBhvr>
                                        <p:cTn id="97" dur="500"/>
                                        <p:tgtEl>
                                          <p:spTgt spid="109"/>
                                        </p:tgtEl>
                                      </p:cBhvr>
                                    </p:animEffect>
                                  </p:childTnLst>
                                </p:cTn>
                              </p:par>
                            </p:childTnLst>
                          </p:cTn>
                        </p:par>
                        <p:par>
                          <p:cTn id="98" fill="hold">
                            <p:stCondLst>
                              <p:cond delay="10500"/>
                            </p:stCondLst>
                            <p:childTnLst>
                              <p:par>
                                <p:cTn id="99" presetID="10" presetClass="entr" presetSubtype="0" fill="hold" grpId="0" nodeType="afterEffect">
                                  <p:stCondLst>
                                    <p:cond delay="0"/>
                                  </p:stCondLst>
                                  <p:childTnLst>
                                    <p:set>
                                      <p:cBhvr>
                                        <p:cTn id="100" dur="1" fill="hold">
                                          <p:stCondLst>
                                            <p:cond delay="0"/>
                                          </p:stCondLst>
                                        </p:cTn>
                                        <p:tgtEl>
                                          <p:spTgt spid="108"/>
                                        </p:tgtEl>
                                        <p:attrNameLst>
                                          <p:attrName>style.visibility</p:attrName>
                                        </p:attrNameLst>
                                      </p:cBhvr>
                                      <p:to>
                                        <p:strVal val="visible"/>
                                      </p:to>
                                    </p:set>
                                    <p:animEffect transition="in" filter="fade">
                                      <p:cBhvr>
                                        <p:cTn id="101" dur="500"/>
                                        <p:tgtEl>
                                          <p:spTgt spid="108"/>
                                        </p:tgtEl>
                                      </p:cBhvr>
                                    </p:animEffect>
                                  </p:childTnLst>
                                </p:cTn>
                              </p:par>
                            </p:childTnLst>
                          </p:cTn>
                        </p:par>
                        <p:par>
                          <p:cTn id="102" fill="hold">
                            <p:stCondLst>
                              <p:cond delay="11000"/>
                            </p:stCondLst>
                            <p:childTnLst>
                              <p:par>
                                <p:cTn id="103" presetID="23" presetClass="entr" presetSubtype="16" fill="hold" grpId="0" nodeType="afterEffect">
                                  <p:stCondLst>
                                    <p:cond delay="0"/>
                                  </p:stCondLst>
                                  <p:childTnLst>
                                    <p:set>
                                      <p:cBhvr>
                                        <p:cTn id="104" dur="1" fill="hold">
                                          <p:stCondLst>
                                            <p:cond delay="0"/>
                                          </p:stCondLst>
                                        </p:cTn>
                                        <p:tgtEl>
                                          <p:spTgt spid="37"/>
                                        </p:tgtEl>
                                        <p:attrNameLst>
                                          <p:attrName>style.visibility</p:attrName>
                                        </p:attrNameLst>
                                      </p:cBhvr>
                                      <p:to>
                                        <p:strVal val="visible"/>
                                      </p:to>
                                    </p:set>
                                    <p:anim calcmode="lin" valueType="num">
                                      <p:cBhvr>
                                        <p:cTn id="105" dur="500" fill="hold"/>
                                        <p:tgtEl>
                                          <p:spTgt spid="37"/>
                                        </p:tgtEl>
                                        <p:attrNameLst>
                                          <p:attrName>ppt_w</p:attrName>
                                        </p:attrNameLst>
                                      </p:cBhvr>
                                      <p:tavLst>
                                        <p:tav tm="0">
                                          <p:val>
                                            <p:fltVal val="0"/>
                                          </p:val>
                                        </p:tav>
                                        <p:tav tm="100000">
                                          <p:val>
                                            <p:strVal val="#ppt_w"/>
                                          </p:val>
                                        </p:tav>
                                      </p:tavLst>
                                    </p:anim>
                                    <p:anim calcmode="lin" valueType="num">
                                      <p:cBhvr>
                                        <p:cTn id="106" dur="500" fill="hold"/>
                                        <p:tgtEl>
                                          <p:spTgt spid="37"/>
                                        </p:tgtEl>
                                        <p:attrNameLst>
                                          <p:attrName>ppt_h</p:attrName>
                                        </p:attrNameLst>
                                      </p:cBhvr>
                                      <p:tavLst>
                                        <p:tav tm="0">
                                          <p:val>
                                            <p:fltVal val="0"/>
                                          </p:val>
                                        </p:tav>
                                        <p:tav tm="100000">
                                          <p:val>
                                            <p:strVal val="#ppt_h"/>
                                          </p:val>
                                        </p:tav>
                                      </p:tavLst>
                                    </p:anim>
                                  </p:childTnLst>
                                </p:cTn>
                              </p:par>
                            </p:childTnLst>
                          </p:cTn>
                        </p:par>
                        <p:par>
                          <p:cTn id="107" fill="hold">
                            <p:stCondLst>
                              <p:cond delay="11500"/>
                            </p:stCondLst>
                            <p:childTnLst>
                              <p:par>
                                <p:cTn id="108" presetID="23" presetClass="entr" presetSubtype="16" fill="hold" grpId="0" nodeType="afterEffect">
                                  <p:stCondLst>
                                    <p:cond delay="0"/>
                                  </p:stCondLst>
                                  <p:childTnLst>
                                    <p:set>
                                      <p:cBhvr>
                                        <p:cTn id="109" dur="1" fill="hold">
                                          <p:stCondLst>
                                            <p:cond delay="0"/>
                                          </p:stCondLst>
                                        </p:cTn>
                                        <p:tgtEl>
                                          <p:spTgt spid="38"/>
                                        </p:tgtEl>
                                        <p:attrNameLst>
                                          <p:attrName>style.visibility</p:attrName>
                                        </p:attrNameLst>
                                      </p:cBhvr>
                                      <p:to>
                                        <p:strVal val="visible"/>
                                      </p:to>
                                    </p:set>
                                    <p:anim calcmode="lin" valueType="num">
                                      <p:cBhvr>
                                        <p:cTn id="110" dur="500" fill="hold"/>
                                        <p:tgtEl>
                                          <p:spTgt spid="38"/>
                                        </p:tgtEl>
                                        <p:attrNameLst>
                                          <p:attrName>ppt_w</p:attrName>
                                        </p:attrNameLst>
                                      </p:cBhvr>
                                      <p:tavLst>
                                        <p:tav tm="0">
                                          <p:val>
                                            <p:fltVal val="0"/>
                                          </p:val>
                                        </p:tav>
                                        <p:tav tm="100000">
                                          <p:val>
                                            <p:strVal val="#ppt_w"/>
                                          </p:val>
                                        </p:tav>
                                      </p:tavLst>
                                    </p:anim>
                                    <p:anim calcmode="lin" valueType="num">
                                      <p:cBhvr>
                                        <p:cTn id="111" dur="500" fill="hold"/>
                                        <p:tgtEl>
                                          <p:spTgt spid="38"/>
                                        </p:tgtEl>
                                        <p:attrNameLst>
                                          <p:attrName>ppt_h</p:attrName>
                                        </p:attrNameLst>
                                      </p:cBhvr>
                                      <p:tavLst>
                                        <p:tav tm="0">
                                          <p:val>
                                            <p:fltVal val="0"/>
                                          </p:val>
                                        </p:tav>
                                        <p:tav tm="100000">
                                          <p:val>
                                            <p:strVal val="#ppt_h"/>
                                          </p:val>
                                        </p:tav>
                                      </p:tavLst>
                                    </p:anim>
                                  </p:childTnLst>
                                </p:cTn>
                              </p:par>
                            </p:childTnLst>
                          </p:cTn>
                        </p:par>
                        <p:par>
                          <p:cTn id="112" fill="hold">
                            <p:stCondLst>
                              <p:cond delay="12000"/>
                            </p:stCondLst>
                            <p:childTnLst>
                              <p:par>
                                <p:cTn id="113" presetID="23" presetClass="entr" presetSubtype="16" fill="hold" nodeType="afterEffect">
                                  <p:stCondLst>
                                    <p:cond delay="0"/>
                                  </p:stCondLst>
                                  <p:childTnLst>
                                    <p:set>
                                      <p:cBhvr>
                                        <p:cTn id="114" dur="1" fill="hold">
                                          <p:stCondLst>
                                            <p:cond delay="0"/>
                                          </p:stCondLst>
                                        </p:cTn>
                                        <p:tgtEl>
                                          <p:spTgt spid="39"/>
                                        </p:tgtEl>
                                        <p:attrNameLst>
                                          <p:attrName>style.visibility</p:attrName>
                                        </p:attrNameLst>
                                      </p:cBhvr>
                                      <p:to>
                                        <p:strVal val="visible"/>
                                      </p:to>
                                    </p:set>
                                    <p:anim calcmode="lin" valueType="num">
                                      <p:cBhvr>
                                        <p:cTn id="115" dur="500" fill="hold"/>
                                        <p:tgtEl>
                                          <p:spTgt spid="39"/>
                                        </p:tgtEl>
                                        <p:attrNameLst>
                                          <p:attrName>ppt_w</p:attrName>
                                        </p:attrNameLst>
                                      </p:cBhvr>
                                      <p:tavLst>
                                        <p:tav tm="0">
                                          <p:val>
                                            <p:fltVal val="0"/>
                                          </p:val>
                                        </p:tav>
                                        <p:tav tm="100000">
                                          <p:val>
                                            <p:strVal val="#ppt_w"/>
                                          </p:val>
                                        </p:tav>
                                      </p:tavLst>
                                    </p:anim>
                                    <p:anim calcmode="lin" valueType="num">
                                      <p:cBhvr>
                                        <p:cTn id="116" dur="500" fill="hold"/>
                                        <p:tgtEl>
                                          <p:spTgt spid="39"/>
                                        </p:tgtEl>
                                        <p:attrNameLst>
                                          <p:attrName>ppt_h</p:attrName>
                                        </p:attrNameLst>
                                      </p:cBhvr>
                                      <p:tavLst>
                                        <p:tav tm="0">
                                          <p:val>
                                            <p:fltVal val="0"/>
                                          </p:val>
                                        </p:tav>
                                        <p:tav tm="100000">
                                          <p:val>
                                            <p:strVal val="#ppt_h"/>
                                          </p:val>
                                        </p:tav>
                                      </p:tavLst>
                                    </p:anim>
                                  </p:childTnLst>
                                </p:cTn>
                              </p:par>
                            </p:childTnLst>
                          </p:cTn>
                        </p:par>
                        <p:par>
                          <p:cTn id="117" fill="hold">
                            <p:stCondLst>
                              <p:cond delay="12500"/>
                            </p:stCondLst>
                            <p:childTnLst>
                              <p:par>
                                <p:cTn id="118" presetID="23" presetClass="entr" presetSubtype="16" fill="hold" grpId="0" nodeType="afterEffect">
                                  <p:stCondLst>
                                    <p:cond delay="0"/>
                                  </p:stCondLst>
                                  <p:childTnLst>
                                    <p:set>
                                      <p:cBhvr>
                                        <p:cTn id="119" dur="1" fill="hold">
                                          <p:stCondLst>
                                            <p:cond delay="0"/>
                                          </p:stCondLst>
                                        </p:cTn>
                                        <p:tgtEl>
                                          <p:spTgt spid="44"/>
                                        </p:tgtEl>
                                        <p:attrNameLst>
                                          <p:attrName>style.visibility</p:attrName>
                                        </p:attrNameLst>
                                      </p:cBhvr>
                                      <p:to>
                                        <p:strVal val="visible"/>
                                      </p:to>
                                    </p:set>
                                    <p:anim calcmode="lin" valueType="num">
                                      <p:cBhvr>
                                        <p:cTn id="120" dur="500" fill="hold"/>
                                        <p:tgtEl>
                                          <p:spTgt spid="44"/>
                                        </p:tgtEl>
                                        <p:attrNameLst>
                                          <p:attrName>ppt_w</p:attrName>
                                        </p:attrNameLst>
                                      </p:cBhvr>
                                      <p:tavLst>
                                        <p:tav tm="0">
                                          <p:val>
                                            <p:fltVal val="0"/>
                                          </p:val>
                                        </p:tav>
                                        <p:tav tm="100000">
                                          <p:val>
                                            <p:strVal val="#ppt_w"/>
                                          </p:val>
                                        </p:tav>
                                      </p:tavLst>
                                    </p:anim>
                                    <p:anim calcmode="lin" valueType="num">
                                      <p:cBhvr>
                                        <p:cTn id="121" dur="500" fill="hold"/>
                                        <p:tgtEl>
                                          <p:spTgt spid="44"/>
                                        </p:tgtEl>
                                        <p:attrNameLst>
                                          <p:attrName>ppt_h</p:attrName>
                                        </p:attrNameLst>
                                      </p:cBhvr>
                                      <p:tavLst>
                                        <p:tav tm="0">
                                          <p:val>
                                            <p:fltVal val="0"/>
                                          </p:val>
                                        </p:tav>
                                        <p:tav tm="100000">
                                          <p:val>
                                            <p:strVal val="#ppt_h"/>
                                          </p:val>
                                        </p:tav>
                                      </p:tavLst>
                                    </p:anim>
                                  </p:childTnLst>
                                </p:cTn>
                              </p:par>
                            </p:childTnLst>
                          </p:cTn>
                        </p:par>
                        <p:par>
                          <p:cTn id="122" fill="hold">
                            <p:stCondLst>
                              <p:cond delay="13000"/>
                            </p:stCondLst>
                            <p:childTnLst>
                              <p:par>
                                <p:cTn id="123" presetID="23" presetClass="entr" presetSubtype="16" fill="hold" nodeType="afterEffect">
                                  <p:stCondLst>
                                    <p:cond delay="0"/>
                                  </p:stCondLst>
                                  <p:childTnLst>
                                    <p:set>
                                      <p:cBhvr>
                                        <p:cTn id="124" dur="1" fill="hold">
                                          <p:stCondLst>
                                            <p:cond delay="0"/>
                                          </p:stCondLst>
                                        </p:cTn>
                                        <p:tgtEl>
                                          <p:spTgt spid="45"/>
                                        </p:tgtEl>
                                        <p:attrNameLst>
                                          <p:attrName>style.visibility</p:attrName>
                                        </p:attrNameLst>
                                      </p:cBhvr>
                                      <p:to>
                                        <p:strVal val="visible"/>
                                      </p:to>
                                    </p:set>
                                    <p:anim calcmode="lin" valueType="num">
                                      <p:cBhvr>
                                        <p:cTn id="125" dur="500" fill="hold"/>
                                        <p:tgtEl>
                                          <p:spTgt spid="45"/>
                                        </p:tgtEl>
                                        <p:attrNameLst>
                                          <p:attrName>ppt_w</p:attrName>
                                        </p:attrNameLst>
                                      </p:cBhvr>
                                      <p:tavLst>
                                        <p:tav tm="0">
                                          <p:val>
                                            <p:fltVal val="0"/>
                                          </p:val>
                                        </p:tav>
                                        <p:tav tm="100000">
                                          <p:val>
                                            <p:strVal val="#ppt_w"/>
                                          </p:val>
                                        </p:tav>
                                      </p:tavLst>
                                    </p:anim>
                                    <p:anim calcmode="lin" valueType="num">
                                      <p:cBhvr>
                                        <p:cTn id="126" dur="500" fill="hold"/>
                                        <p:tgtEl>
                                          <p:spTgt spid="4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52" grpId="0" animBg="1"/>
      <p:bldP spid="53" grpId="0" animBg="1"/>
      <p:bldP spid="54" grpId="0" animBg="1"/>
      <p:bldP spid="55" grpId="0" animBg="1"/>
      <p:bldP spid="56" grpId="0" animBg="1"/>
      <p:bldP spid="63" grpId="0" animBg="1"/>
      <p:bldP spid="64" grpId="0" animBg="1"/>
      <p:bldP spid="65" grpId="0" animBg="1"/>
      <p:bldP spid="66" grpId="0" animBg="1"/>
      <p:bldP spid="67" grpId="0" animBg="1"/>
      <p:bldP spid="76" grpId="0"/>
      <p:bldP spid="78" grpId="0"/>
      <p:bldP spid="79" grpId="0"/>
      <p:bldP spid="82" grpId="0"/>
      <p:bldP spid="83" grpId="0"/>
      <p:bldP spid="37" grpId="0" animBg="1"/>
      <p:bldP spid="38" grpId="0" animBg="1"/>
      <p:bldP spid="4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1482316" y="1739197"/>
            <a:ext cx="1845377" cy="1845617"/>
            <a:chOff x="896990" y="1360358"/>
            <a:chExt cx="1384213" cy="1384213"/>
          </a:xfrm>
        </p:grpSpPr>
        <p:sp>
          <p:nvSpPr>
            <p:cNvPr id="29" name="Oval 28"/>
            <p:cNvSpPr>
              <a:spLocks noChangeAspect="1"/>
            </p:cNvSpPr>
            <p:nvPr/>
          </p:nvSpPr>
          <p:spPr>
            <a:xfrm>
              <a:off x="896990" y="1360358"/>
              <a:ext cx="1384213" cy="1384213"/>
            </a:xfrm>
            <a:prstGeom prst="ellipse">
              <a:avLst/>
            </a:prstGeom>
            <a:noFill/>
            <a:ln w="19050">
              <a:solidFill>
                <a:schemeClr val="tx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33" name="Oval 32"/>
            <p:cNvSpPr/>
            <p:nvPr/>
          </p:nvSpPr>
          <p:spPr>
            <a:xfrm>
              <a:off x="984223" y="1447591"/>
              <a:ext cx="1209747" cy="1209747"/>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Agency FB" panose="020B0503020202020204" pitchFamily="34" charset="0"/>
                </a:rPr>
                <a:t>标题</a:t>
              </a:r>
              <a:endParaRPr lang="en-US" sz="1900" b="1" dirty="0">
                <a:solidFill>
                  <a:schemeClr val="bg1"/>
                </a:solidFill>
                <a:latin typeface="Agency FB" panose="020B0503020202020204" pitchFamily="34" charset="0"/>
              </a:endParaRPr>
            </a:p>
            <a:p>
              <a:pPr algn="ctr"/>
              <a:r>
                <a:rPr lang="en-US" sz="1900" b="1" dirty="0">
                  <a:solidFill>
                    <a:schemeClr val="bg1"/>
                  </a:solidFill>
                  <a:latin typeface="Agency FB" panose="020B0503020202020204" pitchFamily="34" charset="0"/>
                </a:rPr>
                <a:t>252,545</a:t>
              </a:r>
            </a:p>
          </p:txBody>
        </p:sp>
      </p:grpSp>
      <p:sp>
        <p:nvSpPr>
          <p:cNvPr id="22" name="TextBox 21"/>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4" name="Straight Connector 23"/>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1329814" y="3539567"/>
            <a:ext cx="2150380" cy="1121789"/>
            <a:chOff x="856349" y="2710637"/>
            <a:chExt cx="1612995" cy="841342"/>
          </a:xfrm>
        </p:grpSpPr>
        <p:sp>
          <p:nvSpPr>
            <p:cNvPr id="12" name="TextBox 11"/>
            <p:cNvSpPr txBox="1"/>
            <p:nvPr/>
          </p:nvSpPr>
          <p:spPr>
            <a:xfrm>
              <a:off x="856349" y="3032606"/>
              <a:ext cx="1612995" cy="519373"/>
            </a:xfrm>
            <a:prstGeom prst="rect">
              <a:avLst/>
            </a:prstGeom>
            <a:noFill/>
          </p:spPr>
          <p:txBody>
            <a:bodyPr wrap="square" rtlCol="0">
              <a:spAutoFit/>
            </a:bodyPr>
            <a:lstStyle/>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nvGrpSpPr>
            <p:cNvPr id="28" name="Group 27"/>
            <p:cNvGrpSpPr/>
            <p:nvPr/>
          </p:nvGrpSpPr>
          <p:grpSpPr>
            <a:xfrm>
              <a:off x="1008901" y="2710637"/>
              <a:ext cx="1398693" cy="362707"/>
              <a:chOff x="856349" y="2659837"/>
              <a:chExt cx="1398693" cy="362707"/>
            </a:xfrm>
          </p:grpSpPr>
          <p:sp>
            <p:nvSpPr>
              <p:cNvPr id="26" name="Rectangle 25"/>
              <p:cNvSpPr/>
              <p:nvPr/>
            </p:nvSpPr>
            <p:spPr>
              <a:xfrm>
                <a:off x="856349" y="2659837"/>
                <a:ext cx="340522" cy="276999"/>
              </a:xfrm>
              <a:prstGeom prst="rect">
                <a:avLst/>
              </a:prstGeom>
            </p:spPr>
            <p:txBody>
              <a:bodyPr wrap="none">
                <a:spAutoFit/>
              </a:bodyPr>
              <a:lstStyle/>
              <a:p>
                <a:r>
                  <a:rPr lang="en-US" dirty="0">
                    <a:solidFill>
                      <a:schemeClr val="tx2">
                        <a:lumMod val="75000"/>
                      </a:schemeClr>
                    </a:solidFill>
                    <a:latin typeface="+mn-ea"/>
                  </a:rPr>
                  <a:t>01</a:t>
                </a:r>
              </a:p>
            </p:txBody>
          </p:sp>
          <p:sp>
            <p:nvSpPr>
              <p:cNvPr id="27" name="Rectangle 26"/>
              <p:cNvSpPr/>
              <p:nvPr/>
            </p:nvSpPr>
            <p:spPr>
              <a:xfrm>
                <a:off x="1202694" y="2734003"/>
                <a:ext cx="1052348" cy="288541"/>
              </a:xfrm>
              <a:prstGeom prst="rect">
                <a:avLst/>
              </a:prstGeom>
            </p:spPr>
            <p:txBody>
              <a:bodyPr wrap="none">
                <a:spAutoFit/>
              </a:bodyPr>
              <a:lstStyle/>
              <a:p>
                <a:r>
                  <a:rPr lang="zh-CN" altLang="en-US" sz="1900" b="1" dirty="0">
                    <a:solidFill>
                      <a:schemeClr val="tx2">
                        <a:lumMod val="75000"/>
                      </a:schemeClr>
                    </a:solidFill>
                    <a:latin typeface="+mn-ea"/>
                  </a:rPr>
                  <a:t>添加副标题</a:t>
                </a:r>
                <a:endParaRPr lang="en-US" sz="1900" b="1" dirty="0">
                  <a:solidFill>
                    <a:schemeClr val="tx2">
                      <a:lumMod val="75000"/>
                    </a:schemeClr>
                  </a:solidFill>
                  <a:latin typeface="+mn-ea"/>
                </a:endParaRPr>
              </a:p>
            </p:txBody>
          </p:sp>
        </p:grpSp>
      </p:grpSp>
      <p:grpSp>
        <p:nvGrpSpPr>
          <p:cNvPr id="70" name="Group 69"/>
          <p:cNvGrpSpPr/>
          <p:nvPr/>
        </p:nvGrpSpPr>
        <p:grpSpPr>
          <a:xfrm>
            <a:off x="3940991" y="1739197"/>
            <a:ext cx="1845377" cy="1845617"/>
            <a:chOff x="896990" y="1360358"/>
            <a:chExt cx="1384213" cy="1384213"/>
          </a:xfrm>
        </p:grpSpPr>
        <p:sp>
          <p:nvSpPr>
            <p:cNvPr id="71" name="Oval 70"/>
            <p:cNvSpPr>
              <a:spLocks noChangeAspect="1"/>
            </p:cNvSpPr>
            <p:nvPr/>
          </p:nvSpPr>
          <p:spPr>
            <a:xfrm>
              <a:off x="896990" y="1360358"/>
              <a:ext cx="1384213" cy="1384213"/>
            </a:xfrm>
            <a:prstGeom prst="ellipse">
              <a:avLst/>
            </a:prstGeom>
            <a:noFill/>
            <a:ln w="190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72" name="Oval 71"/>
            <p:cNvSpPr/>
            <p:nvPr/>
          </p:nvSpPr>
          <p:spPr>
            <a:xfrm>
              <a:off x="984223" y="1447591"/>
              <a:ext cx="1209747" cy="120974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Agency FB" panose="020B0503020202020204" pitchFamily="34" charset="0"/>
                </a:rPr>
                <a:t>标题</a:t>
              </a:r>
              <a:endParaRPr lang="en-US" sz="1900" b="1" dirty="0">
                <a:solidFill>
                  <a:schemeClr val="bg1"/>
                </a:solidFill>
                <a:latin typeface="Agency FB" panose="020B0503020202020204" pitchFamily="34" charset="0"/>
              </a:endParaRPr>
            </a:p>
            <a:p>
              <a:pPr algn="ctr"/>
              <a:r>
                <a:rPr lang="en-US" sz="1900" b="1" dirty="0">
                  <a:solidFill>
                    <a:schemeClr val="bg1"/>
                  </a:solidFill>
                  <a:latin typeface="Agency FB" panose="020B0503020202020204" pitchFamily="34" charset="0"/>
                </a:rPr>
                <a:t>452,545</a:t>
              </a:r>
            </a:p>
          </p:txBody>
        </p:sp>
      </p:grpSp>
      <p:grpSp>
        <p:nvGrpSpPr>
          <p:cNvPr id="73" name="Group 72"/>
          <p:cNvGrpSpPr/>
          <p:nvPr/>
        </p:nvGrpSpPr>
        <p:grpSpPr>
          <a:xfrm>
            <a:off x="3788488" y="3539567"/>
            <a:ext cx="2150380" cy="1121789"/>
            <a:chOff x="856349" y="2710637"/>
            <a:chExt cx="1612995" cy="841342"/>
          </a:xfrm>
        </p:grpSpPr>
        <p:sp>
          <p:nvSpPr>
            <p:cNvPr id="74" name="TextBox 73"/>
            <p:cNvSpPr txBox="1"/>
            <p:nvPr/>
          </p:nvSpPr>
          <p:spPr>
            <a:xfrm>
              <a:off x="856349" y="3032606"/>
              <a:ext cx="1612995" cy="519373"/>
            </a:xfrm>
            <a:prstGeom prst="rect">
              <a:avLst/>
            </a:prstGeom>
            <a:noFill/>
          </p:spPr>
          <p:txBody>
            <a:bodyPr wrap="square" rtlCol="0">
              <a:spAutoFit/>
            </a:bodyPr>
            <a:lstStyle/>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nvGrpSpPr>
            <p:cNvPr id="75" name="Group 74"/>
            <p:cNvGrpSpPr/>
            <p:nvPr/>
          </p:nvGrpSpPr>
          <p:grpSpPr>
            <a:xfrm>
              <a:off x="1008901" y="2710637"/>
              <a:ext cx="1398693" cy="362707"/>
              <a:chOff x="856349" y="2659837"/>
              <a:chExt cx="1398693" cy="362707"/>
            </a:xfrm>
          </p:grpSpPr>
          <p:sp>
            <p:nvSpPr>
              <p:cNvPr id="76" name="Rectangle 75"/>
              <p:cNvSpPr/>
              <p:nvPr/>
            </p:nvSpPr>
            <p:spPr>
              <a:xfrm>
                <a:off x="856349" y="2659837"/>
                <a:ext cx="340522" cy="276999"/>
              </a:xfrm>
              <a:prstGeom prst="rect">
                <a:avLst/>
              </a:prstGeom>
            </p:spPr>
            <p:txBody>
              <a:bodyPr wrap="none">
                <a:spAutoFit/>
              </a:bodyPr>
              <a:lstStyle/>
              <a:p>
                <a:r>
                  <a:rPr lang="en-US" dirty="0">
                    <a:solidFill>
                      <a:schemeClr val="accent4"/>
                    </a:solidFill>
                    <a:latin typeface="+mn-ea"/>
                  </a:rPr>
                  <a:t>02</a:t>
                </a:r>
              </a:p>
            </p:txBody>
          </p:sp>
          <p:sp>
            <p:nvSpPr>
              <p:cNvPr id="77" name="Rectangle 76"/>
              <p:cNvSpPr/>
              <p:nvPr/>
            </p:nvSpPr>
            <p:spPr>
              <a:xfrm>
                <a:off x="1202694" y="2734003"/>
                <a:ext cx="1052348" cy="288541"/>
              </a:xfrm>
              <a:prstGeom prst="rect">
                <a:avLst/>
              </a:prstGeom>
            </p:spPr>
            <p:txBody>
              <a:bodyPr wrap="none">
                <a:spAutoFit/>
              </a:bodyPr>
              <a:lstStyle/>
              <a:p>
                <a:r>
                  <a:rPr lang="zh-CN" altLang="en-US" sz="1900" b="1" dirty="0">
                    <a:solidFill>
                      <a:schemeClr val="accent4"/>
                    </a:solidFill>
                    <a:latin typeface="+mn-ea"/>
                  </a:rPr>
                  <a:t>添加副标题</a:t>
                </a:r>
                <a:endParaRPr lang="en-US" sz="1900" b="1" dirty="0">
                  <a:solidFill>
                    <a:schemeClr val="accent4"/>
                  </a:solidFill>
                  <a:latin typeface="+mn-ea"/>
                </a:endParaRPr>
              </a:p>
            </p:txBody>
          </p:sp>
        </p:grpSp>
      </p:grpSp>
      <p:grpSp>
        <p:nvGrpSpPr>
          <p:cNvPr id="78" name="Group 77"/>
          <p:cNvGrpSpPr/>
          <p:nvPr/>
        </p:nvGrpSpPr>
        <p:grpSpPr>
          <a:xfrm>
            <a:off x="6398569" y="1739197"/>
            <a:ext cx="1845377" cy="1845617"/>
            <a:chOff x="896990" y="1360358"/>
            <a:chExt cx="1384213" cy="1384213"/>
          </a:xfrm>
        </p:grpSpPr>
        <p:sp>
          <p:nvSpPr>
            <p:cNvPr id="79" name="Oval 78"/>
            <p:cNvSpPr>
              <a:spLocks noChangeAspect="1"/>
            </p:cNvSpPr>
            <p:nvPr/>
          </p:nvSpPr>
          <p:spPr>
            <a:xfrm>
              <a:off x="896990" y="1360358"/>
              <a:ext cx="1384213" cy="1384213"/>
            </a:xfrm>
            <a:prstGeom prst="ellipse">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80" name="Oval 79"/>
            <p:cNvSpPr/>
            <p:nvPr/>
          </p:nvSpPr>
          <p:spPr>
            <a:xfrm>
              <a:off x="984223" y="1447591"/>
              <a:ext cx="1209747" cy="120974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Agency FB" panose="020B0503020202020204" pitchFamily="34" charset="0"/>
                </a:rPr>
                <a:t>标题</a:t>
              </a:r>
              <a:endParaRPr lang="en-US" sz="1900" b="1" dirty="0">
                <a:solidFill>
                  <a:schemeClr val="bg1"/>
                </a:solidFill>
                <a:latin typeface="Agency FB" panose="020B0503020202020204" pitchFamily="34" charset="0"/>
              </a:endParaRPr>
            </a:p>
            <a:p>
              <a:pPr algn="ctr"/>
              <a:r>
                <a:rPr lang="en-US" sz="1900" b="1" dirty="0">
                  <a:solidFill>
                    <a:schemeClr val="bg1"/>
                  </a:solidFill>
                  <a:latin typeface="Agency FB" panose="020B0503020202020204" pitchFamily="34" charset="0"/>
                </a:rPr>
                <a:t>652,545</a:t>
              </a:r>
            </a:p>
          </p:txBody>
        </p:sp>
      </p:grpSp>
      <p:grpSp>
        <p:nvGrpSpPr>
          <p:cNvPr id="81" name="Group 80"/>
          <p:cNvGrpSpPr/>
          <p:nvPr/>
        </p:nvGrpSpPr>
        <p:grpSpPr>
          <a:xfrm>
            <a:off x="6246067" y="3539567"/>
            <a:ext cx="2150380" cy="1121789"/>
            <a:chOff x="856349" y="2710637"/>
            <a:chExt cx="1612995" cy="841342"/>
          </a:xfrm>
        </p:grpSpPr>
        <p:sp>
          <p:nvSpPr>
            <p:cNvPr id="82" name="TextBox 81"/>
            <p:cNvSpPr txBox="1"/>
            <p:nvPr/>
          </p:nvSpPr>
          <p:spPr>
            <a:xfrm>
              <a:off x="856349" y="3032606"/>
              <a:ext cx="1612995" cy="519373"/>
            </a:xfrm>
            <a:prstGeom prst="rect">
              <a:avLst/>
            </a:prstGeom>
            <a:noFill/>
          </p:spPr>
          <p:txBody>
            <a:bodyPr wrap="square" rtlCol="0">
              <a:spAutoFit/>
            </a:bodyPr>
            <a:lstStyle/>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nvGrpSpPr>
            <p:cNvPr id="83" name="Group 82"/>
            <p:cNvGrpSpPr/>
            <p:nvPr/>
          </p:nvGrpSpPr>
          <p:grpSpPr>
            <a:xfrm>
              <a:off x="1008901" y="2710637"/>
              <a:ext cx="1398693" cy="362707"/>
              <a:chOff x="856349" y="2659837"/>
              <a:chExt cx="1398693" cy="362707"/>
            </a:xfrm>
          </p:grpSpPr>
          <p:sp>
            <p:nvSpPr>
              <p:cNvPr id="84" name="Rectangle 83"/>
              <p:cNvSpPr/>
              <p:nvPr/>
            </p:nvSpPr>
            <p:spPr>
              <a:xfrm>
                <a:off x="856349" y="2659837"/>
                <a:ext cx="340522" cy="276999"/>
              </a:xfrm>
              <a:prstGeom prst="rect">
                <a:avLst/>
              </a:prstGeom>
            </p:spPr>
            <p:txBody>
              <a:bodyPr wrap="none">
                <a:spAutoFit/>
              </a:bodyPr>
              <a:lstStyle/>
              <a:p>
                <a:r>
                  <a:rPr lang="en-US" dirty="0">
                    <a:solidFill>
                      <a:schemeClr val="accent1"/>
                    </a:solidFill>
                    <a:latin typeface="+mn-ea"/>
                  </a:rPr>
                  <a:t>03</a:t>
                </a:r>
              </a:p>
            </p:txBody>
          </p:sp>
          <p:sp>
            <p:nvSpPr>
              <p:cNvPr id="85" name="Rectangle 84"/>
              <p:cNvSpPr/>
              <p:nvPr/>
            </p:nvSpPr>
            <p:spPr>
              <a:xfrm>
                <a:off x="1202694" y="2734003"/>
                <a:ext cx="1052348" cy="288541"/>
              </a:xfrm>
              <a:prstGeom prst="rect">
                <a:avLst/>
              </a:prstGeom>
            </p:spPr>
            <p:txBody>
              <a:bodyPr wrap="none">
                <a:spAutoFit/>
              </a:bodyPr>
              <a:lstStyle/>
              <a:p>
                <a:r>
                  <a:rPr lang="zh-CN" altLang="en-US" sz="1900" b="1" dirty="0">
                    <a:solidFill>
                      <a:schemeClr val="accent1"/>
                    </a:solidFill>
                    <a:latin typeface="+mn-ea"/>
                  </a:rPr>
                  <a:t>添加副标题</a:t>
                </a:r>
                <a:endParaRPr lang="en-US" sz="1900" b="1" dirty="0">
                  <a:solidFill>
                    <a:schemeClr val="accent1"/>
                  </a:solidFill>
                  <a:latin typeface="+mn-ea"/>
                </a:endParaRPr>
              </a:p>
            </p:txBody>
          </p:sp>
        </p:grpSp>
      </p:grpSp>
      <p:grpSp>
        <p:nvGrpSpPr>
          <p:cNvPr id="86" name="Group 85"/>
          <p:cNvGrpSpPr/>
          <p:nvPr/>
        </p:nvGrpSpPr>
        <p:grpSpPr>
          <a:xfrm>
            <a:off x="8846138" y="1739197"/>
            <a:ext cx="1845377" cy="1845617"/>
            <a:chOff x="896990" y="1360358"/>
            <a:chExt cx="1384213" cy="1384213"/>
          </a:xfrm>
        </p:grpSpPr>
        <p:sp>
          <p:nvSpPr>
            <p:cNvPr id="87" name="Oval 86"/>
            <p:cNvSpPr>
              <a:spLocks noChangeAspect="1"/>
            </p:cNvSpPr>
            <p:nvPr/>
          </p:nvSpPr>
          <p:spPr>
            <a:xfrm>
              <a:off x="896990" y="1360358"/>
              <a:ext cx="1384213" cy="1384213"/>
            </a:xfrm>
            <a:prstGeom prst="ellipse">
              <a:avLst/>
            </a:prstGeom>
            <a:noFill/>
            <a:ln w="1905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gency FB" panose="020B0503020202020204" pitchFamily="34" charset="0"/>
              </a:endParaRPr>
            </a:p>
          </p:txBody>
        </p:sp>
        <p:sp>
          <p:nvSpPr>
            <p:cNvPr id="88" name="Oval 87"/>
            <p:cNvSpPr/>
            <p:nvPr/>
          </p:nvSpPr>
          <p:spPr>
            <a:xfrm>
              <a:off x="984223" y="1447591"/>
              <a:ext cx="1209747" cy="12097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Agency FB" panose="020B0503020202020204" pitchFamily="34" charset="0"/>
                </a:rPr>
                <a:t>标题</a:t>
              </a:r>
              <a:endParaRPr lang="en-US" sz="1900" b="1" dirty="0">
                <a:solidFill>
                  <a:schemeClr val="bg1"/>
                </a:solidFill>
                <a:latin typeface="Agency FB" panose="020B0503020202020204" pitchFamily="34" charset="0"/>
              </a:endParaRPr>
            </a:p>
            <a:p>
              <a:pPr algn="ctr"/>
              <a:r>
                <a:rPr lang="en-US" sz="1900" b="1" dirty="0">
                  <a:solidFill>
                    <a:schemeClr val="bg1"/>
                  </a:solidFill>
                  <a:latin typeface="Agency FB" panose="020B0503020202020204" pitchFamily="34" charset="0"/>
                </a:rPr>
                <a:t>752,545</a:t>
              </a:r>
            </a:p>
          </p:txBody>
        </p:sp>
      </p:grpSp>
      <p:grpSp>
        <p:nvGrpSpPr>
          <p:cNvPr id="89" name="Group 88"/>
          <p:cNvGrpSpPr/>
          <p:nvPr/>
        </p:nvGrpSpPr>
        <p:grpSpPr>
          <a:xfrm>
            <a:off x="8693635" y="3539567"/>
            <a:ext cx="2150380" cy="1121789"/>
            <a:chOff x="856349" y="2710637"/>
            <a:chExt cx="1612995" cy="841342"/>
          </a:xfrm>
        </p:grpSpPr>
        <p:sp>
          <p:nvSpPr>
            <p:cNvPr id="90" name="TextBox 89"/>
            <p:cNvSpPr txBox="1"/>
            <p:nvPr/>
          </p:nvSpPr>
          <p:spPr>
            <a:xfrm>
              <a:off x="856349" y="3032606"/>
              <a:ext cx="1612995" cy="519373"/>
            </a:xfrm>
            <a:prstGeom prst="rect">
              <a:avLst/>
            </a:prstGeom>
            <a:noFill/>
          </p:spPr>
          <p:txBody>
            <a:bodyPr wrap="square" rtlCol="0">
              <a:spAutoFit/>
            </a:bodyPr>
            <a:lstStyle/>
            <a:p>
              <a:pPr algn="ct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nvGrpSpPr>
            <p:cNvPr id="91" name="Group 90"/>
            <p:cNvGrpSpPr/>
            <p:nvPr/>
          </p:nvGrpSpPr>
          <p:grpSpPr>
            <a:xfrm>
              <a:off x="1008901" y="2710637"/>
              <a:ext cx="1398693" cy="362707"/>
              <a:chOff x="856349" y="2659837"/>
              <a:chExt cx="1398693" cy="362707"/>
            </a:xfrm>
          </p:grpSpPr>
          <p:sp>
            <p:nvSpPr>
              <p:cNvPr id="92" name="Rectangle 91"/>
              <p:cNvSpPr/>
              <p:nvPr/>
            </p:nvSpPr>
            <p:spPr>
              <a:xfrm>
                <a:off x="856349" y="2659837"/>
                <a:ext cx="340522" cy="276999"/>
              </a:xfrm>
              <a:prstGeom prst="rect">
                <a:avLst/>
              </a:prstGeom>
            </p:spPr>
            <p:txBody>
              <a:bodyPr wrap="none">
                <a:spAutoFit/>
              </a:bodyPr>
              <a:lstStyle/>
              <a:p>
                <a:r>
                  <a:rPr lang="en-US" dirty="0">
                    <a:solidFill>
                      <a:schemeClr val="accent3"/>
                    </a:solidFill>
                    <a:latin typeface="+mn-ea"/>
                  </a:rPr>
                  <a:t>04</a:t>
                </a:r>
              </a:p>
            </p:txBody>
          </p:sp>
          <p:sp>
            <p:nvSpPr>
              <p:cNvPr id="93" name="Rectangle 92"/>
              <p:cNvSpPr/>
              <p:nvPr/>
            </p:nvSpPr>
            <p:spPr>
              <a:xfrm>
                <a:off x="1202694" y="2734003"/>
                <a:ext cx="1052348" cy="288541"/>
              </a:xfrm>
              <a:prstGeom prst="rect">
                <a:avLst/>
              </a:prstGeom>
            </p:spPr>
            <p:txBody>
              <a:bodyPr wrap="none">
                <a:spAutoFit/>
              </a:bodyPr>
              <a:lstStyle/>
              <a:p>
                <a:r>
                  <a:rPr lang="zh-CN" altLang="en-US" sz="1900" b="1" dirty="0">
                    <a:solidFill>
                      <a:schemeClr val="accent3"/>
                    </a:solidFill>
                    <a:latin typeface="+mn-ea"/>
                  </a:rPr>
                  <a:t>添加副标题</a:t>
                </a:r>
                <a:endParaRPr lang="en-US" sz="1900" b="1" dirty="0">
                  <a:solidFill>
                    <a:schemeClr val="accent3"/>
                  </a:solidFill>
                  <a:latin typeface="+mn-ea"/>
                </a:endParaRPr>
              </a:p>
            </p:txBody>
          </p:sp>
        </p:gr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slide(fromBottom)">
                                      <p:cBhvr>
                                        <p:cTn id="12" dur="500"/>
                                        <p:tgtEl>
                                          <p:spTgt spid="31"/>
                                        </p:tgtEl>
                                      </p:cBhvr>
                                    </p:animEffect>
                                  </p:childTnLst>
                                </p:cTn>
                              </p:par>
                            </p:childTnLst>
                          </p:cTn>
                        </p:par>
                        <p:par>
                          <p:cTn id="13" fill="hold">
                            <p:stCondLst>
                              <p:cond delay="1000"/>
                            </p:stCondLst>
                            <p:childTnLst>
                              <p:par>
                                <p:cTn id="14" presetID="23" presetClass="entr" presetSubtype="16" fill="hold" nodeType="afterEffect">
                                  <p:stCondLst>
                                    <p:cond delay="0"/>
                                  </p:stCondLst>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slide(fromBottom)">
                                      <p:cBhvr>
                                        <p:cTn id="21" dur="500"/>
                                        <p:tgtEl>
                                          <p:spTgt spid="73"/>
                                        </p:tgtEl>
                                      </p:cBhvr>
                                    </p:animEffect>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81"/>
                                        </p:tgtEl>
                                        <p:attrNameLst>
                                          <p:attrName>style.visibility</p:attrName>
                                        </p:attrNameLst>
                                      </p:cBhvr>
                                      <p:to>
                                        <p:strVal val="visible"/>
                                      </p:to>
                                    </p:set>
                                    <p:animEffect transition="in" filter="slide(fromBottom)">
                                      <p:cBhvr>
                                        <p:cTn id="30" dur="500"/>
                                        <p:tgtEl>
                                          <p:spTgt spid="81"/>
                                        </p:tgtEl>
                                      </p:cBhvr>
                                    </p:animEffect>
                                  </p:childTnLst>
                                </p:cTn>
                              </p:par>
                            </p:childTnLst>
                          </p:cTn>
                        </p:par>
                        <p:par>
                          <p:cTn id="31" fill="hold">
                            <p:stCondLst>
                              <p:cond delay="3000"/>
                            </p:stCondLst>
                            <p:childTnLst>
                              <p:par>
                                <p:cTn id="32" presetID="23" presetClass="entr" presetSubtype="16" fill="hold" nodeType="afterEffect">
                                  <p:stCondLst>
                                    <p:cond delay="0"/>
                                  </p:stCondLst>
                                  <p:childTnLst>
                                    <p:set>
                                      <p:cBhvr>
                                        <p:cTn id="33" dur="1" fill="hold">
                                          <p:stCondLst>
                                            <p:cond delay="0"/>
                                          </p:stCondLst>
                                        </p:cTn>
                                        <p:tgtEl>
                                          <p:spTgt spid="86"/>
                                        </p:tgtEl>
                                        <p:attrNameLst>
                                          <p:attrName>style.visibility</p:attrName>
                                        </p:attrNameLst>
                                      </p:cBhvr>
                                      <p:to>
                                        <p:strVal val="visible"/>
                                      </p:to>
                                    </p:set>
                                    <p:anim calcmode="lin" valueType="num">
                                      <p:cBhvr>
                                        <p:cTn id="34" dur="500" fill="hold"/>
                                        <p:tgtEl>
                                          <p:spTgt spid="86"/>
                                        </p:tgtEl>
                                        <p:attrNameLst>
                                          <p:attrName>ppt_w</p:attrName>
                                        </p:attrNameLst>
                                      </p:cBhvr>
                                      <p:tavLst>
                                        <p:tav tm="0">
                                          <p:val>
                                            <p:fltVal val="0"/>
                                          </p:val>
                                        </p:tav>
                                        <p:tav tm="100000">
                                          <p:val>
                                            <p:strVal val="#ppt_w"/>
                                          </p:val>
                                        </p:tav>
                                      </p:tavLst>
                                    </p:anim>
                                    <p:anim calcmode="lin" valueType="num">
                                      <p:cBhvr>
                                        <p:cTn id="35" dur="500" fill="hold"/>
                                        <p:tgtEl>
                                          <p:spTgt spid="86"/>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slide(fromBottom)">
                                      <p:cBhvr>
                                        <p:cTn id="39" dur="500"/>
                                        <p:tgtEl>
                                          <p:spTgt spid="89"/>
                                        </p:tgtEl>
                                      </p:cBhvr>
                                    </p:animEffect>
                                  </p:childTnLst>
                                </p:cTn>
                              </p:par>
                            </p:childTnLst>
                          </p:cTn>
                        </p:par>
                        <p:par>
                          <p:cTn id="40" fill="hold">
                            <p:stCondLst>
                              <p:cond delay="4000"/>
                            </p:stCondLst>
                            <p:childTnLst>
                              <p:par>
                                <p:cTn id="41" presetID="18" presetClass="entr" presetSubtype="3"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strips(upRight)">
                                      <p:cBhvr>
                                        <p:cTn id="43" dur="500"/>
                                        <p:tgtEl>
                                          <p:spTgt spid="24"/>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reeform 41"/>
          <p:cNvSpPr/>
          <p:nvPr/>
        </p:nvSpPr>
        <p:spPr>
          <a:xfrm>
            <a:off x="2422442" y="3492410"/>
            <a:ext cx="2111241" cy="2111516"/>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5260" tIns="731447" rIns="475260" bIns="582282" numCol="1" spcCol="1693"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43" name="Freeform 42"/>
          <p:cNvSpPr/>
          <p:nvPr/>
        </p:nvSpPr>
        <p:spPr>
          <a:xfrm>
            <a:off x="1194081" y="2993324"/>
            <a:ext cx="1535448" cy="1535648"/>
          </a:xfrm>
          <a:custGeom>
            <a:avLst/>
            <a:gdLst>
              <a:gd name="connsiteX0" fmla="*/ 861784 w 1151736"/>
              <a:gd name="connsiteY0" fmla="*/ 291706 h 1151736"/>
              <a:gd name="connsiteX1" fmla="*/ 1031704 w 1151736"/>
              <a:gd name="connsiteY1" fmla="*/ 240496 h 1151736"/>
              <a:gd name="connsiteX2" fmla="*/ 1094228 w 1151736"/>
              <a:gd name="connsiteY2" fmla="*/ 348791 h 1151736"/>
              <a:gd name="connsiteX3" fmla="*/ 964918 w 1151736"/>
              <a:gd name="connsiteY3" fmla="*/ 470341 h 1151736"/>
              <a:gd name="connsiteX4" fmla="*/ 964918 w 1151736"/>
              <a:gd name="connsiteY4" fmla="*/ 681397 h 1151736"/>
              <a:gd name="connsiteX5" fmla="*/ 1094228 w 1151736"/>
              <a:gd name="connsiteY5" fmla="*/ 802945 h 1151736"/>
              <a:gd name="connsiteX6" fmla="*/ 1031704 w 1151736"/>
              <a:gd name="connsiteY6" fmla="*/ 911240 h 1151736"/>
              <a:gd name="connsiteX7" fmla="*/ 861784 w 1151736"/>
              <a:gd name="connsiteY7" fmla="*/ 860030 h 1151736"/>
              <a:gd name="connsiteX8" fmla="*/ 679003 w 1151736"/>
              <a:gd name="connsiteY8" fmla="*/ 965559 h 1151736"/>
              <a:gd name="connsiteX9" fmla="*/ 638393 w 1151736"/>
              <a:gd name="connsiteY9" fmla="*/ 1138319 h 1151736"/>
              <a:gd name="connsiteX10" fmla="*/ 513343 w 1151736"/>
              <a:gd name="connsiteY10" fmla="*/ 1138319 h 1151736"/>
              <a:gd name="connsiteX11" fmla="*/ 472733 w 1151736"/>
              <a:gd name="connsiteY11" fmla="*/ 965559 h 1151736"/>
              <a:gd name="connsiteX12" fmla="*/ 289952 w 1151736"/>
              <a:gd name="connsiteY12" fmla="*/ 860030 h 1151736"/>
              <a:gd name="connsiteX13" fmla="*/ 120032 w 1151736"/>
              <a:gd name="connsiteY13" fmla="*/ 911240 h 1151736"/>
              <a:gd name="connsiteX14" fmla="*/ 57508 w 1151736"/>
              <a:gd name="connsiteY14" fmla="*/ 802945 h 1151736"/>
              <a:gd name="connsiteX15" fmla="*/ 186818 w 1151736"/>
              <a:gd name="connsiteY15" fmla="*/ 681395 h 1151736"/>
              <a:gd name="connsiteX16" fmla="*/ 186818 w 1151736"/>
              <a:gd name="connsiteY16" fmla="*/ 470339 h 1151736"/>
              <a:gd name="connsiteX17" fmla="*/ 57508 w 1151736"/>
              <a:gd name="connsiteY17" fmla="*/ 348791 h 1151736"/>
              <a:gd name="connsiteX18" fmla="*/ 120032 w 1151736"/>
              <a:gd name="connsiteY18" fmla="*/ 240496 h 1151736"/>
              <a:gd name="connsiteX19" fmla="*/ 289952 w 1151736"/>
              <a:gd name="connsiteY19" fmla="*/ 291706 h 1151736"/>
              <a:gd name="connsiteX20" fmla="*/ 472733 w 1151736"/>
              <a:gd name="connsiteY20" fmla="*/ 186178 h 1151736"/>
              <a:gd name="connsiteX21" fmla="*/ 513343 w 1151736"/>
              <a:gd name="connsiteY21" fmla="*/ 13417 h 1151736"/>
              <a:gd name="connsiteX22" fmla="*/ 638393 w 1151736"/>
              <a:gd name="connsiteY22" fmla="*/ 13417 h 1151736"/>
              <a:gd name="connsiteX23" fmla="*/ 679003 w 1151736"/>
              <a:gd name="connsiteY23" fmla="*/ 186177 h 1151736"/>
              <a:gd name="connsiteX24" fmla="*/ 861784 w 1151736"/>
              <a:gd name="connsiteY24" fmla="*/ 291706 h 115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51736" h="1151736">
                <a:moveTo>
                  <a:pt x="861784" y="291706"/>
                </a:moveTo>
                <a:lnTo>
                  <a:pt x="1031704" y="240496"/>
                </a:lnTo>
                <a:lnTo>
                  <a:pt x="1094228" y="348791"/>
                </a:lnTo>
                <a:lnTo>
                  <a:pt x="964918" y="470341"/>
                </a:lnTo>
                <a:cubicBezTo>
                  <a:pt x="983662" y="539445"/>
                  <a:pt x="983662" y="612294"/>
                  <a:pt x="964918" y="681397"/>
                </a:cubicBezTo>
                <a:lnTo>
                  <a:pt x="1094228" y="802945"/>
                </a:lnTo>
                <a:lnTo>
                  <a:pt x="1031704" y="911240"/>
                </a:lnTo>
                <a:lnTo>
                  <a:pt x="861784" y="860030"/>
                </a:lnTo>
                <a:cubicBezTo>
                  <a:pt x="811310" y="910815"/>
                  <a:pt x="748221" y="947240"/>
                  <a:pt x="679003" y="965559"/>
                </a:cubicBezTo>
                <a:lnTo>
                  <a:pt x="638393" y="1138319"/>
                </a:lnTo>
                <a:lnTo>
                  <a:pt x="513343" y="1138319"/>
                </a:lnTo>
                <a:lnTo>
                  <a:pt x="472733" y="965559"/>
                </a:lnTo>
                <a:cubicBezTo>
                  <a:pt x="403515" y="947240"/>
                  <a:pt x="340426" y="910815"/>
                  <a:pt x="289952" y="860030"/>
                </a:cubicBezTo>
                <a:lnTo>
                  <a:pt x="120032" y="911240"/>
                </a:lnTo>
                <a:lnTo>
                  <a:pt x="57508" y="802945"/>
                </a:lnTo>
                <a:lnTo>
                  <a:pt x="186818" y="681395"/>
                </a:lnTo>
                <a:cubicBezTo>
                  <a:pt x="168074" y="612291"/>
                  <a:pt x="168074" y="539442"/>
                  <a:pt x="186818" y="470339"/>
                </a:cubicBezTo>
                <a:lnTo>
                  <a:pt x="57508" y="348791"/>
                </a:lnTo>
                <a:lnTo>
                  <a:pt x="120032" y="240496"/>
                </a:lnTo>
                <a:lnTo>
                  <a:pt x="289952" y="291706"/>
                </a:lnTo>
                <a:cubicBezTo>
                  <a:pt x="340426" y="240921"/>
                  <a:pt x="403515" y="204496"/>
                  <a:pt x="472733" y="186178"/>
                </a:cubicBezTo>
                <a:lnTo>
                  <a:pt x="513343" y="13417"/>
                </a:lnTo>
                <a:lnTo>
                  <a:pt x="638393" y="13417"/>
                </a:lnTo>
                <a:lnTo>
                  <a:pt x="679003" y="186177"/>
                </a:lnTo>
                <a:cubicBezTo>
                  <a:pt x="748221" y="204496"/>
                  <a:pt x="811310" y="240921"/>
                  <a:pt x="861784" y="291706"/>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7041" tIns="419379" rIns="417041" bIns="419379" numCol="1" spcCol="1693" anchor="ctr" anchorCtr="0">
            <a:noAutofit/>
          </a:bodyPr>
          <a:lstStyle/>
          <a:p>
            <a:pPr algn="ctr" defTabSz="1066165">
              <a:lnSpc>
                <a:spcPct val="90000"/>
              </a:lnSpc>
              <a:spcBef>
                <a:spcPct val="0"/>
              </a:spcBef>
              <a:spcAft>
                <a:spcPct val="35000"/>
              </a:spcAft>
            </a:pPr>
            <a:endParaRPr lang="en-US" sz="4300" dirty="0">
              <a:solidFill>
                <a:schemeClr val="bg1"/>
              </a:solidFill>
              <a:latin typeface="+mn-ea"/>
            </a:endParaRPr>
          </a:p>
        </p:txBody>
      </p:sp>
      <p:sp>
        <p:nvSpPr>
          <p:cNvPr id="44" name="Freeform 43"/>
          <p:cNvSpPr/>
          <p:nvPr/>
        </p:nvSpPr>
        <p:spPr>
          <a:xfrm>
            <a:off x="1885032" y="1764806"/>
            <a:ext cx="1842539" cy="1842779"/>
          </a:xfrm>
          <a:custGeom>
            <a:avLst/>
            <a:gdLst>
              <a:gd name="connsiteX0" fmla="*/ 844372 w 1128466"/>
              <a:gd name="connsiteY0" fmla="*/ 285812 h 1128466"/>
              <a:gd name="connsiteX1" fmla="*/ 1010859 w 1128466"/>
              <a:gd name="connsiteY1" fmla="*/ 235637 h 1128466"/>
              <a:gd name="connsiteX2" fmla="*/ 1072120 w 1128466"/>
              <a:gd name="connsiteY2" fmla="*/ 341744 h 1128466"/>
              <a:gd name="connsiteX3" fmla="*/ 945422 w 1128466"/>
              <a:gd name="connsiteY3" fmla="*/ 460838 h 1128466"/>
              <a:gd name="connsiteX4" fmla="*/ 945422 w 1128466"/>
              <a:gd name="connsiteY4" fmla="*/ 667630 h 1128466"/>
              <a:gd name="connsiteX5" fmla="*/ 1072120 w 1128466"/>
              <a:gd name="connsiteY5" fmla="*/ 786722 h 1128466"/>
              <a:gd name="connsiteX6" fmla="*/ 1010859 w 1128466"/>
              <a:gd name="connsiteY6" fmla="*/ 892829 h 1128466"/>
              <a:gd name="connsiteX7" fmla="*/ 844372 w 1128466"/>
              <a:gd name="connsiteY7" fmla="*/ 842654 h 1128466"/>
              <a:gd name="connsiteX8" fmla="*/ 665284 w 1128466"/>
              <a:gd name="connsiteY8" fmla="*/ 946050 h 1128466"/>
              <a:gd name="connsiteX9" fmla="*/ 625494 w 1128466"/>
              <a:gd name="connsiteY9" fmla="*/ 1115320 h 1128466"/>
              <a:gd name="connsiteX10" fmla="*/ 502972 w 1128466"/>
              <a:gd name="connsiteY10" fmla="*/ 1115320 h 1128466"/>
              <a:gd name="connsiteX11" fmla="*/ 463182 w 1128466"/>
              <a:gd name="connsiteY11" fmla="*/ 946050 h 1128466"/>
              <a:gd name="connsiteX12" fmla="*/ 284094 w 1128466"/>
              <a:gd name="connsiteY12" fmla="*/ 842653 h 1128466"/>
              <a:gd name="connsiteX13" fmla="*/ 117607 w 1128466"/>
              <a:gd name="connsiteY13" fmla="*/ 892829 h 1128466"/>
              <a:gd name="connsiteX14" fmla="*/ 56346 w 1128466"/>
              <a:gd name="connsiteY14" fmla="*/ 786722 h 1128466"/>
              <a:gd name="connsiteX15" fmla="*/ 183044 w 1128466"/>
              <a:gd name="connsiteY15" fmla="*/ 667628 h 1128466"/>
              <a:gd name="connsiteX16" fmla="*/ 183044 w 1128466"/>
              <a:gd name="connsiteY16" fmla="*/ 460836 h 1128466"/>
              <a:gd name="connsiteX17" fmla="*/ 56346 w 1128466"/>
              <a:gd name="connsiteY17" fmla="*/ 341744 h 1128466"/>
              <a:gd name="connsiteX18" fmla="*/ 117607 w 1128466"/>
              <a:gd name="connsiteY18" fmla="*/ 235637 h 1128466"/>
              <a:gd name="connsiteX19" fmla="*/ 284094 w 1128466"/>
              <a:gd name="connsiteY19" fmla="*/ 285812 h 1128466"/>
              <a:gd name="connsiteX20" fmla="*/ 463182 w 1128466"/>
              <a:gd name="connsiteY20" fmla="*/ 182416 h 1128466"/>
              <a:gd name="connsiteX21" fmla="*/ 502972 w 1128466"/>
              <a:gd name="connsiteY21" fmla="*/ 13146 h 1128466"/>
              <a:gd name="connsiteX22" fmla="*/ 625494 w 1128466"/>
              <a:gd name="connsiteY22" fmla="*/ 13146 h 1128466"/>
              <a:gd name="connsiteX23" fmla="*/ 665284 w 1128466"/>
              <a:gd name="connsiteY23" fmla="*/ 182416 h 1128466"/>
              <a:gd name="connsiteX24" fmla="*/ 844372 w 1128466"/>
              <a:gd name="connsiteY24" fmla="*/ 285813 h 1128466"/>
              <a:gd name="connsiteX25" fmla="*/ 844372 w 1128466"/>
              <a:gd name="connsiteY25" fmla="*/ 285812 h 112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8466" h="1128466">
                <a:moveTo>
                  <a:pt x="726334" y="285449"/>
                </a:moveTo>
                <a:lnTo>
                  <a:pt x="847035" y="210695"/>
                </a:lnTo>
                <a:lnTo>
                  <a:pt x="917773" y="281433"/>
                </a:lnTo>
                <a:lnTo>
                  <a:pt x="843017" y="402133"/>
                </a:lnTo>
                <a:cubicBezTo>
                  <a:pt x="871809" y="451651"/>
                  <a:pt x="886893" y="507944"/>
                  <a:pt x="886717" y="565225"/>
                </a:cubicBezTo>
                <a:lnTo>
                  <a:pt x="1011808" y="632375"/>
                </a:lnTo>
                <a:lnTo>
                  <a:pt x="985916" y="729005"/>
                </a:lnTo>
                <a:lnTo>
                  <a:pt x="844009" y="724616"/>
                </a:lnTo>
                <a:cubicBezTo>
                  <a:pt x="815521" y="774311"/>
                  <a:pt x="774311" y="815521"/>
                  <a:pt x="724617" y="844008"/>
                </a:cubicBezTo>
                <a:lnTo>
                  <a:pt x="729006" y="985915"/>
                </a:lnTo>
                <a:lnTo>
                  <a:pt x="632376" y="1011807"/>
                </a:lnTo>
                <a:lnTo>
                  <a:pt x="565224" y="886717"/>
                </a:lnTo>
                <a:cubicBezTo>
                  <a:pt x="507944" y="886893"/>
                  <a:pt x="451650" y="871809"/>
                  <a:pt x="402132" y="843016"/>
                </a:cubicBezTo>
                <a:lnTo>
                  <a:pt x="281431" y="917771"/>
                </a:lnTo>
                <a:lnTo>
                  <a:pt x="210693" y="847033"/>
                </a:lnTo>
                <a:lnTo>
                  <a:pt x="285449" y="726333"/>
                </a:lnTo>
                <a:cubicBezTo>
                  <a:pt x="256657" y="676815"/>
                  <a:pt x="241573" y="620522"/>
                  <a:pt x="241749" y="563241"/>
                </a:cubicBezTo>
                <a:lnTo>
                  <a:pt x="116658" y="496091"/>
                </a:lnTo>
                <a:lnTo>
                  <a:pt x="142550" y="399461"/>
                </a:lnTo>
                <a:lnTo>
                  <a:pt x="284457" y="403850"/>
                </a:lnTo>
                <a:cubicBezTo>
                  <a:pt x="312945" y="354155"/>
                  <a:pt x="354155" y="312946"/>
                  <a:pt x="403849" y="284458"/>
                </a:cubicBezTo>
                <a:lnTo>
                  <a:pt x="399460" y="142551"/>
                </a:lnTo>
                <a:lnTo>
                  <a:pt x="496090" y="116659"/>
                </a:lnTo>
                <a:lnTo>
                  <a:pt x="563242" y="241749"/>
                </a:lnTo>
                <a:cubicBezTo>
                  <a:pt x="620522" y="241573"/>
                  <a:pt x="676816" y="256657"/>
                  <a:pt x="726334" y="285450"/>
                </a:cubicBezTo>
                <a:lnTo>
                  <a:pt x="726334" y="285449"/>
                </a:ln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2900" tIns="532900" rIns="532900" bIns="532900" numCol="1" spcCol="1693" anchor="ctr" anchorCtr="0">
            <a:noAutofit/>
          </a:bodyPr>
          <a:lstStyle/>
          <a:p>
            <a:pPr algn="ctr" defTabSz="1184910">
              <a:lnSpc>
                <a:spcPct val="90000"/>
              </a:lnSpc>
              <a:spcBef>
                <a:spcPct val="0"/>
              </a:spcBef>
              <a:spcAft>
                <a:spcPct val="35000"/>
              </a:spcAft>
            </a:pPr>
            <a:endParaRPr lang="en-US" sz="2700" dirty="0">
              <a:latin typeface="+mn-ea"/>
            </a:endParaRPr>
          </a:p>
        </p:txBody>
      </p:sp>
      <p:sp>
        <p:nvSpPr>
          <p:cNvPr id="45" name="Circular Arrow 44"/>
          <p:cNvSpPr/>
          <p:nvPr/>
        </p:nvSpPr>
        <p:spPr>
          <a:xfrm>
            <a:off x="2241624" y="3184159"/>
            <a:ext cx="2702388" cy="2702740"/>
          </a:xfrm>
          <a:prstGeom prst="circularArrow">
            <a:avLst>
              <a:gd name="adj1" fmla="val 4687"/>
              <a:gd name="adj2" fmla="val 299029"/>
              <a:gd name="adj3" fmla="val 2473531"/>
              <a:gd name="adj4" fmla="val 15956381"/>
              <a:gd name="adj5" fmla="val 5469"/>
            </a:avLst>
          </a:prstGeom>
          <a:solidFill>
            <a:schemeClr val="accent4"/>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6" name="Shape 45"/>
          <p:cNvSpPr/>
          <p:nvPr/>
        </p:nvSpPr>
        <p:spPr>
          <a:xfrm>
            <a:off x="922155" y="2661069"/>
            <a:ext cx="1963454" cy="1963709"/>
          </a:xfrm>
          <a:prstGeom prst="leftCircularArrow">
            <a:avLst>
              <a:gd name="adj1" fmla="val 6452"/>
              <a:gd name="adj2" fmla="val 429999"/>
              <a:gd name="adj3" fmla="val 10489124"/>
              <a:gd name="adj4" fmla="val 14837806"/>
              <a:gd name="adj5" fmla="val 7527"/>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7" name="Circular Arrow 46"/>
          <p:cNvSpPr/>
          <p:nvPr/>
        </p:nvSpPr>
        <p:spPr>
          <a:xfrm>
            <a:off x="1706101" y="1611842"/>
            <a:ext cx="2116999" cy="2117275"/>
          </a:xfrm>
          <a:prstGeom prst="circularArrow">
            <a:avLst>
              <a:gd name="adj1" fmla="val 5984"/>
              <a:gd name="adj2" fmla="val 394124"/>
              <a:gd name="adj3" fmla="val 13313824"/>
              <a:gd name="adj4" fmla="val 10508221"/>
              <a:gd name="adj5" fmla="val 6981"/>
            </a:avLst>
          </a:prstGeom>
          <a:solidFill>
            <a:schemeClr val="tx2">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nvGrpSpPr>
          <p:cNvPr id="23" name="Group 69"/>
          <p:cNvGrpSpPr/>
          <p:nvPr/>
        </p:nvGrpSpPr>
        <p:grpSpPr>
          <a:xfrm>
            <a:off x="5203814" y="4124806"/>
            <a:ext cx="2786303" cy="655948"/>
            <a:chOff x="424603" y="734366"/>
            <a:chExt cx="2089999" cy="491961"/>
          </a:xfrm>
        </p:grpSpPr>
        <p:sp>
          <p:nvSpPr>
            <p:cNvPr id="24" name="TextBox 23"/>
            <p:cNvSpPr txBox="1"/>
            <p:nvPr/>
          </p:nvSpPr>
          <p:spPr>
            <a:xfrm>
              <a:off x="972096" y="734366"/>
              <a:ext cx="1542506" cy="207749"/>
            </a:xfrm>
            <a:prstGeom prst="rect">
              <a:avLst/>
            </a:prstGeom>
            <a:noFill/>
          </p:spPr>
          <p:txBody>
            <a:bodyPr wrap="square" lIns="0" tIns="0" rIns="0" bIns="0" rtlCol="0" anchor="t">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p:txBody>
        </p:sp>
        <p:sp>
          <p:nvSpPr>
            <p:cNvPr id="25" name="TextBox 24"/>
            <p:cNvSpPr txBox="1"/>
            <p:nvPr/>
          </p:nvSpPr>
          <p:spPr>
            <a:xfrm>
              <a:off x="972095" y="927432"/>
              <a:ext cx="1542507" cy="276999"/>
            </a:xfrm>
            <a:prstGeom prst="rect">
              <a:avLst/>
            </a:prstGeom>
            <a:noFill/>
          </p:spPr>
          <p:txBody>
            <a:bodyPr wrap="square" lIns="0" tIns="0" rIns="0" bIns="0" rtlCol="0" anchor="t">
              <a:spAutoFit/>
            </a:bodyPr>
            <a:lstStyle/>
            <a:p>
              <a:pPr defTabSz="1218565">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26" name="Oval 25"/>
            <p:cNvSpPr>
              <a:spLocks noChangeAspect="1"/>
            </p:cNvSpPr>
            <p:nvPr/>
          </p:nvSpPr>
          <p:spPr>
            <a:xfrm>
              <a:off x="424603" y="770734"/>
              <a:ext cx="469021" cy="45559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n-ea"/>
                </a:rPr>
                <a:t>1</a:t>
              </a:r>
              <a:endParaRPr lang="en-US" sz="1600" dirty="0">
                <a:latin typeface="+mn-ea"/>
              </a:endParaRPr>
            </a:p>
          </p:txBody>
        </p:sp>
      </p:grpSp>
      <p:grpSp>
        <p:nvGrpSpPr>
          <p:cNvPr id="27" name="Group 70"/>
          <p:cNvGrpSpPr/>
          <p:nvPr/>
        </p:nvGrpSpPr>
        <p:grpSpPr>
          <a:xfrm>
            <a:off x="8378455" y="4124806"/>
            <a:ext cx="2786303" cy="655948"/>
            <a:chOff x="424603" y="734366"/>
            <a:chExt cx="2089999" cy="491961"/>
          </a:xfrm>
        </p:grpSpPr>
        <p:sp>
          <p:nvSpPr>
            <p:cNvPr id="28" name="TextBox 27"/>
            <p:cNvSpPr txBox="1"/>
            <p:nvPr/>
          </p:nvSpPr>
          <p:spPr>
            <a:xfrm>
              <a:off x="972096" y="734366"/>
              <a:ext cx="1542506" cy="207749"/>
            </a:xfrm>
            <a:prstGeom prst="rect">
              <a:avLst/>
            </a:prstGeom>
            <a:noFill/>
          </p:spPr>
          <p:txBody>
            <a:bodyPr wrap="square" lIns="0" tIns="0" rIns="0" bIns="0" rtlCol="0" anchor="t">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p:txBody>
        </p:sp>
        <p:sp>
          <p:nvSpPr>
            <p:cNvPr id="29" name="TextBox 28"/>
            <p:cNvSpPr txBox="1"/>
            <p:nvPr/>
          </p:nvSpPr>
          <p:spPr>
            <a:xfrm>
              <a:off x="972095" y="927432"/>
              <a:ext cx="1542507" cy="276999"/>
            </a:xfrm>
            <a:prstGeom prst="rect">
              <a:avLst/>
            </a:prstGeom>
            <a:noFill/>
          </p:spPr>
          <p:txBody>
            <a:bodyPr wrap="square" lIns="0" tIns="0" rIns="0" bIns="0" rtlCol="0" anchor="t">
              <a:spAutoFit/>
            </a:bodyPr>
            <a:lstStyle/>
            <a:p>
              <a:pPr defTabSz="1218565">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30" name="Oval 29"/>
            <p:cNvSpPr>
              <a:spLocks noChangeAspect="1"/>
            </p:cNvSpPr>
            <p:nvPr/>
          </p:nvSpPr>
          <p:spPr>
            <a:xfrm>
              <a:off x="424603" y="770734"/>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n-ea"/>
                </a:rPr>
                <a:t>3</a:t>
              </a:r>
              <a:endParaRPr lang="en-US" sz="1600" dirty="0">
                <a:latin typeface="+mn-ea"/>
              </a:endParaRPr>
            </a:p>
          </p:txBody>
        </p:sp>
      </p:grpSp>
      <p:grpSp>
        <p:nvGrpSpPr>
          <p:cNvPr id="31" name="Group 76"/>
          <p:cNvGrpSpPr/>
          <p:nvPr/>
        </p:nvGrpSpPr>
        <p:grpSpPr>
          <a:xfrm>
            <a:off x="5203814" y="5136086"/>
            <a:ext cx="2786303" cy="642094"/>
            <a:chOff x="424603" y="734366"/>
            <a:chExt cx="2089999" cy="481570"/>
          </a:xfrm>
        </p:grpSpPr>
        <p:sp>
          <p:nvSpPr>
            <p:cNvPr id="32" name="TextBox 31"/>
            <p:cNvSpPr txBox="1"/>
            <p:nvPr/>
          </p:nvSpPr>
          <p:spPr>
            <a:xfrm>
              <a:off x="972096" y="734366"/>
              <a:ext cx="1542506" cy="207749"/>
            </a:xfrm>
            <a:prstGeom prst="rect">
              <a:avLst/>
            </a:prstGeom>
            <a:noFill/>
          </p:spPr>
          <p:txBody>
            <a:bodyPr wrap="square" lIns="0" tIns="0" rIns="0" bIns="0" rtlCol="0" anchor="t">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p:txBody>
        </p:sp>
        <p:sp>
          <p:nvSpPr>
            <p:cNvPr id="33" name="TextBox 32"/>
            <p:cNvSpPr txBox="1"/>
            <p:nvPr/>
          </p:nvSpPr>
          <p:spPr>
            <a:xfrm>
              <a:off x="972095" y="927432"/>
              <a:ext cx="1542507" cy="276999"/>
            </a:xfrm>
            <a:prstGeom prst="rect">
              <a:avLst/>
            </a:prstGeom>
            <a:noFill/>
          </p:spPr>
          <p:txBody>
            <a:bodyPr wrap="square" lIns="0" tIns="0" rIns="0" bIns="0" rtlCol="0" anchor="t">
              <a:spAutoFit/>
            </a:bodyPr>
            <a:lstStyle/>
            <a:p>
              <a:pPr defTabSz="1218565">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35" name="Oval 34"/>
            <p:cNvSpPr>
              <a:spLocks noChangeAspect="1"/>
            </p:cNvSpPr>
            <p:nvPr/>
          </p:nvSpPr>
          <p:spPr>
            <a:xfrm>
              <a:off x="424603" y="760343"/>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n-ea"/>
                </a:rPr>
                <a:t>2</a:t>
              </a:r>
              <a:endParaRPr lang="en-US" sz="1600" dirty="0">
                <a:latin typeface="+mn-ea"/>
              </a:endParaRPr>
            </a:p>
          </p:txBody>
        </p:sp>
      </p:grpSp>
      <p:grpSp>
        <p:nvGrpSpPr>
          <p:cNvPr id="37" name="Group 82"/>
          <p:cNvGrpSpPr/>
          <p:nvPr/>
        </p:nvGrpSpPr>
        <p:grpSpPr>
          <a:xfrm>
            <a:off x="8378455" y="5136086"/>
            <a:ext cx="2786303" cy="642094"/>
            <a:chOff x="424603" y="734366"/>
            <a:chExt cx="2089999" cy="481570"/>
          </a:xfrm>
        </p:grpSpPr>
        <p:sp>
          <p:nvSpPr>
            <p:cNvPr id="38" name="TextBox 37"/>
            <p:cNvSpPr txBox="1"/>
            <p:nvPr/>
          </p:nvSpPr>
          <p:spPr>
            <a:xfrm>
              <a:off x="972096" y="734366"/>
              <a:ext cx="1542506" cy="207749"/>
            </a:xfrm>
            <a:prstGeom prst="rect">
              <a:avLst/>
            </a:prstGeom>
            <a:noFill/>
          </p:spPr>
          <p:txBody>
            <a:bodyPr wrap="square" lIns="0" tIns="0" rIns="0" bIns="0" rtlCol="0" anchor="t">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p:txBody>
        </p:sp>
        <p:sp>
          <p:nvSpPr>
            <p:cNvPr id="40" name="TextBox 39"/>
            <p:cNvSpPr txBox="1"/>
            <p:nvPr/>
          </p:nvSpPr>
          <p:spPr>
            <a:xfrm>
              <a:off x="972095" y="927432"/>
              <a:ext cx="1542507" cy="276999"/>
            </a:xfrm>
            <a:prstGeom prst="rect">
              <a:avLst/>
            </a:prstGeom>
            <a:noFill/>
          </p:spPr>
          <p:txBody>
            <a:bodyPr wrap="square" lIns="0" tIns="0" rIns="0" bIns="0" rtlCol="0" anchor="t">
              <a:spAutoFit/>
            </a:bodyPr>
            <a:lstStyle/>
            <a:p>
              <a:pPr defTabSz="1218565">
                <a:spcBef>
                  <a:spcPct val="20000"/>
                </a:spcBef>
                <a:defRPr/>
              </a:pPr>
              <a:r>
                <a:rPr lang="zh-CN" altLang="en-US" sz="1200" dirty="0">
                  <a:solidFill>
                    <a:schemeClr val="tx1">
                      <a:lumMod val="65000"/>
                      <a:lumOff val="35000"/>
                    </a:schemeClr>
                  </a:solidFill>
                  <a:latin typeface="+mn-ea"/>
                </a:rPr>
                <a:t>单击此处添加副标题或详细文本描述</a:t>
              </a:r>
              <a:endParaRPr lang="en-US" sz="1200" dirty="0">
                <a:solidFill>
                  <a:schemeClr val="tx1">
                    <a:lumMod val="65000"/>
                    <a:lumOff val="35000"/>
                  </a:schemeClr>
                </a:solidFill>
                <a:latin typeface="+mn-ea"/>
              </a:endParaRPr>
            </a:p>
          </p:txBody>
        </p:sp>
        <p:sp>
          <p:nvSpPr>
            <p:cNvPr id="41" name="Oval 40"/>
            <p:cNvSpPr>
              <a:spLocks noChangeAspect="1"/>
            </p:cNvSpPr>
            <p:nvPr/>
          </p:nvSpPr>
          <p:spPr>
            <a:xfrm>
              <a:off x="424603" y="760343"/>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n-ea"/>
                </a:rPr>
                <a:t>4</a:t>
              </a:r>
              <a:endParaRPr lang="en-US" sz="1600" dirty="0">
                <a:latin typeface="+mn-ea"/>
              </a:endParaRPr>
            </a:p>
          </p:txBody>
        </p:sp>
      </p:grpSp>
      <p:sp>
        <p:nvSpPr>
          <p:cNvPr id="48" name="TextBox 47"/>
          <p:cNvSpPr txBox="1"/>
          <p:nvPr/>
        </p:nvSpPr>
        <p:spPr>
          <a:xfrm>
            <a:off x="5020811" y="1585578"/>
            <a:ext cx="6297547" cy="2169813"/>
          </a:xfrm>
          <a:prstGeom prst="rect">
            <a:avLst/>
          </a:prstGeom>
          <a:noFill/>
        </p:spPr>
        <p:txBody>
          <a:bodyPr wrap="square" lIns="121908" tIns="60954" rIns="121908" bIns="60954" rtlCol="0">
            <a:spAutoFit/>
          </a:bodyPr>
          <a:lstStyle/>
          <a:p>
            <a:r>
              <a:rPr lang="zh-CN" altLang="en-US" sz="2100" dirty="0">
                <a:solidFill>
                  <a:schemeClr val="tx1">
                    <a:lumMod val="65000"/>
                    <a:lumOff val="35000"/>
                  </a:schemeClr>
                </a:solidFill>
                <a:latin typeface="+mn-ea"/>
              </a:rPr>
              <a:t>添加小标题</a:t>
            </a:r>
            <a:endParaRPr lang="en-US" altLang="zh-CN" sz="2100" dirty="0">
              <a:solidFill>
                <a:schemeClr val="tx1">
                  <a:lumMod val="65000"/>
                  <a:lumOff val="35000"/>
                </a:schemeClr>
              </a:solidFill>
              <a:latin typeface="+mn-ea"/>
            </a:endParaRPr>
          </a:p>
          <a:p>
            <a:endParaRPr lang="en-US" sz="2100" dirty="0">
              <a:solidFill>
                <a:schemeClr val="tx1">
                  <a:lumMod val="65000"/>
                  <a:lumOff val="35000"/>
                </a:schemeClr>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endParaRPr lang="en-US" altLang="zh-CN" sz="1300" dirty="0">
              <a:solidFill>
                <a:schemeClr val="tx1">
                  <a:lumMod val="65000"/>
                  <a:lumOff val="35000"/>
                </a:schemeClr>
              </a:solidFill>
              <a:latin typeface="+mn-ea"/>
            </a:endParaRPr>
          </a:p>
          <a:p>
            <a:endParaRPr lang="en-US" altLang="zh-CN" sz="1300" dirty="0">
              <a:solidFill>
                <a:schemeClr val="tx1">
                  <a:lumMod val="65000"/>
                  <a:lumOff val="35000"/>
                </a:schemeClr>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sp>
        <p:nvSpPr>
          <p:cNvPr id="49" name="Freeform 143"/>
          <p:cNvSpPr>
            <a:spLocks noEditPoints="1"/>
          </p:cNvSpPr>
          <p:nvPr/>
        </p:nvSpPr>
        <p:spPr bwMode="auto">
          <a:xfrm>
            <a:off x="1720538" y="3491823"/>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0" name="Freeform 92"/>
          <p:cNvSpPr>
            <a:spLocks noEditPoints="1"/>
          </p:cNvSpPr>
          <p:nvPr/>
        </p:nvSpPr>
        <p:spPr bwMode="auto">
          <a:xfrm>
            <a:off x="3093902" y="4199803"/>
            <a:ext cx="760960" cy="775217"/>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6" name="Freeform 140"/>
          <p:cNvSpPr>
            <a:spLocks noEditPoints="1"/>
          </p:cNvSpPr>
          <p:nvPr/>
        </p:nvSpPr>
        <p:spPr bwMode="auto">
          <a:xfrm>
            <a:off x="2569072" y="243321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ppt_w</p:attrName>
                                        </p:attrNameLst>
                                      </p:cBhvr>
                                      <p:tavLst>
                                        <p:tav tm="0">
                                          <p:val>
                                            <p:fltVal val="0"/>
                                          </p:val>
                                        </p:tav>
                                        <p:tav tm="100000">
                                          <p:val>
                                            <p:strVal val="#ppt_w"/>
                                          </p:val>
                                        </p:tav>
                                      </p:tavLst>
                                    </p:anim>
                                    <p:anim calcmode="lin" valueType="num">
                                      <p:cBhvr>
                                        <p:cTn id="8" dur="1000" fill="hold"/>
                                        <p:tgtEl>
                                          <p:spTgt spid="44"/>
                                        </p:tgtEl>
                                        <p:attrNameLst>
                                          <p:attrName>ppt_h</p:attrName>
                                        </p:attrNameLst>
                                      </p:cBhvr>
                                      <p:tavLst>
                                        <p:tav tm="0">
                                          <p:val>
                                            <p:fltVal val="0"/>
                                          </p:val>
                                        </p:tav>
                                        <p:tav tm="100000">
                                          <p:val>
                                            <p:strVal val="#ppt_h"/>
                                          </p:val>
                                        </p:tav>
                                      </p:tavLst>
                                    </p:anim>
                                    <p:anim calcmode="lin" valueType="num">
                                      <p:cBhvr>
                                        <p:cTn id="9" dur="1000" fill="hold"/>
                                        <p:tgtEl>
                                          <p:spTgt spid="44"/>
                                        </p:tgtEl>
                                        <p:attrNameLst>
                                          <p:attrName>style.rotation</p:attrName>
                                        </p:attrNameLst>
                                      </p:cBhvr>
                                      <p:tavLst>
                                        <p:tav tm="0">
                                          <p:val>
                                            <p:fltVal val="360"/>
                                          </p:val>
                                        </p:tav>
                                        <p:tav tm="100000">
                                          <p:val>
                                            <p:fltVal val="0"/>
                                          </p:val>
                                        </p:tav>
                                      </p:tavLst>
                                    </p:anim>
                                    <p:animEffect transition="in" filter="fade">
                                      <p:cBhvr>
                                        <p:cTn id="10" dur="1000"/>
                                        <p:tgtEl>
                                          <p:spTgt spid="44"/>
                                        </p:tgtEl>
                                      </p:cBhvr>
                                    </p:animEffect>
                                  </p:childTnLst>
                                </p:cTn>
                              </p:par>
                            </p:childTnLst>
                          </p:cTn>
                        </p:par>
                        <p:par>
                          <p:cTn id="11" fill="hold">
                            <p:stCondLst>
                              <p:cond delay="1000"/>
                            </p:stCondLst>
                            <p:childTnLst>
                              <p:par>
                                <p:cTn id="12" presetID="18" presetClass="entr" presetSubtype="3"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strips(upRight)">
                                      <p:cBhvr>
                                        <p:cTn id="14" dur="500"/>
                                        <p:tgtEl>
                                          <p:spTgt spid="47"/>
                                        </p:tgtEl>
                                      </p:cBhvr>
                                    </p:animEffect>
                                  </p:childTnLst>
                                </p:cTn>
                              </p:par>
                            </p:childTnLst>
                          </p:cTn>
                        </p:par>
                        <p:par>
                          <p:cTn id="15" fill="hold">
                            <p:stCondLst>
                              <p:cond delay="1500"/>
                            </p:stCondLst>
                            <p:childTnLst>
                              <p:par>
                                <p:cTn id="16" presetID="49" presetClass="entr" presetSubtype="0" decel="10000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1000" fill="hold"/>
                                        <p:tgtEl>
                                          <p:spTgt spid="43"/>
                                        </p:tgtEl>
                                        <p:attrNameLst>
                                          <p:attrName>ppt_w</p:attrName>
                                        </p:attrNameLst>
                                      </p:cBhvr>
                                      <p:tavLst>
                                        <p:tav tm="0">
                                          <p:val>
                                            <p:fltVal val="0"/>
                                          </p:val>
                                        </p:tav>
                                        <p:tav tm="100000">
                                          <p:val>
                                            <p:strVal val="#ppt_w"/>
                                          </p:val>
                                        </p:tav>
                                      </p:tavLst>
                                    </p:anim>
                                    <p:anim calcmode="lin" valueType="num">
                                      <p:cBhvr>
                                        <p:cTn id="19" dur="1000" fill="hold"/>
                                        <p:tgtEl>
                                          <p:spTgt spid="43"/>
                                        </p:tgtEl>
                                        <p:attrNameLst>
                                          <p:attrName>ppt_h</p:attrName>
                                        </p:attrNameLst>
                                      </p:cBhvr>
                                      <p:tavLst>
                                        <p:tav tm="0">
                                          <p:val>
                                            <p:fltVal val="0"/>
                                          </p:val>
                                        </p:tav>
                                        <p:tav tm="100000">
                                          <p:val>
                                            <p:strVal val="#ppt_h"/>
                                          </p:val>
                                        </p:tav>
                                      </p:tavLst>
                                    </p:anim>
                                    <p:anim calcmode="lin" valueType="num">
                                      <p:cBhvr>
                                        <p:cTn id="20" dur="1000" fill="hold"/>
                                        <p:tgtEl>
                                          <p:spTgt spid="43"/>
                                        </p:tgtEl>
                                        <p:attrNameLst>
                                          <p:attrName>style.rotation</p:attrName>
                                        </p:attrNameLst>
                                      </p:cBhvr>
                                      <p:tavLst>
                                        <p:tav tm="0">
                                          <p:val>
                                            <p:fltVal val="360"/>
                                          </p:val>
                                        </p:tav>
                                        <p:tav tm="100000">
                                          <p:val>
                                            <p:fltVal val="0"/>
                                          </p:val>
                                        </p:tav>
                                      </p:tavLst>
                                    </p:anim>
                                    <p:animEffect transition="in" filter="fade">
                                      <p:cBhvr>
                                        <p:cTn id="21" dur="1000"/>
                                        <p:tgtEl>
                                          <p:spTgt spid="43"/>
                                        </p:tgtEl>
                                      </p:cBhvr>
                                    </p:animEffect>
                                  </p:childTnLst>
                                </p:cTn>
                              </p:par>
                            </p:childTnLst>
                          </p:cTn>
                        </p:par>
                        <p:par>
                          <p:cTn id="22" fill="hold">
                            <p:stCondLst>
                              <p:cond delay="2500"/>
                            </p:stCondLst>
                            <p:childTnLst>
                              <p:par>
                                <p:cTn id="23" presetID="18" presetClass="entr" presetSubtype="12"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strips(downLeft)">
                                      <p:cBhvr>
                                        <p:cTn id="25" dur="500"/>
                                        <p:tgtEl>
                                          <p:spTgt spid="46"/>
                                        </p:tgtEl>
                                      </p:cBhvr>
                                    </p:animEffect>
                                  </p:childTnLst>
                                </p:cTn>
                              </p:par>
                            </p:childTnLst>
                          </p:cTn>
                        </p:par>
                        <p:par>
                          <p:cTn id="26" fill="hold">
                            <p:stCondLst>
                              <p:cond delay="3000"/>
                            </p:stCondLst>
                            <p:childTnLst>
                              <p:par>
                                <p:cTn id="27" presetID="49" presetClass="entr" presetSubtype="0" decel="10000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style.rotation</p:attrName>
                                        </p:attrNameLst>
                                      </p:cBhvr>
                                      <p:tavLst>
                                        <p:tav tm="0">
                                          <p:val>
                                            <p:fltVal val="360"/>
                                          </p:val>
                                        </p:tav>
                                        <p:tav tm="100000">
                                          <p:val>
                                            <p:fltVal val="0"/>
                                          </p:val>
                                        </p:tav>
                                      </p:tavLst>
                                    </p:anim>
                                    <p:animEffect transition="in" filter="fade">
                                      <p:cBhvr>
                                        <p:cTn id="32" dur="1000"/>
                                        <p:tgtEl>
                                          <p:spTgt spid="42"/>
                                        </p:tgtEl>
                                      </p:cBhvr>
                                    </p:animEffect>
                                  </p:childTnLst>
                                </p:cTn>
                              </p:par>
                            </p:childTnLst>
                          </p:cTn>
                        </p:par>
                        <p:par>
                          <p:cTn id="33" fill="hold">
                            <p:stCondLst>
                              <p:cond delay="4000"/>
                            </p:stCondLst>
                            <p:childTnLst>
                              <p:par>
                                <p:cTn id="34" presetID="18" presetClass="entr" presetSubtype="6"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strips(downRight)">
                                      <p:cBhvr>
                                        <p:cTn id="36" dur="500"/>
                                        <p:tgtEl>
                                          <p:spTgt spid="45"/>
                                        </p:tgtEl>
                                      </p:cBhvr>
                                    </p:animEffect>
                                  </p:childTnLst>
                                </p:cTn>
                              </p:par>
                            </p:childTnLst>
                          </p:cTn>
                        </p:par>
                        <p:par>
                          <p:cTn id="37" fill="hold">
                            <p:stCondLst>
                              <p:cond delay="4500"/>
                            </p:stCondLst>
                            <p:childTnLst>
                              <p:par>
                                <p:cTn id="38" presetID="10" presetClass="entr" presetSubtype="0" fill="hold" grpId="0"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1000"/>
                                        <p:tgtEl>
                                          <p:spTgt spid="48"/>
                                        </p:tgtEl>
                                      </p:cBhvr>
                                    </p:animEffect>
                                  </p:childTnLst>
                                </p:cTn>
                              </p:par>
                            </p:childTnLst>
                          </p:cTn>
                        </p:par>
                        <p:par>
                          <p:cTn id="41" fill="hold">
                            <p:stCondLst>
                              <p:cond delay="5500"/>
                            </p:stCondLst>
                            <p:childTnLst>
                              <p:par>
                                <p:cTn id="42" presetID="2" presetClass="entr" presetSubtype="2" accel="50000" decel="5000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1+#ppt_w/2"/>
                                          </p:val>
                                        </p:tav>
                                        <p:tav tm="100000">
                                          <p:val>
                                            <p:strVal val="#ppt_x"/>
                                          </p:val>
                                        </p:tav>
                                      </p:tavLst>
                                    </p:anim>
                                    <p:anim calcmode="lin" valueType="num">
                                      <p:cBhvr additive="base">
                                        <p:cTn id="45" dur="500" fill="hold"/>
                                        <p:tgtEl>
                                          <p:spTgt spid="23"/>
                                        </p:tgtEl>
                                        <p:attrNameLst>
                                          <p:attrName>ppt_y</p:attrName>
                                        </p:attrNameLst>
                                      </p:cBhvr>
                                      <p:tavLst>
                                        <p:tav tm="0">
                                          <p:val>
                                            <p:strVal val="#ppt_y"/>
                                          </p:val>
                                        </p:tav>
                                        <p:tav tm="100000">
                                          <p:val>
                                            <p:strVal val="#ppt_y"/>
                                          </p:val>
                                        </p:tav>
                                      </p:tavLst>
                                    </p:anim>
                                  </p:childTnLst>
                                </p:cTn>
                              </p:par>
                            </p:childTnLst>
                          </p:cTn>
                        </p:par>
                        <p:par>
                          <p:cTn id="46" fill="hold">
                            <p:stCondLst>
                              <p:cond delay="6000"/>
                            </p:stCondLst>
                            <p:childTnLst>
                              <p:par>
                                <p:cTn id="47" presetID="2" presetClass="entr" presetSubtype="2" accel="50000" decel="50000"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fill="hold"/>
                                        <p:tgtEl>
                                          <p:spTgt spid="31"/>
                                        </p:tgtEl>
                                        <p:attrNameLst>
                                          <p:attrName>ppt_x</p:attrName>
                                        </p:attrNameLst>
                                      </p:cBhvr>
                                      <p:tavLst>
                                        <p:tav tm="0">
                                          <p:val>
                                            <p:strVal val="1+#ppt_w/2"/>
                                          </p:val>
                                        </p:tav>
                                        <p:tav tm="100000">
                                          <p:val>
                                            <p:strVal val="#ppt_x"/>
                                          </p:val>
                                        </p:tav>
                                      </p:tavLst>
                                    </p:anim>
                                    <p:anim calcmode="lin" valueType="num">
                                      <p:cBhvr additive="base">
                                        <p:cTn id="50" dur="500" fill="hold"/>
                                        <p:tgtEl>
                                          <p:spTgt spid="31"/>
                                        </p:tgtEl>
                                        <p:attrNameLst>
                                          <p:attrName>ppt_y</p:attrName>
                                        </p:attrNameLst>
                                      </p:cBhvr>
                                      <p:tavLst>
                                        <p:tav tm="0">
                                          <p:val>
                                            <p:strVal val="#ppt_y"/>
                                          </p:val>
                                        </p:tav>
                                        <p:tav tm="100000">
                                          <p:val>
                                            <p:strVal val="#ppt_y"/>
                                          </p:val>
                                        </p:tav>
                                      </p:tavLst>
                                    </p:anim>
                                  </p:childTnLst>
                                </p:cTn>
                              </p:par>
                            </p:childTnLst>
                          </p:cTn>
                        </p:par>
                        <p:par>
                          <p:cTn id="51" fill="hold">
                            <p:stCondLst>
                              <p:cond delay="6500"/>
                            </p:stCondLst>
                            <p:childTnLst>
                              <p:par>
                                <p:cTn id="52" presetID="2" presetClass="entr" presetSubtype="2" accel="50000" decel="5000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fill="hold"/>
                                        <p:tgtEl>
                                          <p:spTgt spid="27"/>
                                        </p:tgtEl>
                                        <p:attrNameLst>
                                          <p:attrName>ppt_x</p:attrName>
                                        </p:attrNameLst>
                                      </p:cBhvr>
                                      <p:tavLst>
                                        <p:tav tm="0">
                                          <p:val>
                                            <p:strVal val="1+#ppt_w/2"/>
                                          </p:val>
                                        </p:tav>
                                        <p:tav tm="100000">
                                          <p:val>
                                            <p:strVal val="#ppt_x"/>
                                          </p:val>
                                        </p:tav>
                                      </p:tavLst>
                                    </p:anim>
                                    <p:anim calcmode="lin" valueType="num">
                                      <p:cBhvr additive="base">
                                        <p:cTn id="55" dur="500" fill="hold"/>
                                        <p:tgtEl>
                                          <p:spTgt spid="27"/>
                                        </p:tgtEl>
                                        <p:attrNameLst>
                                          <p:attrName>ppt_y</p:attrName>
                                        </p:attrNameLst>
                                      </p:cBhvr>
                                      <p:tavLst>
                                        <p:tav tm="0">
                                          <p:val>
                                            <p:strVal val="#ppt_y"/>
                                          </p:val>
                                        </p:tav>
                                        <p:tav tm="100000">
                                          <p:val>
                                            <p:strVal val="#ppt_y"/>
                                          </p:val>
                                        </p:tav>
                                      </p:tavLst>
                                    </p:anim>
                                  </p:childTnLst>
                                </p:cTn>
                              </p:par>
                            </p:childTnLst>
                          </p:cTn>
                        </p:par>
                        <p:par>
                          <p:cTn id="56" fill="hold">
                            <p:stCondLst>
                              <p:cond delay="7000"/>
                            </p:stCondLst>
                            <p:childTnLst>
                              <p:par>
                                <p:cTn id="57" presetID="2" presetClass="entr" presetSubtype="2" accel="50000" decel="50000" fill="hold"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fill="hold"/>
                                        <p:tgtEl>
                                          <p:spTgt spid="37"/>
                                        </p:tgtEl>
                                        <p:attrNameLst>
                                          <p:attrName>ppt_x</p:attrName>
                                        </p:attrNameLst>
                                      </p:cBhvr>
                                      <p:tavLst>
                                        <p:tav tm="0">
                                          <p:val>
                                            <p:strVal val="1+#ppt_w/2"/>
                                          </p:val>
                                        </p:tav>
                                        <p:tav tm="100000">
                                          <p:val>
                                            <p:strVal val="#ppt_x"/>
                                          </p:val>
                                        </p:tav>
                                      </p:tavLst>
                                    </p:anim>
                                    <p:anim calcmode="lin" valueType="num">
                                      <p:cBhvr additive="base">
                                        <p:cTn id="60"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423799" y="2584150"/>
            <a:ext cx="8090609" cy="0"/>
          </a:xfrm>
          <a:prstGeom prst="line">
            <a:avLst/>
          </a:prstGeom>
          <a:noFill/>
          <a:ln w="9525" cap="flat" cmpd="sng" algn="ctr">
            <a:solidFill>
              <a:sysClr val="windowText" lastClr="000000">
                <a:lumMod val="65000"/>
                <a:lumOff val="35000"/>
              </a:sysClr>
            </a:solidFill>
            <a:prstDash val="dash"/>
          </a:ln>
          <a:effectLst/>
        </p:spPr>
      </p:cxnSp>
      <p:sp>
        <p:nvSpPr>
          <p:cNvPr id="3" name="标题层"/>
          <p:cNvSpPr txBox="1"/>
          <p:nvPr/>
        </p:nvSpPr>
        <p:spPr bwMode="auto">
          <a:xfrm>
            <a:off x="752127" y="3033488"/>
            <a:ext cx="799280" cy="666786"/>
          </a:xfrm>
          <a:prstGeom prst="rect">
            <a:avLst/>
          </a:prstGeom>
          <a:noFill/>
          <a:effectLst/>
        </p:spPr>
        <p:txBody>
          <a:bodyPr wrap="square">
            <a:spAutoFit/>
          </a:bodyPr>
          <a:lstStyle/>
          <a:p>
            <a:pPr algn="ctr" defTabSz="1218565">
              <a:defRPr/>
            </a:pPr>
            <a:r>
              <a:rPr lang="en-US" altLang="zh-CN"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rPr>
              <a:t>01</a:t>
            </a:r>
            <a:endParaRPr lang="zh-CN" altLang="en-US"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4" name="直接连接符 3"/>
          <p:cNvCxnSpPr/>
          <p:nvPr/>
        </p:nvCxnSpPr>
        <p:spPr>
          <a:xfrm>
            <a:off x="1631214" y="3104073"/>
            <a:ext cx="0" cy="556457"/>
          </a:xfrm>
          <a:prstGeom prst="line">
            <a:avLst/>
          </a:prstGeom>
          <a:noFill/>
          <a:ln w="9525" cap="flat" cmpd="sng" algn="ctr">
            <a:solidFill>
              <a:sysClr val="windowText" lastClr="000000">
                <a:lumMod val="65000"/>
                <a:lumOff val="35000"/>
              </a:sysClr>
            </a:solidFill>
            <a:prstDash val="solid"/>
          </a:ln>
          <a:effectLst/>
        </p:spPr>
      </p:cxnSp>
      <p:sp>
        <p:nvSpPr>
          <p:cNvPr id="5" name="标题层"/>
          <p:cNvSpPr txBox="1"/>
          <p:nvPr/>
        </p:nvSpPr>
        <p:spPr bwMode="auto">
          <a:xfrm>
            <a:off x="1722487" y="3119184"/>
            <a:ext cx="5366344" cy="502766"/>
          </a:xfrm>
          <a:prstGeom prst="rect">
            <a:avLst/>
          </a:prstGeom>
          <a:noFill/>
          <a:effectLst/>
        </p:spPr>
        <p:txBody>
          <a:bodyPr wrap="square">
            <a:spAutoFit/>
          </a:bodyPr>
          <a:lstStyle/>
          <a:p>
            <a:pPr defTabSz="1218565">
              <a:defRPr/>
            </a:pPr>
            <a:r>
              <a:rPr lang="zh-CN" altLang="en-US" sz="2665" b="1" kern="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单击添加大标题一</a:t>
            </a:r>
            <a:endParaRPr lang="zh-CN" altLang="en-US" sz="2665"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784576" y="3382300"/>
            <a:ext cx="1902725" cy="0"/>
          </a:xfrm>
          <a:prstGeom prst="line">
            <a:avLst/>
          </a:prstGeom>
          <a:noFill/>
          <a:ln w="9525" cap="flat" cmpd="sng" algn="ctr">
            <a:solidFill>
              <a:sysClr val="windowText" lastClr="000000">
                <a:lumMod val="65000"/>
                <a:lumOff val="35000"/>
              </a:sysClr>
            </a:solidFill>
            <a:prstDash val="dash"/>
            <a:tailEnd type="oval"/>
          </a:ln>
          <a:effectLst/>
        </p:spPr>
      </p:cxnSp>
      <p:sp>
        <p:nvSpPr>
          <p:cNvPr id="7" name="标题层"/>
          <p:cNvSpPr txBox="1"/>
          <p:nvPr/>
        </p:nvSpPr>
        <p:spPr bwMode="auto">
          <a:xfrm>
            <a:off x="752127" y="3743420"/>
            <a:ext cx="799280" cy="666786"/>
          </a:xfrm>
          <a:prstGeom prst="rect">
            <a:avLst/>
          </a:prstGeom>
          <a:noFill/>
          <a:effectLst/>
        </p:spPr>
        <p:txBody>
          <a:bodyPr wrap="square">
            <a:spAutoFit/>
          </a:bodyPr>
          <a:lstStyle/>
          <a:p>
            <a:pPr algn="ctr" defTabSz="1218565">
              <a:defRPr/>
            </a:pPr>
            <a:r>
              <a:rPr lang="en-US" altLang="zh-CN"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rPr>
              <a:t>02</a:t>
            </a:r>
            <a:endParaRPr lang="zh-CN" altLang="en-US"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8" name="直接连接符 7"/>
          <p:cNvCxnSpPr/>
          <p:nvPr/>
        </p:nvCxnSpPr>
        <p:spPr>
          <a:xfrm>
            <a:off x="1631214" y="3814005"/>
            <a:ext cx="0" cy="556457"/>
          </a:xfrm>
          <a:prstGeom prst="line">
            <a:avLst/>
          </a:prstGeom>
          <a:noFill/>
          <a:ln w="9525" cap="flat" cmpd="sng" algn="ctr">
            <a:solidFill>
              <a:sysClr val="windowText" lastClr="000000">
                <a:lumMod val="65000"/>
                <a:lumOff val="35000"/>
              </a:sysClr>
            </a:solidFill>
            <a:prstDash val="solid"/>
          </a:ln>
          <a:effectLst/>
        </p:spPr>
      </p:cxnSp>
      <p:sp>
        <p:nvSpPr>
          <p:cNvPr id="9" name="标题层"/>
          <p:cNvSpPr txBox="1"/>
          <p:nvPr/>
        </p:nvSpPr>
        <p:spPr bwMode="auto">
          <a:xfrm>
            <a:off x="1722488" y="3791259"/>
            <a:ext cx="4979804" cy="502766"/>
          </a:xfrm>
          <a:prstGeom prst="rect">
            <a:avLst/>
          </a:prstGeom>
          <a:noFill/>
          <a:effectLst/>
        </p:spPr>
        <p:txBody>
          <a:bodyPr wrap="square">
            <a:spAutoFit/>
          </a:bodyPr>
          <a:lstStyle>
            <a:defPPr>
              <a:defRPr lang="zh-CN"/>
            </a:defPPr>
            <a:lvl1pPr marR="0" lvl="0" indent="0" fontAlgn="auto">
              <a:lnSpc>
                <a:spcPct val="100000"/>
              </a:lnSpc>
              <a:spcBef>
                <a:spcPts val="0"/>
              </a:spcBef>
              <a:spcAft>
                <a:spcPts val="0"/>
              </a:spcAft>
              <a:buClrTx/>
              <a:buSzTx/>
              <a:buFontTx/>
              <a:buNone/>
              <a:defRPr kumimoji="0" sz="2000" b="1" i="0" u="none" strike="noStrike" kern="0" cap="none" spc="0" normalizeH="0" baseline="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defRPr>
            </a:lvl1pPr>
          </a:lstStyle>
          <a:p>
            <a:pPr defTabSz="1218565">
              <a:defRPr/>
            </a:pPr>
            <a:r>
              <a:rPr lang="zh-CN" altLang="en-US" sz="2665" dirty="0"/>
              <a:t>单击添加大</a:t>
            </a:r>
            <a:r>
              <a:rPr lang="zh-CN" altLang="en-US" sz="2665" dirty="0" smtClean="0"/>
              <a:t>标题二</a:t>
            </a:r>
            <a:endParaRPr lang="zh-CN" altLang="en-US" sz="2665" dirty="0"/>
          </a:p>
        </p:txBody>
      </p:sp>
      <p:cxnSp>
        <p:nvCxnSpPr>
          <p:cNvPr id="10" name="直接连接符 9"/>
          <p:cNvCxnSpPr/>
          <p:nvPr/>
        </p:nvCxnSpPr>
        <p:spPr>
          <a:xfrm>
            <a:off x="4784576" y="4058000"/>
            <a:ext cx="1917716" cy="34233"/>
          </a:xfrm>
          <a:prstGeom prst="line">
            <a:avLst/>
          </a:prstGeom>
          <a:noFill/>
          <a:ln w="9525" cap="flat" cmpd="sng" algn="ctr">
            <a:solidFill>
              <a:sysClr val="windowText" lastClr="000000">
                <a:lumMod val="65000"/>
                <a:lumOff val="35000"/>
              </a:sysClr>
            </a:solidFill>
            <a:prstDash val="dash"/>
            <a:tailEnd type="oval"/>
          </a:ln>
          <a:effectLst/>
        </p:spPr>
      </p:cxnSp>
      <p:sp>
        <p:nvSpPr>
          <p:cNvPr id="11" name="标题层"/>
          <p:cNvSpPr txBox="1"/>
          <p:nvPr/>
        </p:nvSpPr>
        <p:spPr bwMode="auto">
          <a:xfrm>
            <a:off x="752127" y="4453352"/>
            <a:ext cx="799280" cy="666786"/>
          </a:xfrm>
          <a:prstGeom prst="rect">
            <a:avLst/>
          </a:prstGeom>
          <a:noFill/>
          <a:effectLst/>
        </p:spPr>
        <p:txBody>
          <a:bodyPr wrap="square">
            <a:spAutoFit/>
          </a:bodyPr>
          <a:lstStyle/>
          <a:p>
            <a:pPr algn="ctr" defTabSz="1218565">
              <a:defRPr/>
            </a:pPr>
            <a:r>
              <a:rPr lang="en-US" altLang="zh-CN"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rPr>
              <a:t>03</a:t>
            </a:r>
            <a:endParaRPr lang="zh-CN" altLang="en-US"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12" name="直接连接符 11"/>
          <p:cNvCxnSpPr/>
          <p:nvPr/>
        </p:nvCxnSpPr>
        <p:spPr>
          <a:xfrm>
            <a:off x="1631214" y="4523937"/>
            <a:ext cx="0" cy="556457"/>
          </a:xfrm>
          <a:prstGeom prst="line">
            <a:avLst/>
          </a:prstGeom>
          <a:noFill/>
          <a:ln w="9525" cap="flat" cmpd="sng" algn="ctr">
            <a:solidFill>
              <a:sysClr val="windowText" lastClr="000000">
                <a:lumMod val="65000"/>
                <a:lumOff val="35000"/>
              </a:sysClr>
            </a:solidFill>
            <a:prstDash val="solid"/>
          </a:ln>
          <a:effectLst/>
        </p:spPr>
      </p:cxnSp>
      <p:sp>
        <p:nvSpPr>
          <p:cNvPr id="13" name="标题层"/>
          <p:cNvSpPr txBox="1"/>
          <p:nvPr/>
        </p:nvSpPr>
        <p:spPr bwMode="auto">
          <a:xfrm>
            <a:off x="1722488" y="4516761"/>
            <a:ext cx="3360252" cy="502766"/>
          </a:xfrm>
          <a:prstGeom prst="rect">
            <a:avLst/>
          </a:prstGeom>
          <a:noFill/>
          <a:effectLst/>
        </p:spPr>
        <p:txBody>
          <a:bodyPr wrap="square">
            <a:spAutoFit/>
          </a:bodyPr>
          <a:lstStyle>
            <a:defPPr>
              <a:defRPr lang="zh-CN"/>
            </a:defPPr>
            <a:lvl1pPr marR="0" lvl="0" indent="0" fontAlgn="auto">
              <a:lnSpc>
                <a:spcPct val="100000"/>
              </a:lnSpc>
              <a:spcBef>
                <a:spcPts val="0"/>
              </a:spcBef>
              <a:spcAft>
                <a:spcPts val="0"/>
              </a:spcAft>
              <a:buClrTx/>
              <a:buSzTx/>
              <a:buFontTx/>
              <a:buNone/>
              <a:defRPr kumimoji="0" sz="2000" b="1" i="0" u="none" strike="noStrike" kern="0" cap="none" spc="0" normalizeH="0" baseline="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defRPr>
            </a:lvl1pPr>
          </a:lstStyle>
          <a:p>
            <a:pPr defTabSz="1218565">
              <a:defRPr/>
            </a:pPr>
            <a:r>
              <a:rPr lang="zh-CN" altLang="en-US" sz="2665" dirty="0"/>
              <a:t>单击添加大</a:t>
            </a:r>
            <a:r>
              <a:rPr lang="zh-CN" altLang="en-US" sz="2665" dirty="0" smtClean="0"/>
              <a:t>标题三</a:t>
            </a:r>
            <a:endParaRPr lang="zh-CN" altLang="en-US" sz="2665" dirty="0"/>
          </a:p>
        </p:txBody>
      </p:sp>
      <p:cxnSp>
        <p:nvCxnSpPr>
          <p:cNvPr id="14" name="直接连接符 13"/>
          <p:cNvCxnSpPr/>
          <p:nvPr/>
        </p:nvCxnSpPr>
        <p:spPr>
          <a:xfrm>
            <a:off x="4784576" y="4802164"/>
            <a:ext cx="1917716" cy="0"/>
          </a:xfrm>
          <a:prstGeom prst="line">
            <a:avLst/>
          </a:prstGeom>
          <a:noFill/>
          <a:ln w="9525" cap="flat" cmpd="sng" algn="ctr">
            <a:solidFill>
              <a:sysClr val="windowText" lastClr="000000">
                <a:lumMod val="65000"/>
                <a:lumOff val="35000"/>
              </a:sysClr>
            </a:solidFill>
            <a:prstDash val="dash"/>
            <a:tailEnd type="oval"/>
          </a:ln>
          <a:effectLst/>
        </p:spPr>
      </p:cxnSp>
      <p:sp>
        <p:nvSpPr>
          <p:cNvPr id="15" name="标题层"/>
          <p:cNvSpPr txBox="1"/>
          <p:nvPr/>
        </p:nvSpPr>
        <p:spPr bwMode="auto">
          <a:xfrm>
            <a:off x="752127" y="5163284"/>
            <a:ext cx="799280" cy="666786"/>
          </a:xfrm>
          <a:prstGeom prst="rect">
            <a:avLst/>
          </a:prstGeom>
          <a:noFill/>
          <a:effectLst/>
        </p:spPr>
        <p:txBody>
          <a:bodyPr wrap="square">
            <a:spAutoFit/>
          </a:bodyPr>
          <a:lstStyle/>
          <a:p>
            <a:pPr algn="ctr" defTabSz="1218565">
              <a:defRPr/>
            </a:pPr>
            <a:r>
              <a:rPr lang="en-US" altLang="zh-CN"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rPr>
              <a:t>04</a:t>
            </a:r>
            <a:endParaRPr lang="zh-CN" altLang="en-US"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16" name="直接连接符 15"/>
          <p:cNvCxnSpPr/>
          <p:nvPr/>
        </p:nvCxnSpPr>
        <p:spPr>
          <a:xfrm>
            <a:off x="1631214" y="5233869"/>
            <a:ext cx="0" cy="556457"/>
          </a:xfrm>
          <a:prstGeom prst="line">
            <a:avLst/>
          </a:prstGeom>
          <a:noFill/>
          <a:ln w="9525" cap="flat" cmpd="sng" algn="ctr">
            <a:solidFill>
              <a:sysClr val="windowText" lastClr="000000">
                <a:lumMod val="65000"/>
                <a:lumOff val="35000"/>
              </a:sysClr>
            </a:solidFill>
            <a:prstDash val="solid"/>
          </a:ln>
          <a:effectLst/>
        </p:spPr>
      </p:cxnSp>
      <p:sp>
        <p:nvSpPr>
          <p:cNvPr id="17" name="标题层"/>
          <p:cNvSpPr txBox="1"/>
          <p:nvPr/>
        </p:nvSpPr>
        <p:spPr bwMode="auto">
          <a:xfrm>
            <a:off x="1722488" y="5188836"/>
            <a:ext cx="3360252" cy="502766"/>
          </a:xfrm>
          <a:prstGeom prst="rect">
            <a:avLst/>
          </a:prstGeom>
          <a:noFill/>
          <a:effectLst/>
        </p:spPr>
        <p:txBody>
          <a:bodyPr wrap="square">
            <a:spAutoFit/>
          </a:bodyPr>
          <a:lstStyle>
            <a:defPPr>
              <a:defRPr lang="zh-CN"/>
            </a:defPPr>
            <a:lvl1pPr marR="0" lvl="0" indent="0" fontAlgn="auto">
              <a:lnSpc>
                <a:spcPct val="100000"/>
              </a:lnSpc>
              <a:spcBef>
                <a:spcPts val="0"/>
              </a:spcBef>
              <a:spcAft>
                <a:spcPts val="0"/>
              </a:spcAft>
              <a:buClrTx/>
              <a:buSzTx/>
              <a:buFontTx/>
              <a:buNone/>
              <a:defRPr kumimoji="0" sz="2000" b="1" i="0" u="none" strike="noStrike" kern="0" cap="none" spc="0" normalizeH="0" baseline="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defRPr>
            </a:lvl1pPr>
          </a:lstStyle>
          <a:p>
            <a:pPr defTabSz="1218565">
              <a:defRPr/>
            </a:pPr>
            <a:r>
              <a:rPr lang="zh-CN" altLang="en-US" sz="2665" dirty="0"/>
              <a:t>单击添加大</a:t>
            </a:r>
            <a:r>
              <a:rPr lang="zh-CN" altLang="en-US" sz="2665" dirty="0" smtClean="0"/>
              <a:t>标题四</a:t>
            </a:r>
            <a:endParaRPr lang="zh-CN" altLang="en-US" sz="2665" dirty="0"/>
          </a:p>
        </p:txBody>
      </p:sp>
      <p:cxnSp>
        <p:nvCxnSpPr>
          <p:cNvPr id="18" name="直接连接符 17"/>
          <p:cNvCxnSpPr/>
          <p:nvPr/>
        </p:nvCxnSpPr>
        <p:spPr>
          <a:xfrm>
            <a:off x="4784576" y="5512096"/>
            <a:ext cx="1917716" cy="0"/>
          </a:xfrm>
          <a:prstGeom prst="line">
            <a:avLst/>
          </a:prstGeom>
          <a:noFill/>
          <a:ln w="9525" cap="flat" cmpd="sng" algn="ctr">
            <a:solidFill>
              <a:sysClr val="windowText" lastClr="000000">
                <a:lumMod val="65000"/>
                <a:lumOff val="35000"/>
              </a:sysClr>
            </a:solidFill>
            <a:prstDash val="dash"/>
            <a:tailEnd type="oval"/>
          </a:ln>
          <a:effectLst/>
        </p:spPr>
      </p:cxnSp>
      <p:sp>
        <p:nvSpPr>
          <p:cNvPr id="19" name="TextBox 27"/>
          <p:cNvSpPr txBox="1"/>
          <p:nvPr/>
        </p:nvSpPr>
        <p:spPr>
          <a:xfrm>
            <a:off x="3896680" y="1968596"/>
            <a:ext cx="1987816" cy="1077218"/>
          </a:xfrm>
          <a:prstGeom prst="rect">
            <a:avLst/>
          </a:prstGeom>
          <a:effectLst/>
        </p:spPr>
        <p:txBody>
          <a:bodyPr wrap="square">
            <a:spAutoFit/>
          </a:bodyPr>
          <a:lstStyle>
            <a:defPPr>
              <a:defRPr lang="zh-CN"/>
            </a:defPPr>
            <a:lvl1pPr algn="just" fontAlgn="auto">
              <a:spcBef>
                <a:spcPts val="0"/>
              </a:spcBef>
              <a:spcAft>
                <a:spcPts val="0"/>
              </a:spcAft>
              <a:defRPr sz="2400" b="0">
                <a:solidFill>
                  <a:schemeClr val="tx2">
                    <a:alpha val="91000"/>
                  </a:schemeClr>
                </a:solidFill>
                <a:latin typeface="Impact" panose="020B0806030902050204" pitchFamily="34" charset="0"/>
                <a:ea typeface="微软雅黑" panose="020B0503020204020204" pitchFamily="34" charset="-122"/>
                <a:cs typeface="方正豪体简体" panose="03000509000000000000" pitchFamily="65" charset="-122"/>
              </a:defRPr>
            </a:lvl1pPr>
          </a:lstStyle>
          <a:p>
            <a:pPr defTabSz="1218565">
              <a:defRPr/>
            </a:pPr>
            <a:r>
              <a:rPr lang="en-US" altLang="zh-CN" sz="3200" kern="0" dirty="0">
                <a:solidFill>
                  <a:schemeClr val="tx1">
                    <a:lumMod val="75000"/>
                    <a:lumOff val="25000"/>
                  </a:schemeClr>
                </a:solidFill>
              </a:rPr>
              <a:t>CONTENTS</a:t>
            </a:r>
          </a:p>
          <a:p>
            <a:pPr defTabSz="1218565">
              <a:defRPr/>
            </a:pPr>
            <a:endParaRPr lang="en-US" altLang="zh-CN" sz="3200" kern="0" dirty="0">
              <a:solidFill>
                <a:schemeClr val="tx1">
                  <a:lumMod val="75000"/>
                  <a:lumOff val="25000"/>
                </a:schemeClr>
              </a:solidFill>
            </a:endParaRPr>
          </a:p>
        </p:txBody>
      </p:sp>
      <p:sp>
        <p:nvSpPr>
          <p:cNvPr id="20" name="矩形 19"/>
          <p:cNvSpPr/>
          <p:nvPr/>
        </p:nvSpPr>
        <p:spPr>
          <a:xfrm>
            <a:off x="5845302" y="1640302"/>
            <a:ext cx="2112236" cy="913007"/>
          </a:xfrm>
          <a:prstGeom prst="rect">
            <a:avLst/>
          </a:prstGeom>
          <a:effectLst/>
        </p:spPr>
        <p:txBody>
          <a:bodyPr wrap="square">
            <a:spAutoFit/>
          </a:bodyPr>
          <a:lstStyle/>
          <a:p>
            <a:pPr algn="just" defTabSz="1218565">
              <a:defRPr/>
            </a:pPr>
            <a:r>
              <a:rPr lang="zh-CN" altLang="en-US" sz="5335" b="1" kern="0" dirty="0">
                <a:solidFill>
                  <a:schemeClr val="accent1"/>
                </a:solidFill>
                <a:latin typeface="微软雅黑" panose="020B0503020204020204" pitchFamily="34" charset="-122"/>
                <a:ea typeface="微软雅黑" panose="020B0503020204020204" pitchFamily="34" charset="-122"/>
              </a:rPr>
              <a:t>目 录</a:t>
            </a:r>
            <a:endParaRPr lang="en-US" altLang="zh-CN" sz="5335" b="1" kern="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80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anim calcmode="lin" valueType="num">
                                      <p:cBhvr>
                                        <p:cTn id="12" dur="500" fill="hold"/>
                                        <p:tgtEl>
                                          <p:spTgt spid="19"/>
                                        </p:tgtEl>
                                        <p:attrNameLst>
                                          <p:attrName>ppt_x</p:attrName>
                                        </p:attrNameLst>
                                      </p:cBhvr>
                                      <p:tavLst>
                                        <p:tav tm="0">
                                          <p:val>
                                            <p:strVal val="#ppt_x"/>
                                          </p:val>
                                        </p:tav>
                                        <p:tav tm="100000">
                                          <p:val>
                                            <p:strVal val="#ppt_x"/>
                                          </p:val>
                                        </p:tav>
                                      </p:tavLst>
                                    </p:anim>
                                    <p:anim calcmode="lin" valueType="num">
                                      <p:cBhvr>
                                        <p:cTn id="13" dur="500" fill="hold"/>
                                        <p:tgtEl>
                                          <p:spTgt spid="19"/>
                                        </p:tgtEl>
                                        <p:attrNameLst>
                                          <p:attrName>ppt_y</p:attrName>
                                        </p:attrNameLst>
                                      </p:cBhvr>
                                      <p:tavLst>
                                        <p:tav tm="0">
                                          <p:val>
                                            <p:strVal val="#ppt_y-.1"/>
                                          </p:val>
                                        </p:tav>
                                        <p:tav tm="100000">
                                          <p:val>
                                            <p:strVal val="#ppt_y"/>
                                          </p:val>
                                        </p:tav>
                                      </p:tavLst>
                                    </p:anim>
                                  </p:childTnLst>
                                </p:cTn>
                              </p:par>
                              <p:par>
                                <p:cTn id="14" presetID="22" presetClass="entr" presetSubtype="2" fill="hold" nodeType="withEffect">
                                  <p:stCondLst>
                                    <p:cond delay="1200"/>
                                  </p:stCondLst>
                                  <p:childTnLst>
                                    <p:set>
                                      <p:cBhvr>
                                        <p:cTn id="15" dur="1" fill="hold">
                                          <p:stCondLst>
                                            <p:cond delay="0"/>
                                          </p:stCondLst>
                                        </p:cTn>
                                        <p:tgtEl>
                                          <p:spTgt spid="2"/>
                                        </p:tgtEl>
                                        <p:attrNameLst>
                                          <p:attrName>style.visibility</p:attrName>
                                        </p:attrNameLst>
                                      </p:cBhvr>
                                      <p:to>
                                        <p:strVal val="visible"/>
                                      </p:to>
                                    </p:set>
                                    <p:animEffect transition="in" filter="wipe(right)">
                                      <p:cBhvr>
                                        <p:cTn id="16" dur="500"/>
                                        <p:tgtEl>
                                          <p:spTgt spid="2"/>
                                        </p:tgtEl>
                                      </p:cBhvr>
                                    </p:animEffect>
                                  </p:childTnLst>
                                </p:cTn>
                              </p:par>
                            </p:childTnLst>
                          </p:cTn>
                        </p:par>
                        <p:par>
                          <p:cTn id="17" fill="hold">
                            <p:stCondLst>
                              <p:cond delay="500"/>
                            </p:stCondLst>
                            <p:childTnLst>
                              <p:par>
                                <p:cTn id="18" presetID="47"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600"/>
                                        <p:tgtEl>
                                          <p:spTgt spid="4"/>
                                        </p:tgtEl>
                                      </p:cBhvr>
                                    </p:animEffect>
                                    <p:anim calcmode="lin" valueType="num">
                                      <p:cBhvr>
                                        <p:cTn id="21" dur="600" fill="hold"/>
                                        <p:tgtEl>
                                          <p:spTgt spid="4"/>
                                        </p:tgtEl>
                                        <p:attrNameLst>
                                          <p:attrName>ppt_x</p:attrName>
                                        </p:attrNameLst>
                                      </p:cBhvr>
                                      <p:tavLst>
                                        <p:tav tm="0">
                                          <p:val>
                                            <p:strVal val="#ppt_x"/>
                                          </p:val>
                                        </p:tav>
                                        <p:tav tm="100000">
                                          <p:val>
                                            <p:strVal val="#ppt_x"/>
                                          </p:val>
                                        </p:tav>
                                      </p:tavLst>
                                    </p:anim>
                                    <p:anim calcmode="lin" valueType="num">
                                      <p:cBhvr>
                                        <p:cTn id="22" dur="6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8" decel="5250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400" fill="hold"/>
                                        <p:tgtEl>
                                          <p:spTgt spid="3"/>
                                        </p:tgtEl>
                                        <p:attrNameLst>
                                          <p:attrName>ppt_x</p:attrName>
                                        </p:attrNameLst>
                                      </p:cBhvr>
                                      <p:tavLst>
                                        <p:tav tm="0">
                                          <p:val>
                                            <p:strVal val="0-#ppt_w/2"/>
                                          </p:val>
                                        </p:tav>
                                        <p:tav tm="100000">
                                          <p:val>
                                            <p:strVal val="#ppt_x"/>
                                          </p:val>
                                        </p:tav>
                                      </p:tavLst>
                                    </p:anim>
                                    <p:anim calcmode="lin" valueType="num">
                                      <p:cBhvr additive="base">
                                        <p:cTn id="27" dur="4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decel="5250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400" fill="hold"/>
                                        <p:tgtEl>
                                          <p:spTgt spid="5"/>
                                        </p:tgtEl>
                                        <p:attrNameLst>
                                          <p:attrName>ppt_x</p:attrName>
                                        </p:attrNameLst>
                                      </p:cBhvr>
                                      <p:tavLst>
                                        <p:tav tm="0">
                                          <p:val>
                                            <p:strVal val="1+#ppt_w/2"/>
                                          </p:val>
                                        </p:tav>
                                        <p:tav tm="100000">
                                          <p:val>
                                            <p:strVal val="#ppt_x"/>
                                          </p:val>
                                        </p:tav>
                                      </p:tavLst>
                                    </p:anim>
                                    <p:anim calcmode="lin" valueType="num">
                                      <p:cBhvr additive="base">
                                        <p:cTn id="31" dur="4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par>
                          <p:cTn id="36" fill="hold">
                            <p:stCondLst>
                              <p:cond delay="2500"/>
                            </p:stCondLst>
                            <p:childTnLst>
                              <p:par>
                                <p:cTn id="37" presetID="47"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600"/>
                                        <p:tgtEl>
                                          <p:spTgt spid="8"/>
                                        </p:tgtEl>
                                      </p:cBhvr>
                                    </p:animEffect>
                                    <p:anim calcmode="lin" valueType="num">
                                      <p:cBhvr>
                                        <p:cTn id="40" dur="600" fill="hold"/>
                                        <p:tgtEl>
                                          <p:spTgt spid="8"/>
                                        </p:tgtEl>
                                        <p:attrNameLst>
                                          <p:attrName>ppt_x</p:attrName>
                                        </p:attrNameLst>
                                      </p:cBhvr>
                                      <p:tavLst>
                                        <p:tav tm="0">
                                          <p:val>
                                            <p:strVal val="#ppt_x"/>
                                          </p:val>
                                        </p:tav>
                                        <p:tav tm="100000">
                                          <p:val>
                                            <p:strVal val="#ppt_x"/>
                                          </p:val>
                                        </p:tav>
                                      </p:tavLst>
                                    </p:anim>
                                    <p:anim calcmode="lin" valueType="num">
                                      <p:cBhvr>
                                        <p:cTn id="41" dur="600" fill="hold"/>
                                        <p:tgtEl>
                                          <p:spTgt spid="8"/>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2" presetClass="entr" presetSubtype="8" decel="5250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400" fill="hold"/>
                                        <p:tgtEl>
                                          <p:spTgt spid="7"/>
                                        </p:tgtEl>
                                        <p:attrNameLst>
                                          <p:attrName>ppt_x</p:attrName>
                                        </p:attrNameLst>
                                      </p:cBhvr>
                                      <p:tavLst>
                                        <p:tav tm="0">
                                          <p:val>
                                            <p:strVal val="0-#ppt_w/2"/>
                                          </p:val>
                                        </p:tav>
                                        <p:tav tm="100000">
                                          <p:val>
                                            <p:strVal val="#ppt_x"/>
                                          </p:val>
                                        </p:tav>
                                      </p:tavLst>
                                    </p:anim>
                                    <p:anim calcmode="lin" valueType="num">
                                      <p:cBhvr additive="base">
                                        <p:cTn id="46" dur="400" fill="hold"/>
                                        <p:tgtEl>
                                          <p:spTgt spid="7"/>
                                        </p:tgtEl>
                                        <p:attrNameLst>
                                          <p:attrName>ppt_y</p:attrName>
                                        </p:attrNameLst>
                                      </p:cBhvr>
                                      <p:tavLst>
                                        <p:tav tm="0">
                                          <p:val>
                                            <p:strVal val="#ppt_y"/>
                                          </p:val>
                                        </p:tav>
                                        <p:tav tm="100000">
                                          <p:val>
                                            <p:strVal val="#ppt_y"/>
                                          </p:val>
                                        </p:tav>
                                      </p:tavLst>
                                    </p:anim>
                                  </p:childTnLst>
                                </p:cTn>
                              </p:par>
                              <p:par>
                                <p:cTn id="47" presetID="2" presetClass="entr" presetSubtype="2" decel="5250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400" fill="hold"/>
                                        <p:tgtEl>
                                          <p:spTgt spid="9"/>
                                        </p:tgtEl>
                                        <p:attrNameLst>
                                          <p:attrName>ppt_x</p:attrName>
                                        </p:attrNameLst>
                                      </p:cBhvr>
                                      <p:tavLst>
                                        <p:tav tm="0">
                                          <p:val>
                                            <p:strVal val="1+#ppt_w/2"/>
                                          </p:val>
                                        </p:tav>
                                        <p:tav tm="100000">
                                          <p:val>
                                            <p:strVal val="#ppt_x"/>
                                          </p:val>
                                        </p:tav>
                                      </p:tavLst>
                                    </p:anim>
                                    <p:anim calcmode="lin" valueType="num">
                                      <p:cBhvr additive="base">
                                        <p:cTn id="50" dur="400" fill="hold"/>
                                        <p:tgtEl>
                                          <p:spTgt spid="9"/>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22" presetClass="entr" presetSubtype="8"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p:stCondLst>
                              <p:cond delay="4500"/>
                            </p:stCondLst>
                            <p:childTnLst>
                              <p:par>
                                <p:cTn id="56" presetID="47" presetClass="entr" presetSubtype="0" fill="hold"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600"/>
                                        <p:tgtEl>
                                          <p:spTgt spid="12"/>
                                        </p:tgtEl>
                                      </p:cBhvr>
                                    </p:animEffect>
                                    <p:anim calcmode="lin" valueType="num">
                                      <p:cBhvr>
                                        <p:cTn id="59" dur="600" fill="hold"/>
                                        <p:tgtEl>
                                          <p:spTgt spid="12"/>
                                        </p:tgtEl>
                                        <p:attrNameLst>
                                          <p:attrName>ppt_x</p:attrName>
                                        </p:attrNameLst>
                                      </p:cBhvr>
                                      <p:tavLst>
                                        <p:tav tm="0">
                                          <p:val>
                                            <p:strVal val="#ppt_x"/>
                                          </p:val>
                                        </p:tav>
                                        <p:tav tm="100000">
                                          <p:val>
                                            <p:strVal val="#ppt_x"/>
                                          </p:val>
                                        </p:tav>
                                      </p:tavLst>
                                    </p:anim>
                                    <p:anim calcmode="lin" valueType="num">
                                      <p:cBhvr>
                                        <p:cTn id="60" dur="600" fill="hold"/>
                                        <p:tgtEl>
                                          <p:spTgt spid="12"/>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2" presetClass="entr" presetSubtype="8" decel="52500"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400" fill="hold"/>
                                        <p:tgtEl>
                                          <p:spTgt spid="11"/>
                                        </p:tgtEl>
                                        <p:attrNameLst>
                                          <p:attrName>ppt_x</p:attrName>
                                        </p:attrNameLst>
                                      </p:cBhvr>
                                      <p:tavLst>
                                        <p:tav tm="0">
                                          <p:val>
                                            <p:strVal val="0-#ppt_w/2"/>
                                          </p:val>
                                        </p:tav>
                                        <p:tav tm="100000">
                                          <p:val>
                                            <p:strVal val="#ppt_x"/>
                                          </p:val>
                                        </p:tav>
                                      </p:tavLst>
                                    </p:anim>
                                    <p:anim calcmode="lin" valueType="num">
                                      <p:cBhvr additive="base">
                                        <p:cTn id="65" dur="400" fill="hold"/>
                                        <p:tgtEl>
                                          <p:spTgt spid="11"/>
                                        </p:tgtEl>
                                        <p:attrNameLst>
                                          <p:attrName>ppt_y</p:attrName>
                                        </p:attrNameLst>
                                      </p:cBhvr>
                                      <p:tavLst>
                                        <p:tav tm="0">
                                          <p:val>
                                            <p:strVal val="#ppt_y"/>
                                          </p:val>
                                        </p:tav>
                                        <p:tav tm="100000">
                                          <p:val>
                                            <p:strVal val="#ppt_y"/>
                                          </p:val>
                                        </p:tav>
                                      </p:tavLst>
                                    </p:anim>
                                  </p:childTnLst>
                                </p:cTn>
                              </p:par>
                              <p:par>
                                <p:cTn id="66" presetID="2" presetClass="entr" presetSubtype="2" decel="52500"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additive="base">
                                        <p:cTn id="68" dur="400" fill="hold"/>
                                        <p:tgtEl>
                                          <p:spTgt spid="13"/>
                                        </p:tgtEl>
                                        <p:attrNameLst>
                                          <p:attrName>ppt_x</p:attrName>
                                        </p:attrNameLst>
                                      </p:cBhvr>
                                      <p:tavLst>
                                        <p:tav tm="0">
                                          <p:val>
                                            <p:strVal val="1+#ppt_w/2"/>
                                          </p:val>
                                        </p:tav>
                                        <p:tav tm="100000">
                                          <p:val>
                                            <p:strVal val="#ppt_x"/>
                                          </p:val>
                                        </p:tav>
                                      </p:tavLst>
                                    </p:anim>
                                    <p:anim calcmode="lin" valueType="num">
                                      <p:cBhvr additive="base">
                                        <p:cTn id="69" dur="400" fill="hold"/>
                                        <p:tgtEl>
                                          <p:spTgt spid="13"/>
                                        </p:tgtEl>
                                        <p:attrNameLst>
                                          <p:attrName>ppt_y</p:attrName>
                                        </p:attrNameLst>
                                      </p:cBhvr>
                                      <p:tavLst>
                                        <p:tav tm="0">
                                          <p:val>
                                            <p:strVal val="#ppt_y"/>
                                          </p:val>
                                        </p:tav>
                                        <p:tav tm="100000">
                                          <p:val>
                                            <p:strVal val="#ppt_y"/>
                                          </p:val>
                                        </p:tav>
                                      </p:tavLst>
                                    </p:anim>
                                  </p:childTnLst>
                                </p:cTn>
                              </p:par>
                            </p:childTnLst>
                          </p:cTn>
                        </p:par>
                        <p:par>
                          <p:cTn id="70" fill="hold">
                            <p:stCondLst>
                              <p:cond delay="6000"/>
                            </p:stCondLst>
                            <p:childTnLst>
                              <p:par>
                                <p:cTn id="71" presetID="22" presetClass="entr" presetSubtype="8"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left)">
                                      <p:cBhvr>
                                        <p:cTn id="73" dur="500"/>
                                        <p:tgtEl>
                                          <p:spTgt spid="14"/>
                                        </p:tgtEl>
                                      </p:cBhvr>
                                    </p:animEffect>
                                  </p:childTnLst>
                                </p:cTn>
                              </p:par>
                            </p:childTnLst>
                          </p:cTn>
                        </p:par>
                        <p:par>
                          <p:cTn id="74" fill="hold">
                            <p:stCondLst>
                              <p:cond delay="6500"/>
                            </p:stCondLst>
                            <p:childTnLst>
                              <p:par>
                                <p:cTn id="75" presetID="47" presetClass="entr" presetSubtype="0" fill="hold"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600"/>
                                        <p:tgtEl>
                                          <p:spTgt spid="16"/>
                                        </p:tgtEl>
                                      </p:cBhvr>
                                    </p:animEffect>
                                    <p:anim calcmode="lin" valueType="num">
                                      <p:cBhvr>
                                        <p:cTn id="78" dur="600" fill="hold"/>
                                        <p:tgtEl>
                                          <p:spTgt spid="16"/>
                                        </p:tgtEl>
                                        <p:attrNameLst>
                                          <p:attrName>ppt_x</p:attrName>
                                        </p:attrNameLst>
                                      </p:cBhvr>
                                      <p:tavLst>
                                        <p:tav tm="0">
                                          <p:val>
                                            <p:strVal val="#ppt_x"/>
                                          </p:val>
                                        </p:tav>
                                        <p:tav tm="100000">
                                          <p:val>
                                            <p:strVal val="#ppt_x"/>
                                          </p:val>
                                        </p:tav>
                                      </p:tavLst>
                                    </p:anim>
                                    <p:anim calcmode="lin" valueType="num">
                                      <p:cBhvr>
                                        <p:cTn id="79" dur="600" fill="hold"/>
                                        <p:tgtEl>
                                          <p:spTgt spid="16"/>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2" presetClass="entr" presetSubtype="8" decel="5250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 calcmode="lin" valueType="num">
                                      <p:cBhvr additive="base">
                                        <p:cTn id="83" dur="400" fill="hold"/>
                                        <p:tgtEl>
                                          <p:spTgt spid="15"/>
                                        </p:tgtEl>
                                        <p:attrNameLst>
                                          <p:attrName>ppt_x</p:attrName>
                                        </p:attrNameLst>
                                      </p:cBhvr>
                                      <p:tavLst>
                                        <p:tav tm="0">
                                          <p:val>
                                            <p:strVal val="0-#ppt_w/2"/>
                                          </p:val>
                                        </p:tav>
                                        <p:tav tm="100000">
                                          <p:val>
                                            <p:strVal val="#ppt_x"/>
                                          </p:val>
                                        </p:tav>
                                      </p:tavLst>
                                    </p:anim>
                                    <p:anim calcmode="lin" valueType="num">
                                      <p:cBhvr additive="base">
                                        <p:cTn id="84" dur="400" fill="hold"/>
                                        <p:tgtEl>
                                          <p:spTgt spid="15"/>
                                        </p:tgtEl>
                                        <p:attrNameLst>
                                          <p:attrName>ppt_y</p:attrName>
                                        </p:attrNameLst>
                                      </p:cBhvr>
                                      <p:tavLst>
                                        <p:tav tm="0">
                                          <p:val>
                                            <p:strVal val="#ppt_y"/>
                                          </p:val>
                                        </p:tav>
                                        <p:tav tm="100000">
                                          <p:val>
                                            <p:strVal val="#ppt_y"/>
                                          </p:val>
                                        </p:tav>
                                      </p:tavLst>
                                    </p:anim>
                                  </p:childTnLst>
                                </p:cTn>
                              </p:par>
                              <p:par>
                                <p:cTn id="85" presetID="2" presetClass="entr" presetSubtype="2" decel="52500"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additive="base">
                                        <p:cTn id="87" dur="400" fill="hold"/>
                                        <p:tgtEl>
                                          <p:spTgt spid="17"/>
                                        </p:tgtEl>
                                        <p:attrNameLst>
                                          <p:attrName>ppt_x</p:attrName>
                                        </p:attrNameLst>
                                      </p:cBhvr>
                                      <p:tavLst>
                                        <p:tav tm="0">
                                          <p:val>
                                            <p:strVal val="1+#ppt_w/2"/>
                                          </p:val>
                                        </p:tav>
                                        <p:tav tm="100000">
                                          <p:val>
                                            <p:strVal val="#ppt_x"/>
                                          </p:val>
                                        </p:tav>
                                      </p:tavLst>
                                    </p:anim>
                                    <p:anim calcmode="lin" valueType="num">
                                      <p:cBhvr additive="base">
                                        <p:cTn id="88" dur="400" fill="hold"/>
                                        <p:tgtEl>
                                          <p:spTgt spid="17"/>
                                        </p:tgtEl>
                                        <p:attrNameLst>
                                          <p:attrName>ppt_y</p:attrName>
                                        </p:attrNameLst>
                                      </p:cBhvr>
                                      <p:tavLst>
                                        <p:tav tm="0">
                                          <p:val>
                                            <p:strVal val="#ppt_y"/>
                                          </p:val>
                                        </p:tav>
                                        <p:tav tm="100000">
                                          <p:val>
                                            <p:strVal val="#ppt_y"/>
                                          </p:val>
                                        </p:tav>
                                      </p:tavLst>
                                    </p:anim>
                                  </p:childTnLst>
                                </p:cTn>
                              </p:par>
                            </p:childTnLst>
                          </p:cTn>
                        </p:par>
                        <p:par>
                          <p:cTn id="89" fill="hold">
                            <p:stCondLst>
                              <p:cond delay="8000"/>
                            </p:stCondLst>
                            <p:childTnLst>
                              <p:par>
                                <p:cTn id="90" presetID="22" presetClass="entr" presetSubtype="8" fill="hold" nodeType="after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wipe(left)">
                                      <p:cBhvr>
                                        <p:cTn id="9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9" grpId="0"/>
      <p:bldP spid="11" grpId="0"/>
      <p:bldP spid="13" grpId="0"/>
      <p:bldP spid="15" grpId="0"/>
      <p:bldP spid="17"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lowchart: Off-page Connector 42"/>
          <p:cNvSpPr/>
          <p:nvPr/>
        </p:nvSpPr>
        <p:spPr>
          <a:xfrm rot="16200000">
            <a:off x="567985" y="941578"/>
            <a:ext cx="1016000" cy="2150380"/>
          </a:xfrm>
          <a:prstGeom prst="flowChartOffpageConnector">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121908" tIns="60954" rIns="121908" bIns="60954" rtlCol="0" anchor="ctr"/>
          <a:lstStyle/>
          <a:p>
            <a:pPr algn="ctr"/>
            <a:endParaRPr lang="en-US" sz="5900" dirty="0">
              <a:latin typeface="+mn-ea"/>
            </a:endParaRPr>
          </a:p>
        </p:txBody>
      </p:sp>
      <p:sp>
        <p:nvSpPr>
          <p:cNvPr id="47" name="Flowchart: Off-page Connector 46"/>
          <p:cNvSpPr/>
          <p:nvPr/>
        </p:nvSpPr>
        <p:spPr>
          <a:xfrm rot="5400000">
            <a:off x="10608018" y="2115392"/>
            <a:ext cx="1016000" cy="2150381"/>
          </a:xfrm>
          <a:prstGeom prst="flowChartOffpageConnec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21908" tIns="60954" rIns="121908" bIns="60954" rtlCol="0" anchor="ctr"/>
          <a:lstStyle/>
          <a:p>
            <a:pPr algn="ctr"/>
            <a:endParaRPr lang="en-US" sz="4300" dirty="0">
              <a:solidFill>
                <a:schemeClr val="bg1"/>
              </a:solidFill>
              <a:latin typeface="+mn-ea"/>
            </a:endParaRPr>
          </a:p>
        </p:txBody>
      </p:sp>
      <p:sp>
        <p:nvSpPr>
          <p:cNvPr id="57" name="Flowchart: Off-page Connector 56"/>
          <p:cNvSpPr/>
          <p:nvPr/>
        </p:nvSpPr>
        <p:spPr>
          <a:xfrm rot="16200000">
            <a:off x="567985" y="3289202"/>
            <a:ext cx="1016000" cy="215038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121908" tIns="60954" rIns="121908" bIns="60954" rtlCol="0" anchor="ctr"/>
          <a:lstStyle/>
          <a:p>
            <a:pPr algn="ctr"/>
            <a:endParaRPr lang="en-US" sz="4300" dirty="0">
              <a:solidFill>
                <a:schemeClr val="bg1"/>
              </a:solidFill>
              <a:latin typeface="+mn-ea"/>
            </a:endParaRPr>
          </a:p>
        </p:txBody>
      </p:sp>
      <p:sp>
        <p:nvSpPr>
          <p:cNvPr id="63" name="Flowchart: Off-page Connector 62"/>
          <p:cNvSpPr/>
          <p:nvPr/>
        </p:nvSpPr>
        <p:spPr>
          <a:xfrm rot="5400000">
            <a:off x="10608018" y="4463015"/>
            <a:ext cx="1016000" cy="2150380"/>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21908" tIns="60954" rIns="121908" bIns="60954" rtlCol="0" anchor="ctr"/>
          <a:lstStyle/>
          <a:p>
            <a:pPr algn="ctr"/>
            <a:endParaRPr lang="en-US" sz="4300" dirty="0">
              <a:solidFill>
                <a:schemeClr val="bg1"/>
              </a:solidFill>
              <a:latin typeface="+mn-ea"/>
            </a:endParaRPr>
          </a:p>
        </p:txBody>
      </p:sp>
      <p:grpSp>
        <p:nvGrpSpPr>
          <p:cNvPr id="45" name="Group 44"/>
          <p:cNvGrpSpPr/>
          <p:nvPr/>
        </p:nvGrpSpPr>
        <p:grpSpPr>
          <a:xfrm>
            <a:off x="1872038" y="1508769"/>
            <a:ext cx="9369519" cy="1016001"/>
            <a:chOff x="1403615" y="1131575"/>
            <a:chExt cx="7028054" cy="762001"/>
          </a:xfrm>
        </p:grpSpPr>
        <p:sp>
          <p:nvSpPr>
            <p:cNvPr id="21" name="Notched Right Arrow 20"/>
            <p:cNvSpPr/>
            <p:nvPr/>
          </p:nvSpPr>
          <p:spPr>
            <a:xfrm>
              <a:off x="1403615" y="1131575"/>
              <a:ext cx="7028054" cy="762001"/>
            </a:xfrm>
            <a:prstGeom prst="notchedRightArrow">
              <a:avLst>
                <a:gd name="adj1" fmla="val 100000"/>
                <a:gd name="adj2" fmla="val 46001"/>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80" name="Group 79"/>
            <p:cNvGrpSpPr/>
            <p:nvPr/>
          </p:nvGrpSpPr>
          <p:grpSpPr>
            <a:xfrm>
              <a:off x="1952523" y="1238036"/>
              <a:ext cx="5672648" cy="527920"/>
              <a:chOff x="2075204" y="1284004"/>
              <a:chExt cx="5672648" cy="527920"/>
            </a:xfrm>
          </p:grpSpPr>
          <p:sp>
            <p:nvSpPr>
              <p:cNvPr id="73" name="TextBox 72"/>
              <p:cNvSpPr txBox="1"/>
              <p:nvPr/>
            </p:nvSpPr>
            <p:spPr>
              <a:xfrm>
                <a:off x="2075204" y="1284004"/>
                <a:ext cx="2448830" cy="219291"/>
              </a:xfrm>
              <a:prstGeom prst="rect">
                <a:avLst/>
              </a:prstGeom>
              <a:noFill/>
            </p:spPr>
            <p:txBody>
              <a:bodyPr wrap="square" lIns="0" tIns="0" rIns="0" bIns="0" rtlCol="0" anchor="ctr">
                <a:spAutoFit/>
              </a:bodyPr>
              <a:lstStyle/>
              <a:p>
                <a:r>
                  <a:rPr lang="zh-CN" altLang="en-US" sz="1900" dirty="0">
                    <a:solidFill>
                      <a:schemeClr val="tx1">
                        <a:lumMod val="75000"/>
                        <a:lumOff val="25000"/>
                      </a:schemeClr>
                    </a:solidFill>
                    <a:latin typeface="+mn-ea"/>
                  </a:rPr>
                  <a:t>全球化业务</a:t>
                </a:r>
                <a:endParaRPr lang="en-US" sz="1900" dirty="0">
                  <a:solidFill>
                    <a:schemeClr val="tx1">
                      <a:lumMod val="75000"/>
                      <a:lumOff val="25000"/>
                    </a:schemeClr>
                  </a:solidFill>
                  <a:latin typeface="+mn-ea"/>
                </a:endParaRPr>
              </a:p>
            </p:txBody>
          </p:sp>
          <p:sp>
            <p:nvSpPr>
              <p:cNvPr id="75" name="TextBox 74"/>
              <p:cNvSpPr txBox="1"/>
              <p:nvPr/>
            </p:nvSpPr>
            <p:spPr>
              <a:xfrm>
                <a:off x="2075204" y="1477217"/>
                <a:ext cx="5672648" cy="334707"/>
              </a:xfrm>
              <a:prstGeom prst="rect">
                <a:avLst/>
              </a:prstGeom>
              <a:noFill/>
            </p:spPr>
            <p:txBody>
              <a:bodyPr wrap="square" lIns="0" tIns="0" rtlCol="0" anchor="t">
                <a:spAutoFit/>
              </a:bodyPr>
              <a:lstStyle/>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endParaRPr lang="en-US" sz="1300" dirty="0">
                  <a:solidFill>
                    <a:schemeClr val="tx1">
                      <a:lumMod val="65000"/>
                      <a:lumOff val="35000"/>
                    </a:schemeClr>
                  </a:solidFill>
                  <a:latin typeface="+mn-ea"/>
                </a:endParaRPr>
              </a:p>
            </p:txBody>
          </p:sp>
        </p:grpSp>
        <p:sp>
          <p:nvSpPr>
            <p:cNvPr id="29" name="Oval 28"/>
            <p:cNvSpPr>
              <a:spLocks noChangeAspect="1"/>
            </p:cNvSpPr>
            <p:nvPr/>
          </p:nvSpPr>
          <p:spPr>
            <a:xfrm>
              <a:off x="7625171" y="1252234"/>
              <a:ext cx="520686" cy="520683"/>
            </a:xfrm>
            <a:prstGeom prst="ellipse">
              <a:avLst/>
            </a:prstGeom>
            <a:solidFill>
              <a:schemeClr val="bg1"/>
            </a:solidFill>
            <a:ln w="3810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a:solidFill>
                    <a:schemeClr val="tx2"/>
                  </a:solidFill>
                  <a:latin typeface="Agency FB" panose="020B0503020202020204" pitchFamily="34" charset="0"/>
                </a:rPr>
                <a:t>01</a:t>
              </a:r>
            </a:p>
          </p:txBody>
        </p:sp>
      </p:grpSp>
      <p:grpSp>
        <p:nvGrpSpPr>
          <p:cNvPr id="46" name="Group 45"/>
          <p:cNvGrpSpPr/>
          <p:nvPr/>
        </p:nvGrpSpPr>
        <p:grpSpPr>
          <a:xfrm>
            <a:off x="950446" y="2682582"/>
            <a:ext cx="9369519" cy="1016001"/>
            <a:chOff x="712331" y="2011935"/>
            <a:chExt cx="7028054" cy="762001"/>
          </a:xfrm>
        </p:grpSpPr>
        <p:sp>
          <p:nvSpPr>
            <p:cNvPr id="25" name="Notched Right Arrow 24"/>
            <p:cNvSpPr/>
            <p:nvPr/>
          </p:nvSpPr>
          <p:spPr>
            <a:xfrm rot="10800000">
              <a:off x="712331" y="2011935"/>
              <a:ext cx="7028054" cy="762001"/>
            </a:xfrm>
            <a:prstGeom prst="notchedRightArrow">
              <a:avLst>
                <a:gd name="adj1" fmla="val 100000"/>
                <a:gd name="adj2" fmla="val 46000"/>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26" name="Group 25"/>
            <p:cNvGrpSpPr/>
            <p:nvPr/>
          </p:nvGrpSpPr>
          <p:grpSpPr>
            <a:xfrm>
              <a:off x="1612996" y="2118397"/>
              <a:ext cx="5672648" cy="527920"/>
              <a:chOff x="2075204" y="1284004"/>
              <a:chExt cx="5672648" cy="527920"/>
            </a:xfrm>
          </p:grpSpPr>
          <p:sp>
            <p:nvSpPr>
              <p:cNvPr id="27" name="TextBox 26"/>
              <p:cNvSpPr txBox="1"/>
              <p:nvPr/>
            </p:nvSpPr>
            <p:spPr>
              <a:xfrm>
                <a:off x="5299022" y="1284004"/>
                <a:ext cx="2448830" cy="219291"/>
              </a:xfrm>
              <a:prstGeom prst="rect">
                <a:avLst/>
              </a:prstGeom>
              <a:noFill/>
            </p:spPr>
            <p:txBody>
              <a:bodyPr wrap="square" lIns="0" tIns="0" rIns="0" bIns="0" rtlCol="0" anchor="ctr">
                <a:spAutoFit/>
              </a:bodyPr>
              <a:lstStyle/>
              <a:p>
                <a:pPr algn="r"/>
                <a:r>
                  <a:rPr lang="zh-CN" altLang="en-US" sz="1900" dirty="0">
                    <a:solidFill>
                      <a:schemeClr val="tx1">
                        <a:lumMod val="75000"/>
                        <a:lumOff val="25000"/>
                      </a:schemeClr>
                    </a:solidFill>
                    <a:latin typeface="+mn-ea"/>
                  </a:rPr>
                  <a:t>全球化业务</a:t>
                </a:r>
                <a:endParaRPr lang="en-US" sz="1900" dirty="0">
                  <a:solidFill>
                    <a:schemeClr val="tx1">
                      <a:lumMod val="75000"/>
                      <a:lumOff val="25000"/>
                    </a:schemeClr>
                  </a:solidFill>
                  <a:latin typeface="+mn-ea"/>
                </a:endParaRPr>
              </a:p>
            </p:txBody>
          </p:sp>
          <p:sp>
            <p:nvSpPr>
              <p:cNvPr id="28" name="TextBox 27"/>
              <p:cNvSpPr txBox="1"/>
              <p:nvPr/>
            </p:nvSpPr>
            <p:spPr>
              <a:xfrm>
                <a:off x="2075204" y="1477217"/>
                <a:ext cx="5672648" cy="334707"/>
              </a:xfrm>
              <a:prstGeom prst="rect">
                <a:avLst/>
              </a:prstGeom>
              <a:noFill/>
            </p:spPr>
            <p:txBody>
              <a:bodyPr wrap="square" lIns="0" tIns="0" rtlCol="0" anchor="t">
                <a:spAutoFit/>
              </a:bodyPr>
              <a:lstStyle/>
              <a:p>
                <a:pPr algn="r"/>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grpSp>
        <p:sp>
          <p:nvSpPr>
            <p:cNvPr id="32" name="Oval 31"/>
            <p:cNvSpPr>
              <a:spLocks noChangeAspect="1"/>
            </p:cNvSpPr>
            <p:nvPr/>
          </p:nvSpPr>
          <p:spPr>
            <a:xfrm>
              <a:off x="942759" y="2132595"/>
              <a:ext cx="520686" cy="520683"/>
            </a:xfrm>
            <a:prstGeom prst="ellipse">
              <a:avLst/>
            </a:prstGeom>
            <a:solidFill>
              <a:schemeClr val="bg1"/>
            </a:solidFill>
            <a:ln w="381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a:solidFill>
                    <a:schemeClr val="accent4"/>
                  </a:solidFill>
                  <a:latin typeface="Agency FB" panose="020B0503020202020204" pitchFamily="34" charset="0"/>
                </a:rPr>
                <a:t>02</a:t>
              </a:r>
            </a:p>
          </p:txBody>
        </p:sp>
      </p:grpSp>
      <p:grpSp>
        <p:nvGrpSpPr>
          <p:cNvPr id="49" name="Group 48"/>
          <p:cNvGrpSpPr/>
          <p:nvPr/>
        </p:nvGrpSpPr>
        <p:grpSpPr>
          <a:xfrm>
            <a:off x="950446" y="5030206"/>
            <a:ext cx="9369519" cy="1016001"/>
            <a:chOff x="712331" y="3772653"/>
            <a:chExt cx="7028054" cy="762001"/>
          </a:xfrm>
        </p:grpSpPr>
        <p:sp>
          <p:nvSpPr>
            <p:cNvPr id="33" name="Notched Right Arrow 32"/>
            <p:cNvSpPr/>
            <p:nvPr/>
          </p:nvSpPr>
          <p:spPr>
            <a:xfrm rot="10800000">
              <a:off x="712331" y="3772653"/>
              <a:ext cx="7028054" cy="762001"/>
            </a:xfrm>
            <a:prstGeom prst="notchedRightArrow">
              <a:avLst>
                <a:gd name="adj1" fmla="val 100000"/>
                <a:gd name="adj2" fmla="val 46000"/>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34" name="Group 33"/>
            <p:cNvGrpSpPr/>
            <p:nvPr/>
          </p:nvGrpSpPr>
          <p:grpSpPr>
            <a:xfrm>
              <a:off x="1612996" y="3879115"/>
              <a:ext cx="5672648" cy="552123"/>
              <a:chOff x="2075204" y="1284004"/>
              <a:chExt cx="5672648" cy="552123"/>
            </a:xfrm>
          </p:grpSpPr>
          <p:sp>
            <p:nvSpPr>
              <p:cNvPr id="35" name="TextBox 34"/>
              <p:cNvSpPr txBox="1"/>
              <p:nvPr/>
            </p:nvSpPr>
            <p:spPr>
              <a:xfrm>
                <a:off x="5299022" y="1284004"/>
                <a:ext cx="2448830" cy="219291"/>
              </a:xfrm>
              <a:prstGeom prst="rect">
                <a:avLst/>
              </a:prstGeom>
              <a:noFill/>
            </p:spPr>
            <p:txBody>
              <a:bodyPr wrap="square" lIns="0" tIns="0" rIns="0" bIns="0" rtlCol="0" anchor="ctr">
                <a:spAutoFit/>
              </a:bodyPr>
              <a:lstStyle/>
              <a:p>
                <a:pPr algn="r"/>
                <a:r>
                  <a:rPr lang="zh-CN" altLang="en-US" sz="1900" dirty="0">
                    <a:solidFill>
                      <a:schemeClr val="tx1">
                        <a:lumMod val="75000"/>
                        <a:lumOff val="25000"/>
                      </a:schemeClr>
                    </a:solidFill>
                    <a:latin typeface="+mn-ea"/>
                  </a:rPr>
                  <a:t>全球化业务</a:t>
                </a:r>
                <a:endParaRPr lang="en-US" sz="1900" dirty="0">
                  <a:solidFill>
                    <a:schemeClr val="tx1">
                      <a:lumMod val="75000"/>
                      <a:lumOff val="25000"/>
                    </a:schemeClr>
                  </a:solidFill>
                  <a:latin typeface="+mn-ea"/>
                </a:endParaRPr>
              </a:p>
            </p:txBody>
          </p:sp>
          <p:sp>
            <p:nvSpPr>
              <p:cNvPr id="36" name="TextBox 35"/>
              <p:cNvSpPr txBox="1"/>
              <p:nvPr/>
            </p:nvSpPr>
            <p:spPr>
              <a:xfrm>
                <a:off x="2075204" y="1501420"/>
                <a:ext cx="5672648" cy="334707"/>
              </a:xfrm>
              <a:prstGeom prst="rect">
                <a:avLst/>
              </a:prstGeom>
              <a:noFill/>
            </p:spPr>
            <p:txBody>
              <a:bodyPr wrap="square" lIns="0" tIns="0" rtlCol="0" anchor="t">
                <a:spAutoFit/>
              </a:bodyPr>
              <a:lstStyle/>
              <a:p>
                <a:pPr algn="r"/>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grpSp>
        <p:sp>
          <p:nvSpPr>
            <p:cNvPr id="37" name="Oval 36"/>
            <p:cNvSpPr>
              <a:spLocks noChangeAspect="1"/>
            </p:cNvSpPr>
            <p:nvPr/>
          </p:nvSpPr>
          <p:spPr>
            <a:xfrm>
              <a:off x="942759" y="3893313"/>
              <a:ext cx="520686" cy="520683"/>
            </a:xfrm>
            <a:prstGeom prst="ellipse">
              <a:avLst/>
            </a:prstGeom>
            <a:solidFill>
              <a:schemeClr val="bg1"/>
            </a:solidFill>
            <a:ln w="381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a:solidFill>
                    <a:schemeClr val="accent3"/>
                  </a:solidFill>
                  <a:latin typeface="Agency FB" panose="020B0503020202020204" pitchFamily="34" charset="0"/>
                </a:rPr>
                <a:t>04</a:t>
              </a:r>
            </a:p>
          </p:txBody>
        </p:sp>
      </p:grpSp>
      <p:grpSp>
        <p:nvGrpSpPr>
          <p:cNvPr id="48" name="Group 47"/>
          <p:cNvGrpSpPr/>
          <p:nvPr/>
        </p:nvGrpSpPr>
        <p:grpSpPr>
          <a:xfrm>
            <a:off x="1872038" y="3856393"/>
            <a:ext cx="9369519" cy="1016001"/>
            <a:chOff x="1403615" y="2892293"/>
            <a:chExt cx="7028054" cy="762001"/>
          </a:xfrm>
        </p:grpSpPr>
        <p:sp>
          <p:nvSpPr>
            <p:cNvPr id="38" name="Notched Right Arrow 37"/>
            <p:cNvSpPr/>
            <p:nvPr/>
          </p:nvSpPr>
          <p:spPr>
            <a:xfrm>
              <a:off x="1403615" y="2892293"/>
              <a:ext cx="7028054" cy="762001"/>
            </a:xfrm>
            <a:prstGeom prst="notchedRightArrow">
              <a:avLst>
                <a:gd name="adj1" fmla="val 100000"/>
                <a:gd name="adj2" fmla="val 46001"/>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39" name="Group 38"/>
            <p:cNvGrpSpPr/>
            <p:nvPr/>
          </p:nvGrpSpPr>
          <p:grpSpPr>
            <a:xfrm>
              <a:off x="1952523" y="2998753"/>
              <a:ext cx="5672648" cy="557736"/>
              <a:chOff x="2075204" y="1284003"/>
              <a:chExt cx="5672648" cy="557736"/>
            </a:xfrm>
          </p:grpSpPr>
          <p:sp>
            <p:nvSpPr>
              <p:cNvPr id="40" name="TextBox 39"/>
              <p:cNvSpPr txBox="1"/>
              <p:nvPr/>
            </p:nvSpPr>
            <p:spPr>
              <a:xfrm>
                <a:off x="2075204" y="1284003"/>
                <a:ext cx="2448830" cy="219291"/>
              </a:xfrm>
              <a:prstGeom prst="rect">
                <a:avLst/>
              </a:prstGeom>
              <a:noFill/>
            </p:spPr>
            <p:txBody>
              <a:bodyPr wrap="square" lIns="0" tIns="0" rIns="0" bIns="0" rtlCol="0" anchor="ctr">
                <a:spAutoFit/>
              </a:bodyPr>
              <a:lstStyle/>
              <a:p>
                <a:r>
                  <a:rPr lang="zh-CN" altLang="en-US" sz="1900" dirty="0">
                    <a:solidFill>
                      <a:schemeClr val="tx1">
                        <a:lumMod val="75000"/>
                        <a:lumOff val="25000"/>
                      </a:schemeClr>
                    </a:solidFill>
                    <a:latin typeface="+mn-ea"/>
                  </a:rPr>
                  <a:t>全球化业务</a:t>
                </a:r>
                <a:endParaRPr lang="en-US" sz="1900" dirty="0">
                  <a:solidFill>
                    <a:schemeClr val="tx1">
                      <a:lumMod val="75000"/>
                      <a:lumOff val="25000"/>
                    </a:schemeClr>
                  </a:solidFill>
                  <a:latin typeface="+mn-ea"/>
                </a:endParaRPr>
              </a:p>
            </p:txBody>
          </p:sp>
          <p:sp>
            <p:nvSpPr>
              <p:cNvPr id="41" name="TextBox 40"/>
              <p:cNvSpPr txBox="1"/>
              <p:nvPr/>
            </p:nvSpPr>
            <p:spPr>
              <a:xfrm>
                <a:off x="2075204" y="1507032"/>
                <a:ext cx="5672648" cy="334707"/>
              </a:xfrm>
              <a:prstGeom prst="rect">
                <a:avLst/>
              </a:prstGeom>
              <a:noFill/>
            </p:spPr>
            <p:txBody>
              <a:bodyPr wrap="square" lIns="0" tIns="0" rtlCol="0" anchor="t">
                <a:spAutoFit/>
              </a:bodyPr>
              <a:lstStyle/>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grpSp>
        <p:sp>
          <p:nvSpPr>
            <p:cNvPr id="42" name="Oval 41"/>
            <p:cNvSpPr>
              <a:spLocks noChangeAspect="1"/>
            </p:cNvSpPr>
            <p:nvPr/>
          </p:nvSpPr>
          <p:spPr>
            <a:xfrm>
              <a:off x="7625171" y="3012952"/>
              <a:ext cx="520686" cy="520683"/>
            </a:xfrm>
            <a:prstGeom prst="ellipse">
              <a:avLst/>
            </a:prstGeom>
            <a:solidFill>
              <a:schemeClr val="bg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a:solidFill>
                    <a:schemeClr val="accent1"/>
                  </a:solidFill>
                  <a:latin typeface="Agency FB" panose="020B0503020202020204" pitchFamily="34" charset="0"/>
                </a:rPr>
                <a:t>03</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decel="50000"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500" fill="hold"/>
                                        <p:tgtEl>
                                          <p:spTgt spid="47"/>
                                        </p:tgtEl>
                                        <p:attrNameLst>
                                          <p:attrName>ppt_x</p:attrName>
                                        </p:attrNameLst>
                                      </p:cBhvr>
                                      <p:tavLst>
                                        <p:tav tm="0">
                                          <p:val>
                                            <p:strVal val="1+#ppt_w/2"/>
                                          </p:val>
                                        </p:tav>
                                        <p:tav tm="100000">
                                          <p:val>
                                            <p:strVal val="#ppt_x"/>
                                          </p:val>
                                        </p:tav>
                                      </p:tavLst>
                                    </p:anim>
                                    <p:anim calcmode="lin" valueType="num">
                                      <p:cBhvr additive="base">
                                        <p:cTn id="18" dur="500" fill="hold"/>
                                        <p:tgtEl>
                                          <p:spTgt spid="4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accel="50000" decel="50000"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0-#ppt_w/2"/>
                                          </p:val>
                                        </p:tav>
                                        <p:tav tm="100000">
                                          <p:val>
                                            <p:strVal val="#ppt_x"/>
                                          </p:val>
                                        </p:tav>
                                      </p:tavLst>
                                    </p:anim>
                                    <p:anim calcmode="lin" valueType="num">
                                      <p:cBhvr additive="base">
                                        <p:cTn id="23" dur="500" fill="hold"/>
                                        <p:tgtEl>
                                          <p:spTgt spid="4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accel="50000" decel="5000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fill="hold"/>
                                        <p:tgtEl>
                                          <p:spTgt spid="57"/>
                                        </p:tgtEl>
                                        <p:attrNameLst>
                                          <p:attrName>ppt_x</p:attrName>
                                        </p:attrNameLst>
                                      </p:cBhvr>
                                      <p:tavLst>
                                        <p:tav tm="0">
                                          <p:val>
                                            <p:strVal val="0-#ppt_w/2"/>
                                          </p:val>
                                        </p:tav>
                                        <p:tav tm="100000">
                                          <p:val>
                                            <p:strVal val="#ppt_x"/>
                                          </p:val>
                                        </p:tav>
                                      </p:tavLst>
                                    </p:anim>
                                    <p:anim calcmode="lin" valueType="num">
                                      <p:cBhvr additive="base">
                                        <p:cTn id="28" dur="500" fill="hold"/>
                                        <p:tgtEl>
                                          <p:spTgt spid="5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accel="50000" decel="50000"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1+#ppt_w/2"/>
                                          </p:val>
                                        </p:tav>
                                        <p:tav tm="100000">
                                          <p:val>
                                            <p:strVal val="#ppt_x"/>
                                          </p:val>
                                        </p:tav>
                                      </p:tavLst>
                                    </p:anim>
                                    <p:anim calcmode="lin" valueType="num">
                                      <p:cBhvr additive="base">
                                        <p:cTn id="33" dur="500" fill="hold"/>
                                        <p:tgtEl>
                                          <p:spTgt spid="4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accel="50000" decel="50000"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500" fill="hold"/>
                                        <p:tgtEl>
                                          <p:spTgt spid="49"/>
                                        </p:tgtEl>
                                        <p:attrNameLst>
                                          <p:attrName>ppt_x</p:attrName>
                                        </p:attrNameLst>
                                      </p:cBhvr>
                                      <p:tavLst>
                                        <p:tav tm="0">
                                          <p:val>
                                            <p:strVal val="0-#ppt_w/2"/>
                                          </p:val>
                                        </p:tav>
                                        <p:tav tm="100000">
                                          <p:val>
                                            <p:strVal val="#ppt_x"/>
                                          </p:val>
                                        </p:tav>
                                      </p:tavLst>
                                    </p:anim>
                                    <p:anim calcmode="lin" valueType="num">
                                      <p:cBhvr additive="base">
                                        <p:cTn id="43"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7" grpId="0" animBg="1"/>
      <p:bldP spid="57" grpId="0" animBg="1"/>
      <p:bldP spid="6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257603" y="4674609"/>
            <a:ext cx="5721694" cy="541687"/>
          </a:xfrm>
          <a:prstGeom prst="rect">
            <a:avLst/>
          </a:prstGeom>
          <a:noFill/>
        </p:spPr>
        <p:txBody>
          <a:bodyPr wrap="square" lIns="0" tIns="0" rIns="0" bIns="0" rtlCol="0" anchor="t" anchorCtr="0">
            <a:spAutoFit/>
          </a:bodyPr>
          <a:lstStyle/>
          <a:p>
            <a:pPr defTabSz="1216660">
              <a:spcBef>
                <a:spcPct val="20000"/>
              </a:spcBef>
              <a:defRPr/>
            </a:pPr>
            <a:r>
              <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defTabSz="1216660">
              <a:spcBef>
                <a:spcPct val="20000"/>
              </a:spcBef>
              <a:defRPr/>
            </a:pPr>
            <a:r>
              <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您可以在此处添加关于本</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145637" y="2904596"/>
            <a:ext cx="3546835" cy="923330"/>
          </a:xfrm>
          <a:prstGeom prst="rect">
            <a:avLst/>
          </a:prstGeom>
          <a:noFill/>
        </p:spPr>
        <p:txBody>
          <a:bodyPr wrap="square" rtlCol="0">
            <a:spAutoFit/>
          </a:bodyPr>
          <a:lstStyle/>
          <a:p>
            <a:r>
              <a:rPr lang="en-US" altLang="zh-CN" sz="5400" dirty="0">
                <a:solidFill>
                  <a:schemeClr val="accent1"/>
                </a:solidFill>
                <a:latin typeface="Impact" panose="020B0806030902050204" pitchFamily="34" charset="0"/>
              </a:rPr>
              <a:t>PART   </a:t>
            </a:r>
            <a:r>
              <a:rPr lang="en-US" altLang="zh-CN" sz="5400" dirty="0" smtClean="0">
                <a:solidFill>
                  <a:schemeClr val="accent1"/>
                </a:solidFill>
                <a:latin typeface="Impact" panose="020B0806030902050204" pitchFamily="34" charset="0"/>
              </a:rPr>
              <a:t>3</a:t>
            </a:r>
            <a:endParaRPr lang="zh-CN" altLang="en-US" sz="5400" dirty="0">
              <a:solidFill>
                <a:schemeClr val="accent1"/>
              </a:solidFill>
              <a:latin typeface="Impact" panose="020B0806030902050204" pitchFamily="34" charset="0"/>
            </a:endParaRPr>
          </a:p>
        </p:txBody>
      </p:sp>
      <p:sp>
        <p:nvSpPr>
          <p:cNvPr id="4" name="矩形 3"/>
          <p:cNvSpPr/>
          <p:nvPr/>
        </p:nvSpPr>
        <p:spPr>
          <a:xfrm>
            <a:off x="1145637" y="3690149"/>
            <a:ext cx="5032147" cy="923330"/>
          </a:xfrm>
          <a:prstGeom prst="rect">
            <a:avLst/>
          </a:prstGeom>
        </p:spPr>
        <p:txBody>
          <a:bodyPr wrap="none">
            <a:spAutoFit/>
          </a:bodyPr>
          <a:lstStyle/>
          <a:p>
            <a:pPr fontAlgn="base">
              <a:lnSpc>
                <a:spcPct val="100000"/>
              </a:lnSpc>
              <a:spcBef>
                <a:spcPct val="0"/>
              </a:spcBef>
              <a:spcAft>
                <a:spcPct val="0"/>
              </a:spcAft>
              <a:buFontTx/>
              <a:buNone/>
              <a:defRPr/>
            </a:pPr>
            <a:r>
              <a:rPr lang="zh-CN" altLang="en-US" sz="5400" b="1" dirty="0" smtClean="0">
                <a:solidFill>
                  <a:schemeClr val="accent1"/>
                </a:solidFill>
                <a:latin typeface="微软雅黑" panose="020B0503020204020204" pitchFamily="34" charset="-122"/>
                <a:ea typeface="微软雅黑" panose="020B0503020204020204" pitchFamily="34" charset="-122"/>
              </a:rPr>
              <a:t>添加大标题文字</a:t>
            </a:r>
            <a:endParaRPr lang="zh-CN" altLang="en-US" sz="5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内容占位符 2"/>
          <p:cNvSpPr txBox="1"/>
          <p:nvPr/>
        </p:nvSpPr>
        <p:spPr>
          <a:xfrm>
            <a:off x="706553" y="2306808"/>
            <a:ext cx="2819732"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a:t>
            </a:r>
          </a:p>
        </p:txBody>
      </p:sp>
      <p:sp>
        <p:nvSpPr>
          <p:cNvPr id="105" name="内容占位符 2"/>
          <p:cNvSpPr txBox="1"/>
          <p:nvPr/>
        </p:nvSpPr>
        <p:spPr>
          <a:xfrm>
            <a:off x="706553" y="4294745"/>
            <a:ext cx="2819732"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a:t>
            </a:r>
          </a:p>
        </p:txBody>
      </p:sp>
      <p:sp>
        <p:nvSpPr>
          <p:cNvPr id="106" name="内容占位符 2"/>
          <p:cNvSpPr txBox="1"/>
          <p:nvPr/>
        </p:nvSpPr>
        <p:spPr>
          <a:xfrm>
            <a:off x="8665716" y="2306808"/>
            <a:ext cx="2819732"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a:t>
            </a:r>
          </a:p>
        </p:txBody>
      </p:sp>
      <p:sp>
        <p:nvSpPr>
          <p:cNvPr id="197" name="内容占位符 2"/>
          <p:cNvSpPr txBox="1"/>
          <p:nvPr/>
        </p:nvSpPr>
        <p:spPr>
          <a:xfrm>
            <a:off x="8665716" y="4294745"/>
            <a:ext cx="2819732"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a:t>
            </a:r>
          </a:p>
        </p:txBody>
      </p:sp>
      <p:grpSp>
        <p:nvGrpSpPr>
          <p:cNvPr id="7" name="组合 6"/>
          <p:cNvGrpSpPr/>
          <p:nvPr/>
        </p:nvGrpSpPr>
        <p:grpSpPr>
          <a:xfrm>
            <a:off x="5249541" y="4042027"/>
            <a:ext cx="1698332" cy="1698553"/>
            <a:chOff x="3937072" y="3031519"/>
            <a:chExt cx="1273915" cy="1273915"/>
          </a:xfrm>
        </p:grpSpPr>
        <p:sp>
          <p:nvSpPr>
            <p:cNvPr id="102" name="Freeform 6"/>
            <p:cNvSpPr/>
            <p:nvPr/>
          </p:nvSpPr>
          <p:spPr bwMode="auto">
            <a:xfrm rot="8100000">
              <a:off x="3937072" y="3031519"/>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204" name="组合 203"/>
            <p:cNvGrpSpPr/>
            <p:nvPr/>
          </p:nvGrpSpPr>
          <p:grpSpPr>
            <a:xfrm>
              <a:off x="4402316" y="3496763"/>
              <a:ext cx="343426" cy="343426"/>
              <a:chOff x="2409825" y="6532563"/>
              <a:chExt cx="885825" cy="885825"/>
            </a:xfrm>
            <a:solidFill>
              <a:schemeClr val="bg1"/>
            </a:solidFill>
          </p:grpSpPr>
          <p:sp>
            <p:nvSpPr>
              <p:cNvPr id="205"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 name="组合 7"/>
          <p:cNvGrpSpPr/>
          <p:nvPr/>
        </p:nvGrpSpPr>
        <p:grpSpPr>
          <a:xfrm>
            <a:off x="4270587" y="3062946"/>
            <a:ext cx="1698332" cy="1698553"/>
            <a:chOff x="3202761" y="2297208"/>
            <a:chExt cx="1273915" cy="1273915"/>
          </a:xfrm>
        </p:grpSpPr>
        <p:sp>
          <p:nvSpPr>
            <p:cNvPr id="103" name="Freeform 6"/>
            <p:cNvSpPr/>
            <p:nvPr/>
          </p:nvSpPr>
          <p:spPr bwMode="auto">
            <a:xfrm rot="8100000">
              <a:off x="3202761" y="2297208"/>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tx2"/>
            </a:solidFill>
            <a:ln>
              <a:noFill/>
            </a:ln>
          </p:spPr>
          <p:txBody>
            <a:bodyPr vert="horz" wrap="square" lIns="91440" tIns="45720" rIns="91440" bIns="45720" numCol="1" anchor="t" anchorCtr="0" compatLnSpc="1"/>
            <a:lstStyle/>
            <a:p>
              <a:endParaRPr lang="zh-CN" altLang="en-US"/>
            </a:p>
          </p:txBody>
        </p:sp>
        <p:grpSp>
          <p:nvGrpSpPr>
            <p:cNvPr id="212" name="组合 211"/>
            <p:cNvGrpSpPr/>
            <p:nvPr/>
          </p:nvGrpSpPr>
          <p:grpSpPr>
            <a:xfrm>
              <a:off x="3679391" y="2773838"/>
              <a:ext cx="320654" cy="320654"/>
              <a:chOff x="5608638" y="6561138"/>
              <a:chExt cx="827088" cy="827088"/>
            </a:xfrm>
            <a:solidFill>
              <a:schemeClr val="bg1"/>
            </a:solidFill>
          </p:grpSpPr>
          <p:sp>
            <p:nvSpPr>
              <p:cNvPr id="213"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 name="组合 5"/>
          <p:cNvGrpSpPr/>
          <p:nvPr/>
        </p:nvGrpSpPr>
        <p:grpSpPr>
          <a:xfrm>
            <a:off x="6223086" y="3068355"/>
            <a:ext cx="1698332" cy="1698553"/>
            <a:chOff x="4667326" y="2301265"/>
            <a:chExt cx="1273915" cy="1273915"/>
          </a:xfrm>
        </p:grpSpPr>
        <p:sp>
          <p:nvSpPr>
            <p:cNvPr id="100" name="Freeform 6"/>
            <p:cNvSpPr/>
            <p:nvPr/>
          </p:nvSpPr>
          <p:spPr bwMode="auto">
            <a:xfrm rot="8100000">
              <a:off x="4667326" y="2301265"/>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19" name="Freeform 13"/>
            <p:cNvSpPr>
              <a:spLocks noEditPoints="1"/>
            </p:cNvSpPr>
            <p:nvPr/>
          </p:nvSpPr>
          <p:spPr bwMode="auto">
            <a:xfrm>
              <a:off x="5186947" y="2766774"/>
              <a:ext cx="234674" cy="342896"/>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5244132" y="2089274"/>
            <a:ext cx="1698332" cy="1698553"/>
            <a:chOff x="3933015" y="1566954"/>
            <a:chExt cx="1273915" cy="1273915"/>
          </a:xfrm>
        </p:grpSpPr>
        <p:sp>
          <p:nvSpPr>
            <p:cNvPr id="101" name="Freeform 6"/>
            <p:cNvSpPr/>
            <p:nvPr/>
          </p:nvSpPr>
          <p:spPr bwMode="auto">
            <a:xfrm rot="8100000">
              <a:off x="3933015" y="1566954"/>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22" name="组合 221"/>
            <p:cNvGrpSpPr/>
            <p:nvPr/>
          </p:nvGrpSpPr>
          <p:grpSpPr>
            <a:xfrm>
              <a:off x="4440944" y="2032464"/>
              <a:ext cx="258056" cy="342896"/>
              <a:chOff x="5114925" y="5351463"/>
              <a:chExt cx="695325" cy="923926"/>
            </a:xfrm>
            <a:solidFill>
              <a:schemeClr val="bg1"/>
            </a:solidFill>
          </p:grpSpPr>
          <p:sp>
            <p:nvSpPr>
              <p:cNvPr id="223"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27" name="组合 226"/>
          <p:cNvGrpSpPr/>
          <p:nvPr/>
        </p:nvGrpSpPr>
        <p:grpSpPr>
          <a:xfrm>
            <a:off x="3503840" y="4432041"/>
            <a:ext cx="457842" cy="457901"/>
            <a:chOff x="2409825" y="6532563"/>
            <a:chExt cx="885825" cy="885825"/>
          </a:xfrm>
          <a:solidFill>
            <a:schemeClr val="accent2"/>
          </a:solidFill>
        </p:grpSpPr>
        <p:sp>
          <p:nvSpPr>
            <p:cNvPr id="228"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3" name="组合 232"/>
          <p:cNvGrpSpPr/>
          <p:nvPr/>
        </p:nvGrpSpPr>
        <p:grpSpPr>
          <a:xfrm>
            <a:off x="3503842" y="2469770"/>
            <a:ext cx="427483" cy="427539"/>
            <a:chOff x="5608638" y="6561138"/>
            <a:chExt cx="827088" cy="827088"/>
          </a:xfrm>
          <a:solidFill>
            <a:schemeClr val="tx2"/>
          </a:solidFill>
        </p:grpSpPr>
        <p:sp>
          <p:nvSpPr>
            <p:cNvPr id="234"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8" name="Freeform 13"/>
          <p:cNvSpPr>
            <a:spLocks noEditPoints="1"/>
          </p:cNvSpPr>
          <p:nvPr/>
        </p:nvSpPr>
        <p:spPr bwMode="auto">
          <a:xfrm>
            <a:off x="8339615" y="4424281"/>
            <a:ext cx="312858" cy="457195"/>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accent3"/>
          </a:solidFill>
          <a:ln>
            <a:noFill/>
          </a:ln>
        </p:spPr>
        <p:txBody>
          <a:bodyPr vert="horz" wrap="square" lIns="121908" tIns="60954" rIns="121908" bIns="60954" numCol="1" anchor="t" anchorCtr="0" compatLnSpc="1"/>
          <a:lstStyle/>
          <a:p>
            <a:endParaRPr lang="zh-CN" altLang="en-US"/>
          </a:p>
        </p:txBody>
      </p:sp>
      <p:grpSp>
        <p:nvGrpSpPr>
          <p:cNvPr id="239" name="组合 238"/>
          <p:cNvGrpSpPr/>
          <p:nvPr/>
        </p:nvGrpSpPr>
        <p:grpSpPr>
          <a:xfrm>
            <a:off x="8308443" y="2444810"/>
            <a:ext cx="344030" cy="457195"/>
            <a:chOff x="5114925" y="5351463"/>
            <a:chExt cx="695325" cy="923926"/>
          </a:xfrm>
          <a:solidFill>
            <a:schemeClr val="accent1"/>
          </a:solidFill>
        </p:grpSpPr>
        <p:sp>
          <p:nvSpPr>
            <p:cNvPr id="240"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Effect transition="in" filter="fade">
                                      <p:cBhvr>
                                        <p:cTn id="9" dur="3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300" fill="hold"/>
                                        <p:tgtEl>
                                          <p:spTgt spid="6"/>
                                        </p:tgtEl>
                                        <p:attrNameLst>
                                          <p:attrName>ppt_w</p:attrName>
                                        </p:attrNameLst>
                                      </p:cBhvr>
                                      <p:tavLst>
                                        <p:tav tm="0">
                                          <p:val>
                                            <p:fltVal val="0"/>
                                          </p:val>
                                        </p:tav>
                                        <p:tav tm="100000">
                                          <p:val>
                                            <p:strVal val="#ppt_w"/>
                                          </p:val>
                                        </p:tav>
                                      </p:tavLst>
                                    </p:anim>
                                    <p:anim calcmode="lin" valueType="num">
                                      <p:cBhvr>
                                        <p:cTn id="14" dur="300" fill="hold"/>
                                        <p:tgtEl>
                                          <p:spTgt spid="6"/>
                                        </p:tgtEl>
                                        <p:attrNameLst>
                                          <p:attrName>ppt_h</p:attrName>
                                        </p:attrNameLst>
                                      </p:cBhvr>
                                      <p:tavLst>
                                        <p:tav tm="0">
                                          <p:val>
                                            <p:fltVal val="0"/>
                                          </p:val>
                                        </p:tav>
                                        <p:tav tm="100000">
                                          <p:val>
                                            <p:strVal val="#ppt_h"/>
                                          </p:val>
                                        </p:tav>
                                      </p:tavLst>
                                    </p:anim>
                                    <p:animEffect transition="in" filter="fade">
                                      <p:cBhvr>
                                        <p:cTn id="15" dur="300"/>
                                        <p:tgtEl>
                                          <p:spTgt spid="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300" fill="hold"/>
                                        <p:tgtEl>
                                          <p:spTgt spid="7"/>
                                        </p:tgtEl>
                                        <p:attrNameLst>
                                          <p:attrName>ppt_w</p:attrName>
                                        </p:attrNameLst>
                                      </p:cBhvr>
                                      <p:tavLst>
                                        <p:tav tm="0">
                                          <p:val>
                                            <p:fltVal val="0"/>
                                          </p:val>
                                        </p:tav>
                                        <p:tav tm="100000">
                                          <p:val>
                                            <p:strVal val="#ppt_w"/>
                                          </p:val>
                                        </p:tav>
                                      </p:tavLst>
                                    </p:anim>
                                    <p:anim calcmode="lin" valueType="num">
                                      <p:cBhvr>
                                        <p:cTn id="20" dur="300" fill="hold"/>
                                        <p:tgtEl>
                                          <p:spTgt spid="7"/>
                                        </p:tgtEl>
                                        <p:attrNameLst>
                                          <p:attrName>ppt_h</p:attrName>
                                        </p:attrNameLst>
                                      </p:cBhvr>
                                      <p:tavLst>
                                        <p:tav tm="0">
                                          <p:val>
                                            <p:fltVal val="0"/>
                                          </p:val>
                                        </p:tav>
                                        <p:tav tm="100000">
                                          <p:val>
                                            <p:strVal val="#ppt_h"/>
                                          </p:val>
                                        </p:tav>
                                      </p:tavLst>
                                    </p:anim>
                                    <p:animEffect transition="in" filter="fade">
                                      <p:cBhvr>
                                        <p:cTn id="21" dur="300"/>
                                        <p:tgtEl>
                                          <p:spTgt spid="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animEffect transition="in" filter="fade">
                                      <p:cBhvr>
                                        <p:cTn id="27" dur="300"/>
                                        <p:tgtEl>
                                          <p:spTgt spid="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39"/>
                                        </p:tgtEl>
                                        <p:attrNameLst>
                                          <p:attrName>style.visibility</p:attrName>
                                        </p:attrNameLst>
                                      </p:cBhvr>
                                      <p:to>
                                        <p:strVal val="visible"/>
                                      </p:to>
                                    </p:set>
                                    <p:anim calcmode="lin" valueType="num">
                                      <p:cBhvr>
                                        <p:cTn id="31" dur="300" fill="hold"/>
                                        <p:tgtEl>
                                          <p:spTgt spid="239"/>
                                        </p:tgtEl>
                                        <p:attrNameLst>
                                          <p:attrName>ppt_w</p:attrName>
                                        </p:attrNameLst>
                                      </p:cBhvr>
                                      <p:tavLst>
                                        <p:tav tm="0">
                                          <p:val>
                                            <p:fltVal val="0"/>
                                          </p:val>
                                        </p:tav>
                                        <p:tav tm="100000">
                                          <p:val>
                                            <p:strVal val="#ppt_w"/>
                                          </p:val>
                                        </p:tav>
                                      </p:tavLst>
                                    </p:anim>
                                    <p:anim calcmode="lin" valueType="num">
                                      <p:cBhvr>
                                        <p:cTn id="32" dur="300" fill="hold"/>
                                        <p:tgtEl>
                                          <p:spTgt spid="239"/>
                                        </p:tgtEl>
                                        <p:attrNameLst>
                                          <p:attrName>ppt_h</p:attrName>
                                        </p:attrNameLst>
                                      </p:cBhvr>
                                      <p:tavLst>
                                        <p:tav tm="0">
                                          <p:val>
                                            <p:fltVal val="0"/>
                                          </p:val>
                                        </p:tav>
                                        <p:tav tm="100000">
                                          <p:val>
                                            <p:strVal val="#ppt_h"/>
                                          </p:val>
                                        </p:tav>
                                      </p:tavLst>
                                    </p:anim>
                                    <p:animEffect transition="in" filter="fade">
                                      <p:cBhvr>
                                        <p:cTn id="33" dur="300"/>
                                        <p:tgtEl>
                                          <p:spTgt spid="239"/>
                                        </p:tgtEl>
                                      </p:cBhvr>
                                    </p:animEffect>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106"/>
                                        </p:tgtEl>
                                        <p:attrNameLst>
                                          <p:attrName>style.visibility</p:attrName>
                                        </p:attrNameLst>
                                      </p:cBhvr>
                                      <p:to>
                                        <p:strVal val="visible"/>
                                      </p:to>
                                    </p:set>
                                    <p:anim calcmode="lin" valueType="num">
                                      <p:cBhvr additive="base">
                                        <p:cTn id="37" dur="300" fill="hold"/>
                                        <p:tgtEl>
                                          <p:spTgt spid="106"/>
                                        </p:tgtEl>
                                        <p:attrNameLst>
                                          <p:attrName>ppt_x</p:attrName>
                                        </p:attrNameLst>
                                      </p:cBhvr>
                                      <p:tavLst>
                                        <p:tav tm="0">
                                          <p:val>
                                            <p:strVal val="1+#ppt_w/2"/>
                                          </p:val>
                                        </p:tav>
                                        <p:tav tm="100000">
                                          <p:val>
                                            <p:strVal val="#ppt_x"/>
                                          </p:val>
                                        </p:tav>
                                      </p:tavLst>
                                    </p:anim>
                                    <p:anim calcmode="lin" valueType="num">
                                      <p:cBhvr additive="base">
                                        <p:cTn id="38" dur="300" fill="hold"/>
                                        <p:tgtEl>
                                          <p:spTgt spid="106"/>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238"/>
                                        </p:tgtEl>
                                        <p:attrNameLst>
                                          <p:attrName>style.visibility</p:attrName>
                                        </p:attrNameLst>
                                      </p:cBhvr>
                                      <p:to>
                                        <p:strVal val="visible"/>
                                      </p:to>
                                    </p:set>
                                    <p:anim calcmode="lin" valueType="num">
                                      <p:cBhvr>
                                        <p:cTn id="42" dur="300" fill="hold"/>
                                        <p:tgtEl>
                                          <p:spTgt spid="238"/>
                                        </p:tgtEl>
                                        <p:attrNameLst>
                                          <p:attrName>ppt_w</p:attrName>
                                        </p:attrNameLst>
                                      </p:cBhvr>
                                      <p:tavLst>
                                        <p:tav tm="0">
                                          <p:val>
                                            <p:fltVal val="0"/>
                                          </p:val>
                                        </p:tav>
                                        <p:tav tm="100000">
                                          <p:val>
                                            <p:strVal val="#ppt_w"/>
                                          </p:val>
                                        </p:tav>
                                      </p:tavLst>
                                    </p:anim>
                                    <p:anim calcmode="lin" valueType="num">
                                      <p:cBhvr>
                                        <p:cTn id="43" dur="300" fill="hold"/>
                                        <p:tgtEl>
                                          <p:spTgt spid="238"/>
                                        </p:tgtEl>
                                        <p:attrNameLst>
                                          <p:attrName>ppt_h</p:attrName>
                                        </p:attrNameLst>
                                      </p:cBhvr>
                                      <p:tavLst>
                                        <p:tav tm="0">
                                          <p:val>
                                            <p:fltVal val="0"/>
                                          </p:val>
                                        </p:tav>
                                        <p:tav tm="100000">
                                          <p:val>
                                            <p:strVal val="#ppt_h"/>
                                          </p:val>
                                        </p:tav>
                                      </p:tavLst>
                                    </p:anim>
                                    <p:animEffect transition="in" filter="fade">
                                      <p:cBhvr>
                                        <p:cTn id="44" dur="300"/>
                                        <p:tgtEl>
                                          <p:spTgt spid="238"/>
                                        </p:tgtEl>
                                      </p:cBhvr>
                                    </p:animEffect>
                                  </p:childTnLst>
                                </p:cTn>
                              </p:par>
                            </p:childTnLst>
                          </p:cTn>
                        </p:par>
                        <p:par>
                          <p:cTn id="45" fill="hold">
                            <p:stCondLst>
                              <p:cond delay="3500"/>
                            </p:stCondLst>
                            <p:childTnLst>
                              <p:par>
                                <p:cTn id="46" presetID="2" presetClass="entr" presetSubtype="2" fill="hold" grpId="0" nodeType="afterEffect">
                                  <p:stCondLst>
                                    <p:cond delay="0"/>
                                  </p:stCondLst>
                                  <p:childTnLst>
                                    <p:set>
                                      <p:cBhvr>
                                        <p:cTn id="47" dur="1" fill="hold">
                                          <p:stCondLst>
                                            <p:cond delay="0"/>
                                          </p:stCondLst>
                                        </p:cTn>
                                        <p:tgtEl>
                                          <p:spTgt spid="197"/>
                                        </p:tgtEl>
                                        <p:attrNameLst>
                                          <p:attrName>style.visibility</p:attrName>
                                        </p:attrNameLst>
                                      </p:cBhvr>
                                      <p:to>
                                        <p:strVal val="visible"/>
                                      </p:to>
                                    </p:set>
                                    <p:anim calcmode="lin" valueType="num">
                                      <p:cBhvr additive="base">
                                        <p:cTn id="48" dur="300" fill="hold"/>
                                        <p:tgtEl>
                                          <p:spTgt spid="197"/>
                                        </p:tgtEl>
                                        <p:attrNameLst>
                                          <p:attrName>ppt_x</p:attrName>
                                        </p:attrNameLst>
                                      </p:cBhvr>
                                      <p:tavLst>
                                        <p:tav tm="0">
                                          <p:val>
                                            <p:strVal val="1+#ppt_w/2"/>
                                          </p:val>
                                        </p:tav>
                                        <p:tav tm="100000">
                                          <p:val>
                                            <p:strVal val="#ppt_x"/>
                                          </p:val>
                                        </p:tav>
                                      </p:tavLst>
                                    </p:anim>
                                    <p:anim calcmode="lin" valueType="num">
                                      <p:cBhvr additive="base">
                                        <p:cTn id="49" dur="300" fill="hold"/>
                                        <p:tgtEl>
                                          <p:spTgt spid="197"/>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227"/>
                                        </p:tgtEl>
                                        <p:attrNameLst>
                                          <p:attrName>style.visibility</p:attrName>
                                        </p:attrNameLst>
                                      </p:cBhvr>
                                      <p:to>
                                        <p:strVal val="visible"/>
                                      </p:to>
                                    </p:set>
                                    <p:anim calcmode="lin" valueType="num">
                                      <p:cBhvr>
                                        <p:cTn id="53" dur="300" fill="hold"/>
                                        <p:tgtEl>
                                          <p:spTgt spid="227"/>
                                        </p:tgtEl>
                                        <p:attrNameLst>
                                          <p:attrName>ppt_w</p:attrName>
                                        </p:attrNameLst>
                                      </p:cBhvr>
                                      <p:tavLst>
                                        <p:tav tm="0">
                                          <p:val>
                                            <p:fltVal val="0"/>
                                          </p:val>
                                        </p:tav>
                                        <p:tav tm="100000">
                                          <p:val>
                                            <p:strVal val="#ppt_w"/>
                                          </p:val>
                                        </p:tav>
                                      </p:tavLst>
                                    </p:anim>
                                    <p:anim calcmode="lin" valueType="num">
                                      <p:cBhvr>
                                        <p:cTn id="54" dur="300" fill="hold"/>
                                        <p:tgtEl>
                                          <p:spTgt spid="227"/>
                                        </p:tgtEl>
                                        <p:attrNameLst>
                                          <p:attrName>ppt_h</p:attrName>
                                        </p:attrNameLst>
                                      </p:cBhvr>
                                      <p:tavLst>
                                        <p:tav tm="0">
                                          <p:val>
                                            <p:fltVal val="0"/>
                                          </p:val>
                                        </p:tav>
                                        <p:tav tm="100000">
                                          <p:val>
                                            <p:strVal val="#ppt_h"/>
                                          </p:val>
                                        </p:tav>
                                      </p:tavLst>
                                    </p:anim>
                                    <p:animEffect transition="in" filter="fade">
                                      <p:cBhvr>
                                        <p:cTn id="55" dur="300"/>
                                        <p:tgtEl>
                                          <p:spTgt spid="227"/>
                                        </p:tgtEl>
                                      </p:cBhvr>
                                    </p:animEffect>
                                  </p:childTnLst>
                                </p:cTn>
                              </p:par>
                            </p:childTnLst>
                          </p:cTn>
                        </p:par>
                        <p:par>
                          <p:cTn id="56" fill="hold">
                            <p:stCondLst>
                              <p:cond delay="4500"/>
                            </p:stCondLst>
                            <p:childTnLst>
                              <p:par>
                                <p:cTn id="57" presetID="2" presetClass="entr" presetSubtype="8" fill="hold" grpId="0" nodeType="afterEffect">
                                  <p:stCondLst>
                                    <p:cond delay="0"/>
                                  </p:stCondLst>
                                  <p:childTnLst>
                                    <p:set>
                                      <p:cBhvr>
                                        <p:cTn id="58" dur="1" fill="hold">
                                          <p:stCondLst>
                                            <p:cond delay="0"/>
                                          </p:stCondLst>
                                        </p:cTn>
                                        <p:tgtEl>
                                          <p:spTgt spid="105"/>
                                        </p:tgtEl>
                                        <p:attrNameLst>
                                          <p:attrName>style.visibility</p:attrName>
                                        </p:attrNameLst>
                                      </p:cBhvr>
                                      <p:to>
                                        <p:strVal val="visible"/>
                                      </p:to>
                                    </p:set>
                                    <p:anim calcmode="lin" valueType="num">
                                      <p:cBhvr additive="base">
                                        <p:cTn id="59" dur="300" fill="hold"/>
                                        <p:tgtEl>
                                          <p:spTgt spid="105"/>
                                        </p:tgtEl>
                                        <p:attrNameLst>
                                          <p:attrName>ppt_x</p:attrName>
                                        </p:attrNameLst>
                                      </p:cBhvr>
                                      <p:tavLst>
                                        <p:tav tm="0">
                                          <p:val>
                                            <p:strVal val="0-#ppt_w/2"/>
                                          </p:val>
                                        </p:tav>
                                        <p:tav tm="100000">
                                          <p:val>
                                            <p:strVal val="#ppt_x"/>
                                          </p:val>
                                        </p:tav>
                                      </p:tavLst>
                                    </p:anim>
                                    <p:anim calcmode="lin" valueType="num">
                                      <p:cBhvr additive="base">
                                        <p:cTn id="60" dur="300" fill="hold"/>
                                        <p:tgtEl>
                                          <p:spTgt spid="105"/>
                                        </p:tgtEl>
                                        <p:attrNameLst>
                                          <p:attrName>ppt_y</p:attrName>
                                        </p:attrNameLst>
                                      </p:cBhvr>
                                      <p:tavLst>
                                        <p:tav tm="0">
                                          <p:val>
                                            <p:strVal val="#ppt_y"/>
                                          </p:val>
                                        </p:tav>
                                        <p:tav tm="100000">
                                          <p:val>
                                            <p:strVal val="#ppt_y"/>
                                          </p:val>
                                        </p:tav>
                                      </p:tavLst>
                                    </p:anim>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233"/>
                                        </p:tgtEl>
                                        <p:attrNameLst>
                                          <p:attrName>style.visibility</p:attrName>
                                        </p:attrNameLst>
                                      </p:cBhvr>
                                      <p:to>
                                        <p:strVal val="visible"/>
                                      </p:to>
                                    </p:set>
                                    <p:anim calcmode="lin" valueType="num">
                                      <p:cBhvr>
                                        <p:cTn id="64" dur="300" fill="hold"/>
                                        <p:tgtEl>
                                          <p:spTgt spid="233"/>
                                        </p:tgtEl>
                                        <p:attrNameLst>
                                          <p:attrName>ppt_w</p:attrName>
                                        </p:attrNameLst>
                                      </p:cBhvr>
                                      <p:tavLst>
                                        <p:tav tm="0">
                                          <p:val>
                                            <p:fltVal val="0"/>
                                          </p:val>
                                        </p:tav>
                                        <p:tav tm="100000">
                                          <p:val>
                                            <p:strVal val="#ppt_w"/>
                                          </p:val>
                                        </p:tav>
                                      </p:tavLst>
                                    </p:anim>
                                    <p:anim calcmode="lin" valueType="num">
                                      <p:cBhvr>
                                        <p:cTn id="65" dur="300" fill="hold"/>
                                        <p:tgtEl>
                                          <p:spTgt spid="233"/>
                                        </p:tgtEl>
                                        <p:attrNameLst>
                                          <p:attrName>ppt_h</p:attrName>
                                        </p:attrNameLst>
                                      </p:cBhvr>
                                      <p:tavLst>
                                        <p:tav tm="0">
                                          <p:val>
                                            <p:fltVal val="0"/>
                                          </p:val>
                                        </p:tav>
                                        <p:tav tm="100000">
                                          <p:val>
                                            <p:strVal val="#ppt_h"/>
                                          </p:val>
                                        </p:tav>
                                      </p:tavLst>
                                    </p:anim>
                                    <p:animEffect transition="in" filter="fade">
                                      <p:cBhvr>
                                        <p:cTn id="66" dur="300"/>
                                        <p:tgtEl>
                                          <p:spTgt spid="233"/>
                                        </p:tgtEl>
                                      </p:cBhvr>
                                    </p:animEffect>
                                  </p:childTnLst>
                                </p:cTn>
                              </p:par>
                            </p:childTnLst>
                          </p:cTn>
                        </p:par>
                        <p:par>
                          <p:cTn id="67" fill="hold">
                            <p:stCondLst>
                              <p:cond delay="5500"/>
                            </p:stCondLst>
                            <p:childTnLst>
                              <p:par>
                                <p:cTn id="68" presetID="2" presetClass="entr" presetSubtype="8" fill="hold" grpId="0" nodeType="afterEffect">
                                  <p:stCondLst>
                                    <p:cond delay="0"/>
                                  </p:stCondLst>
                                  <p:childTnLst>
                                    <p:set>
                                      <p:cBhvr>
                                        <p:cTn id="69" dur="1" fill="hold">
                                          <p:stCondLst>
                                            <p:cond delay="0"/>
                                          </p:stCondLst>
                                        </p:cTn>
                                        <p:tgtEl>
                                          <p:spTgt spid="104"/>
                                        </p:tgtEl>
                                        <p:attrNameLst>
                                          <p:attrName>style.visibility</p:attrName>
                                        </p:attrNameLst>
                                      </p:cBhvr>
                                      <p:to>
                                        <p:strVal val="visible"/>
                                      </p:to>
                                    </p:set>
                                    <p:anim calcmode="lin" valueType="num">
                                      <p:cBhvr additive="base">
                                        <p:cTn id="70" dur="300" fill="hold"/>
                                        <p:tgtEl>
                                          <p:spTgt spid="104"/>
                                        </p:tgtEl>
                                        <p:attrNameLst>
                                          <p:attrName>ppt_x</p:attrName>
                                        </p:attrNameLst>
                                      </p:cBhvr>
                                      <p:tavLst>
                                        <p:tav tm="0">
                                          <p:val>
                                            <p:strVal val="0-#ppt_w/2"/>
                                          </p:val>
                                        </p:tav>
                                        <p:tav tm="100000">
                                          <p:val>
                                            <p:strVal val="#ppt_x"/>
                                          </p:val>
                                        </p:tav>
                                      </p:tavLst>
                                    </p:anim>
                                    <p:anim calcmode="lin" valueType="num">
                                      <p:cBhvr additive="base">
                                        <p:cTn id="71" dur="300" fill="hold"/>
                                        <p:tgtEl>
                                          <p:spTgt spid="1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P spid="197" grpId="0"/>
      <p:bldP spid="23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409128">
            <a:off x="8061152" y="1339800"/>
            <a:ext cx="1379403" cy="5127213"/>
          </a:xfrm>
          <a:prstGeom prst="rect">
            <a:avLst/>
          </a:prstGeom>
        </p:spPr>
      </p:pic>
      <p:grpSp>
        <p:nvGrpSpPr>
          <p:cNvPr id="36" name="组合 35"/>
          <p:cNvGrpSpPr/>
          <p:nvPr/>
        </p:nvGrpSpPr>
        <p:grpSpPr>
          <a:xfrm>
            <a:off x="-49724" y="2455279"/>
            <a:ext cx="6695983" cy="1492149"/>
            <a:chOff x="-37894" y="1751202"/>
            <a:chExt cx="5022641" cy="1119112"/>
          </a:xfrm>
        </p:grpSpPr>
        <p:grpSp>
          <p:nvGrpSpPr>
            <p:cNvPr id="37" name="组合 36"/>
            <p:cNvGrpSpPr/>
            <p:nvPr/>
          </p:nvGrpSpPr>
          <p:grpSpPr>
            <a:xfrm>
              <a:off x="-37894" y="1751202"/>
              <a:ext cx="5022641" cy="1119112"/>
              <a:chOff x="-37894" y="1668662"/>
              <a:chExt cx="5022641" cy="1119112"/>
            </a:xfrm>
          </p:grpSpPr>
          <p:sp>
            <p:nvSpPr>
              <p:cNvPr id="39" name="矩形 38"/>
              <p:cNvSpPr/>
              <p:nvPr/>
            </p:nvSpPr>
            <p:spPr>
              <a:xfrm>
                <a:off x="-37894" y="2137693"/>
                <a:ext cx="907050" cy="6500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rot="16200000">
                <a:off x="187020" y="2105638"/>
                <a:ext cx="1007087" cy="357185"/>
              </a:xfrm>
              <a:prstGeom prst="parallelogram">
                <a:avLst>
                  <a:gd name="adj" fmla="val 7700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
              <p:cNvSpPr/>
              <p:nvPr/>
            </p:nvSpPr>
            <p:spPr>
              <a:xfrm>
                <a:off x="511971" y="1668662"/>
                <a:ext cx="4472776" cy="957574"/>
              </a:xfrm>
              <a:custGeom>
                <a:avLst/>
                <a:gdLst/>
                <a:ahLst/>
                <a:cxnLst/>
                <a:rect l="l" t="t" r="r" b="b"/>
                <a:pathLst>
                  <a:path w="4472776" h="957574">
                    <a:moveTo>
                      <a:pt x="3647282" y="0"/>
                    </a:moveTo>
                    <a:lnTo>
                      <a:pt x="4472776" y="478788"/>
                    </a:lnTo>
                    <a:lnTo>
                      <a:pt x="3647282" y="957574"/>
                    </a:lnTo>
                    <a:lnTo>
                      <a:pt x="3647282" y="845549"/>
                    </a:lnTo>
                    <a:lnTo>
                      <a:pt x="0" y="845549"/>
                    </a:lnTo>
                    <a:lnTo>
                      <a:pt x="0" y="112024"/>
                    </a:lnTo>
                    <a:lnTo>
                      <a:pt x="3647282" y="1120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4184866" y="2036943"/>
              <a:ext cx="297235" cy="276999"/>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schemeClr val="bg1"/>
                  </a:solidFill>
                  <a:latin typeface="Impact" panose="020B0806030902050204" pitchFamily="34" charset="0"/>
                </a:rPr>
                <a:t>01</a:t>
              </a:r>
              <a:endParaRPr lang="zh-CN" altLang="en-US" dirty="0">
                <a:solidFill>
                  <a:schemeClr val="bg1"/>
                </a:solidFill>
                <a:latin typeface="Impact" panose="020B0806030902050204" pitchFamily="34" charset="0"/>
              </a:endParaRPr>
            </a:p>
          </p:txBody>
        </p:sp>
      </p:grpSp>
      <p:grpSp>
        <p:nvGrpSpPr>
          <p:cNvPr id="42" name="组合 41"/>
          <p:cNvGrpSpPr/>
          <p:nvPr/>
        </p:nvGrpSpPr>
        <p:grpSpPr>
          <a:xfrm>
            <a:off x="-49724" y="3903407"/>
            <a:ext cx="6695983" cy="1492149"/>
            <a:chOff x="-37894" y="2837298"/>
            <a:chExt cx="5022641" cy="1119112"/>
          </a:xfrm>
        </p:grpSpPr>
        <p:grpSp>
          <p:nvGrpSpPr>
            <p:cNvPr id="43" name="组合 42"/>
            <p:cNvGrpSpPr/>
            <p:nvPr/>
          </p:nvGrpSpPr>
          <p:grpSpPr>
            <a:xfrm>
              <a:off x="-37894" y="2837298"/>
              <a:ext cx="5022641" cy="1119112"/>
              <a:chOff x="-37894" y="1668662"/>
              <a:chExt cx="5022641" cy="1119112"/>
            </a:xfrm>
          </p:grpSpPr>
          <p:sp>
            <p:nvSpPr>
              <p:cNvPr id="45" name="矩形 44"/>
              <p:cNvSpPr/>
              <p:nvPr/>
            </p:nvSpPr>
            <p:spPr>
              <a:xfrm>
                <a:off x="-37894" y="2137693"/>
                <a:ext cx="907050" cy="650081"/>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rot="16200000">
                <a:off x="187020" y="2105638"/>
                <a:ext cx="1007087" cy="357185"/>
              </a:xfrm>
              <a:prstGeom prst="parallelogram">
                <a:avLst>
                  <a:gd name="adj" fmla="val 7700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
              <p:cNvSpPr/>
              <p:nvPr/>
            </p:nvSpPr>
            <p:spPr>
              <a:xfrm>
                <a:off x="511971" y="1668662"/>
                <a:ext cx="4472776" cy="957574"/>
              </a:xfrm>
              <a:custGeom>
                <a:avLst/>
                <a:gdLst/>
                <a:ahLst/>
                <a:cxnLst/>
                <a:rect l="l" t="t" r="r" b="b"/>
                <a:pathLst>
                  <a:path w="4472776" h="957574">
                    <a:moveTo>
                      <a:pt x="3647282" y="0"/>
                    </a:moveTo>
                    <a:lnTo>
                      <a:pt x="4472776" y="478788"/>
                    </a:lnTo>
                    <a:lnTo>
                      <a:pt x="3647282" y="957574"/>
                    </a:lnTo>
                    <a:lnTo>
                      <a:pt x="3647282" y="845549"/>
                    </a:lnTo>
                    <a:lnTo>
                      <a:pt x="0" y="845549"/>
                    </a:lnTo>
                    <a:lnTo>
                      <a:pt x="0" y="112024"/>
                    </a:lnTo>
                    <a:lnTo>
                      <a:pt x="3647282" y="112024"/>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p:nvSpPr>
          <p:spPr>
            <a:xfrm>
              <a:off x="4184866" y="3139547"/>
              <a:ext cx="322486" cy="276999"/>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schemeClr val="bg1"/>
                  </a:solidFill>
                  <a:latin typeface="Impact" panose="020B0806030902050204" pitchFamily="34" charset="0"/>
                </a:rPr>
                <a:t>03</a:t>
              </a:r>
              <a:endParaRPr lang="zh-CN" altLang="en-US" dirty="0">
                <a:solidFill>
                  <a:schemeClr val="bg1"/>
                </a:solidFill>
                <a:latin typeface="Impact" panose="020B0806030902050204" pitchFamily="34" charset="0"/>
              </a:endParaRPr>
            </a:p>
          </p:txBody>
        </p:sp>
      </p:grpSp>
      <p:grpSp>
        <p:nvGrpSpPr>
          <p:cNvPr id="48" name="组合 47"/>
          <p:cNvGrpSpPr/>
          <p:nvPr/>
        </p:nvGrpSpPr>
        <p:grpSpPr>
          <a:xfrm>
            <a:off x="5555867" y="3179343"/>
            <a:ext cx="6695983" cy="1492149"/>
            <a:chOff x="4166846" y="2294250"/>
            <a:chExt cx="5022641" cy="1119112"/>
          </a:xfrm>
        </p:grpSpPr>
        <p:grpSp>
          <p:nvGrpSpPr>
            <p:cNvPr id="49" name="组合 48"/>
            <p:cNvGrpSpPr/>
            <p:nvPr/>
          </p:nvGrpSpPr>
          <p:grpSpPr>
            <a:xfrm flipH="1">
              <a:off x="4166846" y="2294250"/>
              <a:ext cx="5022641" cy="1119112"/>
              <a:chOff x="-37894" y="1668662"/>
              <a:chExt cx="5022641" cy="1119112"/>
            </a:xfrm>
          </p:grpSpPr>
          <p:sp>
            <p:nvSpPr>
              <p:cNvPr id="51" name="矩形 50"/>
              <p:cNvSpPr/>
              <p:nvPr/>
            </p:nvSpPr>
            <p:spPr>
              <a:xfrm>
                <a:off x="-37894" y="2137693"/>
                <a:ext cx="907050" cy="65008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rot="16200000">
                <a:off x="187020" y="2105638"/>
                <a:ext cx="1007087" cy="357185"/>
              </a:xfrm>
              <a:prstGeom prst="parallelogram">
                <a:avLst>
                  <a:gd name="adj" fmla="val 77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4"/>
              <p:cNvSpPr/>
              <p:nvPr/>
            </p:nvSpPr>
            <p:spPr>
              <a:xfrm>
                <a:off x="511971" y="1668662"/>
                <a:ext cx="4472776" cy="957574"/>
              </a:xfrm>
              <a:custGeom>
                <a:avLst/>
                <a:gdLst/>
                <a:ahLst/>
                <a:cxnLst/>
                <a:rect l="l" t="t" r="r" b="b"/>
                <a:pathLst>
                  <a:path w="4472776" h="957574">
                    <a:moveTo>
                      <a:pt x="3647282" y="0"/>
                    </a:moveTo>
                    <a:lnTo>
                      <a:pt x="4472776" y="478788"/>
                    </a:lnTo>
                    <a:lnTo>
                      <a:pt x="3647282" y="957574"/>
                    </a:lnTo>
                    <a:lnTo>
                      <a:pt x="3647282" y="845549"/>
                    </a:lnTo>
                    <a:lnTo>
                      <a:pt x="0" y="845549"/>
                    </a:lnTo>
                    <a:lnTo>
                      <a:pt x="0" y="112024"/>
                    </a:lnTo>
                    <a:lnTo>
                      <a:pt x="3647282" y="11202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4588485" y="2588371"/>
              <a:ext cx="317677" cy="276999"/>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schemeClr val="bg1"/>
                  </a:solidFill>
                  <a:latin typeface="Impact" panose="020B0806030902050204" pitchFamily="34" charset="0"/>
                </a:rPr>
                <a:t>02</a:t>
              </a:r>
              <a:endParaRPr lang="zh-CN" altLang="en-US" dirty="0">
                <a:solidFill>
                  <a:schemeClr val="bg1"/>
                </a:solidFill>
                <a:latin typeface="Impact" panose="020B0806030902050204" pitchFamily="34" charset="0"/>
              </a:endParaRPr>
            </a:p>
          </p:txBody>
        </p:sp>
      </p:grpSp>
      <p:grpSp>
        <p:nvGrpSpPr>
          <p:cNvPr id="54" name="组合 53"/>
          <p:cNvGrpSpPr/>
          <p:nvPr/>
        </p:nvGrpSpPr>
        <p:grpSpPr>
          <a:xfrm>
            <a:off x="5555867" y="4649481"/>
            <a:ext cx="6695983" cy="1492149"/>
            <a:chOff x="4166846" y="3396854"/>
            <a:chExt cx="5022641" cy="1119112"/>
          </a:xfrm>
        </p:grpSpPr>
        <p:grpSp>
          <p:nvGrpSpPr>
            <p:cNvPr id="55" name="组合 54"/>
            <p:cNvGrpSpPr/>
            <p:nvPr/>
          </p:nvGrpSpPr>
          <p:grpSpPr>
            <a:xfrm flipH="1">
              <a:off x="4166846" y="3396854"/>
              <a:ext cx="5022641" cy="1119112"/>
              <a:chOff x="-37894" y="1668662"/>
              <a:chExt cx="5022641" cy="1119112"/>
            </a:xfrm>
          </p:grpSpPr>
          <p:sp>
            <p:nvSpPr>
              <p:cNvPr id="57" name="矩形 56"/>
              <p:cNvSpPr/>
              <p:nvPr/>
            </p:nvSpPr>
            <p:spPr>
              <a:xfrm>
                <a:off x="-37894" y="2137693"/>
                <a:ext cx="907050" cy="65008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p:cNvSpPr/>
              <p:nvPr/>
            </p:nvSpPr>
            <p:spPr>
              <a:xfrm rot="16200000">
                <a:off x="187020" y="2105638"/>
                <a:ext cx="1007087" cy="357185"/>
              </a:xfrm>
              <a:prstGeom prst="parallelogram">
                <a:avLst>
                  <a:gd name="adj" fmla="val 7700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4"/>
              <p:cNvSpPr/>
              <p:nvPr/>
            </p:nvSpPr>
            <p:spPr>
              <a:xfrm>
                <a:off x="511971" y="1668662"/>
                <a:ext cx="4472776" cy="957574"/>
              </a:xfrm>
              <a:custGeom>
                <a:avLst/>
                <a:gdLst/>
                <a:ahLst/>
                <a:cxnLst/>
                <a:rect l="l" t="t" r="r" b="b"/>
                <a:pathLst>
                  <a:path w="4472776" h="957574">
                    <a:moveTo>
                      <a:pt x="3647282" y="0"/>
                    </a:moveTo>
                    <a:lnTo>
                      <a:pt x="4472776" y="478788"/>
                    </a:lnTo>
                    <a:lnTo>
                      <a:pt x="3647282" y="957574"/>
                    </a:lnTo>
                    <a:lnTo>
                      <a:pt x="3647282" y="845549"/>
                    </a:lnTo>
                    <a:lnTo>
                      <a:pt x="0" y="845549"/>
                    </a:lnTo>
                    <a:lnTo>
                      <a:pt x="0" y="112024"/>
                    </a:lnTo>
                    <a:lnTo>
                      <a:pt x="3647282" y="11202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p:nvSpPr>
          <p:spPr>
            <a:xfrm>
              <a:off x="4588485" y="3690975"/>
              <a:ext cx="317677" cy="276999"/>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schemeClr val="bg1"/>
                  </a:solidFill>
                  <a:latin typeface="Impact" panose="020B0806030902050204" pitchFamily="34" charset="0"/>
                </a:rPr>
                <a:t>04</a:t>
              </a:r>
              <a:endParaRPr lang="zh-CN" altLang="en-US" dirty="0">
                <a:solidFill>
                  <a:schemeClr val="bg1"/>
                </a:solidFill>
                <a:latin typeface="Impact" panose="020B0806030902050204" pitchFamily="34" charset="0"/>
              </a:endParaRPr>
            </a:p>
          </p:txBody>
        </p:sp>
      </p:grpSp>
      <p:sp>
        <p:nvSpPr>
          <p:cNvPr id="60" name="Freeform 21"/>
          <p:cNvSpPr>
            <a:spLocks noChangeAspect="1" noEditPoints="1"/>
          </p:cNvSpPr>
          <p:nvPr/>
        </p:nvSpPr>
        <p:spPr bwMode="auto">
          <a:xfrm>
            <a:off x="1303515" y="2910909"/>
            <a:ext cx="373106" cy="350400"/>
          </a:xfrm>
          <a:custGeom>
            <a:avLst/>
            <a:gdLst>
              <a:gd name="T0" fmla="*/ 189 w 243"/>
              <a:gd name="T1" fmla="*/ 0 h 228"/>
              <a:gd name="T2" fmla="*/ 196 w 243"/>
              <a:gd name="T3" fmla="*/ 190 h 228"/>
              <a:gd name="T4" fmla="*/ 201 w 243"/>
              <a:gd name="T5" fmla="*/ 207 h 228"/>
              <a:gd name="T6" fmla="*/ 224 w 243"/>
              <a:gd name="T7" fmla="*/ 208 h 228"/>
              <a:gd name="T8" fmla="*/ 228 w 243"/>
              <a:gd name="T9" fmla="*/ 184 h 228"/>
              <a:gd name="T10" fmla="*/ 235 w 243"/>
              <a:gd name="T11" fmla="*/ 11 h 228"/>
              <a:gd name="T12" fmla="*/ 243 w 243"/>
              <a:gd name="T13" fmla="*/ 184 h 228"/>
              <a:gd name="T14" fmla="*/ 236 w 243"/>
              <a:gd name="T15" fmla="*/ 215 h 228"/>
              <a:gd name="T16" fmla="*/ 216 w 243"/>
              <a:gd name="T17" fmla="*/ 228 h 228"/>
              <a:gd name="T18" fmla="*/ 35 w 243"/>
              <a:gd name="T19" fmla="*/ 228 h 228"/>
              <a:gd name="T20" fmla="*/ 10 w 243"/>
              <a:gd name="T21" fmla="*/ 219 h 228"/>
              <a:gd name="T22" fmla="*/ 0 w 243"/>
              <a:gd name="T23" fmla="*/ 191 h 228"/>
              <a:gd name="T24" fmla="*/ 8 w 243"/>
              <a:gd name="T25" fmla="*/ 0 h 228"/>
              <a:gd name="T26" fmla="*/ 34 w 243"/>
              <a:gd name="T27" fmla="*/ 188 h 228"/>
              <a:gd name="T28" fmla="*/ 72 w 243"/>
              <a:gd name="T29" fmla="*/ 179 h 228"/>
              <a:gd name="T30" fmla="*/ 34 w 243"/>
              <a:gd name="T31" fmla="*/ 157 h 228"/>
              <a:gd name="T32" fmla="*/ 161 w 243"/>
              <a:gd name="T33" fmla="*/ 166 h 228"/>
              <a:gd name="T34" fmla="*/ 34 w 243"/>
              <a:gd name="T35" fmla="*/ 157 h 228"/>
              <a:gd name="T36" fmla="*/ 34 w 243"/>
              <a:gd name="T37" fmla="*/ 142 h 228"/>
              <a:gd name="T38" fmla="*/ 161 w 243"/>
              <a:gd name="T39" fmla="*/ 132 h 228"/>
              <a:gd name="T40" fmla="*/ 34 w 243"/>
              <a:gd name="T41" fmla="*/ 109 h 228"/>
              <a:gd name="T42" fmla="*/ 161 w 243"/>
              <a:gd name="T43" fmla="*/ 119 h 228"/>
              <a:gd name="T44" fmla="*/ 34 w 243"/>
              <a:gd name="T45" fmla="*/ 109 h 228"/>
              <a:gd name="T46" fmla="*/ 64 w 243"/>
              <a:gd name="T47" fmla="*/ 38 h 228"/>
              <a:gd name="T48" fmla="*/ 54 w 243"/>
              <a:gd name="T49" fmla="*/ 62 h 228"/>
              <a:gd name="T50" fmla="*/ 34 w 243"/>
              <a:gd name="T51" fmla="*/ 38 h 228"/>
              <a:gd name="T52" fmla="*/ 44 w 243"/>
              <a:gd name="T53" fmla="*/ 90 h 228"/>
              <a:gd name="T54" fmla="*/ 52 w 243"/>
              <a:gd name="T55" fmla="*/ 90 h 228"/>
              <a:gd name="T56" fmla="*/ 89 w 243"/>
              <a:gd name="T57" fmla="*/ 90 h 228"/>
              <a:gd name="T58" fmla="*/ 78 w 243"/>
              <a:gd name="T59" fmla="*/ 84 h 228"/>
              <a:gd name="T60" fmla="*/ 87 w 243"/>
              <a:gd name="T61" fmla="*/ 65 h 228"/>
              <a:gd name="T62" fmla="*/ 78 w 243"/>
              <a:gd name="T63" fmla="*/ 59 h 228"/>
              <a:gd name="T64" fmla="*/ 89 w 243"/>
              <a:gd name="T65" fmla="*/ 45 h 228"/>
              <a:gd name="T66" fmla="*/ 66 w 243"/>
              <a:gd name="T67" fmla="*/ 38 h 228"/>
              <a:gd name="T68" fmla="*/ 89 w 243"/>
              <a:gd name="T69" fmla="*/ 90 h 228"/>
              <a:gd name="T70" fmla="*/ 127 w 243"/>
              <a:gd name="T71" fmla="*/ 38 h 228"/>
              <a:gd name="T72" fmla="*/ 120 w 243"/>
              <a:gd name="T73" fmla="*/ 38 h 228"/>
              <a:gd name="T74" fmla="*/ 103 w 243"/>
              <a:gd name="T75" fmla="*/ 62 h 228"/>
              <a:gd name="T76" fmla="*/ 90 w 243"/>
              <a:gd name="T77" fmla="*/ 38 h 228"/>
              <a:gd name="T78" fmla="*/ 108 w 243"/>
              <a:gd name="T79" fmla="*/ 90 h 228"/>
              <a:gd name="T80" fmla="*/ 116 w 243"/>
              <a:gd name="T81" fmla="*/ 90 h 228"/>
              <a:gd name="T82" fmla="*/ 136 w 243"/>
              <a:gd name="T83" fmla="*/ 38 h 228"/>
              <a:gd name="T84" fmla="*/ 138 w 243"/>
              <a:gd name="T85" fmla="*/ 81 h 228"/>
              <a:gd name="T86" fmla="*/ 164 w 243"/>
              <a:gd name="T87" fmla="*/ 81 h 228"/>
              <a:gd name="T88" fmla="*/ 162 w 243"/>
              <a:gd name="T89" fmla="*/ 68 h 228"/>
              <a:gd name="T90" fmla="*/ 149 w 243"/>
              <a:gd name="T91" fmla="*/ 51 h 228"/>
              <a:gd name="T92" fmla="*/ 150 w 243"/>
              <a:gd name="T93" fmla="*/ 45 h 228"/>
              <a:gd name="T94" fmla="*/ 152 w 243"/>
              <a:gd name="T95" fmla="*/ 56 h 228"/>
              <a:gd name="T96" fmla="*/ 163 w 243"/>
              <a:gd name="T97" fmla="*/ 47 h 228"/>
              <a:gd name="T98" fmla="*/ 138 w 243"/>
              <a:gd name="T99" fmla="*/ 48 h 228"/>
              <a:gd name="T100" fmla="*/ 139 w 243"/>
              <a:gd name="T101" fmla="*/ 59 h 228"/>
              <a:gd name="T102" fmla="*/ 152 w 243"/>
              <a:gd name="T103" fmla="*/ 75 h 228"/>
              <a:gd name="T104" fmla="*/ 150 w 243"/>
              <a:gd name="T105" fmla="*/ 83 h 228"/>
              <a:gd name="T106" fmla="*/ 148 w 243"/>
              <a:gd name="T107" fmla="*/ 70 h 228"/>
              <a:gd name="T108" fmla="*/ 206 w 243"/>
              <a:gd name="T109" fmla="*/ 12 h 228"/>
              <a:gd name="T110" fmla="*/ 213 w 243"/>
              <a:gd name="T111" fmla="*/ 200 h 228"/>
              <a:gd name="T112" fmla="*/ 220 w 243"/>
              <a:gd name="T113" fmla="*/ 12 h 228"/>
              <a:gd name="T114" fmla="*/ 206 w 243"/>
              <a:gd name="T115" fmla="*/ 12 h 228"/>
              <a:gd name="T116" fmla="*/ 15 w 243"/>
              <a:gd name="T117" fmla="*/ 15 h 228"/>
              <a:gd name="T118" fmla="*/ 15 w 243"/>
              <a:gd name="T119" fmla="*/ 191 h 228"/>
              <a:gd name="T120" fmla="*/ 35 w 243"/>
              <a:gd name="T121" fmla="*/ 213 h 228"/>
              <a:gd name="T122" fmla="*/ 188 w 243"/>
              <a:gd name="T123" fmla="*/ 213 h 228"/>
              <a:gd name="T124" fmla="*/ 182 w 243"/>
              <a:gd name="T125"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08" tIns="60954" rIns="121908" bIns="60954" numCol="1" anchor="t" anchorCtr="0" compatLnSpc="1"/>
          <a:lstStyle/>
          <a:p>
            <a:pPr defTabSz="1218565">
              <a:defRPr/>
            </a:pPr>
            <a:endParaRPr lang="zh-CN" altLang="en-US" sz="2400" kern="0">
              <a:solidFill>
                <a:prstClr val="black"/>
              </a:solidFill>
            </a:endParaRPr>
          </a:p>
        </p:txBody>
      </p:sp>
      <p:sp>
        <p:nvSpPr>
          <p:cNvPr id="61" name="矩形 1"/>
          <p:cNvSpPr>
            <a:spLocks noChangeArrowheads="1"/>
          </p:cNvSpPr>
          <p:nvPr/>
        </p:nvSpPr>
        <p:spPr bwMode="auto">
          <a:xfrm>
            <a:off x="1872081" y="2714667"/>
            <a:ext cx="3263938" cy="861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sp>
        <p:nvSpPr>
          <p:cNvPr id="62" name="Freeform 26"/>
          <p:cNvSpPr>
            <a:spLocks noChangeAspect="1" noEditPoints="1"/>
          </p:cNvSpPr>
          <p:nvPr/>
        </p:nvSpPr>
        <p:spPr bwMode="auto">
          <a:xfrm>
            <a:off x="6959984" y="3624716"/>
            <a:ext cx="304576" cy="360000"/>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08" tIns="60954" rIns="121908" bIns="60954" numCol="1" anchor="t" anchorCtr="0" compatLnSpc="1"/>
          <a:lstStyle/>
          <a:p>
            <a:endParaRPr lang="zh-CN" altLang="en-US">
              <a:solidFill>
                <a:prstClr val="black"/>
              </a:solidFill>
            </a:endParaRPr>
          </a:p>
        </p:txBody>
      </p:sp>
      <p:sp>
        <p:nvSpPr>
          <p:cNvPr id="63" name="矩形 1"/>
          <p:cNvSpPr>
            <a:spLocks noChangeArrowheads="1"/>
          </p:cNvSpPr>
          <p:nvPr/>
        </p:nvSpPr>
        <p:spPr bwMode="auto">
          <a:xfrm>
            <a:off x="7439975" y="3435384"/>
            <a:ext cx="3263938" cy="861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sp>
        <p:nvSpPr>
          <p:cNvPr id="64" name="Freeform 31"/>
          <p:cNvSpPr>
            <a:spLocks noChangeAspect="1" noEditPoints="1"/>
          </p:cNvSpPr>
          <p:nvPr/>
        </p:nvSpPr>
        <p:spPr bwMode="auto">
          <a:xfrm>
            <a:off x="1303517" y="4315777"/>
            <a:ext cx="332209" cy="393803"/>
          </a:xfrm>
          <a:custGeom>
            <a:avLst/>
            <a:gdLst>
              <a:gd name="T0" fmla="*/ 203 w 235"/>
              <a:gd name="T1" fmla="*/ 0 h 279"/>
              <a:gd name="T2" fmla="*/ 235 w 235"/>
              <a:gd name="T3" fmla="*/ 211 h 279"/>
              <a:gd name="T4" fmla="*/ 205 w 235"/>
              <a:gd name="T5" fmla="*/ 247 h 279"/>
              <a:gd name="T6" fmla="*/ 32 w 235"/>
              <a:gd name="T7" fmla="*/ 279 h 279"/>
              <a:gd name="T8" fmla="*/ 0 w 235"/>
              <a:gd name="T9" fmla="*/ 68 h 279"/>
              <a:gd name="T10" fmla="*/ 31 w 235"/>
              <a:gd name="T11" fmla="*/ 32 h 279"/>
              <a:gd name="T12" fmla="*/ 205 w 235"/>
              <a:gd name="T13" fmla="*/ 196 h 279"/>
              <a:gd name="T14" fmla="*/ 214 w 235"/>
              <a:gd name="T15" fmla="*/ 27 h 279"/>
              <a:gd name="T16" fmla="*/ 52 w 235"/>
              <a:gd name="T17" fmla="*/ 36 h 279"/>
              <a:gd name="T18" fmla="*/ 205 w 235"/>
              <a:gd name="T19" fmla="*/ 68 h 279"/>
              <a:gd name="T20" fmla="*/ 103 w 235"/>
              <a:gd name="T21" fmla="*/ 78 h 279"/>
              <a:gd name="T22" fmla="*/ 65 w 235"/>
              <a:gd name="T23" fmla="*/ 117 h 279"/>
              <a:gd name="T24" fmla="*/ 103 w 235"/>
              <a:gd name="T25" fmla="*/ 156 h 279"/>
              <a:gd name="T26" fmla="*/ 142 w 235"/>
              <a:gd name="T27" fmla="*/ 117 h 279"/>
              <a:gd name="T28" fmla="*/ 103 w 235"/>
              <a:gd name="T29" fmla="*/ 78 h 279"/>
              <a:gd name="T30" fmla="*/ 93 w 235"/>
              <a:gd name="T31" fmla="*/ 214 h 279"/>
              <a:gd name="T32" fmla="*/ 112 w 235"/>
              <a:gd name="T33" fmla="*/ 214 h 279"/>
              <a:gd name="T34" fmla="*/ 107 w 235"/>
              <a:gd name="T35" fmla="*/ 171 h 279"/>
              <a:gd name="T36" fmla="*/ 98 w 235"/>
              <a:gd name="T37" fmla="*/ 171 h 279"/>
              <a:gd name="T38" fmla="*/ 119 w 235"/>
              <a:gd name="T39" fmla="*/ 159 h 279"/>
              <a:gd name="T40" fmla="*/ 118 w 235"/>
              <a:gd name="T41" fmla="*/ 214 h 279"/>
              <a:gd name="T42" fmla="*/ 119 w 235"/>
              <a:gd name="T43" fmla="*/ 159 h 279"/>
              <a:gd name="T44" fmla="*/ 96 w 235"/>
              <a:gd name="T45" fmla="*/ 170 h 279"/>
              <a:gd name="T46" fmla="*/ 47 w 235"/>
              <a:gd name="T47" fmla="*/ 214 h 279"/>
              <a:gd name="T48" fmla="*/ 108 w 235"/>
              <a:gd name="T49" fmla="*/ 103 h 279"/>
              <a:gd name="T50" fmla="*/ 70 w 235"/>
              <a:gd name="T51" fmla="*/ 111 h 279"/>
              <a:gd name="T52" fmla="*/ 79 w 235"/>
              <a:gd name="T53" fmla="*/ 141 h 279"/>
              <a:gd name="T54" fmla="*/ 127 w 235"/>
              <a:gd name="T55" fmla="*/ 141 h 279"/>
              <a:gd name="T56" fmla="*/ 136 w 235"/>
              <a:gd name="T57" fmla="*/ 110 h 279"/>
              <a:gd name="T58" fmla="*/ 108 w 235"/>
              <a:gd name="T59" fmla="*/ 103 h 279"/>
              <a:gd name="T60" fmla="*/ 22 w 235"/>
              <a:gd name="T61" fmla="*/ 232 h 279"/>
              <a:gd name="T62" fmla="*/ 184 w 235"/>
              <a:gd name="T63" fmla="*/ 6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79">
                <a:moveTo>
                  <a:pt x="63" y="0"/>
                </a:moveTo>
                <a:cubicBezTo>
                  <a:pt x="203" y="0"/>
                  <a:pt x="203" y="0"/>
                  <a:pt x="203" y="0"/>
                </a:cubicBezTo>
                <a:cubicBezTo>
                  <a:pt x="221" y="0"/>
                  <a:pt x="235" y="14"/>
                  <a:pt x="235" y="32"/>
                </a:cubicBezTo>
                <a:cubicBezTo>
                  <a:pt x="235" y="211"/>
                  <a:pt x="235" y="211"/>
                  <a:pt x="235" y="211"/>
                </a:cubicBezTo>
                <a:cubicBezTo>
                  <a:pt x="235" y="228"/>
                  <a:pt x="222" y="242"/>
                  <a:pt x="205" y="243"/>
                </a:cubicBezTo>
                <a:cubicBezTo>
                  <a:pt x="205" y="247"/>
                  <a:pt x="205" y="247"/>
                  <a:pt x="205" y="247"/>
                </a:cubicBezTo>
                <a:cubicBezTo>
                  <a:pt x="205" y="265"/>
                  <a:pt x="190" y="279"/>
                  <a:pt x="173" y="279"/>
                </a:cubicBezTo>
                <a:cubicBezTo>
                  <a:pt x="32" y="279"/>
                  <a:pt x="32" y="279"/>
                  <a:pt x="32" y="279"/>
                </a:cubicBezTo>
                <a:cubicBezTo>
                  <a:pt x="15" y="279"/>
                  <a:pt x="0" y="265"/>
                  <a:pt x="0" y="247"/>
                </a:cubicBezTo>
                <a:cubicBezTo>
                  <a:pt x="0" y="68"/>
                  <a:pt x="0" y="68"/>
                  <a:pt x="0" y="68"/>
                </a:cubicBezTo>
                <a:cubicBezTo>
                  <a:pt x="0" y="51"/>
                  <a:pt x="14" y="37"/>
                  <a:pt x="31" y="36"/>
                </a:cubicBezTo>
                <a:cubicBezTo>
                  <a:pt x="31" y="32"/>
                  <a:pt x="31" y="32"/>
                  <a:pt x="31" y="32"/>
                </a:cubicBezTo>
                <a:cubicBezTo>
                  <a:pt x="31" y="14"/>
                  <a:pt x="45" y="0"/>
                  <a:pt x="63" y="0"/>
                </a:cubicBezTo>
                <a:close/>
                <a:moveTo>
                  <a:pt x="205" y="196"/>
                </a:moveTo>
                <a:cubicBezTo>
                  <a:pt x="214" y="196"/>
                  <a:pt x="214" y="196"/>
                  <a:pt x="214" y="196"/>
                </a:cubicBezTo>
                <a:cubicBezTo>
                  <a:pt x="214" y="27"/>
                  <a:pt x="214" y="27"/>
                  <a:pt x="214" y="27"/>
                </a:cubicBezTo>
                <a:cubicBezTo>
                  <a:pt x="52" y="27"/>
                  <a:pt x="52" y="27"/>
                  <a:pt x="52" y="27"/>
                </a:cubicBezTo>
                <a:cubicBezTo>
                  <a:pt x="52" y="36"/>
                  <a:pt x="52" y="36"/>
                  <a:pt x="52" y="36"/>
                </a:cubicBezTo>
                <a:cubicBezTo>
                  <a:pt x="173" y="36"/>
                  <a:pt x="173" y="36"/>
                  <a:pt x="173" y="36"/>
                </a:cubicBezTo>
                <a:cubicBezTo>
                  <a:pt x="190" y="36"/>
                  <a:pt x="205" y="50"/>
                  <a:pt x="205" y="68"/>
                </a:cubicBezTo>
                <a:cubicBezTo>
                  <a:pt x="205" y="196"/>
                  <a:pt x="205" y="196"/>
                  <a:pt x="205" y="196"/>
                </a:cubicBezTo>
                <a:close/>
                <a:moveTo>
                  <a:pt x="103" y="78"/>
                </a:moveTo>
                <a:cubicBezTo>
                  <a:pt x="93" y="78"/>
                  <a:pt x="83" y="83"/>
                  <a:pt x="76" y="90"/>
                </a:cubicBezTo>
                <a:cubicBezTo>
                  <a:pt x="69" y="97"/>
                  <a:pt x="65" y="106"/>
                  <a:pt x="65" y="117"/>
                </a:cubicBezTo>
                <a:cubicBezTo>
                  <a:pt x="65" y="128"/>
                  <a:pt x="69" y="138"/>
                  <a:pt x="76" y="145"/>
                </a:cubicBezTo>
                <a:cubicBezTo>
                  <a:pt x="83" y="152"/>
                  <a:pt x="93" y="156"/>
                  <a:pt x="103" y="156"/>
                </a:cubicBezTo>
                <a:cubicBezTo>
                  <a:pt x="114" y="156"/>
                  <a:pt x="124" y="152"/>
                  <a:pt x="131" y="145"/>
                </a:cubicBezTo>
                <a:cubicBezTo>
                  <a:pt x="138" y="138"/>
                  <a:pt x="142" y="128"/>
                  <a:pt x="142" y="117"/>
                </a:cubicBezTo>
                <a:cubicBezTo>
                  <a:pt x="142" y="106"/>
                  <a:pt x="138" y="97"/>
                  <a:pt x="131" y="90"/>
                </a:cubicBezTo>
                <a:cubicBezTo>
                  <a:pt x="124" y="83"/>
                  <a:pt x="114" y="78"/>
                  <a:pt x="103" y="78"/>
                </a:cubicBezTo>
                <a:close/>
                <a:moveTo>
                  <a:pt x="102" y="173"/>
                </a:moveTo>
                <a:cubicBezTo>
                  <a:pt x="93" y="214"/>
                  <a:pt x="93" y="214"/>
                  <a:pt x="93" y="214"/>
                </a:cubicBezTo>
                <a:cubicBezTo>
                  <a:pt x="103" y="222"/>
                  <a:pt x="103" y="222"/>
                  <a:pt x="103" y="222"/>
                </a:cubicBezTo>
                <a:cubicBezTo>
                  <a:pt x="112" y="214"/>
                  <a:pt x="112" y="214"/>
                  <a:pt x="112" y="214"/>
                </a:cubicBezTo>
                <a:cubicBezTo>
                  <a:pt x="104" y="173"/>
                  <a:pt x="104" y="173"/>
                  <a:pt x="104" y="173"/>
                </a:cubicBezTo>
                <a:cubicBezTo>
                  <a:pt x="107" y="171"/>
                  <a:pt x="107" y="171"/>
                  <a:pt x="107" y="171"/>
                </a:cubicBezTo>
                <a:cubicBezTo>
                  <a:pt x="103" y="168"/>
                  <a:pt x="103" y="168"/>
                  <a:pt x="103" y="168"/>
                </a:cubicBezTo>
                <a:cubicBezTo>
                  <a:pt x="98" y="171"/>
                  <a:pt x="98" y="171"/>
                  <a:pt x="98" y="171"/>
                </a:cubicBezTo>
                <a:cubicBezTo>
                  <a:pt x="102" y="173"/>
                  <a:pt x="102" y="173"/>
                  <a:pt x="102" y="173"/>
                </a:cubicBezTo>
                <a:close/>
                <a:moveTo>
                  <a:pt x="119" y="159"/>
                </a:moveTo>
                <a:cubicBezTo>
                  <a:pt x="109" y="170"/>
                  <a:pt x="109" y="170"/>
                  <a:pt x="109" y="170"/>
                </a:cubicBezTo>
                <a:cubicBezTo>
                  <a:pt x="118" y="214"/>
                  <a:pt x="118" y="214"/>
                  <a:pt x="118" y="214"/>
                </a:cubicBezTo>
                <a:cubicBezTo>
                  <a:pt x="158" y="214"/>
                  <a:pt x="158" y="214"/>
                  <a:pt x="158" y="214"/>
                </a:cubicBezTo>
                <a:cubicBezTo>
                  <a:pt x="157" y="188"/>
                  <a:pt x="141" y="166"/>
                  <a:pt x="119" y="159"/>
                </a:cubicBezTo>
                <a:close/>
                <a:moveTo>
                  <a:pt x="87" y="214"/>
                </a:moveTo>
                <a:cubicBezTo>
                  <a:pt x="96" y="170"/>
                  <a:pt x="96" y="170"/>
                  <a:pt x="96" y="170"/>
                </a:cubicBezTo>
                <a:cubicBezTo>
                  <a:pt x="86" y="159"/>
                  <a:pt x="86" y="159"/>
                  <a:pt x="86" y="159"/>
                </a:cubicBezTo>
                <a:cubicBezTo>
                  <a:pt x="64" y="166"/>
                  <a:pt x="48" y="188"/>
                  <a:pt x="47" y="214"/>
                </a:cubicBezTo>
                <a:cubicBezTo>
                  <a:pt x="87" y="214"/>
                  <a:pt x="87" y="214"/>
                  <a:pt x="87" y="214"/>
                </a:cubicBezTo>
                <a:close/>
                <a:moveTo>
                  <a:pt x="108" y="103"/>
                </a:moveTo>
                <a:cubicBezTo>
                  <a:pt x="107" y="103"/>
                  <a:pt x="107" y="103"/>
                  <a:pt x="106" y="104"/>
                </a:cubicBezTo>
                <a:cubicBezTo>
                  <a:pt x="93" y="110"/>
                  <a:pt x="77" y="111"/>
                  <a:pt x="70" y="111"/>
                </a:cubicBezTo>
                <a:cubicBezTo>
                  <a:pt x="70" y="113"/>
                  <a:pt x="69" y="115"/>
                  <a:pt x="69" y="117"/>
                </a:cubicBezTo>
                <a:cubicBezTo>
                  <a:pt x="69" y="126"/>
                  <a:pt x="73" y="135"/>
                  <a:pt x="79" y="141"/>
                </a:cubicBezTo>
                <a:cubicBezTo>
                  <a:pt x="85" y="147"/>
                  <a:pt x="94" y="151"/>
                  <a:pt x="103" y="151"/>
                </a:cubicBezTo>
                <a:cubicBezTo>
                  <a:pt x="113" y="151"/>
                  <a:pt x="121" y="147"/>
                  <a:pt x="127" y="141"/>
                </a:cubicBezTo>
                <a:cubicBezTo>
                  <a:pt x="133" y="135"/>
                  <a:pt x="137" y="126"/>
                  <a:pt x="137" y="117"/>
                </a:cubicBezTo>
                <a:cubicBezTo>
                  <a:pt x="137" y="115"/>
                  <a:pt x="137" y="112"/>
                  <a:pt x="136" y="110"/>
                </a:cubicBezTo>
                <a:cubicBezTo>
                  <a:pt x="133" y="110"/>
                  <a:pt x="130" y="110"/>
                  <a:pt x="127" y="109"/>
                </a:cubicBezTo>
                <a:cubicBezTo>
                  <a:pt x="121" y="108"/>
                  <a:pt x="114" y="106"/>
                  <a:pt x="108" y="103"/>
                </a:cubicBezTo>
                <a:close/>
                <a:moveTo>
                  <a:pt x="22" y="63"/>
                </a:moveTo>
                <a:cubicBezTo>
                  <a:pt x="22" y="232"/>
                  <a:pt x="22" y="232"/>
                  <a:pt x="22" y="232"/>
                </a:cubicBezTo>
                <a:cubicBezTo>
                  <a:pt x="184" y="232"/>
                  <a:pt x="184" y="232"/>
                  <a:pt x="184" y="232"/>
                </a:cubicBezTo>
                <a:cubicBezTo>
                  <a:pt x="184" y="63"/>
                  <a:pt x="184" y="63"/>
                  <a:pt x="184" y="63"/>
                </a:cubicBezTo>
                <a:lnTo>
                  <a:pt x="22" y="63"/>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08" tIns="60954" rIns="121908" bIns="60954" numCol="1" anchor="t" anchorCtr="0" compatLnSpc="1"/>
          <a:lstStyle/>
          <a:p>
            <a:endParaRPr lang="zh-CN" altLang="en-US">
              <a:solidFill>
                <a:prstClr val="black"/>
              </a:solidFill>
            </a:endParaRPr>
          </a:p>
        </p:txBody>
      </p:sp>
      <p:sp>
        <p:nvSpPr>
          <p:cNvPr id="65" name="矩形 1"/>
          <p:cNvSpPr>
            <a:spLocks noChangeArrowheads="1"/>
          </p:cNvSpPr>
          <p:nvPr/>
        </p:nvSpPr>
        <p:spPr bwMode="auto">
          <a:xfrm>
            <a:off x="1872081" y="4154827"/>
            <a:ext cx="3263938" cy="861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sp>
        <p:nvSpPr>
          <p:cNvPr id="66" name="Freeform 15"/>
          <p:cNvSpPr>
            <a:spLocks noChangeAspect="1" noEditPoints="1"/>
          </p:cNvSpPr>
          <p:nvPr/>
        </p:nvSpPr>
        <p:spPr bwMode="auto">
          <a:xfrm>
            <a:off x="6892269" y="5141137"/>
            <a:ext cx="440009" cy="320464"/>
          </a:xfrm>
          <a:custGeom>
            <a:avLst/>
            <a:gdLst>
              <a:gd name="T0" fmla="*/ 275 w 326"/>
              <a:gd name="T1" fmla="*/ 25 h 237"/>
              <a:gd name="T2" fmla="*/ 49 w 326"/>
              <a:gd name="T3" fmla="*/ 163 h 237"/>
              <a:gd name="T4" fmla="*/ 162 w 326"/>
              <a:gd name="T5" fmla="*/ 127 h 237"/>
              <a:gd name="T6" fmla="*/ 222 w 326"/>
              <a:gd name="T7" fmla="*/ 134 h 237"/>
              <a:gd name="T8" fmla="*/ 162 w 326"/>
              <a:gd name="T9" fmla="*/ 127 h 237"/>
              <a:gd name="T10" fmla="*/ 162 w 326"/>
              <a:gd name="T11" fmla="*/ 116 h 237"/>
              <a:gd name="T12" fmla="*/ 222 w 326"/>
              <a:gd name="T13" fmla="*/ 108 h 237"/>
              <a:gd name="T14" fmla="*/ 162 w 326"/>
              <a:gd name="T15" fmla="*/ 86 h 237"/>
              <a:gd name="T16" fmla="*/ 263 w 326"/>
              <a:gd name="T17" fmla="*/ 94 h 237"/>
              <a:gd name="T18" fmla="*/ 162 w 326"/>
              <a:gd name="T19" fmla="*/ 86 h 237"/>
              <a:gd name="T20" fmla="*/ 162 w 326"/>
              <a:gd name="T21" fmla="*/ 74 h 237"/>
              <a:gd name="T22" fmla="*/ 263 w 326"/>
              <a:gd name="T23" fmla="*/ 66 h 237"/>
              <a:gd name="T24" fmla="*/ 162 w 326"/>
              <a:gd name="T25" fmla="*/ 45 h 237"/>
              <a:gd name="T26" fmla="*/ 263 w 326"/>
              <a:gd name="T27" fmla="*/ 53 h 237"/>
              <a:gd name="T28" fmla="*/ 162 w 326"/>
              <a:gd name="T29" fmla="*/ 45 h 237"/>
              <a:gd name="T30" fmla="*/ 93 w 326"/>
              <a:gd name="T31" fmla="*/ 43 h 237"/>
              <a:gd name="T32" fmla="*/ 91 w 326"/>
              <a:gd name="T33" fmla="*/ 44 h 237"/>
              <a:gd name="T34" fmla="*/ 90 w 326"/>
              <a:gd name="T35" fmla="*/ 44 h 237"/>
              <a:gd name="T36" fmla="*/ 89 w 326"/>
              <a:gd name="T37" fmla="*/ 45 h 237"/>
              <a:gd name="T38" fmla="*/ 88 w 326"/>
              <a:gd name="T39" fmla="*/ 45 h 237"/>
              <a:gd name="T40" fmla="*/ 88 w 326"/>
              <a:gd name="T41" fmla="*/ 45 h 237"/>
              <a:gd name="T42" fmla="*/ 87 w 326"/>
              <a:gd name="T43" fmla="*/ 46 h 237"/>
              <a:gd name="T44" fmla="*/ 87 w 326"/>
              <a:gd name="T45" fmla="*/ 46 h 237"/>
              <a:gd name="T46" fmla="*/ 86 w 326"/>
              <a:gd name="T47" fmla="*/ 47 h 237"/>
              <a:gd name="T48" fmla="*/ 85 w 326"/>
              <a:gd name="T49" fmla="*/ 47 h 237"/>
              <a:gd name="T50" fmla="*/ 85 w 326"/>
              <a:gd name="T51" fmla="*/ 47 h 237"/>
              <a:gd name="T52" fmla="*/ 84 w 326"/>
              <a:gd name="T53" fmla="*/ 48 h 237"/>
              <a:gd name="T54" fmla="*/ 84 w 326"/>
              <a:gd name="T55" fmla="*/ 48 h 237"/>
              <a:gd name="T56" fmla="*/ 83 w 326"/>
              <a:gd name="T57" fmla="*/ 49 h 237"/>
              <a:gd name="T58" fmla="*/ 83 w 326"/>
              <a:gd name="T59" fmla="*/ 49 h 237"/>
              <a:gd name="T60" fmla="*/ 82 w 326"/>
              <a:gd name="T61" fmla="*/ 50 h 237"/>
              <a:gd name="T62" fmla="*/ 82 w 326"/>
              <a:gd name="T63" fmla="*/ 50 h 237"/>
              <a:gd name="T64" fmla="*/ 72 w 326"/>
              <a:gd name="T65" fmla="*/ 69 h 237"/>
              <a:gd name="T66" fmla="*/ 144 w 326"/>
              <a:gd name="T67" fmla="*/ 105 h 237"/>
              <a:gd name="T68" fmla="*/ 93 w 326"/>
              <a:gd name="T69" fmla="*/ 43 h 237"/>
              <a:gd name="T70" fmla="*/ 80 w 326"/>
              <a:gd name="T71" fmla="*/ 69 h 237"/>
              <a:gd name="T72" fmla="*/ 106 w 326"/>
              <a:gd name="T73" fmla="*/ 102 h 237"/>
              <a:gd name="T74" fmla="*/ 132 w 326"/>
              <a:gd name="T75" fmla="*/ 71 h 237"/>
              <a:gd name="T76" fmla="*/ 113 w 326"/>
              <a:gd name="T77" fmla="*/ 64 h 237"/>
              <a:gd name="T78" fmla="*/ 109 w 326"/>
              <a:gd name="T79" fmla="*/ 72 h 237"/>
              <a:gd name="T80" fmla="*/ 106 w 326"/>
              <a:gd name="T81" fmla="*/ 72 h 237"/>
              <a:gd name="T82" fmla="*/ 116 w 326"/>
              <a:gd name="T83" fmla="*/ 77 h 237"/>
              <a:gd name="T84" fmla="*/ 116 w 326"/>
              <a:gd name="T85" fmla="*/ 84 h 237"/>
              <a:gd name="T86" fmla="*/ 116 w 326"/>
              <a:gd name="T87" fmla="*/ 77 h 237"/>
              <a:gd name="T88" fmla="*/ 91 w 326"/>
              <a:gd name="T89" fmla="*/ 81 h 237"/>
              <a:gd name="T90" fmla="*/ 98 w 326"/>
              <a:gd name="T91" fmla="*/ 81 h 237"/>
              <a:gd name="T92" fmla="*/ 148 w 326"/>
              <a:gd name="T93" fmla="*/ 149 h 237"/>
              <a:gd name="T94" fmla="*/ 93 w 326"/>
              <a:gd name="T95" fmla="*/ 142 h 237"/>
              <a:gd name="T96" fmla="*/ 63 w 326"/>
              <a:gd name="T97" fmla="*/ 149 h 237"/>
              <a:gd name="T98" fmla="*/ 145 w 326"/>
              <a:gd name="T99" fmla="*/ 199 h 237"/>
              <a:gd name="T100" fmla="*/ 191 w 326"/>
              <a:gd name="T101" fmla="*/ 219 h 237"/>
              <a:gd name="T102" fmla="*/ 145 w 326"/>
              <a:gd name="T103" fmla="*/ 199 h 237"/>
              <a:gd name="T104" fmla="*/ 26 w 326"/>
              <a:gd name="T105" fmla="*/ 24 h 237"/>
              <a:gd name="T106" fmla="*/ 43 w 326"/>
              <a:gd name="T107" fmla="*/ 182 h 237"/>
              <a:gd name="T108" fmla="*/ 0 w 326"/>
              <a:gd name="T109" fmla="*/ 216 h 237"/>
              <a:gd name="T110" fmla="*/ 326 w 326"/>
              <a:gd name="T111" fmla="*/ 237 h 237"/>
              <a:gd name="T112" fmla="*/ 279 w 326"/>
              <a:gd name="T113" fmla="*/ 182 h 237"/>
              <a:gd name="T114" fmla="*/ 298 w 326"/>
              <a:gd name="T115" fmla="*/ 24 h 237"/>
              <a:gd name="T116" fmla="*/ 50 w 326"/>
              <a:gd name="T1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37">
                <a:moveTo>
                  <a:pt x="49" y="25"/>
                </a:moveTo>
                <a:cubicBezTo>
                  <a:pt x="275" y="25"/>
                  <a:pt x="275" y="25"/>
                  <a:pt x="275" y="25"/>
                </a:cubicBezTo>
                <a:cubicBezTo>
                  <a:pt x="275" y="163"/>
                  <a:pt x="275" y="163"/>
                  <a:pt x="275" y="163"/>
                </a:cubicBezTo>
                <a:cubicBezTo>
                  <a:pt x="49" y="163"/>
                  <a:pt x="49" y="163"/>
                  <a:pt x="49" y="163"/>
                </a:cubicBezTo>
                <a:cubicBezTo>
                  <a:pt x="49" y="25"/>
                  <a:pt x="49" y="25"/>
                  <a:pt x="49" y="25"/>
                </a:cubicBezTo>
                <a:close/>
                <a:moveTo>
                  <a:pt x="162" y="127"/>
                </a:moveTo>
                <a:cubicBezTo>
                  <a:pt x="162" y="134"/>
                  <a:pt x="162" y="134"/>
                  <a:pt x="162" y="134"/>
                </a:cubicBezTo>
                <a:cubicBezTo>
                  <a:pt x="222" y="134"/>
                  <a:pt x="222" y="134"/>
                  <a:pt x="222" y="134"/>
                </a:cubicBezTo>
                <a:cubicBezTo>
                  <a:pt x="222" y="127"/>
                  <a:pt x="222" y="127"/>
                  <a:pt x="222" y="127"/>
                </a:cubicBezTo>
                <a:cubicBezTo>
                  <a:pt x="162" y="127"/>
                  <a:pt x="162" y="127"/>
                  <a:pt x="162" y="127"/>
                </a:cubicBezTo>
                <a:close/>
                <a:moveTo>
                  <a:pt x="162" y="108"/>
                </a:moveTo>
                <a:cubicBezTo>
                  <a:pt x="162" y="116"/>
                  <a:pt x="162" y="116"/>
                  <a:pt x="162" y="116"/>
                </a:cubicBezTo>
                <a:cubicBezTo>
                  <a:pt x="222" y="116"/>
                  <a:pt x="222" y="116"/>
                  <a:pt x="222" y="116"/>
                </a:cubicBezTo>
                <a:cubicBezTo>
                  <a:pt x="222" y="108"/>
                  <a:pt x="222" y="108"/>
                  <a:pt x="222" y="108"/>
                </a:cubicBezTo>
                <a:cubicBezTo>
                  <a:pt x="162" y="108"/>
                  <a:pt x="162" y="108"/>
                  <a:pt x="162" y="108"/>
                </a:cubicBezTo>
                <a:close/>
                <a:moveTo>
                  <a:pt x="162" y="86"/>
                </a:moveTo>
                <a:cubicBezTo>
                  <a:pt x="162" y="94"/>
                  <a:pt x="162" y="94"/>
                  <a:pt x="162" y="94"/>
                </a:cubicBezTo>
                <a:cubicBezTo>
                  <a:pt x="263" y="94"/>
                  <a:pt x="263" y="94"/>
                  <a:pt x="263" y="94"/>
                </a:cubicBezTo>
                <a:cubicBezTo>
                  <a:pt x="263" y="86"/>
                  <a:pt x="263" y="86"/>
                  <a:pt x="263" y="86"/>
                </a:cubicBezTo>
                <a:cubicBezTo>
                  <a:pt x="162" y="86"/>
                  <a:pt x="162" y="86"/>
                  <a:pt x="162" y="86"/>
                </a:cubicBezTo>
                <a:close/>
                <a:moveTo>
                  <a:pt x="162" y="66"/>
                </a:moveTo>
                <a:cubicBezTo>
                  <a:pt x="162" y="74"/>
                  <a:pt x="162" y="74"/>
                  <a:pt x="162" y="74"/>
                </a:cubicBezTo>
                <a:cubicBezTo>
                  <a:pt x="263" y="74"/>
                  <a:pt x="263" y="74"/>
                  <a:pt x="263" y="74"/>
                </a:cubicBezTo>
                <a:cubicBezTo>
                  <a:pt x="263" y="66"/>
                  <a:pt x="263" y="66"/>
                  <a:pt x="263" y="66"/>
                </a:cubicBezTo>
                <a:cubicBezTo>
                  <a:pt x="162" y="66"/>
                  <a:pt x="162" y="66"/>
                  <a:pt x="162" y="66"/>
                </a:cubicBezTo>
                <a:close/>
                <a:moveTo>
                  <a:pt x="162" y="45"/>
                </a:moveTo>
                <a:cubicBezTo>
                  <a:pt x="162" y="53"/>
                  <a:pt x="162" y="53"/>
                  <a:pt x="162" y="53"/>
                </a:cubicBezTo>
                <a:cubicBezTo>
                  <a:pt x="263" y="53"/>
                  <a:pt x="263" y="53"/>
                  <a:pt x="263" y="53"/>
                </a:cubicBezTo>
                <a:cubicBezTo>
                  <a:pt x="263" y="45"/>
                  <a:pt x="263" y="45"/>
                  <a:pt x="263" y="45"/>
                </a:cubicBezTo>
                <a:cubicBezTo>
                  <a:pt x="162" y="45"/>
                  <a:pt x="162" y="45"/>
                  <a:pt x="162" y="45"/>
                </a:cubicBezTo>
                <a:close/>
                <a:moveTo>
                  <a:pt x="93" y="43"/>
                </a:moveTo>
                <a:cubicBezTo>
                  <a:pt x="93" y="43"/>
                  <a:pt x="93" y="43"/>
                  <a:pt x="93" y="43"/>
                </a:cubicBezTo>
                <a:cubicBezTo>
                  <a:pt x="92" y="43"/>
                  <a:pt x="91" y="43"/>
                  <a:pt x="91" y="44"/>
                </a:cubicBezTo>
                <a:cubicBezTo>
                  <a:pt x="91" y="44"/>
                  <a:pt x="91" y="44"/>
                  <a:pt x="91" y="44"/>
                </a:cubicBezTo>
                <a:cubicBezTo>
                  <a:pt x="91" y="44"/>
                  <a:pt x="90" y="44"/>
                  <a:pt x="90" y="44"/>
                </a:cubicBezTo>
                <a:cubicBezTo>
                  <a:pt x="90" y="44"/>
                  <a:pt x="90" y="44"/>
                  <a:pt x="90" y="44"/>
                </a:cubicBezTo>
                <a:cubicBezTo>
                  <a:pt x="90" y="44"/>
                  <a:pt x="89" y="45"/>
                  <a:pt x="89" y="45"/>
                </a:cubicBezTo>
                <a:cubicBezTo>
                  <a:pt x="89" y="45"/>
                  <a:pt x="89" y="45"/>
                  <a:pt x="89" y="45"/>
                </a:cubicBezTo>
                <a:cubicBezTo>
                  <a:pt x="89" y="45"/>
                  <a:pt x="89" y="45"/>
                  <a:pt x="88" y="45"/>
                </a:cubicBezTo>
                <a:cubicBezTo>
                  <a:pt x="88" y="45"/>
                  <a:pt x="88" y="45"/>
                  <a:pt x="88" y="45"/>
                </a:cubicBezTo>
                <a:cubicBezTo>
                  <a:pt x="88" y="45"/>
                  <a:pt x="88" y="45"/>
                  <a:pt x="88" y="45"/>
                </a:cubicBezTo>
                <a:cubicBezTo>
                  <a:pt x="88" y="45"/>
                  <a:pt x="88" y="45"/>
                  <a:pt x="88" y="45"/>
                </a:cubicBezTo>
                <a:cubicBezTo>
                  <a:pt x="88" y="46"/>
                  <a:pt x="87" y="46"/>
                  <a:pt x="87" y="46"/>
                </a:cubicBezTo>
                <a:cubicBezTo>
                  <a:pt x="87" y="46"/>
                  <a:pt x="87" y="46"/>
                  <a:pt x="87" y="46"/>
                </a:cubicBezTo>
                <a:cubicBezTo>
                  <a:pt x="87" y="46"/>
                  <a:pt x="87" y="46"/>
                  <a:pt x="87" y="46"/>
                </a:cubicBezTo>
                <a:cubicBezTo>
                  <a:pt x="87" y="46"/>
                  <a:pt x="87" y="46"/>
                  <a:pt x="87" y="46"/>
                </a:cubicBezTo>
                <a:cubicBezTo>
                  <a:pt x="86" y="46"/>
                  <a:pt x="86" y="46"/>
                  <a:pt x="86" y="47"/>
                </a:cubicBezTo>
                <a:cubicBezTo>
                  <a:pt x="86" y="47"/>
                  <a:pt x="86" y="47"/>
                  <a:pt x="86" y="47"/>
                </a:cubicBezTo>
                <a:cubicBezTo>
                  <a:pt x="86" y="47"/>
                  <a:pt x="86" y="47"/>
                  <a:pt x="86" y="47"/>
                </a:cubicBezTo>
                <a:cubicBezTo>
                  <a:pt x="85" y="47"/>
                  <a:pt x="85" y="47"/>
                  <a:pt x="85" y="47"/>
                </a:cubicBezTo>
                <a:cubicBezTo>
                  <a:pt x="85" y="47"/>
                  <a:pt x="85" y="47"/>
                  <a:pt x="85" y="47"/>
                </a:cubicBezTo>
                <a:cubicBezTo>
                  <a:pt x="85" y="47"/>
                  <a:pt x="85" y="47"/>
                  <a:pt x="85" y="47"/>
                </a:cubicBezTo>
                <a:cubicBezTo>
                  <a:pt x="85" y="48"/>
                  <a:pt x="85" y="48"/>
                  <a:pt x="84" y="48"/>
                </a:cubicBezTo>
                <a:cubicBezTo>
                  <a:pt x="84" y="48"/>
                  <a:pt x="84" y="48"/>
                  <a:pt x="84" y="48"/>
                </a:cubicBezTo>
                <a:cubicBezTo>
                  <a:pt x="84" y="48"/>
                  <a:pt x="84" y="48"/>
                  <a:pt x="84" y="48"/>
                </a:cubicBezTo>
                <a:cubicBezTo>
                  <a:pt x="84" y="48"/>
                  <a:pt x="84" y="48"/>
                  <a:pt x="84" y="48"/>
                </a:cubicBezTo>
                <a:cubicBezTo>
                  <a:pt x="83" y="49"/>
                  <a:pt x="83" y="49"/>
                  <a:pt x="83" y="49"/>
                </a:cubicBezTo>
                <a:cubicBezTo>
                  <a:pt x="83" y="49"/>
                  <a:pt x="83" y="49"/>
                  <a:pt x="83" y="49"/>
                </a:cubicBezTo>
                <a:cubicBezTo>
                  <a:pt x="83" y="49"/>
                  <a:pt x="83" y="49"/>
                  <a:pt x="83" y="49"/>
                </a:cubicBezTo>
                <a:cubicBezTo>
                  <a:pt x="83" y="49"/>
                  <a:pt x="83" y="49"/>
                  <a:pt x="83" y="49"/>
                </a:cubicBezTo>
                <a:cubicBezTo>
                  <a:pt x="83" y="49"/>
                  <a:pt x="83" y="49"/>
                  <a:pt x="82" y="50"/>
                </a:cubicBezTo>
                <a:cubicBezTo>
                  <a:pt x="82" y="50"/>
                  <a:pt x="82" y="50"/>
                  <a:pt x="82" y="50"/>
                </a:cubicBezTo>
                <a:cubicBezTo>
                  <a:pt x="82" y="50"/>
                  <a:pt x="82" y="50"/>
                  <a:pt x="82" y="50"/>
                </a:cubicBezTo>
                <a:cubicBezTo>
                  <a:pt x="82" y="50"/>
                  <a:pt x="82" y="50"/>
                  <a:pt x="82" y="50"/>
                </a:cubicBezTo>
                <a:cubicBezTo>
                  <a:pt x="77" y="55"/>
                  <a:pt x="73" y="62"/>
                  <a:pt x="72" y="69"/>
                </a:cubicBezTo>
                <a:cubicBezTo>
                  <a:pt x="72" y="69"/>
                  <a:pt x="72" y="69"/>
                  <a:pt x="72" y="69"/>
                </a:cubicBezTo>
                <a:cubicBezTo>
                  <a:pt x="70" y="81"/>
                  <a:pt x="82" y="98"/>
                  <a:pt x="66" y="105"/>
                </a:cubicBezTo>
                <a:cubicBezTo>
                  <a:pt x="144" y="105"/>
                  <a:pt x="144" y="105"/>
                  <a:pt x="144" y="105"/>
                </a:cubicBezTo>
                <a:cubicBezTo>
                  <a:pt x="151" y="82"/>
                  <a:pt x="142" y="39"/>
                  <a:pt x="106" y="40"/>
                </a:cubicBezTo>
                <a:cubicBezTo>
                  <a:pt x="101" y="40"/>
                  <a:pt x="97" y="41"/>
                  <a:pt x="93" y="43"/>
                </a:cubicBezTo>
                <a:close/>
                <a:moveTo>
                  <a:pt x="80" y="71"/>
                </a:moveTo>
                <a:cubicBezTo>
                  <a:pt x="80" y="71"/>
                  <a:pt x="80" y="70"/>
                  <a:pt x="80" y="69"/>
                </a:cubicBezTo>
                <a:cubicBezTo>
                  <a:pt x="80" y="71"/>
                  <a:pt x="79" y="73"/>
                  <a:pt x="79" y="75"/>
                </a:cubicBezTo>
                <a:cubicBezTo>
                  <a:pt x="79" y="90"/>
                  <a:pt x="91" y="102"/>
                  <a:pt x="106" y="102"/>
                </a:cubicBezTo>
                <a:cubicBezTo>
                  <a:pt x="120" y="102"/>
                  <a:pt x="132" y="90"/>
                  <a:pt x="132" y="75"/>
                </a:cubicBezTo>
                <a:cubicBezTo>
                  <a:pt x="132" y="74"/>
                  <a:pt x="132" y="72"/>
                  <a:pt x="132" y="71"/>
                </a:cubicBezTo>
                <a:cubicBezTo>
                  <a:pt x="116" y="72"/>
                  <a:pt x="116" y="72"/>
                  <a:pt x="116" y="72"/>
                </a:cubicBezTo>
                <a:cubicBezTo>
                  <a:pt x="113" y="64"/>
                  <a:pt x="113" y="64"/>
                  <a:pt x="113" y="64"/>
                </a:cubicBezTo>
                <a:cubicBezTo>
                  <a:pt x="111" y="72"/>
                  <a:pt x="111" y="72"/>
                  <a:pt x="111" y="72"/>
                </a:cubicBezTo>
                <a:cubicBezTo>
                  <a:pt x="109" y="72"/>
                  <a:pt x="109" y="72"/>
                  <a:pt x="109" y="72"/>
                </a:cubicBezTo>
                <a:cubicBezTo>
                  <a:pt x="108" y="56"/>
                  <a:pt x="108" y="56"/>
                  <a:pt x="108" y="56"/>
                </a:cubicBezTo>
                <a:cubicBezTo>
                  <a:pt x="106" y="72"/>
                  <a:pt x="106" y="72"/>
                  <a:pt x="106" y="72"/>
                </a:cubicBezTo>
                <a:cubicBezTo>
                  <a:pt x="80" y="71"/>
                  <a:pt x="80" y="71"/>
                  <a:pt x="80" y="71"/>
                </a:cubicBezTo>
                <a:close/>
                <a:moveTo>
                  <a:pt x="116" y="77"/>
                </a:moveTo>
                <a:cubicBezTo>
                  <a:pt x="114" y="77"/>
                  <a:pt x="112" y="79"/>
                  <a:pt x="112" y="81"/>
                </a:cubicBezTo>
                <a:cubicBezTo>
                  <a:pt x="112" y="83"/>
                  <a:pt x="114" y="84"/>
                  <a:pt x="116" y="84"/>
                </a:cubicBezTo>
                <a:cubicBezTo>
                  <a:pt x="118" y="84"/>
                  <a:pt x="120" y="83"/>
                  <a:pt x="120" y="81"/>
                </a:cubicBezTo>
                <a:cubicBezTo>
                  <a:pt x="120" y="79"/>
                  <a:pt x="118" y="77"/>
                  <a:pt x="116" y="77"/>
                </a:cubicBezTo>
                <a:close/>
                <a:moveTo>
                  <a:pt x="95" y="77"/>
                </a:moveTo>
                <a:cubicBezTo>
                  <a:pt x="93" y="77"/>
                  <a:pt x="91" y="79"/>
                  <a:pt x="91" y="81"/>
                </a:cubicBezTo>
                <a:cubicBezTo>
                  <a:pt x="91" y="83"/>
                  <a:pt x="93" y="84"/>
                  <a:pt x="95" y="84"/>
                </a:cubicBezTo>
                <a:cubicBezTo>
                  <a:pt x="97" y="84"/>
                  <a:pt x="98" y="83"/>
                  <a:pt x="98" y="81"/>
                </a:cubicBezTo>
                <a:cubicBezTo>
                  <a:pt x="98" y="79"/>
                  <a:pt x="97" y="77"/>
                  <a:pt x="95" y="77"/>
                </a:cubicBezTo>
                <a:close/>
                <a:moveTo>
                  <a:pt x="148" y="149"/>
                </a:moveTo>
                <a:cubicBezTo>
                  <a:pt x="147" y="129"/>
                  <a:pt x="135" y="112"/>
                  <a:pt x="118" y="107"/>
                </a:cubicBezTo>
                <a:cubicBezTo>
                  <a:pt x="93" y="142"/>
                  <a:pt x="93" y="142"/>
                  <a:pt x="93" y="142"/>
                </a:cubicBezTo>
                <a:cubicBezTo>
                  <a:pt x="93" y="106"/>
                  <a:pt x="93" y="106"/>
                  <a:pt x="93" y="106"/>
                </a:cubicBezTo>
                <a:cubicBezTo>
                  <a:pt x="76" y="112"/>
                  <a:pt x="64" y="129"/>
                  <a:pt x="63" y="149"/>
                </a:cubicBezTo>
                <a:cubicBezTo>
                  <a:pt x="148" y="149"/>
                  <a:pt x="148" y="149"/>
                  <a:pt x="148" y="149"/>
                </a:cubicBezTo>
                <a:close/>
                <a:moveTo>
                  <a:pt x="145" y="199"/>
                </a:moveTo>
                <a:cubicBezTo>
                  <a:pt x="179" y="199"/>
                  <a:pt x="179" y="199"/>
                  <a:pt x="179" y="199"/>
                </a:cubicBezTo>
                <a:cubicBezTo>
                  <a:pt x="191" y="219"/>
                  <a:pt x="191" y="219"/>
                  <a:pt x="191" y="219"/>
                </a:cubicBezTo>
                <a:cubicBezTo>
                  <a:pt x="134" y="219"/>
                  <a:pt x="134" y="219"/>
                  <a:pt x="134" y="219"/>
                </a:cubicBezTo>
                <a:cubicBezTo>
                  <a:pt x="145" y="199"/>
                  <a:pt x="145" y="199"/>
                  <a:pt x="145" y="199"/>
                </a:cubicBezTo>
                <a:close/>
                <a:moveTo>
                  <a:pt x="50" y="0"/>
                </a:moveTo>
                <a:cubicBezTo>
                  <a:pt x="37" y="0"/>
                  <a:pt x="26" y="11"/>
                  <a:pt x="26" y="24"/>
                </a:cubicBezTo>
                <a:cubicBezTo>
                  <a:pt x="26" y="159"/>
                  <a:pt x="26" y="159"/>
                  <a:pt x="26" y="159"/>
                </a:cubicBezTo>
                <a:cubicBezTo>
                  <a:pt x="26" y="170"/>
                  <a:pt x="33" y="179"/>
                  <a:pt x="43" y="182"/>
                </a:cubicBezTo>
                <a:cubicBezTo>
                  <a:pt x="43" y="182"/>
                  <a:pt x="43" y="182"/>
                  <a:pt x="43" y="182"/>
                </a:cubicBezTo>
                <a:cubicBezTo>
                  <a:pt x="0" y="216"/>
                  <a:pt x="0" y="216"/>
                  <a:pt x="0" y="216"/>
                </a:cubicBezTo>
                <a:cubicBezTo>
                  <a:pt x="0" y="237"/>
                  <a:pt x="0" y="237"/>
                  <a:pt x="0" y="237"/>
                </a:cubicBezTo>
                <a:cubicBezTo>
                  <a:pt x="326" y="237"/>
                  <a:pt x="326" y="237"/>
                  <a:pt x="326" y="237"/>
                </a:cubicBezTo>
                <a:cubicBezTo>
                  <a:pt x="326" y="216"/>
                  <a:pt x="326" y="216"/>
                  <a:pt x="326" y="216"/>
                </a:cubicBezTo>
                <a:cubicBezTo>
                  <a:pt x="279" y="182"/>
                  <a:pt x="279" y="182"/>
                  <a:pt x="279" y="182"/>
                </a:cubicBezTo>
                <a:cubicBezTo>
                  <a:pt x="290" y="180"/>
                  <a:pt x="298" y="170"/>
                  <a:pt x="298" y="159"/>
                </a:cubicBezTo>
                <a:cubicBezTo>
                  <a:pt x="298" y="24"/>
                  <a:pt x="298" y="24"/>
                  <a:pt x="298" y="24"/>
                </a:cubicBezTo>
                <a:cubicBezTo>
                  <a:pt x="298" y="11"/>
                  <a:pt x="287" y="0"/>
                  <a:pt x="274" y="0"/>
                </a:cubicBezTo>
                <a:lnTo>
                  <a:pt x="50" y="0"/>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121908" tIns="60954" rIns="121908" bIns="60954" numCol="1" anchor="t" anchorCtr="0" compatLnSpc="1"/>
          <a:lstStyle/>
          <a:p>
            <a:endParaRPr lang="zh-CN" altLang="en-US">
              <a:solidFill>
                <a:prstClr val="black"/>
              </a:solidFill>
            </a:endParaRPr>
          </a:p>
        </p:txBody>
      </p:sp>
      <p:sp>
        <p:nvSpPr>
          <p:cNvPr id="67" name="矩形 1"/>
          <p:cNvSpPr>
            <a:spLocks noChangeArrowheads="1"/>
          </p:cNvSpPr>
          <p:nvPr/>
        </p:nvSpPr>
        <p:spPr bwMode="auto">
          <a:xfrm>
            <a:off x="7439975" y="4918531"/>
            <a:ext cx="3263938" cy="861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600"/>
                                            <p:tgtEl>
                                              <p:spTgt spid="35"/>
                                            </p:tgtEl>
                                          </p:cBhvr>
                                        </p:animEffect>
                                        <p:anim calcmode="lin" valueType="num">
                                          <p:cBhvr>
                                            <p:cTn id="8" dur="600" fill="hold"/>
                                            <p:tgtEl>
                                              <p:spTgt spid="35"/>
                                            </p:tgtEl>
                                            <p:attrNameLst>
                                              <p:attrName>ppt_x</p:attrName>
                                            </p:attrNameLst>
                                          </p:cBhvr>
                                          <p:tavLst>
                                            <p:tav tm="0">
                                              <p:val>
                                                <p:strVal val="#ppt_x"/>
                                              </p:val>
                                            </p:tav>
                                            <p:tav tm="100000">
                                              <p:val>
                                                <p:strVal val="#ppt_x"/>
                                              </p:val>
                                            </p:tav>
                                          </p:tavLst>
                                        </p:anim>
                                        <p:anim calcmode="lin" valueType="num">
                                          <p:cBhvr>
                                            <p:cTn id="9" dur="6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5200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0-#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2" decel="52000" fill="hold" nodeType="withEffect">
                                      <p:stCondLst>
                                        <p:cond delay="20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1+#ppt_w/2"/>
                                              </p:val>
                                            </p:tav>
                                            <p:tav tm="100000">
                                              <p:val>
                                                <p:strVal val="#ppt_x"/>
                                              </p:val>
                                            </p:tav>
                                          </p:tavLst>
                                        </p:anim>
                                        <p:anim calcmode="lin" valueType="num">
                                          <p:cBhvr additive="base">
                                            <p:cTn id="18" dur="500" fill="hold"/>
                                            <p:tgtEl>
                                              <p:spTgt spid="48"/>
                                            </p:tgtEl>
                                            <p:attrNameLst>
                                              <p:attrName>ppt_y</p:attrName>
                                            </p:attrNameLst>
                                          </p:cBhvr>
                                          <p:tavLst>
                                            <p:tav tm="0">
                                              <p:val>
                                                <p:strVal val="#ppt_y"/>
                                              </p:val>
                                            </p:tav>
                                            <p:tav tm="100000">
                                              <p:val>
                                                <p:strVal val="#ppt_y"/>
                                              </p:val>
                                            </p:tav>
                                          </p:tavLst>
                                        </p:anim>
                                      </p:childTnLst>
                                    </p:cTn>
                                  </p:par>
                                  <p:par>
                                    <p:cTn id="19" presetID="2" presetClass="entr" presetSubtype="8" decel="52000" fill="hold" nodeType="withEffect">
                                      <p:stCondLst>
                                        <p:cond delay="40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2" decel="52000" fill="hold" nodeType="withEffect">
                                      <p:stCondLst>
                                        <p:cond delay="60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1+#ppt_w/2"/>
                                              </p:val>
                                            </p:tav>
                                            <p:tav tm="100000">
                                              <p:val>
                                                <p:strVal val="#ppt_x"/>
                                              </p:val>
                                            </p:tav>
                                          </p:tavLst>
                                        </p:anim>
                                        <p:anim calcmode="lin" valueType="num">
                                          <p:cBhvr additive="base">
                                            <p:cTn id="26" dur="500" fill="hold"/>
                                            <p:tgtEl>
                                              <p:spTgt spid="54"/>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300"/>
                                            <p:tgtEl>
                                              <p:spTgt spid="60"/>
                                            </p:tgtEl>
                                          </p:cBhvr>
                                        </p:animEffect>
                                      </p:childTnLst>
                                    </p:cTn>
                                  </p:par>
                                </p:childTnLst>
                              </p:cTn>
                            </p:par>
                            <p:par>
                              <p:cTn id="31" fill="hold">
                                <p:stCondLst>
                                  <p:cond delay="2000"/>
                                </p:stCondLst>
                                <p:childTnLst>
                                  <p:par>
                                    <p:cTn id="32" presetID="2" presetClass="entr" presetSubtype="2" fill="hold" grpId="0" nodeType="afterEffect" p14:presetBounceEnd="50000">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14:bounceEnd="50000">
                                          <p:cBhvr additive="base">
                                            <p:cTn id="34" dur="300" fill="hold"/>
                                            <p:tgtEl>
                                              <p:spTgt spid="61"/>
                                            </p:tgtEl>
                                            <p:attrNameLst>
                                              <p:attrName>ppt_x</p:attrName>
                                            </p:attrNameLst>
                                          </p:cBhvr>
                                          <p:tavLst>
                                            <p:tav tm="0">
                                              <p:val>
                                                <p:strVal val="1+#ppt_w/2"/>
                                              </p:val>
                                            </p:tav>
                                            <p:tav tm="100000">
                                              <p:val>
                                                <p:strVal val="#ppt_x"/>
                                              </p:val>
                                            </p:tav>
                                          </p:tavLst>
                                        </p:anim>
                                        <p:anim calcmode="lin" valueType="num" p14:bounceEnd="50000">
                                          <p:cBhvr additive="base">
                                            <p:cTn id="35" dur="300" fill="hold"/>
                                            <p:tgtEl>
                                              <p:spTgt spid="61"/>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300"/>
                                            <p:tgtEl>
                                              <p:spTgt spid="62"/>
                                            </p:tgtEl>
                                          </p:cBhvr>
                                        </p:animEffect>
                                      </p:childTnLst>
                                    </p:cTn>
                                  </p:par>
                                </p:childTnLst>
                              </p:cTn>
                            </p:par>
                            <p:par>
                              <p:cTn id="40" fill="hold">
                                <p:stCondLst>
                                  <p:cond delay="3000"/>
                                </p:stCondLst>
                                <p:childTnLst>
                                  <p:par>
                                    <p:cTn id="41" presetID="2" presetClass="entr" presetSubtype="2" fill="hold" grpId="0" nodeType="afterEffect" p14:presetBounceEnd="50000">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14:bounceEnd="50000">
                                          <p:cBhvr additive="base">
                                            <p:cTn id="43" dur="300" fill="hold"/>
                                            <p:tgtEl>
                                              <p:spTgt spid="63"/>
                                            </p:tgtEl>
                                            <p:attrNameLst>
                                              <p:attrName>ppt_x</p:attrName>
                                            </p:attrNameLst>
                                          </p:cBhvr>
                                          <p:tavLst>
                                            <p:tav tm="0">
                                              <p:val>
                                                <p:strVal val="1+#ppt_w/2"/>
                                              </p:val>
                                            </p:tav>
                                            <p:tav tm="100000">
                                              <p:val>
                                                <p:strVal val="#ppt_x"/>
                                              </p:val>
                                            </p:tav>
                                          </p:tavLst>
                                        </p:anim>
                                        <p:anim calcmode="lin" valueType="num" p14:bounceEnd="50000">
                                          <p:cBhvr additive="base">
                                            <p:cTn id="44" dur="300" fill="hold"/>
                                            <p:tgtEl>
                                              <p:spTgt spid="63"/>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fade">
                                          <p:cBhvr>
                                            <p:cTn id="48" dur="300"/>
                                            <p:tgtEl>
                                              <p:spTgt spid="64"/>
                                            </p:tgtEl>
                                          </p:cBhvr>
                                        </p:animEffect>
                                      </p:childTnLst>
                                    </p:cTn>
                                  </p:par>
                                </p:childTnLst>
                              </p:cTn>
                            </p:par>
                            <p:par>
                              <p:cTn id="49" fill="hold">
                                <p:stCondLst>
                                  <p:cond delay="4000"/>
                                </p:stCondLst>
                                <p:childTnLst>
                                  <p:par>
                                    <p:cTn id="50" presetID="2" presetClass="entr" presetSubtype="2" fill="hold" grpId="0" nodeType="afterEffect" p14:presetBounceEnd="50000">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14:bounceEnd="50000">
                                          <p:cBhvr additive="base">
                                            <p:cTn id="52" dur="300" fill="hold"/>
                                            <p:tgtEl>
                                              <p:spTgt spid="65"/>
                                            </p:tgtEl>
                                            <p:attrNameLst>
                                              <p:attrName>ppt_x</p:attrName>
                                            </p:attrNameLst>
                                          </p:cBhvr>
                                          <p:tavLst>
                                            <p:tav tm="0">
                                              <p:val>
                                                <p:strVal val="1+#ppt_w/2"/>
                                              </p:val>
                                            </p:tav>
                                            <p:tav tm="100000">
                                              <p:val>
                                                <p:strVal val="#ppt_x"/>
                                              </p:val>
                                            </p:tav>
                                          </p:tavLst>
                                        </p:anim>
                                        <p:anim calcmode="lin" valueType="num" p14:bounceEnd="50000">
                                          <p:cBhvr additive="base">
                                            <p:cTn id="53" dur="300" fill="hold"/>
                                            <p:tgtEl>
                                              <p:spTgt spid="65"/>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fade">
                                          <p:cBhvr>
                                            <p:cTn id="57" dur="300"/>
                                            <p:tgtEl>
                                              <p:spTgt spid="66"/>
                                            </p:tgtEl>
                                          </p:cBhvr>
                                        </p:animEffect>
                                      </p:childTnLst>
                                    </p:cTn>
                                  </p:par>
                                </p:childTnLst>
                              </p:cTn>
                            </p:par>
                            <p:par>
                              <p:cTn id="58" fill="hold">
                                <p:stCondLst>
                                  <p:cond delay="5000"/>
                                </p:stCondLst>
                                <p:childTnLst>
                                  <p:par>
                                    <p:cTn id="59" presetID="2" presetClass="entr" presetSubtype="2" fill="hold" grpId="0" nodeType="afterEffect" p14:presetBounceEnd="50000">
                                      <p:stCondLst>
                                        <p:cond delay="0"/>
                                      </p:stCondLst>
                                      <p:childTnLst>
                                        <p:set>
                                          <p:cBhvr>
                                            <p:cTn id="60" dur="1" fill="hold">
                                              <p:stCondLst>
                                                <p:cond delay="0"/>
                                              </p:stCondLst>
                                            </p:cTn>
                                            <p:tgtEl>
                                              <p:spTgt spid="67"/>
                                            </p:tgtEl>
                                            <p:attrNameLst>
                                              <p:attrName>style.visibility</p:attrName>
                                            </p:attrNameLst>
                                          </p:cBhvr>
                                          <p:to>
                                            <p:strVal val="visible"/>
                                          </p:to>
                                        </p:set>
                                        <p:anim calcmode="lin" valueType="num" p14:bounceEnd="50000">
                                          <p:cBhvr additive="base">
                                            <p:cTn id="61" dur="300" fill="hold"/>
                                            <p:tgtEl>
                                              <p:spTgt spid="67"/>
                                            </p:tgtEl>
                                            <p:attrNameLst>
                                              <p:attrName>ppt_x</p:attrName>
                                            </p:attrNameLst>
                                          </p:cBhvr>
                                          <p:tavLst>
                                            <p:tav tm="0">
                                              <p:val>
                                                <p:strVal val="1+#ppt_w/2"/>
                                              </p:val>
                                            </p:tav>
                                            <p:tav tm="100000">
                                              <p:val>
                                                <p:strVal val="#ppt_x"/>
                                              </p:val>
                                            </p:tav>
                                          </p:tavLst>
                                        </p:anim>
                                        <p:anim calcmode="lin" valueType="num" p14:bounceEnd="50000">
                                          <p:cBhvr additive="base">
                                            <p:cTn id="62"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P spid="62" grpId="0" animBg="1"/>
          <p:bldP spid="63" grpId="0"/>
          <p:bldP spid="64" grpId="0" animBg="1"/>
          <p:bldP spid="65" grpId="0"/>
          <p:bldP spid="66" grpId="0" animBg="1"/>
          <p:bldP spid="6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600"/>
                                            <p:tgtEl>
                                              <p:spTgt spid="35"/>
                                            </p:tgtEl>
                                          </p:cBhvr>
                                        </p:animEffect>
                                        <p:anim calcmode="lin" valueType="num">
                                          <p:cBhvr>
                                            <p:cTn id="8" dur="600" fill="hold"/>
                                            <p:tgtEl>
                                              <p:spTgt spid="35"/>
                                            </p:tgtEl>
                                            <p:attrNameLst>
                                              <p:attrName>ppt_x</p:attrName>
                                            </p:attrNameLst>
                                          </p:cBhvr>
                                          <p:tavLst>
                                            <p:tav tm="0">
                                              <p:val>
                                                <p:strVal val="#ppt_x"/>
                                              </p:val>
                                            </p:tav>
                                            <p:tav tm="100000">
                                              <p:val>
                                                <p:strVal val="#ppt_x"/>
                                              </p:val>
                                            </p:tav>
                                          </p:tavLst>
                                        </p:anim>
                                        <p:anim calcmode="lin" valueType="num">
                                          <p:cBhvr>
                                            <p:cTn id="9" dur="6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5200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0-#ppt_w/2"/>
                                              </p:val>
                                            </p:tav>
                                            <p:tav tm="100000">
                                              <p:val>
                                                <p:strVal val="#ppt_x"/>
                                              </p:val>
                                            </p:tav>
                                          </p:tavLst>
                                        </p:anim>
                                        <p:anim calcmode="lin" valueType="num">
                                          <p:cBhvr additive="base">
                                            <p:cTn id="14" dur="500" fill="hold"/>
                                            <p:tgtEl>
                                              <p:spTgt spid="36"/>
                                            </p:tgtEl>
                                            <p:attrNameLst>
                                              <p:attrName>ppt_y</p:attrName>
                                            </p:attrNameLst>
                                          </p:cBhvr>
                                          <p:tavLst>
                                            <p:tav tm="0">
                                              <p:val>
                                                <p:strVal val="#ppt_y"/>
                                              </p:val>
                                            </p:tav>
                                            <p:tav tm="100000">
                                              <p:val>
                                                <p:strVal val="#ppt_y"/>
                                              </p:val>
                                            </p:tav>
                                          </p:tavLst>
                                        </p:anim>
                                      </p:childTnLst>
                                    </p:cTn>
                                  </p:par>
                                  <p:par>
                                    <p:cTn id="15" presetID="2" presetClass="entr" presetSubtype="2" decel="52000" fill="hold" nodeType="withEffect">
                                      <p:stCondLst>
                                        <p:cond delay="20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1+#ppt_w/2"/>
                                              </p:val>
                                            </p:tav>
                                            <p:tav tm="100000">
                                              <p:val>
                                                <p:strVal val="#ppt_x"/>
                                              </p:val>
                                            </p:tav>
                                          </p:tavLst>
                                        </p:anim>
                                        <p:anim calcmode="lin" valueType="num">
                                          <p:cBhvr additive="base">
                                            <p:cTn id="18" dur="500" fill="hold"/>
                                            <p:tgtEl>
                                              <p:spTgt spid="48"/>
                                            </p:tgtEl>
                                            <p:attrNameLst>
                                              <p:attrName>ppt_y</p:attrName>
                                            </p:attrNameLst>
                                          </p:cBhvr>
                                          <p:tavLst>
                                            <p:tav tm="0">
                                              <p:val>
                                                <p:strVal val="#ppt_y"/>
                                              </p:val>
                                            </p:tav>
                                            <p:tav tm="100000">
                                              <p:val>
                                                <p:strVal val="#ppt_y"/>
                                              </p:val>
                                            </p:tav>
                                          </p:tavLst>
                                        </p:anim>
                                      </p:childTnLst>
                                    </p:cTn>
                                  </p:par>
                                  <p:par>
                                    <p:cTn id="19" presetID="2" presetClass="entr" presetSubtype="8" decel="52000" fill="hold" nodeType="withEffect">
                                      <p:stCondLst>
                                        <p:cond delay="40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2" decel="52000" fill="hold" nodeType="withEffect">
                                      <p:stCondLst>
                                        <p:cond delay="60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1+#ppt_w/2"/>
                                              </p:val>
                                            </p:tav>
                                            <p:tav tm="100000">
                                              <p:val>
                                                <p:strVal val="#ppt_x"/>
                                              </p:val>
                                            </p:tav>
                                          </p:tavLst>
                                        </p:anim>
                                        <p:anim calcmode="lin" valueType="num">
                                          <p:cBhvr additive="base">
                                            <p:cTn id="26" dur="500" fill="hold"/>
                                            <p:tgtEl>
                                              <p:spTgt spid="54"/>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300"/>
                                            <p:tgtEl>
                                              <p:spTgt spid="60"/>
                                            </p:tgtEl>
                                          </p:cBhvr>
                                        </p:animEffect>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additive="base">
                                            <p:cTn id="34" dur="300" fill="hold"/>
                                            <p:tgtEl>
                                              <p:spTgt spid="61"/>
                                            </p:tgtEl>
                                            <p:attrNameLst>
                                              <p:attrName>ppt_x</p:attrName>
                                            </p:attrNameLst>
                                          </p:cBhvr>
                                          <p:tavLst>
                                            <p:tav tm="0">
                                              <p:val>
                                                <p:strVal val="1+#ppt_w/2"/>
                                              </p:val>
                                            </p:tav>
                                            <p:tav tm="100000">
                                              <p:val>
                                                <p:strVal val="#ppt_x"/>
                                              </p:val>
                                            </p:tav>
                                          </p:tavLst>
                                        </p:anim>
                                        <p:anim calcmode="lin" valueType="num">
                                          <p:cBhvr additive="base">
                                            <p:cTn id="35" dur="300" fill="hold"/>
                                            <p:tgtEl>
                                              <p:spTgt spid="61"/>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300"/>
                                            <p:tgtEl>
                                              <p:spTgt spid="62"/>
                                            </p:tgtEl>
                                          </p:cBhvr>
                                        </p:animEffect>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additive="base">
                                            <p:cTn id="43" dur="300" fill="hold"/>
                                            <p:tgtEl>
                                              <p:spTgt spid="63"/>
                                            </p:tgtEl>
                                            <p:attrNameLst>
                                              <p:attrName>ppt_x</p:attrName>
                                            </p:attrNameLst>
                                          </p:cBhvr>
                                          <p:tavLst>
                                            <p:tav tm="0">
                                              <p:val>
                                                <p:strVal val="1+#ppt_w/2"/>
                                              </p:val>
                                            </p:tav>
                                            <p:tav tm="100000">
                                              <p:val>
                                                <p:strVal val="#ppt_x"/>
                                              </p:val>
                                            </p:tav>
                                          </p:tavLst>
                                        </p:anim>
                                        <p:anim calcmode="lin" valueType="num">
                                          <p:cBhvr additive="base">
                                            <p:cTn id="44" dur="300" fill="hold"/>
                                            <p:tgtEl>
                                              <p:spTgt spid="63"/>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fade">
                                          <p:cBhvr>
                                            <p:cTn id="48" dur="300"/>
                                            <p:tgtEl>
                                              <p:spTgt spid="64"/>
                                            </p:tgtEl>
                                          </p:cBhvr>
                                        </p:animEffect>
                                      </p:childTnLst>
                                    </p:cTn>
                                  </p:par>
                                </p:childTnLst>
                              </p:cTn>
                            </p:par>
                            <p:par>
                              <p:cTn id="49" fill="hold">
                                <p:stCondLst>
                                  <p:cond delay="4000"/>
                                </p:stCondLst>
                                <p:childTnLst>
                                  <p:par>
                                    <p:cTn id="50" presetID="2" presetClass="entr" presetSubtype="2" fill="hold" grpId="0"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additive="base">
                                            <p:cTn id="52" dur="300" fill="hold"/>
                                            <p:tgtEl>
                                              <p:spTgt spid="65"/>
                                            </p:tgtEl>
                                            <p:attrNameLst>
                                              <p:attrName>ppt_x</p:attrName>
                                            </p:attrNameLst>
                                          </p:cBhvr>
                                          <p:tavLst>
                                            <p:tav tm="0">
                                              <p:val>
                                                <p:strVal val="1+#ppt_w/2"/>
                                              </p:val>
                                            </p:tav>
                                            <p:tav tm="100000">
                                              <p:val>
                                                <p:strVal val="#ppt_x"/>
                                              </p:val>
                                            </p:tav>
                                          </p:tavLst>
                                        </p:anim>
                                        <p:anim calcmode="lin" valueType="num">
                                          <p:cBhvr additive="base">
                                            <p:cTn id="53" dur="300" fill="hold"/>
                                            <p:tgtEl>
                                              <p:spTgt spid="65"/>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fade">
                                          <p:cBhvr>
                                            <p:cTn id="57" dur="300"/>
                                            <p:tgtEl>
                                              <p:spTgt spid="66"/>
                                            </p:tgtEl>
                                          </p:cBhvr>
                                        </p:animEffect>
                                      </p:childTnLst>
                                    </p:cTn>
                                  </p:par>
                                </p:childTnLst>
                              </p:cTn>
                            </p:par>
                            <p:par>
                              <p:cTn id="58" fill="hold">
                                <p:stCondLst>
                                  <p:cond delay="5000"/>
                                </p:stCondLst>
                                <p:childTnLst>
                                  <p:par>
                                    <p:cTn id="59" presetID="2" presetClass="entr" presetSubtype="2" fill="hold" grpId="0" nodeType="afterEffect">
                                      <p:stCondLst>
                                        <p:cond delay="0"/>
                                      </p:stCondLst>
                                      <p:childTnLst>
                                        <p:set>
                                          <p:cBhvr>
                                            <p:cTn id="60" dur="1" fill="hold">
                                              <p:stCondLst>
                                                <p:cond delay="0"/>
                                              </p:stCondLst>
                                            </p:cTn>
                                            <p:tgtEl>
                                              <p:spTgt spid="67"/>
                                            </p:tgtEl>
                                            <p:attrNameLst>
                                              <p:attrName>style.visibility</p:attrName>
                                            </p:attrNameLst>
                                          </p:cBhvr>
                                          <p:to>
                                            <p:strVal val="visible"/>
                                          </p:to>
                                        </p:set>
                                        <p:anim calcmode="lin" valueType="num">
                                          <p:cBhvr additive="base">
                                            <p:cTn id="61" dur="300" fill="hold"/>
                                            <p:tgtEl>
                                              <p:spTgt spid="67"/>
                                            </p:tgtEl>
                                            <p:attrNameLst>
                                              <p:attrName>ppt_x</p:attrName>
                                            </p:attrNameLst>
                                          </p:cBhvr>
                                          <p:tavLst>
                                            <p:tav tm="0">
                                              <p:val>
                                                <p:strVal val="1+#ppt_w/2"/>
                                              </p:val>
                                            </p:tav>
                                            <p:tav tm="100000">
                                              <p:val>
                                                <p:strVal val="#ppt_x"/>
                                              </p:val>
                                            </p:tav>
                                          </p:tavLst>
                                        </p:anim>
                                        <p:anim calcmode="lin" valueType="num">
                                          <p:cBhvr additive="base">
                                            <p:cTn id="62"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P spid="62" grpId="0" animBg="1"/>
          <p:bldP spid="63" grpId="0"/>
          <p:bldP spid="64" grpId="0" animBg="1"/>
          <p:bldP spid="65" grpId="0"/>
          <p:bldP spid="66" grpId="0" animBg="1"/>
          <p:bldP spid="6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5391884" y="1837598"/>
            <a:ext cx="1408234" cy="1214153"/>
            <a:chOff x="4043843" y="1301997"/>
            <a:chExt cx="1056313" cy="910615"/>
          </a:xfrm>
        </p:grpSpPr>
        <p:sp>
          <p:nvSpPr>
            <p:cNvPr id="51" name="六边形 50"/>
            <p:cNvSpPr/>
            <p:nvPr/>
          </p:nvSpPr>
          <p:spPr>
            <a:xfrm>
              <a:off x="4043843" y="1301997"/>
              <a:ext cx="1056313" cy="910615"/>
            </a:xfrm>
            <a:prstGeom prst="hexagon">
              <a:avLst/>
            </a:prstGeom>
            <a:solidFill>
              <a:schemeClr val="accent1"/>
            </a:solidFill>
            <a:ln w="28575">
              <a:solidFill>
                <a:srgbClr val="DD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4397985" y="1583290"/>
              <a:ext cx="348029" cy="348029"/>
              <a:chOff x="1047750" y="9539288"/>
              <a:chExt cx="752475" cy="752475"/>
            </a:xfrm>
            <a:solidFill>
              <a:schemeClr val="bg1"/>
            </a:solidFill>
          </p:grpSpPr>
          <p:sp>
            <p:nvSpPr>
              <p:cNvPr id="53" name="Freeform 10"/>
              <p:cNvSpPr>
                <a:spLocks noEditPoints="1"/>
              </p:cNvSpPr>
              <p:nvPr/>
            </p:nvSpPr>
            <p:spPr bwMode="auto">
              <a:xfrm>
                <a:off x="1047750" y="9539288"/>
                <a:ext cx="568325" cy="568325"/>
              </a:xfrm>
              <a:custGeom>
                <a:avLst/>
                <a:gdLst>
                  <a:gd name="T0" fmla="*/ 292 w 358"/>
                  <a:gd name="T1" fmla="*/ 40 h 358"/>
                  <a:gd name="T2" fmla="*/ 246 w 358"/>
                  <a:gd name="T3" fmla="*/ 14 h 358"/>
                  <a:gd name="T4" fmla="*/ 196 w 358"/>
                  <a:gd name="T5" fmla="*/ 0 h 358"/>
                  <a:gd name="T6" fmla="*/ 144 w 358"/>
                  <a:gd name="T7" fmla="*/ 4 h 358"/>
                  <a:gd name="T8" fmla="*/ 96 w 358"/>
                  <a:gd name="T9" fmla="*/ 20 h 358"/>
                  <a:gd name="T10" fmla="*/ 52 w 358"/>
                  <a:gd name="T11" fmla="*/ 52 h 358"/>
                  <a:gd name="T12" fmla="*/ 28 w 358"/>
                  <a:gd name="T13" fmla="*/ 80 h 358"/>
                  <a:gd name="T14" fmla="*/ 6 w 358"/>
                  <a:gd name="T15" fmla="*/ 128 h 358"/>
                  <a:gd name="T16" fmla="*/ 0 w 358"/>
                  <a:gd name="T17" fmla="*/ 180 h 358"/>
                  <a:gd name="T18" fmla="*/ 6 w 358"/>
                  <a:gd name="T19" fmla="*/ 230 h 358"/>
                  <a:gd name="T20" fmla="*/ 28 w 358"/>
                  <a:gd name="T21" fmla="*/ 278 h 358"/>
                  <a:gd name="T22" fmla="*/ 52 w 358"/>
                  <a:gd name="T23" fmla="*/ 306 h 358"/>
                  <a:gd name="T24" fmla="*/ 96 w 358"/>
                  <a:gd name="T25" fmla="*/ 338 h 358"/>
                  <a:gd name="T26" fmla="*/ 144 w 358"/>
                  <a:gd name="T27" fmla="*/ 356 h 358"/>
                  <a:gd name="T28" fmla="*/ 196 w 358"/>
                  <a:gd name="T29" fmla="*/ 358 h 358"/>
                  <a:gd name="T30" fmla="*/ 246 w 358"/>
                  <a:gd name="T31" fmla="*/ 346 h 358"/>
                  <a:gd name="T32" fmla="*/ 292 w 358"/>
                  <a:gd name="T33" fmla="*/ 318 h 358"/>
                  <a:gd name="T34" fmla="*/ 318 w 358"/>
                  <a:gd name="T35" fmla="*/ 292 h 358"/>
                  <a:gd name="T36" fmla="*/ 346 w 358"/>
                  <a:gd name="T37" fmla="*/ 248 h 358"/>
                  <a:gd name="T38" fmla="*/ 358 w 358"/>
                  <a:gd name="T39" fmla="*/ 196 h 358"/>
                  <a:gd name="T40" fmla="*/ 354 w 358"/>
                  <a:gd name="T41" fmla="*/ 146 h 358"/>
                  <a:gd name="T42" fmla="*/ 338 w 358"/>
                  <a:gd name="T43" fmla="*/ 96 h 358"/>
                  <a:gd name="T44" fmla="*/ 306 w 358"/>
                  <a:gd name="T45" fmla="*/ 52 h 358"/>
                  <a:gd name="T46" fmla="*/ 86 w 358"/>
                  <a:gd name="T47" fmla="*/ 272 h 358"/>
                  <a:gd name="T48" fmla="*/ 62 w 358"/>
                  <a:gd name="T49" fmla="*/ 240 h 358"/>
                  <a:gd name="T50" fmla="*/ 50 w 358"/>
                  <a:gd name="T51" fmla="*/ 204 h 358"/>
                  <a:gd name="T52" fmla="*/ 48 w 358"/>
                  <a:gd name="T53" fmla="*/ 166 h 358"/>
                  <a:gd name="T54" fmla="*/ 56 w 358"/>
                  <a:gd name="T55" fmla="*/ 130 h 358"/>
                  <a:gd name="T56" fmla="*/ 76 w 358"/>
                  <a:gd name="T57" fmla="*/ 96 h 358"/>
                  <a:gd name="T58" fmla="*/ 96 w 358"/>
                  <a:gd name="T59" fmla="*/ 78 h 358"/>
                  <a:gd name="T60" fmla="*/ 130 w 358"/>
                  <a:gd name="T61" fmla="*/ 58 h 358"/>
                  <a:gd name="T62" fmla="*/ 166 w 358"/>
                  <a:gd name="T63" fmla="*/ 48 h 358"/>
                  <a:gd name="T64" fmla="*/ 204 w 358"/>
                  <a:gd name="T65" fmla="*/ 50 h 358"/>
                  <a:gd name="T66" fmla="*/ 240 w 358"/>
                  <a:gd name="T67" fmla="*/ 64 h 358"/>
                  <a:gd name="T68" fmla="*/ 272 w 358"/>
                  <a:gd name="T69" fmla="*/ 86 h 358"/>
                  <a:gd name="T70" fmla="*/ 288 w 358"/>
                  <a:gd name="T71" fmla="*/ 108 h 358"/>
                  <a:gd name="T72" fmla="*/ 304 w 358"/>
                  <a:gd name="T73" fmla="*/ 142 h 358"/>
                  <a:gd name="T74" fmla="*/ 310 w 358"/>
                  <a:gd name="T75" fmla="*/ 180 h 358"/>
                  <a:gd name="T76" fmla="*/ 304 w 358"/>
                  <a:gd name="T77" fmla="*/ 216 h 358"/>
                  <a:gd name="T78" fmla="*/ 288 w 358"/>
                  <a:gd name="T79" fmla="*/ 252 h 358"/>
                  <a:gd name="T80" fmla="*/ 272 w 358"/>
                  <a:gd name="T81" fmla="*/ 272 h 358"/>
                  <a:gd name="T82" fmla="*/ 240 w 358"/>
                  <a:gd name="T83" fmla="*/ 296 h 358"/>
                  <a:gd name="T84" fmla="*/ 204 w 358"/>
                  <a:gd name="T85" fmla="*/ 308 h 358"/>
                  <a:gd name="T86" fmla="*/ 166 w 358"/>
                  <a:gd name="T87" fmla="*/ 310 h 358"/>
                  <a:gd name="T88" fmla="*/ 130 w 358"/>
                  <a:gd name="T89" fmla="*/ 302 h 358"/>
                  <a:gd name="T90" fmla="*/ 96 w 358"/>
                  <a:gd name="T91" fmla="*/ 282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8" h="358">
                    <a:moveTo>
                      <a:pt x="306" y="52"/>
                    </a:moveTo>
                    <a:lnTo>
                      <a:pt x="306" y="52"/>
                    </a:lnTo>
                    <a:lnTo>
                      <a:pt x="292" y="40"/>
                    </a:lnTo>
                    <a:lnTo>
                      <a:pt x="278" y="30"/>
                    </a:lnTo>
                    <a:lnTo>
                      <a:pt x="262" y="20"/>
                    </a:lnTo>
                    <a:lnTo>
                      <a:pt x="246" y="14"/>
                    </a:lnTo>
                    <a:lnTo>
                      <a:pt x="230" y="8"/>
                    </a:lnTo>
                    <a:lnTo>
                      <a:pt x="212" y="4"/>
                    </a:lnTo>
                    <a:lnTo>
                      <a:pt x="196" y="0"/>
                    </a:lnTo>
                    <a:lnTo>
                      <a:pt x="178" y="0"/>
                    </a:lnTo>
                    <a:lnTo>
                      <a:pt x="162" y="0"/>
                    </a:lnTo>
                    <a:lnTo>
                      <a:pt x="144" y="4"/>
                    </a:lnTo>
                    <a:lnTo>
                      <a:pt x="128" y="8"/>
                    </a:lnTo>
                    <a:lnTo>
                      <a:pt x="112" y="14"/>
                    </a:lnTo>
                    <a:lnTo>
                      <a:pt x="96" y="20"/>
                    </a:lnTo>
                    <a:lnTo>
                      <a:pt x="80" y="30"/>
                    </a:lnTo>
                    <a:lnTo>
                      <a:pt x="66" y="40"/>
                    </a:lnTo>
                    <a:lnTo>
                      <a:pt x="52" y="52"/>
                    </a:lnTo>
                    <a:lnTo>
                      <a:pt x="52" y="52"/>
                    </a:lnTo>
                    <a:lnTo>
                      <a:pt x="40" y="66"/>
                    </a:lnTo>
                    <a:lnTo>
                      <a:pt x="28" y="80"/>
                    </a:lnTo>
                    <a:lnTo>
                      <a:pt x="20" y="96"/>
                    </a:lnTo>
                    <a:lnTo>
                      <a:pt x="12" y="112"/>
                    </a:lnTo>
                    <a:lnTo>
                      <a:pt x="6" y="128"/>
                    </a:lnTo>
                    <a:lnTo>
                      <a:pt x="2" y="146"/>
                    </a:lnTo>
                    <a:lnTo>
                      <a:pt x="0" y="162"/>
                    </a:lnTo>
                    <a:lnTo>
                      <a:pt x="0" y="180"/>
                    </a:lnTo>
                    <a:lnTo>
                      <a:pt x="0" y="196"/>
                    </a:lnTo>
                    <a:lnTo>
                      <a:pt x="2" y="214"/>
                    </a:lnTo>
                    <a:lnTo>
                      <a:pt x="6" y="230"/>
                    </a:lnTo>
                    <a:lnTo>
                      <a:pt x="12" y="248"/>
                    </a:lnTo>
                    <a:lnTo>
                      <a:pt x="20" y="264"/>
                    </a:lnTo>
                    <a:lnTo>
                      <a:pt x="28" y="278"/>
                    </a:lnTo>
                    <a:lnTo>
                      <a:pt x="40" y="292"/>
                    </a:lnTo>
                    <a:lnTo>
                      <a:pt x="52" y="306"/>
                    </a:lnTo>
                    <a:lnTo>
                      <a:pt x="52" y="306"/>
                    </a:lnTo>
                    <a:lnTo>
                      <a:pt x="66" y="318"/>
                    </a:lnTo>
                    <a:lnTo>
                      <a:pt x="80" y="330"/>
                    </a:lnTo>
                    <a:lnTo>
                      <a:pt x="96" y="338"/>
                    </a:lnTo>
                    <a:lnTo>
                      <a:pt x="112" y="346"/>
                    </a:lnTo>
                    <a:lnTo>
                      <a:pt x="128" y="352"/>
                    </a:lnTo>
                    <a:lnTo>
                      <a:pt x="144" y="356"/>
                    </a:lnTo>
                    <a:lnTo>
                      <a:pt x="162" y="358"/>
                    </a:lnTo>
                    <a:lnTo>
                      <a:pt x="178" y="358"/>
                    </a:lnTo>
                    <a:lnTo>
                      <a:pt x="196" y="358"/>
                    </a:lnTo>
                    <a:lnTo>
                      <a:pt x="212" y="356"/>
                    </a:lnTo>
                    <a:lnTo>
                      <a:pt x="230" y="352"/>
                    </a:lnTo>
                    <a:lnTo>
                      <a:pt x="246" y="346"/>
                    </a:lnTo>
                    <a:lnTo>
                      <a:pt x="262" y="338"/>
                    </a:lnTo>
                    <a:lnTo>
                      <a:pt x="278" y="330"/>
                    </a:lnTo>
                    <a:lnTo>
                      <a:pt x="292" y="318"/>
                    </a:lnTo>
                    <a:lnTo>
                      <a:pt x="306" y="306"/>
                    </a:lnTo>
                    <a:lnTo>
                      <a:pt x="306" y="306"/>
                    </a:lnTo>
                    <a:lnTo>
                      <a:pt x="318" y="292"/>
                    </a:lnTo>
                    <a:lnTo>
                      <a:pt x="328" y="278"/>
                    </a:lnTo>
                    <a:lnTo>
                      <a:pt x="338" y="264"/>
                    </a:lnTo>
                    <a:lnTo>
                      <a:pt x="346" y="248"/>
                    </a:lnTo>
                    <a:lnTo>
                      <a:pt x="350" y="230"/>
                    </a:lnTo>
                    <a:lnTo>
                      <a:pt x="354" y="214"/>
                    </a:lnTo>
                    <a:lnTo>
                      <a:pt x="358" y="196"/>
                    </a:lnTo>
                    <a:lnTo>
                      <a:pt x="358" y="180"/>
                    </a:lnTo>
                    <a:lnTo>
                      <a:pt x="358" y="162"/>
                    </a:lnTo>
                    <a:lnTo>
                      <a:pt x="354" y="146"/>
                    </a:lnTo>
                    <a:lnTo>
                      <a:pt x="350" y="128"/>
                    </a:lnTo>
                    <a:lnTo>
                      <a:pt x="346" y="112"/>
                    </a:lnTo>
                    <a:lnTo>
                      <a:pt x="338" y="96"/>
                    </a:lnTo>
                    <a:lnTo>
                      <a:pt x="328" y="80"/>
                    </a:lnTo>
                    <a:lnTo>
                      <a:pt x="318" y="66"/>
                    </a:lnTo>
                    <a:lnTo>
                      <a:pt x="306" y="52"/>
                    </a:lnTo>
                    <a:lnTo>
                      <a:pt x="306" y="52"/>
                    </a:lnTo>
                    <a:close/>
                    <a:moveTo>
                      <a:pt x="86" y="272"/>
                    </a:moveTo>
                    <a:lnTo>
                      <a:pt x="86" y="272"/>
                    </a:lnTo>
                    <a:lnTo>
                      <a:pt x="76" y="262"/>
                    </a:lnTo>
                    <a:lnTo>
                      <a:pt x="68" y="252"/>
                    </a:lnTo>
                    <a:lnTo>
                      <a:pt x="62" y="240"/>
                    </a:lnTo>
                    <a:lnTo>
                      <a:pt x="56" y="230"/>
                    </a:lnTo>
                    <a:lnTo>
                      <a:pt x="52" y="216"/>
                    </a:lnTo>
                    <a:lnTo>
                      <a:pt x="50" y="204"/>
                    </a:lnTo>
                    <a:lnTo>
                      <a:pt x="48" y="192"/>
                    </a:lnTo>
                    <a:lnTo>
                      <a:pt x="48" y="180"/>
                    </a:lnTo>
                    <a:lnTo>
                      <a:pt x="48" y="166"/>
                    </a:lnTo>
                    <a:lnTo>
                      <a:pt x="50" y="154"/>
                    </a:lnTo>
                    <a:lnTo>
                      <a:pt x="52" y="142"/>
                    </a:lnTo>
                    <a:lnTo>
                      <a:pt x="56" y="130"/>
                    </a:lnTo>
                    <a:lnTo>
                      <a:pt x="62" y="118"/>
                    </a:lnTo>
                    <a:lnTo>
                      <a:pt x="68" y="108"/>
                    </a:lnTo>
                    <a:lnTo>
                      <a:pt x="76" y="96"/>
                    </a:lnTo>
                    <a:lnTo>
                      <a:pt x="86" y="86"/>
                    </a:lnTo>
                    <a:lnTo>
                      <a:pt x="86" y="86"/>
                    </a:lnTo>
                    <a:lnTo>
                      <a:pt x="96" y="78"/>
                    </a:lnTo>
                    <a:lnTo>
                      <a:pt x="106" y="70"/>
                    </a:lnTo>
                    <a:lnTo>
                      <a:pt x="118" y="64"/>
                    </a:lnTo>
                    <a:lnTo>
                      <a:pt x="130" y="58"/>
                    </a:lnTo>
                    <a:lnTo>
                      <a:pt x="142" y="54"/>
                    </a:lnTo>
                    <a:lnTo>
                      <a:pt x="154" y="50"/>
                    </a:lnTo>
                    <a:lnTo>
                      <a:pt x="166" y="48"/>
                    </a:lnTo>
                    <a:lnTo>
                      <a:pt x="178" y="48"/>
                    </a:lnTo>
                    <a:lnTo>
                      <a:pt x="192" y="48"/>
                    </a:lnTo>
                    <a:lnTo>
                      <a:pt x="204" y="50"/>
                    </a:lnTo>
                    <a:lnTo>
                      <a:pt x="216" y="54"/>
                    </a:lnTo>
                    <a:lnTo>
                      <a:pt x="228" y="58"/>
                    </a:lnTo>
                    <a:lnTo>
                      <a:pt x="240" y="64"/>
                    </a:lnTo>
                    <a:lnTo>
                      <a:pt x="252" y="70"/>
                    </a:lnTo>
                    <a:lnTo>
                      <a:pt x="262" y="78"/>
                    </a:lnTo>
                    <a:lnTo>
                      <a:pt x="272" y="86"/>
                    </a:lnTo>
                    <a:lnTo>
                      <a:pt x="272" y="86"/>
                    </a:lnTo>
                    <a:lnTo>
                      <a:pt x="280" y="96"/>
                    </a:lnTo>
                    <a:lnTo>
                      <a:pt x="288" y="108"/>
                    </a:lnTo>
                    <a:lnTo>
                      <a:pt x="296" y="118"/>
                    </a:lnTo>
                    <a:lnTo>
                      <a:pt x="300" y="130"/>
                    </a:lnTo>
                    <a:lnTo>
                      <a:pt x="304" y="142"/>
                    </a:lnTo>
                    <a:lnTo>
                      <a:pt x="308" y="154"/>
                    </a:lnTo>
                    <a:lnTo>
                      <a:pt x="310" y="166"/>
                    </a:lnTo>
                    <a:lnTo>
                      <a:pt x="310" y="180"/>
                    </a:lnTo>
                    <a:lnTo>
                      <a:pt x="310" y="192"/>
                    </a:lnTo>
                    <a:lnTo>
                      <a:pt x="308" y="204"/>
                    </a:lnTo>
                    <a:lnTo>
                      <a:pt x="304" y="216"/>
                    </a:lnTo>
                    <a:lnTo>
                      <a:pt x="300" y="230"/>
                    </a:lnTo>
                    <a:lnTo>
                      <a:pt x="296" y="240"/>
                    </a:lnTo>
                    <a:lnTo>
                      <a:pt x="288" y="252"/>
                    </a:lnTo>
                    <a:lnTo>
                      <a:pt x="280" y="262"/>
                    </a:lnTo>
                    <a:lnTo>
                      <a:pt x="272" y="272"/>
                    </a:lnTo>
                    <a:lnTo>
                      <a:pt x="272" y="272"/>
                    </a:lnTo>
                    <a:lnTo>
                      <a:pt x="262" y="282"/>
                    </a:lnTo>
                    <a:lnTo>
                      <a:pt x="252" y="290"/>
                    </a:lnTo>
                    <a:lnTo>
                      <a:pt x="240" y="296"/>
                    </a:lnTo>
                    <a:lnTo>
                      <a:pt x="228" y="302"/>
                    </a:lnTo>
                    <a:lnTo>
                      <a:pt x="216" y="306"/>
                    </a:lnTo>
                    <a:lnTo>
                      <a:pt x="204" y="308"/>
                    </a:lnTo>
                    <a:lnTo>
                      <a:pt x="192" y="310"/>
                    </a:lnTo>
                    <a:lnTo>
                      <a:pt x="178" y="310"/>
                    </a:lnTo>
                    <a:lnTo>
                      <a:pt x="166" y="310"/>
                    </a:lnTo>
                    <a:lnTo>
                      <a:pt x="154" y="308"/>
                    </a:lnTo>
                    <a:lnTo>
                      <a:pt x="142" y="306"/>
                    </a:lnTo>
                    <a:lnTo>
                      <a:pt x="130" y="302"/>
                    </a:lnTo>
                    <a:lnTo>
                      <a:pt x="118" y="296"/>
                    </a:lnTo>
                    <a:lnTo>
                      <a:pt x="106" y="290"/>
                    </a:lnTo>
                    <a:lnTo>
                      <a:pt x="96" y="282"/>
                    </a:lnTo>
                    <a:lnTo>
                      <a:pt x="86" y="272"/>
                    </a:lnTo>
                    <a:lnTo>
                      <a:pt x="86" y="2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1"/>
              <p:cNvSpPr/>
              <p:nvPr/>
            </p:nvSpPr>
            <p:spPr bwMode="auto">
              <a:xfrm>
                <a:off x="1511300" y="10006013"/>
                <a:ext cx="288925" cy="285750"/>
              </a:xfrm>
              <a:custGeom>
                <a:avLst/>
                <a:gdLst>
                  <a:gd name="T0" fmla="*/ 170 w 182"/>
                  <a:gd name="T1" fmla="*/ 108 h 180"/>
                  <a:gd name="T2" fmla="*/ 60 w 182"/>
                  <a:gd name="T3" fmla="*/ 0 h 180"/>
                  <a:gd name="T4" fmla="*/ 60 w 182"/>
                  <a:gd name="T5" fmla="*/ 0 h 180"/>
                  <a:gd name="T6" fmla="*/ 48 w 182"/>
                  <a:gd name="T7" fmla="*/ 16 h 180"/>
                  <a:gd name="T8" fmla="*/ 34 w 182"/>
                  <a:gd name="T9" fmla="*/ 32 h 180"/>
                  <a:gd name="T10" fmla="*/ 34 w 182"/>
                  <a:gd name="T11" fmla="*/ 32 h 180"/>
                  <a:gd name="T12" fmla="*/ 18 w 182"/>
                  <a:gd name="T13" fmla="*/ 46 h 180"/>
                  <a:gd name="T14" fmla="*/ 0 w 182"/>
                  <a:gd name="T15" fmla="*/ 58 h 180"/>
                  <a:gd name="T16" fmla="*/ 110 w 182"/>
                  <a:gd name="T17" fmla="*/ 168 h 180"/>
                  <a:gd name="T18" fmla="*/ 110 w 182"/>
                  <a:gd name="T19" fmla="*/ 168 h 180"/>
                  <a:gd name="T20" fmla="*/ 116 w 182"/>
                  <a:gd name="T21" fmla="*/ 174 h 180"/>
                  <a:gd name="T22" fmla="*/ 124 w 182"/>
                  <a:gd name="T23" fmla="*/ 178 h 180"/>
                  <a:gd name="T24" fmla="*/ 132 w 182"/>
                  <a:gd name="T25" fmla="*/ 180 h 180"/>
                  <a:gd name="T26" fmla="*/ 140 w 182"/>
                  <a:gd name="T27" fmla="*/ 180 h 180"/>
                  <a:gd name="T28" fmla="*/ 148 w 182"/>
                  <a:gd name="T29" fmla="*/ 180 h 180"/>
                  <a:gd name="T30" fmla="*/ 156 w 182"/>
                  <a:gd name="T31" fmla="*/ 178 h 180"/>
                  <a:gd name="T32" fmla="*/ 162 w 182"/>
                  <a:gd name="T33" fmla="*/ 174 h 180"/>
                  <a:gd name="T34" fmla="*/ 170 w 182"/>
                  <a:gd name="T35" fmla="*/ 168 h 180"/>
                  <a:gd name="T36" fmla="*/ 170 w 182"/>
                  <a:gd name="T37" fmla="*/ 168 h 180"/>
                  <a:gd name="T38" fmla="*/ 174 w 182"/>
                  <a:gd name="T39" fmla="*/ 162 h 180"/>
                  <a:gd name="T40" fmla="*/ 178 w 182"/>
                  <a:gd name="T41" fmla="*/ 154 h 180"/>
                  <a:gd name="T42" fmla="*/ 180 w 182"/>
                  <a:gd name="T43" fmla="*/ 146 h 180"/>
                  <a:gd name="T44" fmla="*/ 182 w 182"/>
                  <a:gd name="T45" fmla="*/ 138 h 180"/>
                  <a:gd name="T46" fmla="*/ 180 w 182"/>
                  <a:gd name="T47" fmla="*/ 130 h 180"/>
                  <a:gd name="T48" fmla="*/ 178 w 182"/>
                  <a:gd name="T49" fmla="*/ 122 h 180"/>
                  <a:gd name="T50" fmla="*/ 174 w 182"/>
                  <a:gd name="T51" fmla="*/ 116 h 180"/>
                  <a:gd name="T52" fmla="*/ 170 w 182"/>
                  <a:gd name="T53" fmla="*/ 108 h 180"/>
                  <a:gd name="T54" fmla="*/ 170 w 182"/>
                  <a:gd name="T55" fmla="*/ 10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2" h="180">
                    <a:moveTo>
                      <a:pt x="170" y="108"/>
                    </a:moveTo>
                    <a:lnTo>
                      <a:pt x="60" y="0"/>
                    </a:lnTo>
                    <a:lnTo>
                      <a:pt x="60" y="0"/>
                    </a:lnTo>
                    <a:lnTo>
                      <a:pt x="48" y="16"/>
                    </a:lnTo>
                    <a:lnTo>
                      <a:pt x="34" y="32"/>
                    </a:lnTo>
                    <a:lnTo>
                      <a:pt x="34" y="32"/>
                    </a:lnTo>
                    <a:lnTo>
                      <a:pt x="18" y="46"/>
                    </a:lnTo>
                    <a:lnTo>
                      <a:pt x="0" y="58"/>
                    </a:lnTo>
                    <a:lnTo>
                      <a:pt x="110" y="168"/>
                    </a:lnTo>
                    <a:lnTo>
                      <a:pt x="110" y="168"/>
                    </a:lnTo>
                    <a:lnTo>
                      <a:pt x="116" y="174"/>
                    </a:lnTo>
                    <a:lnTo>
                      <a:pt x="124" y="178"/>
                    </a:lnTo>
                    <a:lnTo>
                      <a:pt x="132" y="180"/>
                    </a:lnTo>
                    <a:lnTo>
                      <a:pt x="140" y="180"/>
                    </a:lnTo>
                    <a:lnTo>
                      <a:pt x="148" y="180"/>
                    </a:lnTo>
                    <a:lnTo>
                      <a:pt x="156" y="178"/>
                    </a:lnTo>
                    <a:lnTo>
                      <a:pt x="162" y="174"/>
                    </a:lnTo>
                    <a:lnTo>
                      <a:pt x="170" y="168"/>
                    </a:lnTo>
                    <a:lnTo>
                      <a:pt x="170" y="168"/>
                    </a:lnTo>
                    <a:lnTo>
                      <a:pt x="174" y="162"/>
                    </a:lnTo>
                    <a:lnTo>
                      <a:pt x="178" y="154"/>
                    </a:lnTo>
                    <a:lnTo>
                      <a:pt x="180" y="146"/>
                    </a:lnTo>
                    <a:lnTo>
                      <a:pt x="182" y="138"/>
                    </a:lnTo>
                    <a:lnTo>
                      <a:pt x="180" y="130"/>
                    </a:lnTo>
                    <a:lnTo>
                      <a:pt x="178" y="122"/>
                    </a:lnTo>
                    <a:lnTo>
                      <a:pt x="174" y="116"/>
                    </a:lnTo>
                    <a:lnTo>
                      <a:pt x="170" y="108"/>
                    </a:lnTo>
                    <a:lnTo>
                      <a:pt x="170"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2"/>
              <p:cNvSpPr/>
              <p:nvPr/>
            </p:nvSpPr>
            <p:spPr bwMode="auto">
              <a:xfrm>
                <a:off x="1165225" y="9659938"/>
                <a:ext cx="152400" cy="149225"/>
              </a:xfrm>
              <a:custGeom>
                <a:avLst/>
                <a:gdLst>
                  <a:gd name="T0" fmla="*/ 0 w 96"/>
                  <a:gd name="T1" fmla="*/ 94 h 94"/>
                  <a:gd name="T2" fmla="*/ 24 w 96"/>
                  <a:gd name="T3" fmla="*/ 94 h 94"/>
                  <a:gd name="T4" fmla="*/ 24 w 96"/>
                  <a:gd name="T5" fmla="*/ 94 h 94"/>
                  <a:gd name="T6" fmla="*/ 26 w 96"/>
                  <a:gd name="T7" fmla="*/ 82 h 94"/>
                  <a:gd name="T8" fmla="*/ 32 w 96"/>
                  <a:gd name="T9" fmla="*/ 68 h 94"/>
                  <a:gd name="T10" fmla="*/ 38 w 96"/>
                  <a:gd name="T11" fmla="*/ 58 h 94"/>
                  <a:gd name="T12" fmla="*/ 48 w 96"/>
                  <a:gd name="T13" fmla="*/ 46 h 94"/>
                  <a:gd name="T14" fmla="*/ 48 w 96"/>
                  <a:gd name="T15" fmla="*/ 46 h 94"/>
                  <a:gd name="T16" fmla="*/ 58 w 96"/>
                  <a:gd name="T17" fmla="*/ 38 h 94"/>
                  <a:gd name="T18" fmla="*/ 70 w 96"/>
                  <a:gd name="T19" fmla="*/ 30 h 94"/>
                  <a:gd name="T20" fmla="*/ 84 w 96"/>
                  <a:gd name="T21" fmla="*/ 26 h 94"/>
                  <a:gd name="T22" fmla="*/ 96 w 96"/>
                  <a:gd name="T23" fmla="*/ 24 h 94"/>
                  <a:gd name="T24" fmla="*/ 96 w 96"/>
                  <a:gd name="T25" fmla="*/ 0 h 94"/>
                  <a:gd name="T26" fmla="*/ 96 w 96"/>
                  <a:gd name="T27" fmla="*/ 0 h 94"/>
                  <a:gd name="T28" fmla="*/ 78 w 96"/>
                  <a:gd name="T29" fmla="*/ 2 h 94"/>
                  <a:gd name="T30" fmla="*/ 62 w 96"/>
                  <a:gd name="T31" fmla="*/ 8 h 94"/>
                  <a:gd name="T32" fmla="*/ 46 w 96"/>
                  <a:gd name="T33" fmla="*/ 18 h 94"/>
                  <a:gd name="T34" fmla="*/ 30 w 96"/>
                  <a:gd name="T35" fmla="*/ 30 h 94"/>
                  <a:gd name="T36" fmla="*/ 30 w 96"/>
                  <a:gd name="T37" fmla="*/ 30 h 94"/>
                  <a:gd name="T38" fmla="*/ 18 w 96"/>
                  <a:gd name="T39" fmla="*/ 44 h 94"/>
                  <a:gd name="T40" fmla="*/ 10 w 96"/>
                  <a:gd name="T41" fmla="*/ 60 h 94"/>
                  <a:gd name="T42" fmla="*/ 4 w 96"/>
                  <a:gd name="T43" fmla="*/ 76 h 94"/>
                  <a:gd name="T44" fmla="*/ 0 w 96"/>
                  <a:gd name="T45" fmla="*/ 94 h 94"/>
                  <a:gd name="T46" fmla="*/ 0 w 96"/>
                  <a:gd name="T47"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94">
                    <a:moveTo>
                      <a:pt x="0" y="94"/>
                    </a:moveTo>
                    <a:lnTo>
                      <a:pt x="24" y="94"/>
                    </a:lnTo>
                    <a:lnTo>
                      <a:pt x="24" y="94"/>
                    </a:lnTo>
                    <a:lnTo>
                      <a:pt x="26" y="82"/>
                    </a:lnTo>
                    <a:lnTo>
                      <a:pt x="32" y="68"/>
                    </a:lnTo>
                    <a:lnTo>
                      <a:pt x="38" y="58"/>
                    </a:lnTo>
                    <a:lnTo>
                      <a:pt x="48" y="46"/>
                    </a:lnTo>
                    <a:lnTo>
                      <a:pt x="48" y="46"/>
                    </a:lnTo>
                    <a:lnTo>
                      <a:pt x="58" y="38"/>
                    </a:lnTo>
                    <a:lnTo>
                      <a:pt x="70" y="30"/>
                    </a:lnTo>
                    <a:lnTo>
                      <a:pt x="84" y="26"/>
                    </a:lnTo>
                    <a:lnTo>
                      <a:pt x="96" y="24"/>
                    </a:lnTo>
                    <a:lnTo>
                      <a:pt x="96" y="0"/>
                    </a:lnTo>
                    <a:lnTo>
                      <a:pt x="96" y="0"/>
                    </a:lnTo>
                    <a:lnTo>
                      <a:pt x="78" y="2"/>
                    </a:lnTo>
                    <a:lnTo>
                      <a:pt x="62" y="8"/>
                    </a:lnTo>
                    <a:lnTo>
                      <a:pt x="46" y="18"/>
                    </a:lnTo>
                    <a:lnTo>
                      <a:pt x="30" y="30"/>
                    </a:lnTo>
                    <a:lnTo>
                      <a:pt x="30" y="30"/>
                    </a:lnTo>
                    <a:lnTo>
                      <a:pt x="18" y="44"/>
                    </a:lnTo>
                    <a:lnTo>
                      <a:pt x="10" y="60"/>
                    </a:lnTo>
                    <a:lnTo>
                      <a:pt x="4" y="76"/>
                    </a:lnTo>
                    <a:lnTo>
                      <a:pt x="0" y="94"/>
                    </a:lnTo>
                    <a:lnTo>
                      <a:pt x="0"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56" name="组合 55"/>
          <p:cNvGrpSpPr/>
          <p:nvPr/>
        </p:nvGrpSpPr>
        <p:grpSpPr>
          <a:xfrm>
            <a:off x="6622570" y="3899434"/>
            <a:ext cx="1408234" cy="1214153"/>
            <a:chOff x="4966978" y="2848374"/>
            <a:chExt cx="1056313" cy="910615"/>
          </a:xfrm>
        </p:grpSpPr>
        <p:sp>
          <p:nvSpPr>
            <p:cNvPr id="57" name="六边形 56"/>
            <p:cNvSpPr/>
            <p:nvPr/>
          </p:nvSpPr>
          <p:spPr>
            <a:xfrm>
              <a:off x="4966978" y="2848374"/>
              <a:ext cx="1056313" cy="910615"/>
            </a:xfrm>
            <a:prstGeom prst="hexagon">
              <a:avLst/>
            </a:prstGeom>
            <a:solidFill>
              <a:schemeClr val="accent3"/>
            </a:solidFill>
            <a:ln w="28575">
              <a:solidFill>
                <a:srgbClr val="DD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18"/>
            <p:cNvSpPr>
              <a:spLocks noEditPoints="1"/>
            </p:cNvSpPr>
            <p:nvPr/>
          </p:nvSpPr>
          <p:spPr bwMode="auto">
            <a:xfrm>
              <a:off x="5375453" y="3129667"/>
              <a:ext cx="239362" cy="348029"/>
            </a:xfrm>
            <a:custGeom>
              <a:avLst/>
              <a:gdLst>
                <a:gd name="T0" fmla="*/ 146 w 326"/>
                <a:gd name="T1" fmla="*/ 0 h 474"/>
                <a:gd name="T2" fmla="*/ 100 w 326"/>
                <a:gd name="T3" fmla="*/ 12 h 474"/>
                <a:gd name="T4" fmla="*/ 60 w 326"/>
                <a:gd name="T5" fmla="*/ 38 h 474"/>
                <a:gd name="T6" fmla="*/ 28 w 326"/>
                <a:gd name="T7" fmla="*/ 72 h 474"/>
                <a:gd name="T8" fmla="*/ 8 w 326"/>
                <a:gd name="T9" fmla="*/ 114 h 474"/>
                <a:gd name="T10" fmla="*/ 0 w 326"/>
                <a:gd name="T11" fmla="*/ 162 h 474"/>
                <a:gd name="T12" fmla="*/ 4 w 326"/>
                <a:gd name="T13" fmla="*/ 200 h 474"/>
                <a:gd name="T14" fmla="*/ 16 w 326"/>
                <a:gd name="T15" fmla="*/ 240 h 474"/>
                <a:gd name="T16" fmla="*/ 44 w 326"/>
                <a:gd name="T17" fmla="*/ 334 h 474"/>
                <a:gd name="T18" fmla="*/ 44 w 326"/>
                <a:gd name="T19" fmla="*/ 378 h 474"/>
                <a:gd name="T20" fmla="*/ 56 w 326"/>
                <a:gd name="T21" fmla="*/ 416 h 474"/>
                <a:gd name="T22" fmla="*/ 70 w 326"/>
                <a:gd name="T23" fmla="*/ 426 h 474"/>
                <a:gd name="T24" fmla="*/ 86 w 326"/>
                <a:gd name="T25" fmla="*/ 454 h 474"/>
                <a:gd name="T26" fmla="*/ 110 w 326"/>
                <a:gd name="T27" fmla="*/ 470 h 474"/>
                <a:gd name="T28" fmla="*/ 184 w 326"/>
                <a:gd name="T29" fmla="*/ 474 h 474"/>
                <a:gd name="T30" fmla="*/ 216 w 326"/>
                <a:gd name="T31" fmla="*/ 470 h 474"/>
                <a:gd name="T32" fmla="*/ 240 w 326"/>
                <a:gd name="T33" fmla="*/ 454 h 474"/>
                <a:gd name="T34" fmla="*/ 256 w 326"/>
                <a:gd name="T35" fmla="*/ 426 h 474"/>
                <a:gd name="T36" fmla="*/ 270 w 326"/>
                <a:gd name="T37" fmla="*/ 416 h 474"/>
                <a:gd name="T38" fmla="*/ 280 w 326"/>
                <a:gd name="T39" fmla="*/ 378 h 474"/>
                <a:gd name="T40" fmla="*/ 282 w 326"/>
                <a:gd name="T41" fmla="*/ 334 h 474"/>
                <a:gd name="T42" fmla="*/ 310 w 326"/>
                <a:gd name="T43" fmla="*/ 240 h 474"/>
                <a:gd name="T44" fmla="*/ 322 w 326"/>
                <a:gd name="T45" fmla="*/ 200 h 474"/>
                <a:gd name="T46" fmla="*/ 326 w 326"/>
                <a:gd name="T47" fmla="*/ 162 h 474"/>
                <a:gd name="T48" fmla="*/ 318 w 326"/>
                <a:gd name="T49" fmla="*/ 114 h 474"/>
                <a:gd name="T50" fmla="*/ 298 w 326"/>
                <a:gd name="T51" fmla="*/ 72 h 474"/>
                <a:gd name="T52" fmla="*/ 266 w 326"/>
                <a:gd name="T53" fmla="*/ 38 h 474"/>
                <a:gd name="T54" fmla="*/ 226 w 326"/>
                <a:gd name="T55" fmla="*/ 12 h 474"/>
                <a:gd name="T56" fmla="*/ 180 w 326"/>
                <a:gd name="T57" fmla="*/ 0 h 474"/>
                <a:gd name="T58" fmla="*/ 220 w 326"/>
                <a:gd name="T59" fmla="*/ 410 h 474"/>
                <a:gd name="T60" fmla="*/ 216 w 326"/>
                <a:gd name="T61" fmla="*/ 422 h 474"/>
                <a:gd name="T62" fmla="*/ 208 w 326"/>
                <a:gd name="T63" fmla="*/ 432 h 474"/>
                <a:gd name="T64" fmla="*/ 184 w 326"/>
                <a:gd name="T65" fmla="*/ 436 h 474"/>
                <a:gd name="T66" fmla="*/ 130 w 326"/>
                <a:gd name="T67" fmla="*/ 436 h 474"/>
                <a:gd name="T68" fmla="*/ 112 w 326"/>
                <a:gd name="T69" fmla="*/ 426 h 474"/>
                <a:gd name="T70" fmla="*/ 106 w 326"/>
                <a:gd name="T71" fmla="*/ 410 h 474"/>
                <a:gd name="T72" fmla="*/ 220 w 326"/>
                <a:gd name="T73" fmla="*/ 410 h 474"/>
                <a:gd name="T74" fmla="*/ 220 w 326"/>
                <a:gd name="T75" fmla="*/ 410 h 474"/>
                <a:gd name="T76" fmla="*/ 84 w 326"/>
                <a:gd name="T77" fmla="*/ 392 h 474"/>
                <a:gd name="T78" fmla="*/ 242 w 326"/>
                <a:gd name="T79" fmla="*/ 370 h 474"/>
                <a:gd name="T80" fmla="*/ 240 w 326"/>
                <a:gd name="T81" fmla="*/ 392 h 474"/>
                <a:gd name="T82" fmla="*/ 82 w 326"/>
                <a:gd name="T83" fmla="*/ 352 h 474"/>
                <a:gd name="T84" fmla="*/ 244 w 326"/>
                <a:gd name="T85" fmla="*/ 332 h 474"/>
                <a:gd name="T86" fmla="*/ 244 w 326"/>
                <a:gd name="T87" fmla="*/ 352 h 474"/>
                <a:gd name="T88" fmla="*/ 256 w 326"/>
                <a:gd name="T89" fmla="*/ 276 h 474"/>
                <a:gd name="T90" fmla="*/ 78 w 326"/>
                <a:gd name="T91" fmla="*/ 312 h 474"/>
                <a:gd name="T92" fmla="*/ 70 w 326"/>
                <a:gd name="T93" fmla="*/ 276 h 474"/>
                <a:gd name="T94" fmla="*/ 46 w 326"/>
                <a:gd name="T95" fmla="*/ 210 h 474"/>
                <a:gd name="T96" fmla="*/ 38 w 326"/>
                <a:gd name="T97" fmla="*/ 162 h 474"/>
                <a:gd name="T98" fmla="*/ 40 w 326"/>
                <a:gd name="T99" fmla="*/ 138 h 474"/>
                <a:gd name="T100" fmla="*/ 60 w 326"/>
                <a:gd name="T101" fmla="*/ 92 h 474"/>
                <a:gd name="T102" fmla="*/ 114 w 326"/>
                <a:gd name="T103" fmla="*/ 48 h 474"/>
                <a:gd name="T104" fmla="*/ 150 w 326"/>
                <a:gd name="T105" fmla="*/ 38 h 474"/>
                <a:gd name="T106" fmla="*/ 176 w 326"/>
                <a:gd name="T107" fmla="*/ 38 h 474"/>
                <a:gd name="T108" fmla="*/ 212 w 326"/>
                <a:gd name="T109" fmla="*/ 48 h 474"/>
                <a:gd name="T110" fmla="*/ 266 w 326"/>
                <a:gd name="T111" fmla="*/ 92 h 474"/>
                <a:gd name="T112" fmla="*/ 284 w 326"/>
                <a:gd name="T113" fmla="*/ 138 h 474"/>
                <a:gd name="T114" fmla="*/ 288 w 326"/>
                <a:gd name="T115" fmla="*/ 162 h 474"/>
                <a:gd name="T116" fmla="*/ 280 w 326"/>
                <a:gd name="T117" fmla="*/ 21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474">
                  <a:moveTo>
                    <a:pt x="162" y="0"/>
                  </a:moveTo>
                  <a:lnTo>
                    <a:pt x="162" y="0"/>
                  </a:lnTo>
                  <a:lnTo>
                    <a:pt x="146" y="0"/>
                  </a:lnTo>
                  <a:lnTo>
                    <a:pt x="130" y="4"/>
                  </a:lnTo>
                  <a:lnTo>
                    <a:pt x="114" y="8"/>
                  </a:lnTo>
                  <a:lnTo>
                    <a:pt x="100" y="12"/>
                  </a:lnTo>
                  <a:lnTo>
                    <a:pt x="86" y="20"/>
                  </a:lnTo>
                  <a:lnTo>
                    <a:pt x="72" y="28"/>
                  </a:lnTo>
                  <a:lnTo>
                    <a:pt x="60" y="38"/>
                  </a:lnTo>
                  <a:lnTo>
                    <a:pt x="48" y="48"/>
                  </a:lnTo>
                  <a:lnTo>
                    <a:pt x="38" y="60"/>
                  </a:lnTo>
                  <a:lnTo>
                    <a:pt x="28" y="72"/>
                  </a:lnTo>
                  <a:lnTo>
                    <a:pt x="20" y="86"/>
                  </a:lnTo>
                  <a:lnTo>
                    <a:pt x="12" y="100"/>
                  </a:lnTo>
                  <a:lnTo>
                    <a:pt x="8" y="114"/>
                  </a:lnTo>
                  <a:lnTo>
                    <a:pt x="4" y="130"/>
                  </a:lnTo>
                  <a:lnTo>
                    <a:pt x="2" y="146"/>
                  </a:lnTo>
                  <a:lnTo>
                    <a:pt x="0" y="162"/>
                  </a:lnTo>
                  <a:lnTo>
                    <a:pt x="0" y="162"/>
                  </a:lnTo>
                  <a:lnTo>
                    <a:pt x="2" y="182"/>
                  </a:lnTo>
                  <a:lnTo>
                    <a:pt x="4" y="200"/>
                  </a:lnTo>
                  <a:lnTo>
                    <a:pt x="8" y="220"/>
                  </a:lnTo>
                  <a:lnTo>
                    <a:pt x="16" y="240"/>
                  </a:lnTo>
                  <a:lnTo>
                    <a:pt x="16" y="240"/>
                  </a:lnTo>
                  <a:lnTo>
                    <a:pt x="30" y="282"/>
                  </a:lnTo>
                  <a:lnTo>
                    <a:pt x="40" y="310"/>
                  </a:lnTo>
                  <a:lnTo>
                    <a:pt x="44" y="334"/>
                  </a:lnTo>
                  <a:lnTo>
                    <a:pt x="44" y="358"/>
                  </a:lnTo>
                  <a:lnTo>
                    <a:pt x="44" y="358"/>
                  </a:lnTo>
                  <a:lnTo>
                    <a:pt x="44" y="378"/>
                  </a:lnTo>
                  <a:lnTo>
                    <a:pt x="48" y="398"/>
                  </a:lnTo>
                  <a:lnTo>
                    <a:pt x="50" y="408"/>
                  </a:lnTo>
                  <a:lnTo>
                    <a:pt x="56" y="416"/>
                  </a:lnTo>
                  <a:lnTo>
                    <a:pt x="62" y="422"/>
                  </a:lnTo>
                  <a:lnTo>
                    <a:pt x="70" y="426"/>
                  </a:lnTo>
                  <a:lnTo>
                    <a:pt x="70" y="426"/>
                  </a:lnTo>
                  <a:lnTo>
                    <a:pt x="76" y="440"/>
                  </a:lnTo>
                  <a:lnTo>
                    <a:pt x="80" y="446"/>
                  </a:lnTo>
                  <a:lnTo>
                    <a:pt x="86" y="454"/>
                  </a:lnTo>
                  <a:lnTo>
                    <a:pt x="86" y="454"/>
                  </a:lnTo>
                  <a:lnTo>
                    <a:pt x="96" y="462"/>
                  </a:lnTo>
                  <a:lnTo>
                    <a:pt x="110" y="470"/>
                  </a:lnTo>
                  <a:lnTo>
                    <a:pt x="124" y="474"/>
                  </a:lnTo>
                  <a:lnTo>
                    <a:pt x="142" y="474"/>
                  </a:lnTo>
                  <a:lnTo>
                    <a:pt x="184" y="474"/>
                  </a:lnTo>
                  <a:lnTo>
                    <a:pt x="184" y="474"/>
                  </a:lnTo>
                  <a:lnTo>
                    <a:pt x="202" y="474"/>
                  </a:lnTo>
                  <a:lnTo>
                    <a:pt x="216" y="470"/>
                  </a:lnTo>
                  <a:lnTo>
                    <a:pt x="230" y="462"/>
                  </a:lnTo>
                  <a:lnTo>
                    <a:pt x="240" y="454"/>
                  </a:lnTo>
                  <a:lnTo>
                    <a:pt x="240" y="454"/>
                  </a:lnTo>
                  <a:lnTo>
                    <a:pt x="246" y="446"/>
                  </a:lnTo>
                  <a:lnTo>
                    <a:pt x="250" y="440"/>
                  </a:lnTo>
                  <a:lnTo>
                    <a:pt x="256" y="426"/>
                  </a:lnTo>
                  <a:lnTo>
                    <a:pt x="256" y="426"/>
                  </a:lnTo>
                  <a:lnTo>
                    <a:pt x="264" y="422"/>
                  </a:lnTo>
                  <a:lnTo>
                    <a:pt x="270" y="416"/>
                  </a:lnTo>
                  <a:lnTo>
                    <a:pt x="274" y="408"/>
                  </a:lnTo>
                  <a:lnTo>
                    <a:pt x="278" y="398"/>
                  </a:lnTo>
                  <a:lnTo>
                    <a:pt x="280" y="378"/>
                  </a:lnTo>
                  <a:lnTo>
                    <a:pt x="280" y="358"/>
                  </a:lnTo>
                  <a:lnTo>
                    <a:pt x="280" y="358"/>
                  </a:lnTo>
                  <a:lnTo>
                    <a:pt x="282" y="334"/>
                  </a:lnTo>
                  <a:lnTo>
                    <a:pt x="286" y="310"/>
                  </a:lnTo>
                  <a:lnTo>
                    <a:pt x="294" y="282"/>
                  </a:lnTo>
                  <a:lnTo>
                    <a:pt x="310" y="240"/>
                  </a:lnTo>
                  <a:lnTo>
                    <a:pt x="310" y="240"/>
                  </a:lnTo>
                  <a:lnTo>
                    <a:pt x="316" y="220"/>
                  </a:lnTo>
                  <a:lnTo>
                    <a:pt x="322" y="200"/>
                  </a:lnTo>
                  <a:lnTo>
                    <a:pt x="324" y="182"/>
                  </a:lnTo>
                  <a:lnTo>
                    <a:pt x="326" y="162"/>
                  </a:lnTo>
                  <a:lnTo>
                    <a:pt x="326" y="162"/>
                  </a:lnTo>
                  <a:lnTo>
                    <a:pt x="324" y="146"/>
                  </a:lnTo>
                  <a:lnTo>
                    <a:pt x="322" y="130"/>
                  </a:lnTo>
                  <a:lnTo>
                    <a:pt x="318" y="114"/>
                  </a:lnTo>
                  <a:lnTo>
                    <a:pt x="312" y="100"/>
                  </a:lnTo>
                  <a:lnTo>
                    <a:pt x="306" y="86"/>
                  </a:lnTo>
                  <a:lnTo>
                    <a:pt x="298" y="72"/>
                  </a:lnTo>
                  <a:lnTo>
                    <a:pt x="288" y="60"/>
                  </a:lnTo>
                  <a:lnTo>
                    <a:pt x="278" y="48"/>
                  </a:lnTo>
                  <a:lnTo>
                    <a:pt x="266" y="38"/>
                  </a:lnTo>
                  <a:lnTo>
                    <a:pt x="254" y="28"/>
                  </a:lnTo>
                  <a:lnTo>
                    <a:pt x="240" y="20"/>
                  </a:lnTo>
                  <a:lnTo>
                    <a:pt x="226" y="12"/>
                  </a:lnTo>
                  <a:lnTo>
                    <a:pt x="210" y="8"/>
                  </a:lnTo>
                  <a:lnTo>
                    <a:pt x="196" y="4"/>
                  </a:lnTo>
                  <a:lnTo>
                    <a:pt x="180" y="0"/>
                  </a:lnTo>
                  <a:lnTo>
                    <a:pt x="162" y="0"/>
                  </a:lnTo>
                  <a:lnTo>
                    <a:pt x="162" y="0"/>
                  </a:lnTo>
                  <a:close/>
                  <a:moveTo>
                    <a:pt x="220" y="410"/>
                  </a:moveTo>
                  <a:lnTo>
                    <a:pt x="220" y="410"/>
                  </a:lnTo>
                  <a:lnTo>
                    <a:pt x="220" y="416"/>
                  </a:lnTo>
                  <a:lnTo>
                    <a:pt x="216" y="422"/>
                  </a:lnTo>
                  <a:lnTo>
                    <a:pt x="212" y="428"/>
                  </a:lnTo>
                  <a:lnTo>
                    <a:pt x="212" y="428"/>
                  </a:lnTo>
                  <a:lnTo>
                    <a:pt x="208" y="432"/>
                  </a:lnTo>
                  <a:lnTo>
                    <a:pt x="202" y="434"/>
                  </a:lnTo>
                  <a:lnTo>
                    <a:pt x="194" y="436"/>
                  </a:lnTo>
                  <a:lnTo>
                    <a:pt x="184" y="436"/>
                  </a:lnTo>
                  <a:lnTo>
                    <a:pt x="142" y="436"/>
                  </a:lnTo>
                  <a:lnTo>
                    <a:pt x="142" y="436"/>
                  </a:lnTo>
                  <a:lnTo>
                    <a:pt x="130" y="436"/>
                  </a:lnTo>
                  <a:lnTo>
                    <a:pt x="122" y="434"/>
                  </a:lnTo>
                  <a:lnTo>
                    <a:pt x="116" y="430"/>
                  </a:lnTo>
                  <a:lnTo>
                    <a:pt x="112" y="426"/>
                  </a:lnTo>
                  <a:lnTo>
                    <a:pt x="108" y="422"/>
                  </a:lnTo>
                  <a:lnTo>
                    <a:pt x="106" y="418"/>
                  </a:lnTo>
                  <a:lnTo>
                    <a:pt x="106" y="410"/>
                  </a:lnTo>
                  <a:lnTo>
                    <a:pt x="106" y="410"/>
                  </a:lnTo>
                  <a:lnTo>
                    <a:pt x="106" y="410"/>
                  </a:lnTo>
                  <a:lnTo>
                    <a:pt x="220" y="410"/>
                  </a:lnTo>
                  <a:lnTo>
                    <a:pt x="220" y="410"/>
                  </a:lnTo>
                  <a:lnTo>
                    <a:pt x="220" y="410"/>
                  </a:lnTo>
                  <a:lnTo>
                    <a:pt x="220" y="410"/>
                  </a:lnTo>
                  <a:close/>
                  <a:moveTo>
                    <a:pt x="240" y="392"/>
                  </a:moveTo>
                  <a:lnTo>
                    <a:pt x="84" y="392"/>
                  </a:lnTo>
                  <a:lnTo>
                    <a:pt x="84" y="392"/>
                  </a:lnTo>
                  <a:lnTo>
                    <a:pt x="84" y="384"/>
                  </a:lnTo>
                  <a:lnTo>
                    <a:pt x="82" y="370"/>
                  </a:lnTo>
                  <a:lnTo>
                    <a:pt x="242" y="370"/>
                  </a:lnTo>
                  <a:lnTo>
                    <a:pt x="242" y="370"/>
                  </a:lnTo>
                  <a:lnTo>
                    <a:pt x="242" y="384"/>
                  </a:lnTo>
                  <a:lnTo>
                    <a:pt x="240" y="392"/>
                  </a:lnTo>
                  <a:lnTo>
                    <a:pt x="240" y="392"/>
                  </a:lnTo>
                  <a:close/>
                  <a:moveTo>
                    <a:pt x="244" y="352"/>
                  </a:moveTo>
                  <a:lnTo>
                    <a:pt x="82" y="352"/>
                  </a:lnTo>
                  <a:lnTo>
                    <a:pt x="82" y="352"/>
                  </a:lnTo>
                  <a:lnTo>
                    <a:pt x="82" y="332"/>
                  </a:lnTo>
                  <a:lnTo>
                    <a:pt x="244" y="332"/>
                  </a:lnTo>
                  <a:lnTo>
                    <a:pt x="244" y="332"/>
                  </a:lnTo>
                  <a:lnTo>
                    <a:pt x="244" y="352"/>
                  </a:lnTo>
                  <a:lnTo>
                    <a:pt x="244" y="352"/>
                  </a:lnTo>
                  <a:close/>
                  <a:moveTo>
                    <a:pt x="274" y="226"/>
                  </a:moveTo>
                  <a:lnTo>
                    <a:pt x="274" y="226"/>
                  </a:lnTo>
                  <a:lnTo>
                    <a:pt x="256" y="276"/>
                  </a:lnTo>
                  <a:lnTo>
                    <a:pt x="250" y="296"/>
                  </a:lnTo>
                  <a:lnTo>
                    <a:pt x="246" y="312"/>
                  </a:lnTo>
                  <a:lnTo>
                    <a:pt x="78" y="312"/>
                  </a:lnTo>
                  <a:lnTo>
                    <a:pt x="78" y="312"/>
                  </a:lnTo>
                  <a:lnTo>
                    <a:pt x="74" y="296"/>
                  </a:lnTo>
                  <a:lnTo>
                    <a:pt x="70" y="276"/>
                  </a:lnTo>
                  <a:lnTo>
                    <a:pt x="50" y="226"/>
                  </a:lnTo>
                  <a:lnTo>
                    <a:pt x="50" y="226"/>
                  </a:lnTo>
                  <a:lnTo>
                    <a:pt x="46" y="210"/>
                  </a:lnTo>
                  <a:lnTo>
                    <a:pt x="42" y="194"/>
                  </a:lnTo>
                  <a:lnTo>
                    <a:pt x="38" y="178"/>
                  </a:lnTo>
                  <a:lnTo>
                    <a:pt x="38" y="162"/>
                  </a:lnTo>
                  <a:lnTo>
                    <a:pt x="38" y="162"/>
                  </a:lnTo>
                  <a:lnTo>
                    <a:pt x="38" y="150"/>
                  </a:lnTo>
                  <a:lnTo>
                    <a:pt x="40" y="138"/>
                  </a:lnTo>
                  <a:lnTo>
                    <a:pt x="44" y="126"/>
                  </a:lnTo>
                  <a:lnTo>
                    <a:pt x="48" y="114"/>
                  </a:lnTo>
                  <a:lnTo>
                    <a:pt x="60" y="92"/>
                  </a:lnTo>
                  <a:lnTo>
                    <a:pt x="74" y="74"/>
                  </a:lnTo>
                  <a:lnTo>
                    <a:pt x="94" y="60"/>
                  </a:lnTo>
                  <a:lnTo>
                    <a:pt x="114" y="48"/>
                  </a:lnTo>
                  <a:lnTo>
                    <a:pt x="126" y="44"/>
                  </a:lnTo>
                  <a:lnTo>
                    <a:pt x="138" y="40"/>
                  </a:lnTo>
                  <a:lnTo>
                    <a:pt x="150" y="38"/>
                  </a:lnTo>
                  <a:lnTo>
                    <a:pt x="162" y="38"/>
                  </a:lnTo>
                  <a:lnTo>
                    <a:pt x="162" y="38"/>
                  </a:lnTo>
                  <a:lnTo>
                    <a:pt x="176" y="38"/>
                  </a:lnTo>
                  <a:lnTo>
                    <a:pt x="188" y="40"/>
                  </a:lnTo>
                  <a:lnTo>
                    <a:pt x="200" y="44"/>
                  </a:lnTo>
                  <a:lnTo>
                    <a:pt x="212" y="48"/>
                  </a:lnTo>
                  <a:lnTo>
                    <a:pt x="232" y="60"/>
                  </a:lnTo>
                  <a:lnTo>
                    <a:pt x="250" y="74"/>
                  </a:lnTo>
                  <a:lnTo>
                    <a:pt x="266" y="92"/>
                  </a:lnTo>
                  <a:lnTo>
                    <a:pt x="278" y="114"/>
                  </a:lnTo>
                  <a:lnTo>
                    <a:pt x="282" y="126"/>
                  </a:lnTo>
                  <a:lnTo>
                    <a:pt x="284" y="138"/>
                  </a:lnTo>
                  <a:lnTo>
                    <a:pt x="286" y="150"/>
                  </a:lnTo>
                  <a:lnTo>
                    <a:pt x="288" y="162"/>
                  </a:lnTo>
                  <a:lnTo>
                    <a:pt x="288" y="162"/>
                  </a:lnTo>
                  <a:lnTo>
                    <a:pt x="286" y="178"/>
                  </a:lnTo>
                  <a:lnTo>
                    <a:pt x="284" y="194"/>
                  </a:lnTo>
                  <a:lnTo>
                    <a:pt x="280" y="210"/>
                  </a:lnTo>
                  <a:lnTo>
                    <a:pt x="274" y="226"/>
                  </a:lnTo>
                  <a:lnTo>
                    <a:pt x="274" y="22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9" name="组合 58"/>
          <p:cNvGrpSpPr/>
          <p:nvPr/>
        </p:nvGrpSpPr>
        <p:grpSpPr>
          <a:xfrm>
            <a:off x="4159196" y="2524877"/>
            <a:ext cx="1408234" cy="1214153"/>
            <a:chOff x="3119207" y="1817456"/>
            <a:chExt cx="1056313" cy="910615"/>
          </a:xfrm>
        </p:grpSpPr>
        <p:sp>
          <p:nvSpPr>
            <p:cNvPr id="60" name="六边形 59"/>
            <p:cNvSpPr/>
            <p:nvPr/>
          </p:nvSpPr>
          <p:spPr>
            <a:xfrm>
              <a:off x="3119207" y="1817456"/>
              <a:ext cx="1056313" cy="910615"/>
            </a:xfrm>
            <a:prstGeom prst="hexagon">
              <a:avLst/>
            </a:prstGeom>
            <a:solidFill>
              <a:schemeClr val="tx2"/>
            </a:solidFill>
            <a:ln w="28575">
              <a:solidFill>
                <a:srgbClr val="DD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3496111" y="2122245"/>
              <a:ext cx="302504" cy="301037"/>
              <a:chOff x="8737600" y="9539288"/>
              <a:chExt cx="654050" cy="650875"/>
            </a:xfrm>
            <a:solidFill>
              <a:schemeClr val="bg1"/>
            </a:solidFill>
          </p:grpSpPr>
          <p:sp>
            <p:nvSpPr>
              <p:cNvPr id="62" name="Freeform 19"/>
              <p:cNvSpPr/>
              <p:nvPr/>
            </p:nvSpPr>
            <p:spPr bwMode="auto">
              <a:xfrm>
                <a:off x="8788400" y="9974263"/>
                <a:ext cx="168275" cy="168275"/>
              </a:xfrm>
              <a:custGeom>
                <a:avLst/>
                <a:gdLst>
                  <a:gd name="T0" fmla="*/ 104 w 106"/>
                  <a:gd name="T1" fmla="*/ 2 h 106"/>
                  <a:gd name="T2" fmla="*/ 104 w 106"/>
                  <a:gd name="T3" fmla="*/ 2 h 106"/>
                  <a:gd name="T4" fmla="*/ 100 w 106"/>
                  <a:gd name="T5" fmla="*/ 0 h 106"/>
                  <a:gd name="T6" fmla="*/ 96 w 106"/>
                  <a:gd name="T7" fmla="*/ 0 h 106"/>
                  <a:gd name="T8" fmla="*/ 82 w 106"/>
                  <a:gd name="T9" fmla="*/ 8 h 106"/>
                  <a:gd name="T10" fmla="*/ 62 w 106"/>
                  <a:gd name="T11" fmla="*/ 22 h 106"/>
                  <a:gd name="T12" fmla="*/ 42 w 106"/>
                  <a:gd name="T13" fmla="*/ 42 h 106"/>
                  <a:gd name="T14" fmla="*/ 42 w 106"/>
                  <a:gd name="T15" fmla="*/ 42 h 106"/>
                  <a:gd name="T16" fmla="*/ 22 w 106"/>
                  <a:gd name="T17" fmla="*/ 62 h 106"/>
                  <a:gd name="T18" fmla="*/ 8 w 106"/>
                  <a:gd name="T19" fmla="*/ 82 h 106"/>
                  <a:gd name="T20" fmla="*/ 0 w 106"/>
                  <a:gd name="T21" fmla="*/ 96 h 106"/>
                  <a:gd name="T22" fmla="*/ 0 w 106"/>
                  <a:gd name="T23" fmla="*/ 102 h 106"/>
                  <a:gd name="T24" fmla="*/ 2 w 106"/>
                  <a:gd name="T25" fmla="*/ 104 h 106"/>
                  <a:gd name="T26" fmla="*/ 2 w 106"/>
                  <a:gd name="T27" fmla="*/ 104 h 106"/>
                  <a:gd name="T28" fmla="*/ 4 w 106"/>
                  <a:gd name="T29" fmla="*/ 106 h 106"/>
                  <a:gd name="T30" fmla="*/ 10 w 106"/>
                  <a:gd name="T31" fmla="*/ 104 h 106"/>
                  <a:gd name="T32" fmla="*/ 24 w 106"/>
                  <a:gd name="T33" fmla="*/ 98 h 106"/>
                  <a:gd name="T34" fmla="*/ 44 w 106"/>
                  <a:gd name="T35" fmla="*/ 84 h 106"/>
                  <a:gd name="T36" fmla="*/ 64 w 106"/>
                  <a:gd name="T37" fmla="*/ 64 h 106"/>
                  <a:gd name="T38" fmla="*/ 64 w 106"/>
                  <a:gd name="T39" fmla="*/ 64 h 106"/>
                  <a:gd name="T40" fmla="*/ 84 w 106"/>
                  <a:gd name="T41" fmla="*/ 44 h 106"/>
                  <a:gd name="T42" fmla="*/ 98 w 106"/>
                  <a:gd name="T43" fmla="*/ 24 h 106"/>
                  <a:gd name="T44" fmla="*/ 104 w 106"/>
                  <a:gd name="T45" fmla="*/ 10 h 106"/>
                  <a:gd name="T46" fmla="*/ 106 w 106"/>
                  <a:gd name="T47" fmla="*/ 4 h 106"/>
                  <a:gd name="T48" fmla="*/ 104 w 106"/>
                  <a:gd name="T49" fmla="*/ 2 h 106"/>
                  <a:gd name="T50" fmla="*/ 104 w 106"/>
                  <a:gd name="T51" fmla="*/ 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106">
                    <a:moveTo>
                      <a:pt x="104" y="2"/>
                    </a:moveTo>
                    <a:lnTo>
                      <a:pt x="104" y="2"/>
                    </a:lnTo>
                    <a:lnTo>
                      <a:pt x="100" y="0"/>
                    </a:lnTo>
                    <a:lnTo>
                      <a:pt x="96" y="0"/>
                    </a:lnTo>
                    <a:lnTo>
                      <a:pt x="82" y="8"/>
                    </a:lnTo>
                    <a:lnTo>
                      <a:pt x="62" y="22"/>
                    </a:lnTo>
                    <a:lnTo>
                      <a:pt x="42" y="42"/>
                    </a:lnTo>
                    <a:lnTo>
                      <a:pt x="42" y="42"/>
                    </a:lnTo>
                    <a:lnTo>
                      <a:pt x="22" y="62"/>
                    </a:lnTo>
                    <a:lnTo>
                      <a:pt x="8" y="82"/>
                    </a:lnTo>
                    <a:lnTo>
                      <a:pt x="0" y="96"/>
                    </a:lnTo>
                    <a:lnTo>
                      <a:pt x="0" y="102"/>
                    </a:lnTo>
                    <a:lnTo>
                      <a:pt x="2" y="104"/>
                    </a:lnTo>
                    <a:lnTo>
                      <a:pt x="2" y="104"/>
                    </a:lnTo>
                    <a:lnTo>
                      <a:pt x="4" y="106"/>
                    </a:lnTo>
                    <a:lnTo>
                      <a:pt x="10" y="104"/>
                    </a:lnTo>
                    <a:lnTo>
                      <a:pt x="24" y="98"/>
                    </a:lnTo>
                    <a:lnTo>
                      <a:pt x="44" y="84"/>
                    </a:lnTo>
                    <a:lnTo>
                      <a:pt x="64" y="64"/>
                    </a:lnTo>
                    <a:lnTo>
                      <a:pt x="64" y="64"/>
                    </a:lnTo>
                    <a:lnTo>
                      <a:pt x="84" y="44"/>
                    </a:lnTo>
                    <a:lnTo>
                      <a:pt x="98" y="24"/>
                    </a:lnTo>
                    <a:lnTo>
                      <a:pt x="104" y="10"/>
                    </a:lnTo>
                    <a:lnTo>
                      <a:pt x="106" y="4"/>
                    </a:lnTo>
                    <a:lnTo>
                      <a:pt x="104" y="2"/>
                    </a:lnTo>
                    <a:lnTo>
                      <a:pt x="10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0"/>
              <p:cNvSpPr/>
              <p:nvPr/>
            </p:nvSpPr>
            <p:spPr bwMode="auto">
              <a:xfrm>
                <a:off x="8737600" y="9923463"/>
                <a:ext cx="139700" cy="136525"/>
              </a:xfrm>
              <a:custGeom>
                <a:avLst/>
                <a:gdLst>
                  <a:gd name="T0" fmla="*/ 86 w 88"/>
                  <a:gd name="T1" fmla="*/ 0 h 86"/>
                  <a:gd name="T2" fmla="*/ 86 w 88"/>
                  <a:gd name="T3" fmla="*/ 0 h 86"/>
                  <a:gd name="T4" fmla="*/ 84 w 88"/>
                  <a:gd name="T5" fmla="*/ 0 h 86"/>
                  <a:gd name="T6" fmla="*/ 78 w 88"/>
                  <a:gd name="T7" fmla="*/ 0 h 86"/>
                  <a:gd name="T8" fmla="*/ 66 w 88"/>
                  <a:gd name="T9" fmla="*/ 4 h 86"/>
                  <a:gd name="T10" fmla="*/ 50 w 88"/>
                  <a:gd name="T11" fmla="*/ 16 h 86"/>
                  <a:gd name="T12" fmla="*/ 32 w 88"/>
                  <a:gd name="T13" fmla="*/ 32 h 86"/>
                  <a:gd name="T14" fmla="*/ 32 w 88"/>
                  <a:gd name="T15" fmla="*/ 32 h 86"/>
                  <a:gd name="T16" fmla="*/ 18 w 88"/>
                  <a:gd name="T17" fmla="*/ 48 h 86"/>
                  <a:gd name="T18" fmla="*/ 6 w 88"/>
                  <a:gd name="T19" fmla="*/ 64 h 86"/>
                  <a:gd name="T20" fmla="*/ 2 w 88"/>
                  <a:gd name="T21" fmla="*/ 78 h 86"/>
                  <a:gd name="T22" fmla="*/ 0 w 88"/>
                  <a:gd name="T23" fmla="*/ 82 h 86"/>
                  <a:gd name="T24" fmla="*/ 2 w 88"/>
                  <a:gd name="T25" fmla="*/ 84 h 86"/>
                  <a:gd name="T26" fmla="*/ 2 w 88"/>
                  <a:gd name="T27" fmla="*/ 84 h 86"/>
                  <a:gd name="T28" fmla="*/ 6 w 88"/>
                  <a:gd name="T29" fmla="*/ 86 h 86"/>
                  <a:gd name="T30" fmla="*/ 10 w 88"/>
                  <a:gd name="T31" fmla="*/ 86 h 86"/>
                  <a:gd name="T32" fmla="*/ 22 w 88"/>
                  <a:gd name="T33" fmla="*/ 80 h 86"/>
                  <a:gd name="T34" fmla="*/ 38 w 88"/>
                  <a:gd name="T35" fmla="*/ 70 h 86"/>
                  <a:gd name="T36" fmla="*/ 56 w 88"/>
                  <a:gd name="T37" fmla="*/ 54 h 86"/>
                  <a:gd name="T38" fmla="*/ 56 w 88"/>
                  <a:gd name="T39" fmla="*/ 54 h 86"/>
                  <a:gd name="T40" fmla="*/ 72 w 88"/>
                  <a:gd name="T41" fmla="*/ 38 h 86"/>
                  <a:gd name="T42" fmla="*/ 82 w 88"/>
                  <a:gd name="T43" fmla="*/ 22 h 86"/>
                  <a:gd name="T44" fmla="*/ 88 w 88"/>
                  <a:gd name="T45" fmla="*/ 8 h 86"/>
                  <a:gd name="T46" fmla="*/ 88 w 88"/>
                  <a:gd name="T47" fmla="*/ 4 h 86"/>
                  <a:gd name="T48" fmla="*/ 86 w 88"/>
                  <a:gd name="T49" fmla="*/ 0 h 86"/>
                  <a:gd name="T50" fmla="*/ 86 w 88"/>
                  <a:gd name="T5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86">
                    <a:moveTo>
                      <a:pt x="86" y="0"/>
                    </a:moveTo>
                    <a:lnTo>
                      <a:pt x="86" y="0"/>
                    </a:lnTo>
                    <a:lnTo>
                      <a:pt x="84" y="0"/>
                    </a:lnTo>
                    <a:lnTo>
                      <a:pt x="78" y="0"/>
                    </a:lnTo>
                    <a:lnTo>
                      <a:pt x="66" y="4"/>
                    </a:lnTo>
                    <a:lnTo>
                      <a:pt x="50" y="16"/>
                    </a:lnTo>
                    <a:lnTo>
                      <a:pt x="32" y="32"/>
                    </a:lnTo>
                    <a:lnTo>
                      <a:pt x="32" y="32"/>
                    </a:lnTo>
                    <a:lnTo>
                      <a:pt x="18" y="48"/>
                    </a:lnTo>
                    <a:lnTo>
                      <a:pt x="6" y="64"/>
                    </a:lnTo>
                    <a:lnTo>
                      <a:pt x="2" y="78"/>
                    </a:lnTo>
                    <a:lnTo>
                      <a:pt x="0" y="82"/>
                    </a:lnTo>
                    <a:lnTo>
                      <a:pt x="2" y="84"/>
                    </a:lnTo>
                    <a:lnTo>
                      <a:pt x="2" y="84"/>
                    </a:lnTo>
                    <a:lnTo>
                      <a:pt x="6" y="86"/>
                    </a:lnTo>
                    <a:lnTo>
                      <a:pt x="10" y="86"/>
                    </a:lnTo>
                    <a:lnTo>
                      <a:pt x="22" y="80"/>
                    </a:lnTo>
                    <a:lnTo>
                      <a:pt x="38" y="70"/>
                    </a:lnTo>
                    <a:lnTo>
                      <a:pt x="56" y="54"/>
                    </a:lnTo>
                    <a:lnTo>
                      <a:pt x="56" y="54"/>
                    </a:lnTo>
                    <a:lnTo>
                      <a:pt x="72" y="38"/>
                    </a:lnTo>
                    <a:lnTo>
                      <a:pt x="82" y="22"/>
                    </a:lnTo>
                    <a:lnTo>
                      <a:pt x="88" y="8"/>
                    </a:lnTo>
                    <a:lnTo>
                      <a:pt x="88" y="4"/>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1"/>
              <p:cNvSpPr/>
              <p:nvPr/>
            </p:nvSpPr>
            <p:spPr bwMode="auto">
              <a:xfrm>
                <a:off x="8870950" y="10053638"/>
                <a:ext cx="136525" cy="136525"/>
              </a:xfrm>
              <a:custGeom>
                <a:avLst/>
                <a:gdLst>
                  <a:gd name="T0" fmla="*/ 32 w 86"/>
                  <a:gd name="T1" fmla="*/ 32 h 86"/>
                  <a:gd name="T2" fmla="*/ 32 w 86"/>
                  <a:gd name="T3" fmla="*/ 32 h 86"/>
                  <a:gd name="T4" fmla="*/ 16 w 86"/>
                  <a:gd name="T5" fmla="*/ 50 h 86"/>
                  <a:gd name="T6" fmla="*/ 4 w 86"/>
                  <a:gd name="T7" fmla="*/ 64 h 86"/>
                  <a:gd name="T8" fmla="*/ 0 w 86"/>
                  <a:gd name="T9" fmla="*/ 78 h 86"/>
                  <a:gd name="T10" fmla="*/ 0 w 86"/>
                  <a:gd name="T11" fmla="*/ 82 h 86"/>
                  <a:gd name="T12" fmla="*/ 0 w 86"/>
                  <a:gd name="T13" fmla="*/ 86 h 86"/>
                  <a:gd name="T14" fmla="*/ 0 w 86"/>
                  <a:gd name="T15" fmla="*/ 86 h 86"/>
                  <a:gd name="T16" fmla="*/ 4 w 86"/>
                  <a:gd name="T17" fmla="*/ 86 h 86"/>
                  <a:gd name="T18" fmla="*/ 8 w 86"/>
                  <a:gd name="T19" fmla="*/ 86 h 86"/>
                  <a:gd name="T20" fmla="*/ 22 w 86"/>
                  <a:gd name="T21" fmla="*/ 82 h 86"/>
                  <a:gd name="T22" fmla="*/ 38 w 86"/>
                  <a:gd name="T23" fmla="*/ 70 h 86"/>
                  <a:gd name="T24" fmla="*/ 54 w 86"/>
                  <a:gd name="T25" fmla="*/ 54 h 86"/>
                  <a:gd name="T26" fmla="*/ 54 w 86"/>
                  <a:gd name="T27" fmla="*/ 54 h 86"/>
                  <a:gd name="T28" fmla="*/ 70 w 86"/>
                  <a:gd name="T29" fmla="*/ 38 h 86"/>
                  <a:gd name="T30" fmla="*/ 80 w 86"/>
                  <a:gd name="T31" fmla="*/ 22 h 86"/>
                  <a:gd name="T32" fmla="*/ 86 w 86"/>
                  <a:gd name="T33" fmla="*/ 10 h 86"/>
                  <a:gd name="T34" fmla="*/ 86 w 86"/>
                  <a:gd name="T35" fmla="*/ 4 h 86"/>
                  <a:gd name="T36" fmla="*/ 84 w 86"/>
                  <a:gd name="T37" fmla="*/ 2 h 86"/>
                  <a:gd name="T38" fmla="*/ 84 w 86"/>
                  <a:gd name="T39" fmla="*/ 2 h 86"/>
                  <a:gd name="T40" fmla="*/ 82 w 86"/>
                  <a:gd name="T41" fmla="*/ 0 h 86"/>
                  <a:gd name="T42" fmla="*/ 76 w 86"/>
                  <a:gd name="T43" fmla="*/ 0 h 86"/>
                  <a:gd name="T44" fmla="*/ 64 w 86"/>
                  <a:gd name="T45" fmla="*/ 6 h 86"/>
                  <a:gd name="T46" fmla="*/ 48 w 86"/>
                  <a:gd name="T47" fmla="*/ 16 h 86"/>
                  <a:gd name="T48" fmla="*/ 32 w 86"/>
                  <a:gd name="T49" fmla="*/ 32 h 86"/>
                  <a:gd name="T50" fmla="*/ 32 w 86"/>
                  <a:gd name="T51" fmla="*/ 3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32" y="32"/>
                    </a:moveTo>
                    <a:lnTo>
                      <a:pt x="32" y="32"/>
                    </a:lnTo>
                    <a:lnTo>
                      <a:pt x="16" y="50"/>
                    </a:lnTo>
                    <a:lnTo>
                      <a:pt x="4" y="64"/>
                    </a:lnTo>
                    <a:lnTo>
                      <a:pt x="0" y="78"/>
                    </a:lnTo>
                    <a:lnTo>
                      <a:pt x="0" y="82"/>
                    </a:lnTo>
                    <a:lnTo>
                      <a:pt x="0" y="86"/>
                    </a:lnTo>
                    <a:lnTo>
                      <a:pt x="0" y="86"/>
                    </a:lnTo>
                    <a:lnTo>
                      <a:pt x="4" y="86"/>
                    </a:lnTo>
                    <a:lnTo>
                      <a:pt x="8" y="86"/>
                    </a:lnTo>
                    <a:lnTo>
                      <a:pt x="22" y="82"/>
                    </a:lnTo>
                    <a:lnTo>
                      <a:pt x="38" y="70"/>
                    </a:lnTo>
                    <a:lnTo>
                      <a:pt x="54" y="54"/>
                    </a:lnTo>
                    <a:lnTo>
                      <a:pt x="54" y="54"/>
                    </a:lnTo>
                    <a:lnTo>
                      <a:pt x="70" y="38"/>
                    </a:lnTo>
                    <a:lnTo>
                      <a:pt x="80" y="22"/>
                    </a:lnTo>
                    <a:lnTo>
                      <a:pt x="86" y="10"/>
                    </a:lnTo>
                    <a:lnTo>
                      <a:pt x="86" y="4"/>
                    </a:lnTo>
                    <a:lnTo>
                      <a:pt x="84" y="2"/>
                    </a:lnTo>
                    <a:lnTo>
                      <a:pt x="84" y="2"/>
                    </a:lnTo>
                    <a:lnTo>
                      <a:pt x="82" y="0"/>
                    </a:lnTo>
                    <a:lnTo>
                      <a:pt x="76" y="0"/>
                    </a:lnTo>
                    <a:lnTo>
                      <a:pt x="64" y="6"/>
                    </a:lnTo>
                    <a:lnTo>
                      <a:pt x="48" y="16"/>
                    </a:lnTo>
                    <a:lnTo>
                      <a:pt x="32" y="32"/>
                    </a:ln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2"/>
              <p:cNvSpPr>
                <a:spLocks noEditPoints="1"/>
              </p:cNvSpPr>
              <p:nvPr/>
            </p:nvSpPr>
            <p:spPr bwMode="auto">
              <a:xfrm>
                <a:off x="8756650" y="9539288"/>
                <a:ext cx="635000" cy="635000"/>
              </a:xfrm>
              <a:custGeom>
                <a:avLst/>
                <a:gdLst>
                  <a:gd name="T0" fmla="*/ 392 w 400"/>
                  <a:gd name="T1" fmla="*/ 8 h 400"/>
                  <a:gd name="T2" fmla="*/ 380 w 400"/>
                  <a:gd name="T3" fmla="*/ 2 h 400"/>
                  <a:gd name="T4" fmla="*/ 360 w 400"/>
                  <a:gd name="T5" fmla="*/ 0 h 400"/>
                  <a:gd name="T6" fmla="*/ 304 w 400"/>
                  <a:gd name="T7" fmla="*/ 12 h 400"/>
                  <a:gd name="T8" fmla="*/ 234 w 400"/>
                  <a:gd name="T9" fmla="*/ 46 h 400"/>
                  <a:gd name="T10" fmla="*/ 198 w 400"/>
                  <a:gd name="T11" fmla="*/ 72 h 400"/>
                  <a:gd name="T12" fmla="*/ 164 w 400"/>
                  <a:gd name="T13" fmla="*/ 102 h 400"/>
                  <a:gd name="T14" fmla="*/ 116 w 400"/>
                  <a:gd name="T15" fmla="*/ 150 h 400"/>
                  <a:gd name="T16" fmla="*/ 108 w 400"/>
                  <a:gd name="T17" fmla="*/ 152 h 400"/>
                  <a:gd name="T18" fmla="*/ 82 w 400"/>
                  <a:gd name="T19" fmla="*/ 152 h 400"/>
                  <a:gd name="T20" fmla="*/ 30 w 400"/>
                  <a:gd name="T21" fmla="*/ 162 h 400"/>
                  <a:gd name="T22" fmla="*/ 4 w 400"/>
                  <a:gd name="T23" fmla="*/ 174 h 400"/>
                  <a:gd name="T24" fmla="*/ 0 w 400"/>
                  <a:gd name="T25" fmla="*/ 186 h 400"/>
                  <a:gd name="T26" fmla="*/ 8 w 400"/>
                  <a:gd name="T27" fmla="*/ 194 h 400"/>
                  <a:gd name="T28" fmla="*/ 26 w 400"/>
                  <a:gd name="T29" fmla="*/ 198 h 400"/>
                  <a:gd name="T30" fmla="*/ 62 w 400"/>
                  <a:gd name="T31" fmla="*/ 208 h 400"/>
                  <a:gd name="T32" fmla="*/ 94 w 400"/>
                  <a:gd name="T33" fmla="*/ 226 h 400"/>
                  <a:gd name="T34" fmla="*/ 124 w 400"/>
                  <a:gd name="T35" fmla="*/ 248 h 400"/>
                  <a:gd name="T36" fmla="*/ 138 w 400"/>
                  <a:gd name="T37" fmla="*/ 260 h 400"/>
                  <a:gd name="T38" fmla="*/ 164 w 400"/>
                  <a:gd name="T39" fmla="*/ 290 h 400"/>
                  <a:gd name="T40" fmla="*/ 184 w 400"/>
                  <a:gd name="T41" fmla="*/ 322 h 400"/>
                  <a:gd name="T42" fmla="*/ 196 w 400"/>
                  <a:gd name="T43" fmla="*/ 356 h 400"/>
                  <a:gd name="T44" fmla="*/ 206 w 400"/>
                  <a:gd name="T45" fmla="*/ 392 h 400"/>
                  <a:gd name="T46" fmla="*/ 208 w 400"/>
                  <a:gd name="T47" fmla="*/ 398 h 400"/>
                  <a:gd name="T48" fmla="*/ 220 w 400"/>
                  <a:gd name="T49" fmla="*/ 400 h 400"/>
                  <a:gd name="T50" fmla="*/ 224 w 400"/>
                  <a:gd name="T51" fmla="*/ 394 h 400"/>
                  <a:gd name="T52" fmla="*/ 244 w 400"/>
                  <a:gd name="T53" fmla="*/ 344 h 400"/>
                  <a:gd name="T54" fmla="*/ 248 w 400"/>
                  <a:gd name="T55" fmla="*/ 292 h 400"/>
                  <a:gd name="T56" fmla="*/ 248 w 400"/>
                  <a:gd name="T57" fmla="*/ 286 h 400"/>
                  <a:gd name="T58" fmla="*/ 298 w 400"/>
                  <a:gd name="T59" fmla="*/ 236 h 400"/>
                  <a:gd name="T60" fmla="*/ 314 w 400"/>
                  <a:gd name="T61" fmla="*/ 218 h 400"/>
                  <a:gd name="T62" fmla="*/ 342 w 400"/>
                  <a:gd name="T63" fmla="*/ 184 h 400"/>
                  <a:gd name="T64" fmla="*/ 372 w 400"/>
                  <a:gd name="T65" fmla="*/ 130 h 400"/>
                  <a:gd name="T66" fmla="*/ 396 w 400"/>
                  <a:gd name="T67" fmla="*/ 66 h 400"/>
                  <a:gd name="T68" fmla="*/ 400 w 400"/>
                  <a:gd name="T69" fmla="*/ 28 h 400"/>
                  <a:gd name="T70" fmla="*/ 396 w 400"/>
                  <a:gd name="T71" fmla="*/ 12 h 400"/>
                  <a:gd name="T72" fmla="*/ 392 w 400"/>
                  <a:gd name="T73" fmla="*/ 8 h 400"/>
                  <a:gd name="T74" fmla="*/ 254 w 400"/>
                  <a:gd name="T75" fmla="*/ 210 h 400"/>
                  <a:gd name="T76" fmla="*/ 240 w 400"/>
                  <a:gd name="T77" fmla="*/ 218 h 400"/>
                  <a:gd name="T78" fmla="*/ 226 w 400"/>
                  <a:gd name="T79" fmla="*/ 222 h 400"/>
                  <a:gd name="T80" fmla="*/ 210 w 400"/>
                  <a:gd name="T81" fmla="*/ 218 h 400"/>
                  <a:gd name="T82" fmla="*/ 198 w 400"/>
                  <a:gd name="T83" fmla="*/ 210 h 400"/>
                  <a:gd name="T84" fmla="*/ 192 w 400"/>
                  <a:gd name="T85" fmla="*/ 204 h 400"/>
                  <a:gd name="T86" fmla="*/ 186 w 400"/>
                  <a:gd name="T87" fmla="*/ 190 h 400"/>
                  <a:gd name="T88" fmla="*/ 186 w 400"/>
                  <a:gd name="T89" fmla="*/ 174 h 400"/>
                  <a:gd name="T90" fmla="*/ 192 w 400"/>
                  <a:gd name="T91" fmla="*/ 160 h 400"/>
                  <a:gd name="T92" fmla="*/ 198 w 400"/>
                  <a:gd name="T93" fmla="*/ 154 h 400"/>
                  <a:gd name="T94" fmla="*/ 210 w 400"/>
                  <a:gd name="T95" fmla="*/ 144 h 400"/>
                  <a:gd name="T96" fmla="*/ 226 w 400"/>
                  <a:gd name="T97" fmla="*/ 142 h 400"/>
                  <a:gd name="T98" fmla="*/ 240 w 400"/>
                  <a:gd name="T99" fmla="*/ 144 h 400"/>
                  <a:gd name="T100" fmla="*/ 254 w 400"/>
                  <a:gd name="T101" fmla="*/ 154 h 400"/>
                  <a:gd name="T102" fmla="*/ 260 w 400"/>
                  <a:gd name="T103" fmla="*/ 160 h 400"/>
                  <a:gd name="T104" fmla="*/ 264 w 400"/>
                  <a:gd name="T105" fmla="*/ 174 h 400"/>
                  <a:gd name="T106" fmla="*/ 264 w 400"/>
                  <a:gd name="T107" fmla="*/ 190 h 400"/>
                  <a:gd name="T108" fmla="*/ 260 w 400"/>
                  <a:gd name="T109" fmla="*/ 204 h 400"/>
                  <a:gd name="T110" fmla="*/ 254 w 400"/>
                  <a:gd name="T111" fmla="*/ 21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0" h="400">
                    <a:moveTo>
                      <a:pt x="392" y="8"/>
                    </a:moveTo>
                    <a:lnTo>
                      <a:pt x="392" y="8"/>
                    </a:lnTo>
                    <a:lnTo>
                      <a:pt x="388" y="4"/>
                    </a:lnTo>
                    <a:lnTo>
                      <a:pt x="380" y="2"/>
                    </a:lnTo>
                    <a:lnTo>
                      <a:pt x="372" y="0"/>
                    </a:lnTo>
                    <a:lnTo>
                      <a:pt x="360" y="0"/>
                    </a:lnTo>
                    <a:lnTo>
                      <a:pt x="334" y="4"/>
                    </a:lnTo>
                    <a:lnTo>
                      <a:pt x="304" y="12"/>
                    </a:lnTo>
                    <a:lnTo>
                      <a:pt x="270" y="28"/>
                    </a:lnTo>
                    <a:lnTo>
                      <a:pt x="234" y="46"/>
                    </a:lnTo>
                    <a:lnTo>
                      <a:pt x="216" y="58"/>
                    </a:lnTo>
                    <a:lnTo>
                      <a:pt x="198" y="72"/>
                    </a:lnTo>
                    <a:lnTo>
                      <a:pt x="182" y="86"/>
                    </a:lnTo>
                    <a:lnTo>
                      <a:pt x="164" y="102"/>
                    </a:lnTo>
                    <a:lnTo>
                      <a:pt x="116" y="150"/>
                    </a:lnTo>
                    <a:lnTo>
                      <a:pt x="116" y="150"/>
                    </a:lnTo>
                    <a:lnTo>
                      <a:pt x="112" y="152"/>
                    </a:lnTo>
                    <a:lnTo>
                      <a:pt x="108" y="152"/>
                    </a:lnTo>
                    <a:lnTo>
                      <a:pt x="108" y="152"/>
                    </a:lnTo>
                    <a:lnTo>
                      <a:pt x="82" y="152"/>
                    </a:lnTo>
                    <a:lnTo>
                      <a:pt x="56" y="154"/>
                    </a:lnTo>
                    <a:lnTo>
                      <a:pt x="30" y="162"/>
                    </a:lnTo>
                    <a:lnTo>
                      <a:pt x="4" y="174"/>
                    </a:lnTo>
                    <a:lnTo>
                      <a:pt x="4" y="174"/>
                    </a:lnTo>
                    <a:lnTo>
                      <a:pt x="0" y="180"/>
                    </a:lnTo>
                    <a:lnTo>
                      <a:pt x="0" y="186"/>
                    </a:lnTo>
                    <a:lnTo>
                      <a:pt x="2" y="192"/>
                    </a:lnTo>
                    <a:lnTo>
                      <a:pt x="8" y="194"/>
                    </a:lnTo>
                    <a:lnTo>
                      <a:pt x="8" y="194"/>
                    </a:lnTo>
                    <a:lnTo>
                      <a:pt x="26" y="198"/>
                    </a:lnTo>
                    <a:lnTo>
                      <a:pt x="44" y="202"/>
                    </a:lnTo>
                    <a:lnTo>
                      <a:pt x="62" y="208"/>
                    </a:lnTo>
                    <a:lnTo>
                      <a:pt x="78" y="216"/>
                    </a:lnTo>
                    <a:lnTo>
                      <a:pt x="94" y="226"/>
                    </a:lnTo>
                    <a:lnTo>
                      <a:pt x="110" y="236"/>
                    </a:lnTo>
                    <a:lnTo>
                      <a:pt x="124" y="248"/>
                    </a:lnTo>
                    <a:lnTo>
                      <a:pt x="138" y="260"/>
                    </a:lnTo>
                    <a:lnTo>
                      <a:pt x="138" y="260"/>
                    </a:lnTo>
                    <a:lnTo>
                      <a:pt x="152" y="276"/>
                    </a:lnTo>
                    <a:lnTo>
                      <a:pt x="164" y="290"/>
                    </a:lnTo>
                    <a:lnTo>
                      <a:pt x="174" y="306"/>
                    </a:lnTo>
                    <a:lnTo>
                      <a:pt x="184" y="322"/>
                    </a:lnTo>
                    <a:lnTo>
                      <a:pt x="190" y="338"/>
                    </a:lnTo>
                    <a:lnTo>
                      <a:pt x="196" y="356"/>
                    </a:lnTo>
                    <a:lnTo>
                      <a:pt x="202" y="374"/>
                    </a:lnTo>
                    <a:lnTo>
                      <a:pt x="206" y="392"/>
                    </a:lnTo>
                    <a:lnTo>
                      <a:pt x="206" y="392"/>
                    </a:lnTo>
                    <a:lnTo>
                      <a:pt x="208" y="398"/>
                    </a:lnTo>
                    <a:lnTo>
                      <a:pt x="214" y="400"/>
                    </a:lnTo>
                    <a:lnTo>
                      <a:pt x="220" y="400"/>
                    </a:lnTo>
                    <a:lnTo>
                      <a:pt x="224" y="394"/>
                    </a:lnTo>
                    <a:lnTo>
                      <a:pt x="224" y="394"/>
                    </a:lnTo>
                    <a:lnTo>
                      <a:pt x="238" y="370"/>
                    </a:lnTo>
                    <a:lnTo>
                      <a:pt x="244" y="344"/>
                    </a:lnTo>
                    <a:lnTo>
                      <a:pt x="248" y="318"/>
                    </a:lnTo>
                    <a:lnTo>
                      <a:pt x="248" y="292"/>
                    </a:lnTo>
                    <a:lnTo>
                      <a:pt x="248" y="292"/>
                    </a:lnTo>
                    <a:lnTo>
                      <a:pt x="248" y="286"/>
                    </a:lnTo>
                    <a:lnTo>
                      <a:pt x="250" y="282"/>
                    </a:lnTo>
                    <a:lnTo>
                      <a:pt x="298" y="236"/>
                    </a:lnTo>
                    <a:lnTo>
                      <a:pt x="298" y="236"/>
                    </a:lnTo>
                    <a:lnTo>
                      <a:pt x="314" y="218"/>
                    </a:lnTo>
                    <a:lnTo>
                      <a:pt x="328" y="200"/>
                    </a:lnTo>
                    <a:lnTo>
                      <a:pt x="342" y="184"/>
                    </a:lnTo>
                    <a:lnTo>
                      <a:pt x="354" y="166"/>
                    </a:lnTo>
                    <a:lnTo>
                      <a:pt x="372" y="130"/>
                    </a:lnTo>
                    <a:lnTo>
                      <a:pt x="386" y="96"/>
                    </a:lnTo>
                    <a:lnTo>
                      <a:pt x="396" y="66"/>
                    </a:lnTo>
                    <a:lnTo>
                      <a:pt x="400" y="40"/>
                    </a:lnTo>
                    <a:lnTo>
                      <a:pt x="400" y="28"/>
                    </a:lnTo>
                    <a:lnTo>
                      <a:pt x="398" y="20"/>
                    </a:lnTo>
                    <a:lnTo>
                      <a:pt x="396" y="12"/>
                    </a:lnTo>
                    <a:lnTo>
                      <a:pt x="392" y="8"/>
                    </a:lnTo>
                    <a:lnTo>
                      <a:pt x="392" y="8"/>
                    </a:lnTo>
                    <a:close/>
                    <a:moveTo>
                      <a:pt x="254" y="210"/>
                    </a:moveTo>
                    <a:lnTo>
                      <a:pt x="254" y="210"/>
                    </a:lnTo>
                    <a:lnTo>
                      <a:pt x="248" y="214"/>
                    </a:lnTo>
                    <a:lnTo>
                      <a:pt x="240" y="218"/>
                    </a:lnTo>
                    <a:lnTo>
                      <a:pt x="234" y="220"/>
                    </a:lnTo>
                    <a:lnTo>
                      <a:pt x="226" y="222"/>
                    </a:lnTo>
                    <a:lnTo>
                      <a:pt x="218" y="220"/>
                    </a:lnTo>
                    <a:lnTo>
                      <a:pt x="210" y="218"/>
                    </a:lnTo>
                    <a:lnTo>
                      <a:pt x="204" y="214"/>
                    </a:lnTo>
                    <a:lnTo>
                      <a:pt x="198" y="210"/>
                    </a:lnTo>
                    <a:lnTo>
                      <a:pt x="198" y="210"/>
                    </a:lnTo>
                    <a:lnTo>
                      <a:pt x="192" y="204"/>
                    </a:lnTo>
                    <a:lnTo>
                      <a:pt x="188" y="196"/>
                    </a:lnTo>
                    <a:lnTo>
                      <a:pt x="186" y="190"/>
                    </a:lnTo>
                    <a:lnTo>
                      <a:pt x="186" y="182"/>
                    </a:lnTo>
                    <a:lnTo>
                      <a:pt x="186" y="174"/>
                    </a:lnTo>
                    <a:lnTo>
                      <a:pt x="188" y="166"/>
                    </a:lnTo>
                    <a:lnTo>
                      <a:pt x="192" y="160"/>
                    </a:lnTo>
                    <a:lnTo>
                      <a:pt x="198" y="154"/>
                    </a:lnTo>
                    <a:lnTo>
                      <a:pt x="198" y="154"/>
                    </a:lnTo>
                    <a:lnTo>
                      <a:pt x="204" y="148"/>
                    </a:lnTo>
                    <a:lnTo>
                      <a:pt x="210" y="144"/>
                    </a:lnTo>
                    <a:lnTo>
                      <a:pt x="218" y="142"/>
                    </a:lnTo>
                    <a:lnTo>
                      <a:pt x="226" y="142"/>
                    </a:lnTo>
                    <a:lnTo>
                      <a:pt x="234" y="142"/>
                    </a:lnTo>
                    <a:lnTo>
                      <a:pt x="240" y="144"/>
                    </a:lnTo>
                    <a:lnTo>
                      <a:pt x="248" y="148"/>
                    </a:lnTo>
                    <a:lnTo>
                      <a:pt x="254" y="154"/>
                    </a:lnTo>
                    <a:lnTo>
                      <a:pt x="254" y="154"/>
                    </a:lnTo>
                    <a:lnTo>
                      <a:pt x="260" y="160"/>
                    </a:lnTo>
                    <a:lnTo>
                      <a:pt x="262" y="166"/>
                    </a:lnTo>
                    <a:lnTo>
                      <a:pt x="264" y="174"/>
                    </a:lnTo>
                    <a:lnTo>
                      <a:pt x="266" y="182"/>
                    </a:lnTo>
                    <a:lnTo>
                      <a:pt x="264" y="190"/>
                    </a:lnTo>
                    <a:lnTo>
                      <a:pt x="262" y="196"/>
                    </a:lnTo>
                    <a:lnTo>
                      <a:pt x="260" y="204"/>
                    </a:lnTo>
                    <a:lnTo>
                      <a:pt x="254" y="210"/>
                    </a:lnTo>
                    <a:lnTo>
                      <a:pt x="254"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6" name="组合 65"/>
          <p:cNvGrpSpPr/>
          <p:nvPr/>
        </p:nvGrpSpPr>
        <p:grpSpPr>
          <a:xfrm>
            <a:off x="6622570" y="2524877"/>
            <a:ext cx="1408234" cy="1214153"/>
            <a:chOff x="4966978" y="1817456"/>
            <a:chExt cx="1056313" cy="910615"/>
          </a:xfrm>
        </p:grpSpPr>
        <p:sp>
          <p:nvSpPr>
            <p:cNvPr id="67" name="六边形 66"/>
            <p:cNvSpPr/>
            <p:nvPr/>
          </p:nvSpPr>
          <p:spPr>
            <a:xfrm>
              <a:off x="4966978" y="1817456"/>
              <a:ext cx="1056313" cy="910615"/>
            </a:xfrm>
            <a:prstGeom prst="hexagon">
              <a:avLst/>
            </a:prstGeom>
            <a:solidFill>
              <a:schemeClr val="accent2"/>
            </a:solidFill>
            <a:ln w="28575">
              <a:solidFill>
                <a:srgbClr val="DD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5368112" y="2103890"/>
              <a:ext cx="254045" cy="337747"/>
              <a:chOff x="3695700" y="9539288"/>
              <a:chExt cx="549275" cy="730250"/>
            </a:xfrm>
            <a:solidFill>
              <a:schemeClr val="bg1"/>
            </a:solidFill>
          </p:grpSpPr>
          <p:sp>
            <p:nvSpPr>
              <p:cNvPr id="69" name="Freeform 23"/>
              <p:cNvSpPr/>
              <p:nvPr/>
            </p:nvSpPr>
            <p:spPr bwMode="auto">
              <a:xfrm>
                <a:off x="3702050" y="10040938"/>
                <a:ext cx="244475" cy="228600"/>
              </a:xfrm>
              <a:custGeom>
                <a:avLst/>
                <a:gdLst>
                  <a:gd name="T0" fmla="*/ 106 w 154"/>
                  <a:gd name="T1" fmla="*/ 8 h 144"/>
                  <a:gd name="T2" fmla="*/ 60 w 154"/>
                  <a:gd name="T3" fmla="*/ 8 h 144"/>
                  <a:gd name="T4" fmla="*/ 60 w 154"/>
                  <a:gd name="T5" fmla="*/ 8 h 144"/>
                  <a:gd name="T6" fmla="*/ 48 w 154"/>
                  <a:gd name="T7" fmla="*/ 6 h 144"/>
                  <a:gd name="T8" fmla="*/ 36 w 154"/>
                  <a:gd name="T9" fmla="*/ 0 h 144"/>
                  <a:gd name="T10" fmla="*/ 0 w 154"/>
                  <a:gd name="T11" fmla="*/ 90 h 144"/>
                  <a:gd name="T12" fmla="*/ 0 w 154"/>
                  <a:gd name="T13" fmla="*/ 90 h 144"/>
                  <a:gd name="T14" fmla="*/ 0 w 154"/>
                  <a:gd name="T15" fmla="*/ 94 h 144"/>
                  <a:gd name="T16" fmla="*/ 2 w 154"/>
                  <a:gd name="T17" fmla="*/ 98 h 144"/>
                  <a:gd name="T18" fmla="*/ 4 w 154"/>
                  <a:gd name="T19" fmla="*/ 100 h 144"/>
                  <a:gd name="T20" fmla="*/ 8 w 154"/>
                  <a:gd name="T21" fmla="*/ 102 h 144"/>
                  <a:gd name="T22" fmla="*/ 62 w 154"/>
                  <a:gd name="T23" fmla="*/ 98 h 144"/>
                  <a:gd name="T24" fmla="*/ 62 w 154"/>
                  <a:gd name="T25" fmla="*/ 98 h 144"/>
                  <a:gd name="T26" fmla="*/ 66 w 154"/>
                  <a:gd name="T27" fmla="*/ 98 h 144"/>
                  <a:gd name="T28" fmla="*/ 70 w 154"/>
                  <a:gd name="T29" fmla="*/ 100 h 144"/>
                  <a:gd name="T30" fmla="*/ 104 w 154"/>
                  <a:gd name="T31" fmla="*/ 140 h 144"/>
                  <a:gd name="T32" fmla="*/ 104 w 154"/>
                  <a:gd name="T33" fmla="*/ 140 h 144"/>
                  <a:gd name="T34" fmla="*/ 108 w 154"/>
                  <a:gd name="T35" fmla="*/ 142 h 144"/>
                  <a:gd name="T36" fmla="*/ 112 w 154"/>
                  <a:gd name="T37" fmla="*/ 144 h 144"/>
                  <a:gd name="T38" fmla="*/ 116 w 154"/>
                  <a:gd name="T39" fmla="*/ 142 h 144"/>
                  <a:gd name="T40" fmla="*/ 118 w 154"/>
                  <a:gd name="T41" fmla="*/ 138 h 144"/>
                  <a:gd name="T42" fmla="*/ 154 w 154"/>
                  <a:gd name="T43" fmla="*/ 50 h 144"/>
                  <a:gd name="T44" fmla="*/ 154 w 154"/>
                  <a:gd name="T45" fmla="*/ 50 h 144"/>
                  <a:gd name="T46" fmla="*/ 146 w 154"/>
                  <a:gd name="T47" fmla="*/ 46 h 144"/>
                  <a:gd name="T48" fmla="*/ 140 w 154"/>
                  <a:gd name="T49" fmla="*/ 40 h 144"/>
                  <a:gd name="T50" fmla="*/ 106 w 154"/>
                  <a:gd name="T51"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4" h="144">
                    <a:moveTo>
                      <a:pt x="106" y="8"/>
                    </a:moveTo>
                    <a:lnTo>
                      <a:pt x="60" y="8"/>
                    </a:lnTo>
                    <a:lnTo>
                      <a:pt x="60" y="8"/>
                    </a:lnTo>
                    <a:lnTo>
                      <a:pt x="48" y="6"/>
                    </a:lnTo>
                    <a:lnTo>
                      <a:pt x="36" y="0"/>
                    </a:lnTo>
                    <a:lnTo>
                      <a:pt x="0" y="90"/>
                    </a:lnTo>
                    <a:lnTo>
                      <a:pt x="0" y="90"/>
                    </a:lnTo>
                    <a:lnTo>
                      <a:pt x="0" y="94"/>
                    </a:lnTo>
                    <a:lnTo>
                      <a:pt x="2" y="98"/>
                    </a:lnTo>
                    <a:lnTo>
                      <a:pt x="4" y="100"/>
                    </a:lnTo>
                    <a:lnTo>
                      <a:pt x="8" y="102"/>
                    </a:lnTo>
                    <a:lnTo>
                      <a:pt x="62" y="98"/>
                    </a:lnTo>
                    <a:lnTo>
                      <a:pt x="62" y="98"/>
                    </a:lnTo>
                    <a:lnTo>
                      <a:pt x="66" y="98"/>
                    </a:lnTo>
                    <a:lnTo>
                      <a:pt x="70" y="100"/>
                    </a:lnTo>
                    <a:lnTo>
                      <a:pt x="104" y="140"/>
                    </a:lnTo>
                    <a:lnTo>
                      <a:pt x="104" y="140"/>
                    </a:lnTo>
                    <a:lnTo>
                      <a:pt x="108" y="142"/>
                    </a:lnTo>
                    <a:lnTo>
                      <a:pt x="112" y="144"/>
                    </a:lnTo>
                    <a:lnTo>
                      <a:pt x="116" y="142"/>
                    </a:lnTo>
                    <a:lnTo>
                      <a:pt x="118" y="138"/>
                    </a:lnTo>
                    <a:lnTo>
                      <a:pt x="154" y="50"/>
                    </a:lnTo>
                    <a:lnTo>
                      <a:pt x="154" y="50"/>
                    </a:lnTo>
                    <a:lnTo>
                      <a:pt x="146" y="46"/>
                    </a:lnTo>
                    <a:lnTo>
                      <a:pt x="140" y="40"/>
                    </a:lnTo>
                    <a:lnTo>
                      <a:pt x="10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4"/>
              <p:cNvSpPr/>
              <p:nvPr/>
            </p:nvSpPr>
            <p:spPr bwMode="auto">
              <a:xfrm>
                <a:off x="3994150" y="10040938"/>
                <a:ext cx="244475" cy="228600"/>
              </a:xfrm>
              <a:custGeom>
                <a:avLst/>
                <a:gdLst>
                  <a:gd name="T0" fmla="*/ 118 w 154"/>
                  <a:gd name="T1" fmla="*/ 0 h 144"/>
                  <a:gd name="T2" fmla="*/ 118 w 154"/>
                  <a:gd name="T3" fmla="*/ 0 h 144"/>
                  <a:gd name="T4" fmla="*/ 106 w 154"/>
                  <a:gd name="T5" fmla="*/ 6 h 144"/>
                  <a:gd name="T6" fmla="*/ 94 w 154"/>
                  <a:gd name="T7" fmla="*/ 8 h 144"/>
                  <a:gd name="T8" fmla="*/ 48 w 154"/>
                  <a:gd name="T9" fmla="*/ 8 h 144"/>
                  <a:gd name="T10" fmla="*/ 14 w 154"/>
                  <a:gd name="T11" fmla="*/ 40 h 144"/>
                  <a:gd name="T12" fmla="*/ 14 w 154"/>
                  <a:gd name="T13" fmla="*/ 40 h 144"/>
                  <a:gd name="T14" fmla="*/ 8 w 154"/>
                  <a:gd name="T15" fmla="*/ 46 h 144"/>
                  <a:gd name="T16" fmla="*/ 0 w 154"/>
                  <a:gd name="T17" fmla="*/ 50 h 144"/>
                  <a:gd name="T18" fmla="*/ 36 w 154"/>
                  <a:gd name="T19" fmla="*/ 138 h 144"/>
                  <a:gd name="T20" fmla="*/ 36 w 154"/>
                  <a:gd name="T21" fmla="*/ 138 h 144"/>
                  <a:gd name="T22" fmla="*/ 38 w 154"/>
                  <a:gd name="T23" fmla="*/ 142 h 144"/>
                  <a:gd name="T24" fmla="*/ 42 w 154"/>
                  <a:gd name="T25" fmla="*/ 144 h 144"/>
                  <a:gd name="T26" fmla="*/ 46 w 154"/>
                  <a:gd name="T27" fmla="*/ 142 h 144"/>
                  <a:gd name="T28" fmla="*/ 50 w 154"/>
                  <a:gd name="T29" fmla="*/ 140 h 144"/>
                  <a:gd name="T30" fmla="*/ 84 w 154"/>
                  <a:gd name="T31" fmla="*/ 100 h 144"/>
                  <a:gd name="T32" fmla="*/ 84 w 154"/>
                  <a:gd name="T33" fmla="*/ 100 h 144"/>
                  <a:gd name="T34" fmla="*/ 88 w 154"/>
                  <a:gd name="T35" fmla="*/ 98 h 144"/>
                  <a:gd name="T36" fmla="*/ 92 w 154"/>
                  <a:gd name="T37" fmla="*/ 98 h 144"/>
                  <a:gd name="T38" fmla="*/ 146 w 154"/>
                  <a:gd name="T39" fmla="*/ 102 h 144"/>
                  <a:gd name="T40" fmla="*/ 146 w 154"/>
                  <a:gd name="T41" fmla="*/ 102 h 144"/>
                  <a:gd name="T42" fmla="*/ 150 w 154"/>
                  <a:gd name="T43" fmla="*/ 100 h 144"/>
                  <a:gd name="T44" fmla="*/ 152 w 154"/>
                  <a:gd name="T45" fmla="*/ 98 h 144"/>
                  <a:gd name="T46" fmla="*/ 154 w 154"/>
                  <a:gd name="T47" fmla="*/ 94 h 144"/>
                  <a:gd name="T48" fmla="*/ 154 w 154"/>
                  <a:gd name="T49" fmla="*/ 90 h 144"/>
                  <a:gd name="T50" fmla="*/ 118 w 154"/>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4" h="144">
                    <a:moveTo>
                      <a:pt x="118" y="0"/>
                    </a:moveTo>
                    <a:lnTo>
                      <a:pt x="118" y="0"/>
                    </a:lnTo>
                    <a:lnTo>
                      <a:pt x="106" y="6"/>
                    </a:lnTo>
                    <a:lnTo>
                      <a:pt x="94" y="8"/>
                    </a:lnTo>
                    <a:lnTo>
                      <a:pt x="48" y="8"/>
                    </a:lnTo>
                    <a:lnTo>
                      <a:pt x="14" y="40"/>
                    </a:lnTo>
                    <a:lnTo>
                      <a:pt x="14" y="40"/>
                    </a:lnTo>
                    <a:lnTo>
                      <a:pt x="8" y="46"/>
                    </a:lnTo>
                    <a:lnTo>
                      <a:pt x="0" y="50"/>
                    </a:lnTo>
                    <a:lnTo>
                      <a:pt x="36" y="138"/>
                    </a:lnTo>
                    <a:lnTo>
                      <a:pt x="36" y="138"/>
                    </a:lnTo>
                    <a:lnTo>
                      <a:pt x="38" y="142"/>
                    </a:lnTo>
                    <a:lnTo>
                      <a:pt x="42" y="144"/>
                    </a:lnTo>
                    <a:lnTo>
                      <a:pt x="46" y="142"/>
                    </a:lnTo>
                    <a:lnTo>
                      <a:pt x="50" y="140"/>
                    </a:lnTo>
                    <a:lnTo>
                      <a:pt x="84" y="100"/>
                    </a:lnTo>
                    <a:lnTo>
                      <a:pt x="84" y="100"/>
                    </a:lnTo>
                    <a:lnTo>
                      <a:pt x="88" y="98"/>
                    </a:lnTo>
                    <a:lnTo>
                      <a:pt x="92" y="98"/>
                    </a:lnTo>
                    <a:lnTo>
                      <a:pt x="146" y="102"/>
                    </a:lnTo>
                    <a:lnTo>
                      <a:pt x="146" y="102"/>
                    </a:lnTo>
                    <a:lnTo>
                      <a:pt x="150" y="100"/>
                    </a:lnTo>
                    <a:lnTo>
                      <a:pt x="152" y="98"/>
                    </a:lnTo>
                    <a:lnTo>
                      <a:pt x="154" y="94"/>
                    </a:lnTo>
                    <a:lnTo>
                      <a:pt x="154" y="90"/>
                    </a:lnTo>
                    <a:lnTo>
                      <a:pt x="1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5"/>
              <p:cNvSpPr>
                <a:spLocks noEditPoints="1"/>
              </p:cNvSpPr>
              <p:nvPr/>
            </p:nvSpPr>
            <p:spPr bwMode="auto">
              <a:xfrm>
                <a:off x="3695700" y="9539288"/>
                <a:ext cx="549275" cy="546100"/>
              </a:xfrm>
              <a:custGeom>
                <a:avLst/>
                <a:gdLst>
                  <a:gd name="T0" fmla="*/ 282 w 346"/>
                  <a:gd name="T1" fmla="*/ 300 h 344"/>
                  <a:gd name="T2" fmla="*/ 290 w 346"/>
                  <a:gd name="T3" fmla="*/ 298 h 344"/>
                  <a:gd name="T4" fmla="*/ 298 w 346"/>
                  <a:gd name="T5" fmla="*/ 288 h 344"/>
                  <a:gd name="T6" fmla="*/ 300 w 346"/>
                  <a:gd name="T7" fmla="*/ 232 h 344"/>
                  <a:gd name="T8" fmla="*/ 302 w 346"/>
                  <a:gd name="T9" fmla="*/ 226 h 344"/>
                  <a:gd name="T10" fmla="*/ 340 w 346"/>
                  <a:gd name="T11" fmla="*/ 184 h 344"/>
                  <a:gd name="T12" fmla="*/ 344 w 346"/>
                  <a:gd name="T13" fmla="*/ 178 h 344"/>
                  <a:gd name="T14" fmla="*/ 344 w 346"/>
                  <a:gd name="T15" fmla="*/ 166 h 344"/>
                  <a:gd name="T16" fmla="*/ 306 w 346"/>
                  <a:gd name="T17" fmla="*/ 124 h 344"/>
                  <a:gd name="T18" fmla="*/ 302 w 346"/>
                  <a:gd name="T19" fmla="*/ 120 h 344"/>
                  <a:gd name="T20" fmla="*/ 300 w 346"/>
                  <a:gd name="T21" fmla="*/ 62 h 344"/>
                  <a:gd name="T22" fmla="*/ 298 w 346"/>
                  <a:gd name="T23" fmla="*/ 56 h 344"/>
                  <a:gd name="T24" fmla="*/ 290 w 346"/>
                  <a:gd name="T25" fmla="*/ 46 h 344"/>
                  <a:gd name="T26" fmla="*/ 232 w 346"/>
                  <a:gd name="T27" fmla="*/ 46 h 344"/>
                  <a:gd name="T28" fmla="*/ 226 w 346"/>
                  <a:gd name="T29" fmla="*/ 44 h 344"/>
                  <a:gd name="T30" fmla="*/ 186 w 346"/>
                  <a:gd name="T31" fmla="*/ 6 h 344"/>
                  <a:gd name="T32" fmla="*/ 180 w 346"/>
                  <a:gd name="T33" fmla="*/ 2 h 344"/>
                  <a:gd name="T34" fmla="*/ 166 w 346"/>
                  <a:gd name="T35" fmla="*/ 2 h 344"/>
                  <a:gd name="T36" fmla="*/ 126 w 346"/>
                  <a:gd name="T37" fmla="*/ 40 h 344"/>
                  <a:gd name="T38" fmla="*/ 120 w 346"/>
                  <a:gd name="T39" fmla="*/ 44 h 344"/>
                  <a:gd name="T40" fmla="*/ 64 w 346"/>
                  <a:gd name="T41" fmla="*/ 46 h 344"/>
                  <a:gd name="T42" fmla="*/ 56 w 346"/>
                  <a:gd name="T43" fmla="*/ 46 h 344"/>
                  <a:gd name="T44" fmla="*/ 48 w 346"/>
                  <a:gd name="T45" fmla="*/ 56 h 344"/>
                  <a:gd name="T46" fmla="*/ 46 w 346"/>
                  <a:gd name="T47" fmla="*/ 112 h 344"/>
                  <a:gd name="T48" fmla="*/ 44 w 346"/>
                  <a:gd name="T49" fmla="*/ 120 h 344"/>
                  <a:gd name="T50" fmla="*/ 6 w 346"/>
                  <a:gd name="T51" fmla="*/ 160 h 344"/>
                  <a:gd name="T52" fmla="*/ 2 w 346"/>
                  <a:gd name="T53" fmla="*/ 166 h 344"/>
                  <a:gd name="T54" fmla="*/ 2 w 346"/>
                  <a:gd name="T55" fmla="*/ 178 h 344"/>
                  <a:gd name="T56" fmla="*/ 40 w 346"/>
                  <a:gd name="T57" fmla="*/ 220 h 344"/>
                  <a:gd name="T58" fmla="*/ 44 w 346"/>
                  <a:gd name="T59" fmla="*/ 226 h 344"/>
                  <a:gd name="T60" fmla="*/ 46 w 346"/>
                  <a:gd name="T61" fmla="*/ 282 h 344"/>
                  <a:gd name="T62" fmla="*/ 48 w 346"/>
                  <a:gd name="T63" fmla="*/ 288 h 344"/>
                  <a:gd name="T64" fmla="*/ 56 w 346"/>
                  <a:gd name="T65" fmla="*/ 298 h 344"/>
                  <a:gd name="T66" fmla="*/ 114 w 346"/>
                  <a:gd name="T67" fmla="*/ 300 h 344"/>
                  <a:gd name="T68" fmla="*/ 120 w 346"/>
                  <a:gd name="T69" fmla="*/ 300 h 344"/>
                  <a:gd name="T70" fmla="*/ 160 w 346"/>
                  <a:gd name="T71" fmla="*/ 340 h 344"/>
                  <a:gd name="T72" fmla="*/ 166 w 346"/>
                  <a:gd name="T73" fmla="*/ 344 h 344"/>
                  <a:gd name="T74" fmla="*/ 180 w 346"/>
                  <a:gd name="T75" fmla="*/ 344 h 344"/>
                  <a:gd name="T76" fmla="*/ 220 w 346"/>
                  <a:gd name="T77" fmla="*/ 304 h 344"/>
                  <a:gd name="T78" fmla="*/ 226 w 346"/>
                  <a:gd name="T79" fmla="*/ 300 h 344"/>
                  <a:gd name="T80" fmla="*/ 232 w 346"/>
                  <a:gd name="T81" fmla="*/ 300 h 344"/>
                  <a:gd name="T82" fmla="*/ 172 w 346"/>
                  <a:gd name="T83" fmla="*/ 266 h 344"/>
                  <a:gd name="T84" fmla="*/ 136 w 346"/>
                  <a:gd name="T85" fmla="*/ 258 h 344"/>
                  <a:gd name="T86" fmla="*/ 106 w 346"/>
                  <a:gd name="T87" fmla="*/ 238 h 344"/>
                  <a:gd name="T88" fmla="*/ 86 w 346"/>
                  <a:gd name="T89" fmla="*/ 208 h 344"/>
                  <a:gd name="T90" fmla="*/ 80 w 346"/>
                  <a:gd name="T91" fmla="*/ 172 h 344"/>
                  <a:gd name="T92" fmla="*/ 82 w 346"/>
                  <a:gd name="T93" fmla="*/ 154 h 344"/>
                  <a:gd name="T94" fmla="*/ 96 w 346"/>
                  <a:gd name="T95" fmla="*/ 120 h 344"/>
                  <a:gd name="T96" fmla="*/ 120 w 346"/>
                  <a:gd name="T97" fmla="*/ 94 h 344"/>
                  <a:gd name="T98" fmla="*/ 154 w 346"/>
                  <a:gd name="T99" fmla="*/ 80 h 344"/>
                  <a:gd name="T100" fmla="*/ 172 w 346"/>
                  <a:gd name="T101" fmla="*/ 78 h 344"/>
                  <a:gd name="T102" fmla="*/ 210 w 346"/>
                  <a:gd name="T103" fmla="*/ 86 h 344"/>
                  <a:gd name="T104" fmla="*/ 240 w 346"/>
                  <a:gd name="T105" fmla="*/ 106 h 344"/>
                  <a:gd name="T106" fmla="*/ 260 w 346"/>
                  <a:gd name="T107" fmla="*/ 136 h 344"/>
                  <a:gd name="T108" fmla="*/ 266 w 346"/>
                  <a:gd name="T109" fmla="*/ 172 h 344"/>
                  <a:gd name="T110" fmla="*/ 264 w 346"/>
                  <a:gd name="T111" fmla="*/ 192 h 344"/>
                  <a:gd name="T112" fmla="*/ 250 w 346"/>
                  <a:gd name="T113" fmla="*/ 224 h 344"/>
                  <a:gd name="T114" fmla="*/ 226 w 346"/>
                  <a:gd name="T115" fmla="*/ 250 h 344"/>
                  <a:gd name="T116" fmla="*/ 192 w 346"/>
                  <a:gd name="T117" fmla="*/ 264 h 344"/>
                  <a:gd name="T118" fmla="*/ 172 w 346"/>
                  <a:gd name="T119" fmla="*/ 266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6" h="344">
                    <a:moveTo>
                      <a:pt x="232" y="300"/>
                    </a:moveTo>
                    <a:lnTo>
                      <a:pt x="282" y="300"/>
                    </a:lnTo>
                    <a:lnTo>
                      <a:pt x="282" y="300"/>
                    </a:lnTo>
                    <a:lnTo>
                      <a:pt x="290" y="298"/>
                    </a:lnTo>
                    <a:lnTo>
                      <a:pt x="294" y="294"/>
                    </a:lnTo>
                    <a:lnTo>
                      <a:pt x="298" y="288"/>
                    </a:lnTo>
                    <a:lnTo>
                      <a:pt x="300" y="282"/>
                    </a:lnTo>
                    <a:lnTo>
                      <a:pt x="300" y="232"/>
                    </a:lnTo>
                    <a:lnTo>
                      <a:pt x="300" y="232"/>
                    </a:lnTo>
                    <a:lnTo>
                      <a:pt x="302" y="226"/>
                    </a:lnTo>
                    <a:lnTo>
                      <a:pt x="306" y="220"/>
                    </a:lnTo>
                    <a:lnTo>
                      <a:pt x="340" y="184"/>
                    </a:lnTo>
                    <a:lnTo>
                      <a:pt x="340" y="184"/>
                    </a:lnTo>
                    <a:lnTo>
                      <a:pt x="344" y="178"/>
                    </a:lnTo>
                    <a:lnTo>
                      <a:pt x="346" y="172"/>
                    </a:lnTo>
                    <a:lnTo>
                      <a:pt x="344" y="166"/>
                    </a:lnTo>
                    <a:lnTo>
                      <a:pt x="340" y="160"/>
                    </a:lnTo>
                    <a:lnTo>
                      <a:pt x="306" y="124"/>
                    </a:lnTo>
                    <a:lnTo>
                      <a:pt x="306" y="124"/>
                    </a:lnTo>
                    <a:lnTo>
                      <a:pt x="302" y="120"/>
                    </a:lnTo>
                    <a:lnTo>
                      <a:pt x="300" y="112"/>
                    </a:lnTo>
                    <a:lnTo>
                      <a:pt x="300" y="62"/>
                    </a:lnTo>
                    <a:lnTo>
                      <a:pt x="300" y="62"/>
                    </a:lnTo>
                    <a:lnTo>
                      <a:pt x="298" y="56"/>
                    </a:lnTo>
                    <a:lnTo>
                      <a:pt x="294" y="50"/>
                    </a:lnTo>
                    <a:lnTo>
                      <a:pt x="290" y="46"/>
                    </a:lnTo>
                    <a:lnTo>
                      <a:pt x="282" y="46"/>
                    </a:lnTo>
                    <a:lnTo>
                      <a:pt x="232" y="46"/>
                    </a:lnTo>
                    <a:lnTo>
                      <a:pt x="232" y="46"/>
                    </a:lnTo>
                    <a:lnTo>
                      <a:pt x="226" y="44"/>
                    </a:lnTo>
                    <a:lnTo>
                      <a:pt x="220" y="40"/>
                    </a:lnTo>
                    <a:lnTo>
                      <a:pt x="186" y="6"/>
                    </a:lnTo>
                    <a:lnTo>
                      <a:pt x="186" y="6"/>
                    </a:lnTo>
                    <a:lnTo>
                      <a:pt x="180" y="2"/>
                    </a:lnTo>
                    <a:lnTo>
                      <a:pt x="172" y="0"/>
                    </a:lnTo>
                    <a:lnTo>
                      <a:pt x="166" y="2"/>
                    </a:lnTo>
                    <a:lnTo>
                      <a:pt x="160" y="6"/>
                    </a:lnTo>
                    <a:lnTo>
                      <a:pt x="126" y="40"/>
                    </a:lnTo>
                    <a:lnTo>
                      <a:pt x="126" y="40"/>
                    </a:lnTo>
                    <a:lnTo>
                      <a:pt x="120" y="44"/>
                    </a:lnTo>
                    <a:lnTo>
                      <a:pt x="114" y="46"/>
                    </a:lnTo>
                    <a:lnTo>
                      <a:pt x="64" y="46"/>
                    </a:lnTo>
                    <a:lnTo>
                      <a:pt x="64" y="46"/>
                    </a:lnTo>
                    <a:lnTo>
                      <a:pt x="56" y="46"/>
                    </a:lnTo>
                    <a:lnTo>
                      <a:pt x="52" y="50"/>
                    </a:lnTo>
                    <a:lnTo>
                      <a:pt x="48" y="56"/>
                    </a:lnTo>
                    <a:lnTo>
                      <a:pt x="46" y="62"/>
                    </a:lnTo>
                    <a:lnTo>
                      <a:pt x="46" y="112"/>
                    </a:lnTo>
                    <a:lnTo>
                      <a:pt x="46" y="112"/>
                    </a:lnTo>
                    <a:lnTo>
                      <a:pt x="44" y="120"/>
                    </a:lnTo>
                    <a:lnTo>
                      <a:pt x="40" y="124"/>
                    </a:lnTo>
                    <a:lnTo>
                      <a:pt x="6" y="160"/>
                    </a:lnTo>
                    <a:lnTo>
                      <a:pt x="6" y="160"/>
                    </a:lnTo>
                    <a:lnTo>
                      <a:pt x="2" y="166"/>
                    </a:lnTo>
                    <a:lnTo>
                      <a:pt x="0" y="172"/>
                    </a:lnTo>
                    <a:lnTo>
                      <a:pt x="2" y="178"/>
                    </a:lnTo>
                    <a:lnTo>
                      <a:pt x="6" y="184"/>
                    </a:lnTo>
                    <a:lnTo>
                      <a:pt x="40" y="220"/>
                    </a:lnTo>
                    <a:lnTo>
                      <a:pt x="40" y="220"/>
                    </a:lnTo>
                    <a:lnTo>
                      <a:pt x="44" y="226"/>
                    </a:lnTo>
                    <a:lnTo>
                      <a:pt x="46" y="232"/>
                    </a:lnTo>
                    <a:lnTo>
                      <a:pt x="46" y="282"/>
                    </a:lnTo>
                    <a:lnTo>
                      <a:pt x="46" y="282"/>
                    </a:lnTo>
                    <a:lnTo>
                      <a:pt x="48" y="288"/>
                    </a:lnTo>
                    <a:lnTo>
                      <a:pt x="52" y="294"/>
                    </a:lnTo>
                    <a:lnTo>
                      <a:pt x="56" y="298"/>
                    </a:lnTo>
                    <a:lnTo>
                      <a:pt x="64" y="300"/>
                    </a:lnTo>
                    <a:lnTo>
                      <a:pt x="114" y="300"/>
                    </a:lnTo>
                    <a:lnTo>
                      <a:pt x="114" y="300"/>
                    </a:lnTo>
                    <a:lnTo>
                      <a:pt x="120" y="300"/>
                    </a:lnTo>
                    <a:lnTo>
                      <a:pt x="126" y="304"/>
                    </a:lnTo>
                    <a:lnTo>
                      <a:pt x="160" y="340"/>
                    </a:lnTo>
                    <a:lnTo>
                      <a:pt x="160" y="340"/>
                    </a:lnTo>
                    <a:lnTo>
                      <a:pt x="166" y="344"/>
                    </a:lnTo>
                    <a:lnTo>
                      <a:pt x="172" y="344"/>
                    </a:lnTo>
                    <a:lnTo>
                      <a:pt x="180" y="344"/>
                    </a:lnTo>
                    <a:lnTo>
                      <a:pt x="186" y="340"/>
                    </a:lnTo>
                    <a:lnTo>
                      <a:pt x="220" y="304"/>
                    </a:lnTo>
                    <a:lnTo>
                      <a:pt x="220" y="304"/>
                    </a:lnTo>
                    <a:lnTo>
                      <a:pt x="226" y="300"/>
                    </a:lnTo>
                    <a:lnTo>
                      <a:pt x="232" y="300"/>
                    </a:lnTo>
                    <a:lnTo>
                      <a:pt x="232" y="300"/>
                    </a:lnTo>
                    <a:close/>
                    <a:moveTo>
                      <a:pt x="172" y="266"/>
                    </a:moveTo>
                    <a:lnTo>
                      <a:pt x="172" y="266"/>
                    </a:lnTo>
                    <a:lnTo>
                      <a:pt x="154" y="264"/>
                    </a:lnTo>
                    <a:lnTo>
                      <a:pt x="136" y="258"/>
                    </a:lnTo>
                    <a:lnTo>
                      <a:pt x="120" y="250"/>
                    </a:lnTo>
                    <a:lnTo>
                      <a:pt x="106" y="238"/>
                    </a:lnTo>
                    <a:lnTo>
                      <a:pt x="96" y="224"/>
                    </a:lnTo>
                    <a:lnTo>
                      <a:pt x="86" y="208"/>
                    </a:lnTo>
                    <a:lnTo>
                      <a:pt x="82" y="192"/>
                    </a:lnTo>
                    <a:lnTo>
                      <a:pt x="80" y="172"/>
                    </a:lnTo>
                    <a:lnTo>
                      <a:pt x="80" y="172"/>
                    </a:lnTo>
                    <a:lnTo>
                      <a:pt x="82" y="154"/>
                    </a:lnTo>
                    <a:lnTo>
                      <a:pt x="86" y="136"/>
                    </a:lnTo>
                    <a:lnTo>
                      <a:pt x="96" y="120"/>
                    </a:lnTo>
                    <a:lnTo>
                      <a:pt x="106" y="106"/>
                    </a:lnTo>
                    <a:lnTo>
                      <a:pt x="120" y="94"/>
                    </a:lnTo>
                    <a:lnTo>
                      <a:pt x="136" y="86"/>
                    </a:lnTo>
                    <a:lnTo>
                      <a:pt x="154" y="80"/>
                    </a:lnTo>
                    <a:lnTo>
                      <a:pt x="172" y="78"/>
                    </a:lnTo>
                    <a:lnTo>
                      <a:pt x="172" y="78"/>
                    </a:lnTo>
                    <a:lnTo>
                      <a:pt x="192" y="80"/>
                    </a:lnTo>
                    <a:lnTo>
                      <a:pt x="210" y="86"/>
                    </a:lnTo>
                    <a:lnTo>
                      <a:pt x="226" y="94"/>
                    </a:lnTo>
                    <a:lnTo>
                      <a:pt x="240" y="106"/>
                    </a:lnTo>
                    <a:lnTo>
                      <a:pt x="250" y="120"/>
                    </a:lnTo>
                    <a:lnTo>
                      <a:pt x="260" y="136"/>
                    </a:lnTo>
                    <a:lnTo>
                      <a:pt x="264" y="154"/>
                    </a:lnTo>
                    <a:lnTo>
                      <a:pt x="266" y="172"/>
                    </a:lnTo>
                    <a:lnTo>
                      <a:pt x="266" y="172"/>
                    </a:lnTo>
                    <a:lnTo>
                      <a:pt x="264" y="192"/>
                    </a:lnTo>
                    <a:lnTo>
                      <a:pt x="260" y="208"/>
                    </a:lnTo>
                    <a:lnTo>
                      <a:pt x="250" y="224"/>
                    </a:lnTo>
                    <a:lnTo>
                      <a:pt x="240" y="238"/>
                    </a:lnTo>
                    <a:lnTo>
                      <a:pt x="226" y="250"/>
                    </a:lnTo>
                    <a:lnTo>
                      <a:pt x="210" y="258"/>
                    </a:lnTo>
                    <a:lnTo>
                      <a:pt x="192" y="264"/>
                    </a:lnTo>
                    <a:lnTo>
                      <a:pt x="172" y="266"/>
                    </a:lnTo>
                    <a:lnTo>
                      <a:pt x="172"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6"/>
              <p:cNvSpPr/>
              <p:nvPr/>
            </p:nvSpPr>
            <p:spPr bwMode="auto">
              <a:xfrm>
                <a:off x="3917950" y="9707563"/>
                <a:ext cx="82550" cy="222250"/>
              </a:xfrm>
              <a:custGeom>
                <a:avLst/>
                <a:gdLst>
                  <a:gd name="T0" fmla="*/ 6 w 52"/>
                  <a:gd name="T1" fmla="*/ 16 h 140"/>
                  <a:gd name="T2" fmla="*/ 6 w 52"/>
                  <a:gd name="T3" fmla="*/ 16 h 140"/>
                  <a:gd name="T4" fmla="*/ 0 w 52"/>
                  <a:gd name="T5" fmla="*/ 18 h 140"/>
                  <a:gd name="T6" fmla="*/ 0 w 52"/>
                  <a:gd name="T7" fmla="*/ 46 h 140"/>
                  <a:gd name="T8" fmla="*/ 0 w 52"/>
                  <a:gd name="T9" fmla="*/ 46 h 140"/>
                  <a:gd name="T10" fmla="*/ 10 w 52"/>
                  <a:gd name="T11" fmla="*/ 42 h 140"/>
                  <a:gd name="T12" fmla="*/ 20 w 52"/>
                  <a:gd name="T13" fmla="*/ 36 h 140"/>
                  <a:gd name="T14" fmla="*/ 20 w 52"/>
                  <a:gd name="T15" fmla="*/ 140 h 140"/>
                  <a:gd name="T16" fmla="*/ 52 w 52"/>
                  <a:gd name="T17" fmla="*/ 140 h 140"/>
                  <a:gd name="T18" fmla="*/ 52 w 52"/>
                  <a:gd name="T19" fmla="*/ 0 h 140"/>
                  <a:gd name="T20" fmla="*/ 26 w 52"/>
                  <a:gd name="T21" fmla="*/ 0 h 140"/>
                  <a:gd name="T22" fmla="*/ 26 w 52"/>
                  <a:gd name="T23" fmla="*/ 0 h 140"/>
                  <a:gd name="T24" fmla="*/ 20 w 52"/>
                  <a:gd name="T25" fmla="*/ 8 h 140"/>
                  <a:gd name="T26" fmla="*/ 14 w 52"/>
                  <a:gd name="T27" fmla="*/ 12 h 140"/>
                  <a:gd name="T28" fmla="*/ 6 w 52"/>
                  <a:gd name="T29" fmla="*/ 16 h 140"/>
                  <a:gd name="T30" fmla="*/ 6 w 52"/>
                  <a:gd name="T31" fmla="*/ 1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140">
                    <a:moveTo>
                      <a:pt x="6" y="16"/>
                    </a:moveTo>
                    <a:lnTo>
                      <a:pt x="6" y="16"/>
                    </a:lnTo>
                    <a:lnTo>
                      <a:pt x="0" y="18"/>
                    </a:lnTo>
                    <a:lnTo>
                      <a:pt x="0" y="46"/>
                    </a:lnTo>
                    <a:lnTo>
                      <a:pt x="0" y="46"/>
                    </a:lnTo>
                    <a:lnTo>
                      <a:pt x="10" y="42"/>
                    </a:lnTo>
                    <a:lnTo>
                      <a:pt x="20" y="36"/>
                    </a:lnTo>
                    <a:lnTo>
                      <a:pt x="20" y="140"/>
                    </a:lnTo>
                    <a:lnTo>
                      <a:pt x="52" y="140"/>
                    </a:lnTo>
                    <a:lnTo>
                      <a:pt x="52" y="0"/>
                    </a:lnTo>
                    <a:lnTo>
                      <a:pt x="26" y="0"/>
                    </a:lnTo>
                    <a:lnTo>
                      <a:pt x="26" y="0"/>
                    </a:lnTo>
                    <a:lnTo>
                      <a:pt x="20" y="8"/>
                    </a:lnTo>
                    <a:lnTo>
                      <a:pt x="14" y="12"/>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3" name="组合 72"/>
          <p:cNvGrpSpPr/>
          <p:nvPr/>
        </p:nvGrpSpPr>
        <p:grpSpPr>
          <a:xfrm>
            <a:off x="4159196" y="3899434"/>
            <a:ext cx="1408234" cy="1214153"/>
            <a:chOff x="3119207" y="2848374"/>
            <a:chExt cx="1056313" cy="910615"/>
          </a:xfrm>
        </p:grpSpPr>
        <p:sp>
          <p:nvSpPr>
            <p:cNvPr id="74" name="六边形 73"/>
            <p:cNvSpPr/>
            <p:nvPr/>
          </p:nvSpPr>
          <p:spPr>
            <a:xfrm>
              <a:off x="3119207" y="2848374"/>
              <a:ext cx="1056313" cy="910615"/>
            </a:xfrm>
            <a:prstGeom prst="hexagon">
              <a:avLst/>
            </a:prstGeom>
            <a:solidFill>
              <a:schemeClr val="accent1"/>
            </a:solidFill>
            <a:ln w="28575">
              <a:solidFill>
                <a:srgbClr val="DD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3497579" y="3151695"/>
              <a:ext cx="299568" cy="303973"/>
              <a:chOff x="7467600" y="9539288"/>
              <a:chExt cx="647700" cy="657225"/>
            </a:xfrm>
            <a:solidFill>
              <a:schemeClr val="bg1"/>
            </a:solidFill>
          </p:grpSpPr>
          <p:sp>
            <p:nvSpPr>
              <p:cNvPr id="76" name="Freeform 27"/>
              <p:cNvSpPr>
                <a:spLocks noEditPoints="1"/>
              </p:cNvSpPr>
              <p:nvPr/>
            </p:nvSpPr>
            <p:spPr bwMode="auto">
              <a:xfrm>
                <a:off x="7467600" y="9539288"/>
                <a:ext cx="460375" cy="565150"/>
              </a:xfrm>
              <a:custGeom>
                <a:avLst/>
                <a:gdLst>
                  <a:gd name="T0" fmla="*/ 98 w 290"/>
                  <a:gd name="T1" fmla="*/ 170 h 356"/>
                  <a:gd name="T2" fmla="*/ 108 w 290"/>
                  <a:gd name="T3" fmla="*/ 170 h 356"/>
                  <a:gd name="T4" fmla="*/ 122 w 290"/>
                  <a:gd name="T5" fmla="*/ 164 h 356"/>
                  <a:gd name="T6" fmla="*/ 132 w 290"/>
                  <a:gd name="T7" fmla="*/ 152 h 356"/>
                  <a:gd name="T8" fmla="*/ 138 w 290"/>
                  <a:gd name="T9" fmla="*/ 138 h 356"/>
                  <a:gd name="T10" fmla="*/ 140 w 290"/>
                  <a:gd name="T11" fmla="*/ 40 h 356"/>
                  <a:gd name="T12" fmla="*/ 140 w 290"/>
                  <a:gd name="T13" fmla="*/ 36 h 356"/>
                  <a:gd name="T14" fmla="*/ 148 w 290"/>
                  <a:gd name="T15" fmla="*/ 28 h 356"/>
                  <a:gd name="T16" fmla="*/ 250 w 290"/>
                  <a:gd name="T17" fmla="*/ 28 h 356"/>
                  <a:gd name="T18" fmla="*/ 256 w 290"/>
                  <a:gd name="T19" fmla="*/ 30 h 356"/>
                  <a:gd name="T20" fmla="*/ 260 w 290"/>
                  <a:gd name="T21" fmla="*/ 34 h 356"/>
                  <a:gd name="T22" fmla="*/ 290 w 290"/>
                  <a:gd name="T23" fmla="*/ 34 h 356"/>
                  <a:gd name="T24" fmla="*/ 288 w 290"/>
                  <a:gd name="T25" fmla="*/ 26 h 356"/>
                  <a:gd name="T26" fmla="*/ 276 w 290"/>
                  <a:gd name="T27" fmla="*/ 10 h 356"/>
                  <a:gd name="T28" fmla="*/ 264 w 290"/>
                  <a:gd name="T29" fmla="*/ 2 h 356"/>
                  <a:gd name="T30" fmla="*/ 250 w 290"/>
                  <a:gd name="T31" fmla="*/ 0 h 356"/>
                  <a:gd name="T32" fmla="*/ 152 w 290"/>
                  <a:gd name="T33" fmla="*/ 0 h 356"/>
                  <a:gd name="T34" fmla="*/ 134 w 290"/>
                  <a:gd name="T35" fmla="*/ 4 h 356"/>
                  <a:gd name="T36" fmla="*/ 120 w 290"/>
                  <a:gd name="T37" fmla="*/ 16 h 356"/>
                  <a:gd name="T38" fmla="*/ 14 w 290"/>
                  <a:gd name="T39" fmla="*/ 152 h 356"/>
                  <a:gd name="T40" fmla="*/ 8 w 290"/>
                  <a:gd name="T41" fmla="*/ 158 h 356"/>
                  <a:gd name="T42" fmla="*/ 2 w 290"/>
                  <a:gd name="T43" fmla="*/ 174 h 356"/>
                  <a:gd name="T44" fmla="*/ 0 w 290"/>
                  <a:gd name="T45" fmla="*/ 316 h 356"/>
                  <a:gd name="T46" fmla="*/ 2 w 290"/>
                  <a:gd name="T47" fmla="*/ 324 h 356"/>
                  <a:gd name="T48" fmla="*/ 8 w 290"/>
                  <a:gd name="T49" fmla="*/ 338 h 356"/>
                  <a:gd name="T50" fmla="*/ 18 w 290"/>
                  <a:gd name="T51" fmla="*/ 350 h 356"/>
                  <a:gd name="T52" fmla="*/ 32 w 290"/>
                  <a:gd name="T53" fmla="*/ 356 h 356"/>
                  <a:gd name="T54" fmla="*/ 94 w 290"/>
                  <a:gd name="T55" fmla="*/ 356 h 356"/>
                  <a:gd name="T56" fmla="*/ 40 w 290"/>
                  <a:gd name="T57" fmla="*/ 328 h 356"/>
                  <a:gd name="T58" fmla="*/ 36 w 290"/>
                  <a:gd name="T59" fmla="*/ 328 h 356"/>
                  <a:gd name="T60" fmla="*/ 30 w 290"/>
                  <a:gd name="T61" fmla="*/ 320 h 356"/>
                  <a:gd name="T62" fmla="*/ 28 w 290"/>
                  <a:gd name="T63" fmla="*/ 184 h 356"/>
                  <a:gd name="T64" fmla="*/ 30 w 290"/>
                  <a:gd name="T65" fmla="*/ 178 h 356"/>
                  <a:gd name="T66" fmla="*/ 36 w 290"/>
                  <a:gd name="T67" fmla="*/ 172 h 356"/>
                  <a:gd name="T68" fmla="*/ 40 w 290"/>
                  <a:gd name="T69" fmla="*/ 170 h 356"/>
                  <a:gd name="T70" fmla="*/ 112 w 290"/>
                  <a:gd name="T71" fmla="*/ 130 h 356"/>
                  <a:gd name="T72" fmla="*/ 110 w 290"/>
                  <a:gd name="T73" fmla="*/ 134 h 356"/>
                  <a:gd name="T74" fmla="*/ 104 w 290"/>
                  <a:gd name="T75" fmla="*/ 142 h 356"/>
                  <a:gd name="T76" fmla="*/ 58 w 290"/>
                  <a:gd name="T77" fmla="*/ 14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0" h="356">
                    <a:moveTo>
                      <a:pt x="40" y="170"/>
                    </a:moveTo>
                    <a:lnTo>
                      <a:pt x="98" y="170"/>
                    </a:lnTo>
                    <a:lnTo>
                      <a:pt x="98" y="170"/>
                    </a:lnTo>
                    <a:lnTo>
                      <a:pt x="108" y="170"/>
                    </a:lnTo>
                    <a:lnTo>
                      <a:pt x="114" y="168"/>
                    </a:lnTo>
                    <a:lnTo>
                      <a:pt x="122" y="164"/>
                    </a:lnTo>
                    <a:lnTo>
                      <a:pt x="128" y="158"/>
                    </a:lnTo>
                    <a:lnTo>
                      <a:pt x="132" y="152"/>
                    </a:lnTo>
                    <a:lnTo>
                      <a:pt x="136" y="146"/>
                    </a:lnTo>
                    <a:lnTo>
                      <a:pt x="138" y="138"/>
                    </a:lnTo>
                    <a:lnTo>
                      <a:pt x="140" y="130"/>
                    </a:lnTo>
                    <a:lnTo>
                      <a:pt x="140" y="40"/>
                    </a:lnTo>
                    <a:lnTo>
                      <a:pt x="140" y="40"/>
                    </a:lnTo>
                    <a:lnTo>
                      <a:pt x="140" y="36"/>
                    </a:lnTo>
                    <a:lnTo>
                      <a:pt x="144" y="32"/>
                    </a:lnTo>
                    <a:lnTo>
                      <a:pt x="148" y="28"/>
                    </a:lnTo>
                    <a:lnTo>
                      <a:pt x="152" y="28"/>
                    </a:lnTo>
                    <a:lnTo>
                      <a:pt x="250" y="28"/>
                    </a:lnTo>
                    <a:lnTo>
                      <a:pt x="250" y="28"/>
                    </a:lnTo>
                    <a:lnTo>
                      <a:pt x="256" y="30"/>
                    </a:lnTo>
                    <a:lnTo>
                      <a:pt x="260" y="34"/>
                    </a:lnTo>
                    <a:lnTo>
                      <a:pt x="260" y="34"/>
                    </a:lnTo>
                    <a:lnTo>
                      <a:pt x="270" y="34"/>
                    </a:lnTo>
                    <a:lnTo>
                      <a:pt x="290" y="34"/>
                    </a:lnTo>
                    <a:lnTo>
                      <a:pt x="290" y="34"/>
                    </a:lnTo>
                    <a:lnTo>
                      <a:pt x="288" y="26"/>
                    </a:lnTo>
                    <a:lnTo>
                      <a:pt x="284" y="20"/>
                    </a:lnTo>
                    <a:lnTo>
                      <a:pt x="276" y="10"/>
                    </a:lnTo>
                    <a:lnTo>
                      <a:pt x="270" y="6"/>
                    </a:lnTo>
                    <a:lnTo>
                      <a:pt x="264" y="2"/>
                    </a:lnTo>
                    <a:lnTo>
                      <a:pt x="258" y="0"/>
                    </a:lnTo>
                    <a:lnTo>
                      <a:pt x="250" y="0"/>
                    </a:lnTo>
                    <a:lnTo>
                      <a:pt x="152" y="0"/>
                    </a:lnTo>
                    <a:lnTo>
                      <a:pt x="152" y="0"/>
                    </a:lnTo>
                    <a:lnTo>
                      <a:pt x="144" y="2"/>
                    </a:lnTo>
                    <a:lnTo>
                      <a:pt x="134" y="4"/>
                    </a:lnTo>
                    <a:lnTo>
                      <a:pt x="128" y="8"/>
                    </a:lnTo>
                    <a:lnTo>
                      <a:pt x="120" y="16"/>
                    </a:lnTo>
                    <a:lnTo>
                      <a:pt x="120" y="16"/>
                    </a:lnTo>
                    <a:lnTo>
                      <a:pt x="14" y="152"/>
                    </a:lnTo>
                    <a:lnTo>
                      <a:pt x="14" y="152"/>
                    </a:lnTo>
                    <a:lnTo>
                      <a:pt x="8" y="158"/>
                    </a:lnTo>
                    <a:lnTo>
                      <a:pt x="4" y="166"/>
                    </a:lnTo>
                    <a:lnTo>
                      <a:pt x="2" y="174"/>
                    </a:lnTo>
                    <a:lnTo>
                      <a:pt x="0" y="184"/>
                    </a:lnTo>
                    <a:lnTo>
                      <a:pt x="0" y="316"/>
                    </a:lnTo>
                    <a:lnTo>
                      <a:pt x="0" y="316"/>
                    </a:lnTo>
                    <a:lnTo>
                      <a:pt x="2" y="324"/>
                    </a:lnTo>
                    <a:lnTo>
                      <a:pt x="4" y="332"/>
                    </a:lnTo>
                    <a:lnTo>
                      <a:pt x="8" y="338"/>
                    </a:lnTo>
                    <a:lnTo>
                      <a:pt x="12" y="344"/>
                    </a:lnTo>
                    <a:lnTo>
                      <a:pt x="18" y="350"/>
                    </a:lnTo>
                    <a:lnTo>
                      <a:pt x="26" y="352"/>
                    </a:lnTo>
                    <a:lnTo>
                      <a:pt x="32" y="356"/>
                    </a:lnTo>
                    <a:lnTo>
                      <a:pt x="40" y="356"/>
                    </a:lnTo>
                    <a:lnTo>
                      <a:pt x="94" y="356"/>
                    </a:lnTo>
                    <a:lnTo>
                      <a:pt x="94" y="328"/>
                    </a:lnTo>
                    <a:lnTo>
                      <a:pt x="40" y="328"/>
                    </a:lnTo>
                    <a:lnTo>
                      <a:pt x="40" y="328"/>
                    </a:lnTo>
                    <a:lnTo>
                      <a:pt x="36" y="328"/>
                    </a:lnTo>
                    <a:lnTo>
                      <a:pt x="32" y="324"/>
                    </a:lnTo>
                    <a:lnTo>
                      <a:pt x="30" y="320"/>
                    </a:lnTo>
                    <a:lnTo>
                      <a:pt x="28" y="316"/>
                    </a:lnTo>
                    <a:lnTo>
                      <a:pt x="28" y="184"/>
                    </a:lnTo>
                    <a:lnTo>
                      <a:pt x="28" y="184"/>
                    </a:lnTo>
                    <a:lnTo>
                      <a:pt x="30" y="178"/>
                    </a:lnTo>
                    <a:lnTo>
                      <a:pt x="32" y="174"/>
                    </a:lnTo>
                    <a:lnTo>
                      <a:pt x="36" y="172"/>
                    </a:lnTo>
                    <a:lnTo>
                      <a:pt x="40" y="170"/>
                    </a:lnTo>
                    <a:lnTo>
                      <a:pt x="40" y="170"/>
                    </a:lnTo>
                    <a:close/>
                    <a:moveTo>
                      <a:pt x="112" y="72"/>
                    </a:moveTo>
                    <a:lnTo>
                      <a:pt x="112" y="130"/>
                    </a:lnTo>
                    <a:lnTo>
                      <a:pt x="112" y="130"/>
                    </a:lnTo>
                    <a:lnTo>
                      <a:pt x="110" y="134"/>
                    </a:lnTo>
                    <a:lnTo>
                      <a:pt x="108" y="138"/>
                    </a:lnTo>
                    <a:lnTo>
                      <a:pt x="104" y="142"/>
                    </a:lnTo>
                    <a:lnTo>
                      <a:pt x="98" y="142"/>
                    </a:lnTo>
                    <a:lnTo>
                      <a:pt x="58" y="142"/>
                    </a:lnTo>
                    <a:lnTo>
                      <a:pt x="112"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8"/>
              <p:cNvSpPr>
                <a:spLocks noEditPoints="1"/>
              </p:cNvSpPr>
              <p:nvPr/>
            </p:nvSpPr>
            <p:spPr bwMode="auto">
              <a:xfrm>
                <a:off x="7654925" y="9631363"/>
                <a:ext cx="460375" cy="565150"/>
              </a:xfrm>
              <a:custGeom>
                <a:avLst/>
                <a:gdLst>
                  <a:gd name="T0" fmla="*/ 152 w 290"/>
                  <a:gd name="T1" fmla="*/ 0 h 356"/>
                  <a:gd name="T2" fmla="*/ 142 w 290"/>
                  <a:gd name="T3" fmla="*/ 2 h 356"/>
                  <a:gd name="T4" fmla="*/ 126 w 290"/>
                  <a:gd name="T5" fmla="*/ 8 h 356"/>
                  <a:gd name="T6" fmla="*/ 120 w 290"/>
                  <a:gd name="T7" fmla="*/ 16 h 356"/>
                  <a:gd name="T8" fmla="*/ 14 w 290"/>
                  <a:gd name="T9" fmla="*/ 152 h 356"/>
                  <a:gd name="T10" fmla="*/ 4 w 290"/>
                  <a:gd name="T11" fmla="*/ 166 h 356"/>
                  <a:gd name="T12" fmla="*/ 0 w 290"/>
                  <a:gd name="T13" fmla="*/ 184 h 356"/>
                  <a:gd name="T14" fmla="*/ 0 w 290"/>
                  <a:gd name="T15" fmla="*/ 316 h 356"/>
                  <a:gd name="T16" fmla="*/ 2 w 290"/>
                  <a:gd name="T17" fmla="*/ 332 h 356"/>
                  <a:gd name="T18" fmla="*/ 12 w 290"/>
                  <a:gd name="T19" fmla="*/ 344 h 356"/>
                  <a:gd name="T20" fmla="*/ 24 w 290"/>
                  <a:gd name="T21" fmla="*/ 352 h 356"/>
                  <a:gd name="T22" fmla="*/ 40 w 290"/>
                  <a:gd name="T23" fmla="*/ 356 h 356"/>
                  <a:gd name="T24" fmla="*/ 248 w 290"/>
                  <a:gd name="T25" fmla="*/ 356 h 356"/>
                  <a:gd name="T26" fmla="*/ 264 w 290"/>
                  <a:gd name="T27" fmla="*/ 352 h 356"/>
                  <a:gd name="T28" fmla="*/ 278 w 290"/>
                  <a:gd name="T29" fmla="*/ 344 h 356"/>
                  <a:gd name="T30" fmla="*/ 286 w 290"/>
                  <a:gd name="T31" fmla="*/ 332 h 356"/>
                  <a:gd name="T32" fmla="*/ 290 w 290"/>
                  <a:gd name="T33" fmla="*/ 316 h 356"/>
                  <a:gd name="T34" fmla="*/ 290 w 290"/>
                  <a:gd name="T35" fmla="*/ 40 h 356"/>
                  <a:gd name="T36" fmla="*/ 286 w 290"/>
                  <a:gd name="T37" fmla="*/ 24 h 356"/>
                  <a:gd name="T38" fmla="*/ 278 w 290"/>
                  <a:gd name="T39" fmla="*/ 12 h 356"/>
                  <a:gd name="T40" fmla="*/ 264 w 290"/>
                  <a:gd name="T41" fmla="*/ 4 h 356"/>
                  <a:gd name="T42" fmla="*/ 248 w 290"/>
                  <a:gd name="T43" fmla="*/ 0 h 356"/>
                  <a:gd name="T44" fmla="*/ 110 w 290"/>
                  <a:gd name="T45" fmla="*/ 72 h 356"/>
                  <a:gd name="T46" fmla="*/ 110 w 290"/>
                  <a:gd name="T47" fmla="*/ 130 h 356"/>
                  <a:gd name="T48" fmla="*/ 108 w 290"/>
                  <a:gd name="T49" fmla="*/ 138 h 356"/>
                  <a:gd name="T50" fmla="*/ 98 w 290"/>
                  <a:gd name="T51" fmla="*/ 142 h 356"/>
                  <a:gd name="T52" fmla="*/ 110 w 290"/>
                  <a:gd name="T53" fmla="*/ 72 h 356"/>
                  <a:gd name="T54" fmla="*/ 262 w 290"/>
                  <a:gd name="T55" fmla="*/ 316 h 356"/>
                  <a:gd name="T56" fmla="*/ 258 w 290"/>
                  <a:gd name="T57" fmla="*/ 324 h 356"/>
                  <a:gd name="T58" fmla="*/ 248 w 290"/>
                  <a:gd name="T59" fmla="*/ 328 h 356"/>
                  <a:gd name="T60" fmla="*/ 40 w 290"/>
                  <a:gd name="T61" fmla="*/ 328 h 356"/>
                  <a:gd name="T62" fmla="*/ 32 w 290"/>
                  <a:gd name="T63" fmla="*/ 324 h 356"/>
                  <a:gd name="T64" fmla="*/ 28 w 290"/>
                  <a:gd name="T65" fmla="*/ 316 h 356"/>
                  <a:gd name="T66" fmla="*/ 28 w 290"/>
                  <a:gd name="T67" fmla="*/ 184 h 356"/>
                  <a:gd name="T68" fmla="*/ 32 w 290"/>
                  <a:gd name="T69" fmla="*/ 174 h 356"/>
                  <a:gd name="T70" fmla="*/ 40 w 290"/>
                  <a:gd name="T71" fmla="*/ 170 h 356"/>
                  <a:gd name="T72" fmla="*/ 98 w 290"/>
                  <a:gd name="T73" fmla="*/ 170 h 356"/>
                  <a:gd name="T74" fmla="*/ 114 w 290"/>
                  <a:gd name="T75" fmla="*/ 168 h 356"/>
                  <a:gd name="T76" fmla="*/ 126 w 290"/>
                  <a:gd name="T77" fmla="*/ 158 h 356"/>
                  <a:gd name="T78" fmla="*/ 136 w 290"/>
                  <a:gd name="T79" fmla="*/ 146 h 356"/>
                  <a:gd name="T80" fmla="*/ 138 w 290"/>
                  <a:gd name="T81" fmla="*/ 130 h 356"/>
                  <a:gd name="T82" fmla="*/ 138 w 290"/>
                  <a:gd name="T83" fmla="*/ 40 h 356"/>
                  <a:gd name="T84" fmla="*/ 142 w 290"/>
                  <a:gd name="T85" fmla="*/ 32 h 356"/>
                  <a:gd name="T86" fmla="*/ 152 w 290"/>
                  <a:gd name="T87" fmla="*/ 28 h 356"/>
                  <a:gd name="T88" fmla="*/ 248 w 290"/>
                  <a:gd name="T89" fmla="*/ 28 h 356"/>
                  <a:gd name="T90" fmla="*/ 258 w 290"/>
                  <a:gd name="T91" fmla="*/ 32 h 356"/>
                  <a:gd name="T92" fmla="*/ 262 w 290"/>
                  <a:gd name="T93" fmla="*/ 4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356">
                    <a:moveTo>
                      <a:pt x="248" y="0"/>
                    </a:moveTo>
                    <a:lnTo>
                      <a:pt x="152" y="0"/>
                    </a:lnTo>
                    <a:lnTo>
                      <a:pt x="152" y="0"/>
                    </a:lnTo>
                    <a:lnTo>
                      <a:pt x="142" y="2"/>
                    </a:lnTo>
                    <a:lnTo>
                      <a:pt x="134" y="4"/>
                    </a:lnTo>
                    <a:lnTo>
                      <a:pt x="126" y="8"/>
                    </a:lnTo>
                    <a:lnTo>
                      <a:pt x="120" y="16"/>
                    </a:lnTo>
                    <a:lnTo>
                      <a:pt x="120" y="16"/>
                    </a:lnTo>
                    <a:lnTo>
                      <a:pt x="14" y="152"/>
                    </a:lnTo>
                    <a:lnTo>
                      <a:pt x="14" y="152"/>
                    </a:lnTo>
                    <a:lnTo>
                      <a:pt x="8" y="158"/>
                    </a:lnTo>
                    <a:lnTo>
                      <a:pt x="4" y="166"/>
                    </a:lnTo>
                    <a:lnTo>
                      <a:pt x="0" y="174"/>
                    </a:lnTo>
                    <a:lnTo>
                      <a:pt x="0" y="184"/>
                    </a:lnTo>
                    <a:lnTo>
                      <a:pt x="0" y="316"/>
                    </a:lnTo>
                    <a:lnTo>
                      <a:pt x="0" y="316"/>
                    </a:lnTo>
                    <a:lnTo>
                      <a:pt x="0" y="324"/>
                    </a:lnTo>
                    <a:lnTo>
                      <a:pt x="2" y="332"/>
                    </a:lnTo>
                    <a:lnTo>
                      <a:pt x="6" y="338"/>
                    </a:lnTo>
                    <a:lnTo>
                      <a:pt x="12" y="344"/>
                    </a:lnTo>
                    <a:lnTo>
                      <a:pt x="18" y="350"/>
                    </a:lnTo>
                    <a:lnTo>
                      <a:pt x="24" y="352"/>
                    </a:lnTo>
                    <a:lnTo>
                      <a:pt x="32" y="356"/>
                    </a:lnTo>
                    <a:lnTo>
                      <a:pt x="40" y="356"/>
                    </a:lnTo>
                    <a:lnTo>
                      <a:pt x="248" y="356"/>
                    </a:lnTo>
                    <a:lnTo>
                      <a:pt x="248" y="356"/>
                    </a:lnTo>
                    <a:lnTo>
                      <a:pt x="258" y="356"/>
                    </a:lnTo>
                    <a:lnTo>
                      <a:pt x="264" y="352"/>
                    </a:lnTo>
                    <a:lnTo>
                      <a:pt x="272" y="350"/>
                    </a:lnTo>
                    <a:lnTo>
                      <a:pt x="278" y="344"/>
                    </a:lnTo>
                    <a:lnTo>
                      <a:pt x="282" y="338"/>
                    </a:lnTo>
                    <a:lnTo>
                      <a:pt x="286" y="332"/>
                    </a:lnTo>
                    <a:lnTo>
                      <a:pt x="288" y="324"/>
                    </a:lnTo>
                    <a:lnTo>
                      <a:pt x="290" y="316"/>
                    </a:lnTo>
                    <a:lnTo>
                      <a:pt x="290" y="40"/>
                    </a:lnTo>
                    <a:lnTo>
                      <a:pt x="290" y="40"/>
                    </a:lnTo>
                    <a:lnTo>
                      <a:pt x="288" y="32"/>
                    </a:lnTo>
                    <a:lnTo>
                      <a:pt x="286" y="24"/>
                    </a:lnTo>
                    <a:lnTo>
                      <a:pt x="282" y="18"/>
                    </a:lnTo>
                    <a:lnTo>
                      <a:pt x="278" y="12"/>
                    </a:lnTo>
                    <a:lnTo>
                      <a:pt x="272" y="6"/>
                    </a:lnTo>
                    <a:lnTo>
                      <a:pt x="264" y="4"/>
                    </a:lnTo>
                    <a:lnTo>
                      <a:pt x="258" y="0"/>
                    </a:lnTo>
                    <a:lnTo>
                      <a:pt x="248" y="0"/>
                    </a:lnTo>
                    <a:lnTo>
                      <a:pt x="248" y="0"/>
                    </a:lnTo>
                    <a:close/>
                    <a:moveTo>
                      <a:pt x="110" y="72"/>
                    </a:moveTo>
                    <a:lnTo>
                      <a:pt x="110" y="130"/>
                    </a:lnTo>
                    <a:lnTo>
                      <a:pt x="110" y="130"/>
                    </a:lnTo>
                    <a:lnTo>
                      <a:pt x="110" y="134"/>
                    </a:lnTo>
                    <a:lnTo>
                      <a:pt x="108" y="138"/>
                    </a:lnTo>
                    <a:lnTo>
                      <a:pt x="104" y="142"/>
                    </a:lnTo>
                    <a:lnTo>
                      <a:pt x="98" y="142"/>
                    </a:lnTo>
                    <a:lnTo>
                      <a:pt x="56" y="142"/>
                    </a:lnTo>
                    <a:lnTo>
                      <a:pt x="110" y="72"/>
                    </a:lnTo>
                    <a:close/>
                    <a:moveTo>
                      <a:pt x="262" y="316"/>
                    </a:moveTo>
                    <a:lnTo>
                      <a:pt x="262" y="316"/>
                    </a:lnTo>
                    <a:lnTo>
                      <a:pt x="260" y="320"/>
                    </a:lnTo>
                    <a:lnTo>
                      <a:pt x="258" y="324"/>
                    </a:lnTo>
                    <a:lnTo>
                      <a:pt x="254" y="328"/>
                    </a:lnTo>
                    <a:lnTo>
                      <a:pt x="248" y="328"/>
                    </a:lnTo>
                    <a:lnTo>
                      <a:pt x="40" y="328"/>
                    </a:lnTo>
                    <a:lnTo>
                      <a:pt x="40" y="328"/>
                    </a:lnTo>
                    <a:lnTo>
                      <a:pt x="36" y="328"/>
                    </a:lnTo>
                    <a:lnTo>
                      <a:pt x="32" y="324"/>
                    </a:lnTo>
                    <a:lnTo>
                      <a:pt x="28" y="320"/>
                    </a:lnTo>
                    <a:lnTo>
                      <a:pt x="28" y="316"/>
                    </a:lnTo>
                    <a:lnTo>
                      <a:pt x="28" y="184"/>
                    </a:lnTo>
                    <a:lnTo>
                      <a:pt x="28" y="184"/>
                    </a:lnTo>
                    <a:lnTo>
                      <a:pt x="28" y="178"/>
                    </a:lnTo>
                    <a:lnTo>
                      <a:pt x="32" y="174"/>
                    </a:lnTo>
                    <a:lnTo>
                      <a:pt x="36" y="172"/>
                    </a:lnTo>
                    <a:lnTo>
                      <a:pt x="40" y="170"/>
                    </a:lnTo>
                    <a:lnTo>
                      <a:pt x="98" y="170"/>
                    </a:lnTo>
                    <a:lnTo>
                      <a:pt x="98" y="170"/>
                    </a:lnTo>
                    <a:lnTo>
                      <a:pt x="106" y="170"/>
                    </a:lnTo>
                    <a:lnTo>
                      <a:pt x="114" y="168"/>
                    </a:lnTo>
                    <a:lnTo>
                      <a:pt x="120" y="164"/>
                    </a:lnTo>
                    <a:lnTo>
                      <a:pt x="126" y="158"/>
                    </a:lnTo>
                    <a:lnTo>
                      <a:pt x="132" y="152"/>
                    </a:lnTo>
                    <a:lnTo>
                      <a:pt x="136" y="146"/>
                    </a:lnTo>
                    <a:lnTo>
                      <a:pt x="138" y="138"/>
                    </a:lnTo>
                    <a:lnTo>
                      <a:pt x="138" y="130"/>
                    </a:lnTo>
                    <a:lnTo>
                      <a:pt x="138" y="40"/>
                    </a:lnTo>
                    <a:lnTo>
                      <a:pt x="138" y="40"/>
                    </a:lnTo>
                    <a:lnTo>
                      <a:pt x="140" y="36"/>
                    </a:lnTo>
                    <a:lnTo>
                      <a:pt x="142" y="32"/>
                    </a:lnTo>
                    <a:lnTo>
                      <a:pt x="146" y="28"/>
                    </a:lnTo>
                    <a:lnTo>
                      <a:pt x="152" y="28"/>
                    </a:lnTo>
                    <a:lnTo>
                      <a:pt x="248" y="28"/>
                    </a:lnTo>
                    <a:lnTo>
                      <a:pt x="248" y="28"/>
                    </a:lnTo>
                    <a:lnTo>
                      <a:pt x="254" y="28"/>
                    </a:lnTo>
                    <a:lnTo>
                      <a:pt x="258" y="32"/>
                    </a:lnTo>
                    <a:lnTo>
                      <a:pt x="260" y="36"/>
                    </a:lnTo>
                    <a:lnTo>
                      <a:pt x="262" y="40"/>
                    </a:lnTo>
                    <a:lnTo>
                      <a:pt x="262" y="3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8" name="组合 77"/>
          <p:cNvGrpSpPr/>
          <p:nvPr/>
        </p:nvGrpSpPr>
        <p:grpSpPr>
          <a:xfrm>
            <a:off x="5391884" y="4586713"/>
            <a:ext cx="1408234" cy="1214153"/>
            <a:chOff x="4043843" y="3363833"/>
            <a:chExt cx="1056313" cy="910615"/>
          </a:xfrm>
        </p:grpSpPr>
        <p:sp>
          <p:nvSpPr>
            <p:cNvPr id="79" name="六边形 78"/>
            <p:cNvSpPr/>
            <p:nvPr/>
          </p:nvSpPr>
          <p:spPr>
            <a:xfrm>
              <a:off x="4043843" y="3363833"/>
              <a:ext cx="1056313" cy="910615"/>
            </a:xfrm>
            <a:prstGeom prst="hexagon">
              <a:avLst/>
            </a:prstGeom>
            <a:solidFill>
              <a:schemeClr val="accent4"/>
            </a:solidFill>
            <a:ln w="28575">
              <a:solidFill>
                <a:srgbClr val="DD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29"/>
            <p:cNvSpPr>
              <a:spLocks noEditPoints="1"/>
            </p:cNvSpPr>
            <p:nvPr/>
          </p:nvSpPr>
          <p:spPr bwMode="auto">
            <a:xfrm>
              <a:off x="4415606" y="3665685"/>
              <a:ext cx="312786" cy="306911"/>
            </a:xfrm>
            <a:custGeom>
              <a:avLst/>
              <a:gdLst>
                <a:gd name="T0" fmla="*/ 342 w 426"/>
                <a:gd name="T1" fmla="*/ 272 h 418"/>
                <a:gd name="T2" fmla="*/ 334 w 426"/>
                <a:gd name="T3" fmla="*/ 282 h 418"/>
                <a:gd name="T4" fmla="*/ 358 w 426"/>
                <a:gd name="T5" fmla="*/ 308 h 418"/>
                <a:gd name="T6" fmla="*/ 304 w 426"/>
                <a:gd name="T7" fmla="*/ 344 h 418"/>
                <a:gd name="T8" fmla="*/ 258 w 426"/>
                <a:gd name="T9" fmla="*/ 360 h 418"/>
                <a:gd name="T10" fmla="*/ 290 w 426"/>
                <a:gd name="T11" fmla="*/ 206 h 418"/>
                <a:gd name="T12" fmla="*/ 300 w 426"/>
                <a:gd name="T13" fmla="*/ 204 h 418"/>
                <a:gd name="T14" fmla="*/ 304 w 426"/>
                <a:gd name="T15" fmla="*/ 160 h 418"/>
                <a:gd name="T16" fmla="*/ 300 w 426"/>
                <a:gd name="T17" fmla="*/ 150 h 418"/>
                <a:gd name="T18" fmla="*/ 242 w 426"/>
                <a:gd name="T19" fmla="*/ 146 h 418"/>
                <a:gd name="T20" fmla="*/ 254 w 426"/>
                <a:gd name="T21" fmla="*/ 96 h 418"/>
                <a:gd name="T22" fmla="*/ 270 w 426"/>
                <a:gd name="T23" fmla="*/ 56 h 418"/>
                <a:gd name="T24" fmla="*/ 266 w 426"/>
                <a:gd name="T25" fmla="*/ 34 h 418"/>
                <a:gd name="T26" fmla="*/ 246 w 426"/>
                <a:gd name="T27" fmla="*/ 10 h 418"/>
                <a:gd name="T28" fmla="*/ 214 w 426"/>
                <a:gd name="T29" fmla="*/ 0 h 418"/>
                <a:gd name="T30" fmla="*/ 192 w 426"/>
                <a:gd name="T31" fmla="*/ 4 h 418"/>
                <a:gd name="T32" fmla="*/ 166 w 426"/>
                <a:gd name="T33" fmla="*/ 24 h 418"/>
                <a:gd name="T34" fmla="*/ 158 w 426"/>
                <a:gd name="T35" fmla="*/ 56 h 418"/>
                <a:gd name="T36" fmla="*/ 164 w 426"/>
                <a:gd name="T37" fmla="*/ 84 h 418"/>
                <a:gd name="T38" fmla="*/ 184 w 426"/>
                <a:gd name="T39" fmla="*/ 146 h 418"/>
                <a:gd name="T40" fmla="*/ 132 w 426"/>
                <a:gd name="T41" fmla="*/ 148 h 418"/>
                <a:gd name="T42" fmla="*/ 124 w 426"/>
                <a:gd name="T43" fmla="*/ 160 h 418"/>
                <a:gd name="T44" fmla="*/ 124 w 426"/>
                <a:gd name="T45" fmla="*/ 200 h 418"/>
                <a:gd name="T46" fmla="*/ 136 w 426"/>
                <a:gd name="T47" fmla="*/ 206 h 418"/>
                <a:gd name="T48" fmla="*/ 184 w 426"/>
                <a:gd name="T49" fmla="*/ 364 h 418"/>
                <a:gd name="T50" fmla="*/ 138 w 426"/>
                <a:gd name="T51" fmla="*/ 350 h 418"/>
                <a:gd name="T52" fmla="*/ 94 w 426"/>
                <a:gd name="T53" fmla="*/ 328 h 418"/>
                <a:gd name="T54" fmla="*/ 92 w 426"/>
                <a:gd name="T55" fmla="*/ 288 h 418"/>
                <a:gd name="T56" fmla="*/ 90 w 426"/>
                <a:gd name="T57" fmla="*/ 274 h 418"/>
                <a:gd name="T58" fmla="*/ 10 w 426"/>
                <a:gd name="T59" fmla="*/ 272 h 418"/>
                <a:gd name="T60" fmla="*/ 0 w 426"/>
                <a:gd name="T61" fmla="*/ 278 h 418"/>
                <a:gd name="T62" fmla="*/ 0 w 426"/>
                <a:gd name="T63" fmla="*/ 356 h 418"/>
                <a:gd name="T64" fmla="*/ 10 w 426"/>
                <a:gd name="T65" fmla="*/ 366 h 418"/>
                <a:gd name="T66" fmla="*/ 34 w 426"/>
                <a:gd name="T67" fmla="*/ 346 h 418"/>
                <a:gd name="T68" fmla="*/ 92 w 426"/>
                <a:gd name="T69" fmla="*/ 388 h 418"/>
                <a:gd name="T70" fmla="*/ 162 w 426"/>
                <a:gd name="T71" fmla="*/ 412 h 418"/>
                <a:gd name="T72" fmla="*/ 214 w 426"/>
                <a:gd name="T73" fmla="*/ 418 h 418"/>
                <a:gd name="T74" fmla="*/ 288 w 426"/>
                <a:gd name="T75" fmla="*/ 406 h 418"/>
                <a:gd name="T76" fmla="*/ 356 w 426"/>
                <a:gd name="T77" fmla="*/ 376 h 418"/>
                <a:gd name="T78" fmla="*/ 412 w 426"/>
                <a:gd name="T79" fmla="*/ 362 h 418"/>
                <a:gd name="T80" fmla="*/ 422 w 426"/>
                <a:gd name="T81" fmla="*/ 364 h 418"/>
                <a:gd name="T82" fmla="*/ 426 w 426"/>
                <a:gd name="T83" fmla="*/ 280 h 418"/>
                <a:gd name="T84" fmla="*/ 424 w 426"/>
                <a:gd name="T85" fmla="*/ 274 h 418"/>
                <a:gd name="T86" fmla="*/ 418 w 426"/>
                <a:gd name="T87" fmla="*/ 272 h 418"/>
                <a:gd name="T88" fmla="*/ 206 w 426"/>
                <a:gd name="T89" fmla="*/ 72 h 418"/>
                <a:gd name="T90" fmla="*/ 196 w 426"/>
                <a:gd name="T91" fmla="*/ 56 h 418"/>
                <a:gd name="T92" fmla="*/ 202 w 426"/>
                <a:gd name="T93" fmla="*/ 44 h 418"/>
                <a:gd name="T94" fmla="*/ 214 w 426"/>
                <a:gd name="T95" fmla="*/ 38 h 418"/>
                <a:gd name="T96" fmla="*/ 230 w 426"/>
                <a:gd name="T97" fmla="*/ 50 h 418"/>
                <a:gd name="T98" fmla="*/ 230 w 426"/>
                <a:gd name="T99" fmla="*/ 64 h 418"/>
                <a:gd name="T100" fmla="*/ 214 w 426"/>
                <a:gd name="T101" fmla="*/ 74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6" h="418">
                  <a:moveTo>
                    <a:pt x="418" y="272"/>
                  </a:moveTo>
                  <a:lnTo>
                    <a:pt x="342" y="272"/>
                  </a:lnTo>
                  <a:lnTo>
                    <a:pt x="342" y="272"/>
                  </a:lnTo>
                  <a:lnTo>
                    <a:pt x="338" y="274"/>
                  </a:lnTo>
                  <a:lnTo>
                    <a:pt x="334" y="278"/>
                  </a:lnTo>
                  <a:lnTo>
                    <a:pt x="334" y="282"/>
                  </a:lnTo>
                  <a:lnTo>
                    <a:pt x="336" y="288"/>
                  </a:lnTo>
                  <a:lnTo>
                    <a:pt x="358" y="308"/>
                  </a:lnTo>
                  <a:lnTo>
                    <a:pt x="358" y="308"/>
                  </a:lnTo>
                  <a:lnTo>
                    <a:pt x="332" y="328"/>
                  </a:lnTo>
                  <a:lnTo>
                    <a:pt x="320" y="338"/>
                  </a:lnTo>
                  <a:lnTo>
                    <a:pt x="304" y="344"/>
                  </a:lnTo>
                  <a:lnTo>
                    <a:pt x="290" y="350"/>
                  </a:lnTo>
                  <a:lnTo>
                    <a:pt x="274" y="356"/>
                  </a:lnTo>
                  <a:lnTo>
                    <a:pt x="258" y="360"/>
                  </a:lnTo>
                  <a:lnTo>
                    <a:pt x="242" y="364"/>
                  </a:lnTo>
                  <a:lnTo>
                    <a:pt x="242" y="206"/>
                  </a:lnTo>
                  <a:lnTo>
                    <a:pt x="290" y="206"/>
                  </a:lnTo>
                  <a:lnTo>
                    <a:pt x="290" y="206"/>
                  </a:lnTo>
                  <a:lnTo>
                    <a:pt x="296" y="206"/>
                  </a:lnTo>
                  <a:lnTo>
                    <a:pt x="300" y="204"/>
                  </a:lnTo>
                  <a:lnTo>
                    <a:pt x="302" y="200"/>
                  </a:lnTo>
                  <a:lnTo>
                    <a:pt x="304" y="194"/>
                  </a:lnTo>
                  <a:lnTo>
                    <a:pt x="304" y="160"/>
                  </a:lnTo>
                  <a:lnTo>
                    <a:pt x="304" y="160"/>
                  </a:lnTo>
                  <a:lnTo>
                    <a:pt x="302" y="154"/>
                  </a:lnTo>
                  <a:lnTo>
                    <a:pt x="300" y="150"/>
                  </a:lnTo>
                  <a:lnTo>
                    <a:pt x="296" y="148"/>
                  </a:lnTo>
                  <a:lnTo>
                    <a:pt x="290" y="146"/>
                  </a:lnTo>
                  <a:lnTo>
                    <a:pt x="242" y="146"/>
                  </a:lnTo>
                  <a:lnTo>
                    <a:pt x="242" y="106"/>
                  </a:lnTo>
                  <a:lnTo>
                    <a:pt x="242" y="106"/>
                  </a:lnTo>
                  <a:lnTo>
                    <a:pt x="254" y="96"/>
                  </a:lnTo>
                  <a:lnTo>
                    <a:pt x="262" y="84"/>
                  </a:lnTo>
                  <a:lnTo>
                    <a:pt x="268" y="72"/>
                  </a:lnTo>
                  <a:lnTo>
                    <a:pt x="270" y="56"/>
                  </a:lnTo>
                  <a:lnTo>
                    <a:pt x="270" y="56"/>
                  </a:lnTo>
                  <a:lnTo>
                    <a:pt x="268" y="46"/>
                  </a:lnTo>
                  <a:lnTo>
                    <a:pt x="266" y="34"/>
                  </a:lnTo>
                  <a:lnTo>
                    <a:pt x="260" y="24"/>
                  </a:lnTo>
                  <a:lnTo>
                    <a:pt x="254" y="16"/>
                  </a:lnTo>
                  <a:lnTo>
                    <a:pt x="246" y="10"/>
                  </a:lnTo>
                  <a:lnTo>
                    <a:pt x="236" y="4"/>
                  </a:lnTo>
                  <a:lnTo>
                    <a:pt x="224" y="2"/>
                  </a:lnTo>
                  <a:lnTo>
                    <a:pt x="214" y="0"/>
                  </a:lnTo>
                  <a:lnTo>
                    <a:pt x="214" y="0"/>
                  </a:lnTo>
                  <a:lnTo>
                    <a:pt x="202" y="2"/>
                  </a:lnTo>
                  <a:lnTo>
                    <a:pt x="192" y="4"/>
                  </a:lnTo>
                  <a:lnTo>
                    <a:pt x="182" y="10"/>
                  </a:lnTo>
                  <a:lnTo>
                    <a:pt x="174" y="16"/>
                  </a:lnTo>
                  <a:lnTo>
                    <a:pt x="166" y="24"/>
                  </a:lnTo>
                  <a:lnTo>
                    <a:pt x="162" y="34"/>
                  </a:lnTo>
                  <a:lnTo>
                    <a:pt x="158" y="46"/>
                  </a:lnTo>
                  <a:lnTo>
                    <a:pt x="158" y="56"/>
                  </a:lnTo>
                  <a:lnTo>
                    <a:pt x="158" y="56"/>
                  </a:lnTo>
                  <a:lnTo>
                    <a:pt x="158" y="72"/>
                  </a:lnTo>
                  <a:lnTo>
                    <a:pt x="164" y="84"/>
                  </a:lnTo>
                  <a:lnTo>
                    <a:pt x="174" y="96"/>
                  </a:lnTo>
                  <a:lnTo>
                    <a:pt x="184" y="106"/>
                  </a:lnTo>
                  <a:lnTo>
                    <a:pt x="184" y="146"/>
                  </a:lnTo>
                  <a:lnTo>
                    <a:pt x="136" y="146"/>
                  </a:lnTo>
                  <a:lnTo>
                    <a:pt x="136" y="146"/>
                  </a:lnTo>
                  <a:lnTo>
                    <a:pt x="132" y="148"/>
                  </a:lnTo>
                  <a:lnTo>
                    <a:pt x="128" y="150"/>
                  </a:lnTo>
                  <a:lnTo>
                    <a:pt x="124" y="154"/>
                  </a:lnTo>
                  <a:lnTo>
                    <a:pt x="124" y="160"/>
                  </a:lnTo>
                  <a:lnTo>
                    <a:pt x="124" y="194"/>
                  </a:lnTo>
                  <a:lnTo>
                    <a:pt x="124" y="194"/>
                  </a:lnTo>
                  <a:lnTo>
                    <a:pt x="124" y="200"/>
                  </a:lnTo>
                  <a:lnTo>
                    <a:pt x="128" y="204"/>
                  </a:lnTo>
                  <a:lnTo>
                    <a:pt x="132" y="206"/>
                  </a:lnTo>
                  <a:lnTo>
                    <a:pt x="136" y="206"/>
                  </a:lnTo>
                  <a:lnTo>
                    <a:pt x="184" y="206"/>
                  </a:lnTo>
                  <a:lnTo>
                    <a:pt x="184" y="364"/>
                  </a:lnTo>
                  <a:lnTo>
                    <a:pt x="184" y="364"/>
                  </a:lnTo>
                  <a:lnTo>
                    <a:pt x="168" y="360"/>
                  </a:lnTo>
                  <a:lnTo>
                    <a:pt x="152" y="356"/>
                  </a:lnTo>
                  <a:lnTo>
                    <a:pt x="138" y="350"/>
                  </a:lnTo>
                  <a:lnTo>
                    <a:pt x="122" y="344"/>
                  </a:lnTo>
                  <a:lnTo>
                    <a:pt x="108" y="338"/>
                  </a:lnTo>
                  <a:lnTo>
                    <a:pt x="94" y="328"/>
                  </a:lnTo>
                  <a:lnTo>
                    <a:pt x="70" y="308"/>
                  </a:lnTo>
                  <a:lnTo>
                    <a:pt x="92" y="288"/>
                  </a:lnTo>
                  <a:lnTo>
                    <a:pt x="92" y="288"/>
                  </a:lnTo>
                  <a:lnTo>
                    <a:pt x="94" y="282"/>
                  </a:lnTo>
                  <a:lnTo>
                    <a:pt x="94" y="278"/>
                  </a:lnTo>
                  <a:lnTo>
                    <a:pt x="90" y="274"/>
                  </a:lnTo>
                  <a:lnTo>
                    <a:pt x="84" y="272"/>
                  </a:lnTo>
                  <a:lnTo>
                    <a:pt x="10" y="272"/>
                  </a:lnTo>
                  <a:lnTo>
                    <a:pt x="10" y="272"/>
                  </a:lnTo>
                  <a:lnTo>
                    <a:pt x="6" y="272"/>
                  </a:lnTo>
                  <a:lnTo>
                    <a:pt x="2" y="274"/>
                  </a:lnTo>
                  <a:lnTo>
                    <a:pt x="0" y="278"/>
                  </a:lnTo>
                  <a:lnTo>
                    <a:pt x="0" y="280"/>
                  </a:lnTo>
                  <a:lnTo>
                    <a:pt x="0" y="356"/>
                  </a:lnTo>
                  <a:lnTo>
                    <a:pt x="0" y="356"/>
                  </a:lnTo>
                  <a:lnTo>
                    <a:pt x="2" y="362"/>
                  </a:lnTo>
                  <a:lnTo>
                    <a:pt x="6" y="364"/>
                  </a:lnTo>
                  <a:lnTo>
                    <a:pt x="10" y="366"/>
                  </a:lnTo>
                  <a:lnTo>
                    <a:pt x="16" y="362"/>
                  </a:lnTo>
                  <a:lnTo>
                    <a:pt x="34" y="346"/>
                  </a:lnTo>
                  <a:lnTo>
                    <a:pt x="34" y="346"/>
                  </a:lnTo>
                  <a:lnTo>
                    <a:pt x="52" y="362"/>
                  </a:lnTo>
                  <a:lnTo>
                    <a:pt x="72" y="376"/>
                  </a:lnTo>
                  <a:lnTo>
                    <a:pt x="92" y="388"/>
                  </a:lnTo>
                  <a:lnTo>
                    <a:pt x="114" y="398"/>
                  </a:lnTo>
                  <a:lnTo>
                    <a:pt x="138" y="406"/>
                  </a:lnTo>
                  <a:lnTo>
                    <a:pt x="162" y="412"/>
                  </a:lnTo>
                  <a:lnTo>
                    <a:pt x="188" y="416"/>
                  </a:lnTo>
                  <a:lnTo>
                    <a:pt x="214" y="418"/>
                  </a:lnTo>
                  <a:lnTo>
                    <a:pt x="214" y="418"/>
                  </a:lnTo>
                  <a:lnTo>
                    <a:pt x="240" y="416"/>
                  </a:lnTo>
                  <a:lnTo>
                    <a:pt x="264" y="412"/>
                  </a:lnTo>
                  <a:lnTo>
                    <a:pt x="288" y="406"/>
                  </a:lnTo>
                  <a:lnTo>
                    <a:pt x="312" y="398"/>
                  </a:lnTo>
                  <a:lnTo>
                    <a:pt x="334" y="388"/>
                  </a:lnTo>
                  <a:lnTo>
                    <a:pt x="356" y="376"/>
                  </a:lnTo>
                  <a:lnTo>
                    <a:pt x="376" y="362"/>
                  </a:lnTo>
                  <a:lnTo>
                    <a:pt x="394" y="346"/>
                  </a:lnTo>
                  <a:lnTo>
                    <a:pt x="412" y="362"/>
                  </a:lnTo>
                  <a:lnTo>
                    <a:pt x="412" y="362"/>
                  </a:lnTo>
                  <a:lnTo>
                    <a:pt x="416" y="366"/>
                  </a:lnTo>
                  <a:lnTo>
                    <a:pt x="422" y="364"/>
                  </a:lnTo>
                  <a:lnTo>
                    <a:pt x="426" y="362"/>
                  </a:lnTo>
                  <a:lnTo>
                    <a:pt x="426" y="356"/>
                  </a:lnTo>
                  <a:lnTo>
                    <a:pt x="426" y="280"/>
                  </a:lnTo>
                  <a:lnTo>
                    <a:pt x="426" y="280"/>
                  </a:lnTo>
                  <a:lnTo>
                    <a:pt x="426" y="278"/>
                  </a:lnTo>
                  <a:lnTo>
                    <a:pt x="424" y="274"/>
                  </a:lnTo>
                  <a:lnTo>
                    <a:pt x="422" y="272"/>
                  </a:lnTo>
                  <a:lnTo>
                    <a:pt x="418" y="272"/>
                  </a:lnTo>
                  <a:lnTo>
                    <a:pt x="418" y="272"/>
                  </a:lnTo>
                  <a:close/>
                  <a:moveTo>
                    <a:pt x="214" y="74"/>
                  </a:moveTo>
                  <a:lnTo>
                    <a:pt x="214" y="74"/>
                  </a:lnTo>
                  <a:lnTo>
                    <a:pt x="206" y="72"/>
                  </a:lnTo>
                  <a:lnTo>
                    <a:pt x="202" y="70"/>
                  </a:lnTo>
                  <a:lnTo>
                    <a:pt x="198" y="64"/>
                  </a:lnTo>
                  <a:lnTo>
                    <a:pt x="196" y="56"/>
                  </a:lnTo>
                  <a:lnTo>
                    <a:pt x="196" y="56"/>
                  </a:lnTo>
                  <a:lnTo>
                    <a:pt x="198" y="50"/>
                  </a:lnTo>
                  <a:lnTo>
                    <a:pt x="202" y="44"/>
                  </a:lnTo>
                  <a:lnTo>
                    <a:pt x="206" y="40"/>
                  </a:lnTo>
                  <a:lnTo>
                    <a:pt x="214" y="38"/>
                  </a:lnTo>
                  <a:lnTo>
                    <a:pt x="214" y="38"/>
                  </a:lnTo>
                  <a:lnTo>
                    <a:pt x="220" y="40"/>
                  </a:lnTo>
                  <a:lnTo>
                    <a:pt x="226" y="44"/>
                  </a:lnTo>
                  <a:lnTo>
                    <a:pt x="230" y="50"/>
                  </a:lnTo>
                  <a:lnTo>
                    <a:pt x="232" y="56"/>
                  </a:lnTo>
                  <a:lnTo>
                    <a:pt x="232" y="56"/>
                  </a:lnTo>
                  <a:lnTo>
                    <a:pt x="230" y="64"/>
                  </a:lnTo>
                  <a:lnTo>
                    <a:pt x="226" y="70"/>
                  </a:lnTo>
                  <a:lnTo>
                    <a:pt x="220" y="72"/>
                  </a:lnTo>
                  <a:lnTo>
                    <a:pt x="214" y="74"/>
                  </a:lnTo>
                  <a:lnTo>
                    <a:pt x="214" y="7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81" name="矩形 80"/>
          <p:cNvSpPr/>
          <p:nvPr/>
        </p:nvSpPr>
        <p:spPr>
          <a:xfrm>
            <a:off x="544866" y="3284012"/>
            <a:ext cx="2889596" cy="1043350"/>
          </a:xfrm>
          <a:prstGeom prst="rect">
            <a:avLst/>
          </a:prstGeom>
          <a:noFill/>
        </p:spPr>
        <p:txBody>
          <a:bodyPr wrap="square" lIns="121908" tIns="60954" rIns="121908" bIns="60954">
            <a:spAutoFit/>
          </a:bodyPr>
          <a:lstStyle/>
          <a:p>
            <a:pPr algn="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82" name="组合 81"/>
          <p:cNvGrpSpPr/>
          <p:nvPr/>
        </p:nvGrpSpPr>
        <p:grpSpPr>
          <a:xfrm flipH="1">
            <a:off x="3468229" y="3389647"/>
            <a:ext cx="412738" cy="410795"/>
            <a:chOff x="8737600" y="9539288"/>
            <a:chExt cx="654050" cy="650875"/>
          </a:xfrm>
          <a:solidFill>
            <a:schemeClr val="tx2"/>
          </a:solidFill>
        </p:grpSpPr>
        <p:sp>
          <p:nvSpPr>
            <p:cNvPr id="83" name="Freeform 19"/>
            <p:cNvSpPr/>
            <p:nvPr/>
          </p:nvSpPr>
          <p:spPr bwMode="auto">
            <a:xfrm>
              <a:off x="8788400" y="9974263"/>
              <a:ext cx="168275" cy="168275"/>
            </a:xfrm>
            <a:custGeom>
              <a:avLst/>
              <a:gdLst>
                <a:gd name="T0" fmla="*/ 104 w 106"/>
                <a:gd name="T1" fmla="*/ 2 h 106"/>
                <a:gd name="T2" fmla="*/ 104 w 106"/>
                <a:gd name="T3" fmla="*/ 2 h 106"/>
                <a:gd name="T4" fmla="*/ 100 w 106"/>
                <a:gd name="T5" fmla="*/ 0 h 106"/>
                <a:gd name="T6" fmla="*/ 96 w 106"/>
                <a:gd name="T7" fmla="*/ 0 h 106"/>
                <a:gd name="T8" fmla="*/ 82 w 106"/>
                <a:gd name="T9" fmla="*/ 8 h 106"/>
                <a:gd name="T10" fmla="*/ 62 w 106"/>
                <a:gd name="T11" fmla="*/ 22 h 106"/>
                <a:gd name="T12" fmla="*/ 42 w 106"/>
                <a:gd name="T13" fmla="*/ 42 h 106"/>
                <a:gd name="T14" fmla="*/ 42 w 106"/>
                <a:gd name="T15" fmla="*/ 42 h 106"/>
                <a:gd name="T16" fmla="*/ 22 w 106"/>
                <a:gd name="T17" fmla="*/ 62 h 106"/>
                <a:gd name="T18" fmla="*/ 8 w 106"/>
                <a:gd name="T19" fmla="*/ 82 h 106"/>
                <a:gd name="T20" fmla="*/ 0 w 106"/>
                <a:gd name="T21" fmla="*/ 96 h 106"/>
                <a:gd name="T22" fmla="*/ 0 w 106"/>
                <a:gd name="T23" fmla="*/ 102 h 106"/>
                <a:gd name="T24" fmla="*/ 2 w 106"/>
                <a:gd name="T25" fmla="*/ 104 h 106"/>
                <a:gd name="T26" fmla="*/ 2 w 106"/>
                <a:gd name="T27" fmla="*/ 104 h 106"/>
                <a:gd name="T28" fmla="*/ 4 w 106"/>
                <a:gd name="T29" fmla="*/ 106 h 106"/>
                <a:gd name="T30" fmla="*/ 10 w 106"/>
                <a:gd name="T31" fmla="*/ 104 h 106"/>
                <a:gd name="T32" fmla="*/ 24 w 106"/>
                <a:gd name="T33" fmla="*/ 98 h 106"/>
                <a:gd name="T34" fmla="*/ 44 w 106"/>
                <a:gd name="T35" fmla="*/ 84 h 106"/>
                <a:gd name="T36" fmla="*/ 64 w 106"/>
                <a:gd name="T37" fmla="*/ 64 h 106"/>
                <a:gd name="T38" fmla="*/ 64 w 106"/>
                <a:gd name="T39" fmla="*/ 64 h 106"/>
                <a:gd name="T40" fmla="*/ 84 w 106"/>
                <a:gd name="T41" fmla="*/ 44 h 106"/>
                <a:gd name="T42" fmla="*/ 98 w 106"/>
                <a:gd name="T43" fmla="*/ 24 h 106"/>
                <a:gd name="T44" fmla="*/ 104 w 106"/>
                <a:gd name="T45" fmla="*/ 10 h 106"/>
                <a:gd name="T46" fmla="*/ 106 w 106"/>
                <a:gd name="T47" fmla="*/ 4 h 106"/>
                <a:gd name="T48" fmla="*/ 104 w 106"/>
                <a:gd name="T49" fmla="*/ 2 h 106"/>
                <a:gd name="T50" fmla="*/ 104 w 106"/>
                <a:gd name="T51" fmla="*/ 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106">
                  <a:moveTo>
                    <a:pt x="104" y="2"/>
                  </a:moveTo>
                  <a:lnTo>
                    <a:pt x="104" y="2"/>
                  </a:lnTo>
                  <a:lnTo>
                    <a:pt x="100" y="0"/>
                  </a:lnTo>
                  <a:lnTo>
                    <a:pt x="96" y="0"/>
                  </a:lnTo>
                  <a:lnTo>
                    <a:pt x="82" y="8"/>
                  </a:lnTo>
                  <a:lnTo>
                    <a:pt x="62" y="22"/>
                  </a:lnTo>
                  <a:lnTo>
                    <a:pt x="42" y="42"/>
                  </a:lnTo>
                  <a:lnTo>
                    <a:pt x="42" y="42"/>
                  </a:lnTo>
                  <a:lnTo>
                    <a:pt x="22" y="62"/>
                  </a:lnTo>
                  <a:lnTo>
                    <a:pt x="8" y="82"/>
                  </a:lnTo>
                  <a:lnTo>
                    <a:pt x="0" y="96"/>
                  </a:lnTo>
                  <a:lnTo>
                    <a:pt x="0" y="102"/>
                  </a:lnTo>
                  <a:lnTo>
                    <a:pt x="2" y="104"/>
                  </a:lnTo>
                  <a:lnTo>
                    <a:pt x="2" y="104"/>
                  </a:lnTo>
                  <a:lnTo>
                    <a:pt x="4" y="106"/>
                  </a:lnTo>
                  <a:lnTo>
                    <a:pt x="10" y="104"/>
                  </a:lnTo>
                  <a:lnTo>
                    <a:pt x="24" y="98"/>
                  </a:lnTo>
                  <a:lnTo>
                    <a:pt x="44" y="84"/>
                  </a:lnTo>
                  <a:lnTo>
                    <a:pt x="64" y="64"/>
                  </a:lnTo>
                  <a:lnTo>
                    <a:pt x="64" y="64"/>
                  </a:lnTo>
                  <a:lnTo>
                    <a:pt x="84" y="44"/>
                  </a:lnTo>
                  <a:lnTo>
                    <a:pt x="98" y="24"/>
                  </a:lnTo>
                  <a:lnTo>
                    <a:pt x="104" y="10"/>
                  </a:lnTo>
                  <a:lnTo>
                    <a:pt x="106" y="4"/>
                  </a:lnTo>
                  <a:lnTo>
                    <a:pt x="104" y="2"/>
                  </a:lnTo>
                  <a:lnTo>
                    <a:pt x="10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84" name="Freeform 20"/>
            <p:cNvSpPr/>
            <p:nvPr/>
          </p:nvSpPr>
          <p:spPr bwMode="auto">
            <a:xfrm>
              <a:off x="8737600" y="9923463"/>
              <a:ext cx="139700" cy="136525"/>
            </a:xfrm>
            <a:custGeom>
              <a:avLst/>
              <a:gdLst>
                <a:gd name="T0" fmla="*/ 86 w 88"/>
                <a:gd name="T1" fmla="*/ 0 h 86"/>
                <a:gd name="T2" fmla="*/ 86 w 88"/>
                <a:gd name="T3" fmla="*/ 0 h 86"/>
                <a:gd name="T4" fmla="*/ 84 w 88"/>
                <a:gd name="T5" fmla="*/ 0 h 86"/>
                <a:gd name="T6" fmla="*/ 78 w 88"/>
                <a:gd name="T7" fmla="*/ 0 h 86"/>
                <a:gd name="T8" fmla="*/ 66 w 88"/>
                <a:gd name="T9" fmla="*/ 4 h 86"/>
                <a:gd name="T10" fmla="*/ 50 w 88"/>
                <a:gd name="T11" fmla="*/ 16 h 86"/>
                <a:gd name="T12" fmla="*/ 32 w 88"/>
                <a:gd name="T13" fmla="*/ 32 h 86"/>
                <a:gd name="T14" fmla="*/ 32 w 88"/>
                <a:gd name="T15" fmla="*/ 32 h 86"/>
                <a:gd name="T16" fmla="*/ 18 w 88"/>
                <a:gd name="T17" fmla="*/ 48 h 86"/>
                <a:gd name="T18" fmla="*/ 6 w 88"/>
                <a:gd name="T19" fmla="*/ 64 h 86"/>
                <a:gd name="T20" fmla="*/ 2 w 88"/>
                <a:gd name="T21" fmla="*/ 78 h 86"/>
                <a:gd name="T22" fmla="*/ 0 w 88"/>
                <a:gd name="T23" fmla="*/ 82 h 86"/>
                <a:gd name="T24" fmla="*/ 2 w 88"/>
                <a:gd name="T25" fmla="*/ 84 h 86"/>
                <a:gd name="T26" fmla="*/ 2 w 88"/>
                <a:gd name="T27" fmla="*/ 84 h 86"/>
                <a:gd name="T28" fmla="*/ 6 w 88"/>
                <a:gd name="T29" fmla="*/ 86 h 86"/>
                <a:gd name="T30" fmla="*/ 10 w 88"/>
                <a:gd name="T31" fmla="*/ 86 h 86"/>
                <a:gd name="T32" fmla="*/ 22 w 88"/>
                <a:gd name="T33" fmla="*/ 80 h 86"/>
                <a:gd name="T34" fmla="*/ 38 w 88"/>
                <a:gd name="T35" fmla="*/ 70 h 86"/>
                <a:gd name="T36" fmla="*/ 56 w 88"/>
                <a:gd name="T37" fmla="*/ 54 h 86"/>
                <a:gd name="T38" fmla="*/ 56 w 88"/>
                <a:gd name="T39" fmla="*/ 54 h 86"/>
                <a:gd name="T40" fmla="*/ 72 w 88"/>
                <a:gd name="T41" fmla="*/ 38 h 86"/>
                <a:gd name="T42" fmla="*/ 82 w 88"/>
                <a:gd name="T43" fmla="*/ 22 h 86"/>
                <a:gd name="T44" fmla="*/ 88 w 88"/>
                <a:gd name="T45" fmla="*/ 8 h 86"/>
                <a:gd name="T46" fmla="*/ 88 w 88"/>
                <a:gd name="T47" fmla="*/ 4 h 86"/>
                <a:gd name="T48" fmla="*/ 86 w 88"/>
                <a:gd name="T49" fmla="*/ 0 h 86"/>
                <a:gd name="T50" fmla="*/ 86 w 88"/>
                <a:gd name="T5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86">
                  <a:moveTo>
                    <a:pt x="86" y="0"/>
                  </a:moveTo>
                  <a:lnTo>
                    <a:pt x="86" y="0"/>
                  </a:lnTo>
                  <a:lnTo>
                    <a:pt x="84" y="0"/>
                  </a:lnTo>
                  <a:lnTo>
                    <a:pt x="78" y="0"/>
                  </a:lnTo>
                  <a:lnTo>
                    <a:pt x="66" y="4"/>
                  </a:lnTo>
                  <a:lnTo>
                    <a:pt x="50" y="16"/>
                  </a:lnTo>
                  <a:lnTo>
                    <a:pt x="32" y="32"/>
                  </a:lnTo>
                  <a:lnTo>
                    <a:pt x="32" y="32"/>
                  </a:lnTo>
                  <a:lnTo>
                    <a:pt x="18" y="48"/>
                  </a:lnTo>
                  <a:lnTo>
                    <a:pt x="6" y="64"/>
                  </a:lnTo>
                  <a:lnTo>
                    <a:pt x="2" y="78"/>
                  </a:lnTo>
                  <a:lnTo>
                    <a:pt x="0" y="82"/>
                  </a:lnTo>
                  <a:lnTo>
                    <a:pt x="2" y="84"/>
                  </a:lnTo>
                  <a:lnTo>
                    <a:pt x="2" y="84"/>
                  </a:lnTo>
                  <a:lnTo>
                    <a:pt x="6" y="86"/>
                  </a:lnTo>
                  <a:lnTo>
                    <a:pt x="10" y="86"/>
                  </a:lnTo>
                  <a:lnTo>
                    <a:pt x="22" y="80"/>
                  </a:lnTo>
                  <a:lnTo>
                    <a:pt x="38" y="70"/>
                  </a:lnTo>
                  <a:lnTo>
                    <a:pt x="56" y="54"/>
                  </a:lnTo>
                  <a:lnTo>
                    <a:pt x="56" y="54"/>
                  </a:lnTo>
                  <a:lnTo>
                    <a:pt x="72" y="38"/>
                  </a:lnTo>
                  <a:lnTo>
                    <a:pt x="82" y="22"/>
                  </a:lnTo>
                  <a:lnTo>
                    <a:pt x="88" y="8"/>
                  </a:lnTo>
                  <a:lnTo>
                    <a:pt x="88" y="4"/>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85" name="Freeform 21"/>
            <p:cNvSpPr/>
            <p:nvPr/>
          </p:nvSpPr>
          <p:spPr bwMode="auto">
            <a:xfrm>
              <a:off x="8870950" y="10053638"/>
              <a:ext cx="136525" cy="136525"/>
            </a:xfrm>
            <a:custGeom>
              <a:avLst/>
              <a:gdLst>
                <a:gd name="T0" fmla="*/ 32 w 86"/>
                <a:gd name="T1" fmla="*/ 32 h 86"/>
                <a:gd name="T2" fmla="*/ 32 w 86"/>
                <a:gd name="T3" fmla="*/ 32 h 86"/>
                <a:gd name="T4" fmla="*/ 16 w 86"/>
                <a:gd name="T5" fmla="*/ 50 h 86"/>
                <a:gd name="T6" fmla="*/ 4 w 86"/>
                <a:gd name="T7" fmla="*/ 64 h 86"/>
                <a:gd name="T8" fmla="*/ 0 w 86"/>
                <a:gd name="T9" fmla="*/ 78 h 86"/>
                <a:gd name="T10" fmla="*/ 0 w 86"/>
                <a:gd name="T11" fmla="*/ 82 h 86"/>
                <a:gd name="T12" fmla="*/ 0 w 86"/>
                <a:gd name="T13" fmla="*/ 86 h 86"/>
                <a:gd name="T14" fmla="*/ 0 w 86"/>
                <a:gd name="T15" fmla="*/ 86 h 86"/>
                <a:gd name="T16" fmla="*/ 4 w 86"/>
                <a:gd name="T17" fmla="*/ 86 h 86"/>
                <a:gd name="T18" fmla="*/ 8 w 86"/>
                <a:gd name="T19" fmla="*/ 86 h 86"/>
                <a:gd name="T20" fmla="*/ 22 w 86"/>
                <a:gd name="T21" fmla="*/ 82 h 86"/>
                <a:gd name="T22" fmla="*/ 38 w 86"/>
                <a:gd name="T23" fmla="*/ 70 h 86"/>
                <a:gd name="T24" fmla="*/ 54 w 86"/>
                <a:gd name="T25" fmla="*/ 54 h 86"/>
                <a:gd name="T26" fmla="*/ 54 w 86"/>
                <a:gd name="T27" fmla="*/ 54 h 86"/>
                <a:gd name="T28" fmla="*/ 70 w 86"/>
                <a:gd name="T29" fmla="*/ 38 h 86"/>
                <a:gd name="T30" fmla="*/ 80 w 86"/>
                <a:gd name="T31" fmla="*/ 22 h 86"/>
                <a:gd name="T32" fmla="*/ 86 w 86"/>
                <a:gd name="T33" fmla="*/ 10 h 86"/>
                <a:gd name="T34" fmla="*/ 86 w 86"/>
                <a:gd name="T35" fmla="*/ 4 h 86"/>
                <a:gd name="T36" fmla="*/ 84 w 86"/>
                <a:gd name="T37" fmla="*/ 2 h 86"/>
                <a:gd name="T38" fmla="*/ 84 w 86"/>
                <a:gd name="T39" fmla="*/ 2 h 86"/>
                <a:gd name="T40" fmla="*/ 82 w 86"/>
                <a:gd name="T41" fmla="*/ 0 h 86"/>
                <a:gd name="T42" fmla="*/ 76 w 86"/>
                <a:gd name="T43" fmla="*/ 0 h 86"/>
                <a:gd name="T44" fmla="*/ 64 w 86"/>
                <a:gd name="T45" fmla="*/ 6 h 86"/>
                <a:gd name="T46" fmla="*/ 48 w 86"/>
                <a:gd name="T47" fmla="*/ 16 h 86"/>
                <a:gd name="T48" fmla="*/ 32 w 86"/>
                <a:gd name="T49" fmla="*/ 32 h 86"/>
                <a:gd name="T50" fmla="*/ 32 w 86"/>
                <a:gd name="T51" fmla="*/ 3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32" y="32"/>
                  </a:moveTo>
                  <a:lnTo>
                    <a:pt x="32" y="32"/>
                  </a:lnTo>
                  <a:lnTo>
                    <a:pt x="16" y="50"/>
                  </a:lnTo>
                  <a:lnTo>
                    <a:pt x="4" y="64"/>
                  </a:lnTo>
                  <a:lnTo>
                    <a:pt x="0" y="78"/>
                  </a:lnTo>
                  <a:lnTo>
                    <a:pt x="0" y="82"/>
                  </a:lnTo>
                  <a:lnTo>
                    <a:pt x="0" y="86"/>
                  </a:lnTo>
                  <a:lnTo>
                    <a:pt x="0" y="86"/>
                  </a:lnTo>
                  <a:lnTo>
                    <a:pt x="4" y="86"/>
                  </a:lnTo>
                  <a:lnTo>
                    <a:pt x="8" y="86"/>
                  </a:lnTo>
                  <a:lnTo>
                    <a:pt x="22" y="82"/>
                  </a:lnTo>
                  <a:lnTo>
                    <a:pt x="38" y="70"/>
                  </a:lnTo>
                  <a:lnTo>
                    <a:pt x="54" y="54"/>
                  </a:lnTo>
                  <a:lnTo>
                    <a:pt x="54" y="54"/>
                  </a:lnTo>
                  <a:lnTo>
                    <a:pt x="70" y="38"/>
                  </a:lnTo>
                  <a:lnTo>
                    <a:pt x="80" y="22"/>
                  </a:lnTo>
                  <a:lnTo>
                    <a:pt x="86" y="10"/>
                  </a:lnTo>
                  <a:lnTo>
                    <a:pt x="86" y="4"/>
                  </a:lnTo>
                  <a:lnTo>
                    <a:pt x="84" y="2"/>
                  </a:lnTo>
                  <a:lnTo>
                    <a:pt x="84" y="2"/>
                  </a:lnTo>
                  <a:lnTo>
                    <a:pt x="82" y="0"/>
                  </a:lnTo>
                  <a:lnTo>
                    <a:pt x="76" y="0"/>
                  </a:lnTo>
                  <a:lnTo>
                    <a:pt x="64" y="6"/>
                  </a:lnTo>
                  <a:lnTo>
                    <a:pt x="48" y="16"/>
                  </a:lnTo>
                  <a:lnTo>
                    <a:pt x="32" y="32"/>
                  </a:lnTo>
                  <a:lnTo>
                    <a:pt x="3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86" name="Freeform 22"/>
            <p:cNvSpPr>
              <a:spLocks noEditPoints="1"/>
            </p:cNvSpPr>
            <p:nvPr/>
          </p:nvSpPr>
          <p:spPr bwMode="auto">
            <a:xfrm>
              <a:off x="8756650" y="9539288"/>
              <a:ext cx="635000" cy="635000"/>
            </a:xfrm>
            <a:custGeom>
              <a:avLst/>
              <a:gdLst>
                <a:gd name="T0" fmla="*/ 392 w 400"/>
                <a:gd name="T1" fmla="*/ 8 h 400"/>
                <a:gd name="T2" fmla="*/ 380 w 400"/>
                <a:gd name="T3" fmla="*/ 2 h 400"/>
                <a:gd name="T4" fmla="*/ 360 w 400"/>
                <a:gd name="T5" fmla="*/ 0 h 400"/>
                <a:gd name="T6" fmla="*/ 304 w 400"/>
                <a:gd name="T7" fmla="*/ 12 h 400"/>
                <a:gd name="T8" fmla="*/ 234 w 400"/>
                <a:gd name="T9" fmla="*/ 46 h 400"/>
                <a:gd name="T10" fmla="*/ 198 w 400"/>
                <a:gd name="T11" fmla="*/ 72 h 400"/>
                <a:gd name="T12" fmla="*/ 164 w 400"/>
                <a:gd name="T13" fmla="*/ 102 h 400"/>
                <a:gd name="T14" fmla="*/ 116 w 400"/>
                <a:gd name="T15" fmla="*/ 150 h 400"/>
                <a:gd name="T16" fmla="*/ 108 w 400"/>
                <a:gd name="T17" fmla="*/ 152 h 400"/>
                <a:gd name="T18" fmla="*/ 82 w 400"/>
                <a:gd name="T19" fmla="*/ 152 h 400"/>
                <a:gd name="T20" fmla="*/ 30 w 400"/>
                <a:gd name="T21" fmla="*/ 162 h 400"/>
                <a:gd name="T22" fmla="*/ 4 w 400"/>
                <a:gd name="T23" fmla="*/ 174 h 400"/>
                <a:gd name="T24" fmla="*/ 0 w 400"/>
                <a:gd name="T25" fmla="*/ 186 h 400"/>
                <a:gd name="T26" fmla="*/ 8 w 400"/>
                <a:gd name="T27" fmla="*/ 194 h 400"/>
                <a:gd name="T28" fmla="*/ 26 w 400"/>
                <a:gd name="T29" fmla="*/ 198 h 400"/>
                <a:gd name="T30" fmla="*/ 62 w 400"/>
                <a:gd name="T31" fmla="*/ 208 h 400"/>
                <a:gd name="T32" fmla="*/ 94 w 400"/>
                <a:gd name="T33" fmla="*/ 226 h 400"/>
                <a:gd name="T34" fmla="*/ 124 w 400"/>
                <a:gd name="T35" fmla="*/ 248 h 400"/>
                <a:gd name="T36" fmla="*/ 138 w 400"/>
                <a:gd name="T37" fmla="*/ 260 h 400"/>
                <a:gd name="T38" fmla="*/ 164 w 400"/>
                <a:gd name="T39" fmla="*/ 290 h 400"/>
                <a:gd name="T40" fmla="*/ 184 w 400"/>
                <a:gd name="T41" fmla="*/ 322 h 400"/>
                <a:gd name="T42" fmla="*/ 196 w 400"/>
                <a:gd name="T43" fmla="*/ 356 h 400"/>
                <a:gd name="T44" fmla="*/ 206 w 400"/>
                <a:gd name="T45" fmla="*/ 392 h 400"/>
                <a:gd name="T46" fmla="*/ 208 w 400"/>
                <a:gd name="T47" fmla="*/ 398 h 400"/>
                <a:gd name="T48" fmla="*/ 220 w 400"/>
                <a:gd name="T49" fmla="*/ 400 h 400"/>
                <a:gd name="T50" fmla="*/ 224 w 400"/>
                <a:gd name="T51" fmla="*/ 394 h 400"/>
                <a:gd name="T52" fmla="*/ 244 w 400"/>
                <a:gd name="T53" fmla="*/ 344 h 400"/>
                <a:gd name="T54" fmla="*/ 248 w 400"/>
                <a:gd name="T55" fmla="*/ 292 h 400"/>
                <a:gd name="T56" fmla="*/ 248 w 400"/>
                <a:gd name="T57" fmla="*/ 286 h 400"/>
                <a:gd name="T58" fmla="*/ 298 w 400"/>
                <a:gd name="T59" fmla="*/ 236 h 400"/>
                <a:gd name="T60" fmla="*/ 314 w 400"/>
                <a:gd name="T61" fmla="*/ 218 h 400"/>
                <a:gd name="T62" fmla="*/ 342 w 400"/>
                <a:gd name="T63" fmla="*/ 184 h 400"/>
                <a:gd name="T64" fmla="*/ 372 w 400"/>
                <a:gd name="T65" fmla="*/ 130 h 400"/>
                <a:gd name="T66" fmla="*/ 396 w 400"/>
                <a:gd name="T67" fmla="*/ 66 h 400"/>
                <a:gd name="T68" fmla="*/ 400 w 400"/>
                <a:gd name="T69" fmla="*/ 28 h 400"/>
                <a:gd name="T70" fmla="*/ 396 w 400"/>
                <a:gd name="T71" fmla="*/ 12 h 400"/>
                <a:gd name="T72" fmla="*/ 392 w 400"/>
                <a:gd name="T73" fmla="*/ 8 h 400"/>
                <a:gd name="T74" fmla="*/ 254 w 400"/>
                <a:gd name="T75" fmla="*/ 210 h 400"/>
                <a:gd name="T76" fmla="*/ 240 w 400"/>
                <a:gd name="T77" fmla="*/ 218 h 400"/>
                <a:gd name="T78" fmla="*/ 226 w 400"/>
                <a:gd name="T79" fmla="*/ 222 h 400"/>
                <a:gd name="T80" fmla="*/ 210 w 400"/>
                <a:gd name="T81" fmla="*/ 218 h 400"/>
                <a:gd name="T82" fmla="*/ 198 w 400"/>
                <a:gd name="T83" fmla="*/ 210 h 400"/>
                <a:gd name="T84" fmla="*/ 192 w 400"/>
                <a:gd name="T85" fmla="*/ 204 h 400"/>
                <a:gd name="T86" fmla="*/ 186 w 400"/>
                <a:gd name="T87" fmla="*/ 190 h 400"/>
                <a:gd name="T88" fmla="*/ 186 w 400"/>
                <a:gd name="T89" fmla="*/ 174 h 400"/>
                <a:gd name="T90" fmla="*/ 192 w 400"/>
                <a:gd name="T91" fmla="*/ 160 h 400"/>
                <a:gd name="T92" fmla="*/ 198 w 400"/>
                <a:gd name="T93" fmla="*/ 154 h 400"/>
                <a:gd name="T94" fmla="*/ 210 w 400"/>
                <a:gd name="T95" fmla="*/ 144 h 400"/>
                <a:gd name="T96" fmla="*/ 226 w 400"/>
                <a:gd name="T97" fmla="*/ 142 h 400"/>
                <a:gd name="T98" fmla="*/ 240 w 400"/>
                <a:gd name="T99" fmla="*/ 144 h 400"/>
                <a:gd name="T100" fmla="*/ 254 w 400"/>
                <a:gd name="T101" fmla="*/ 154 h 400"/>
                <a:gd name="T102" fmla="*/ 260 w 400"/>
                <a:gd name="T103" fmla="*/ 160 h 400"/>
                <a:gd name="T104" fmla="*/ 264 w 400"/>
                <a:gd name="T105" fmla="*/ 174 h 400"/>
                <a:gd name="T106" fmla="*/ 264 w 400"/>
                <a:gd name="T107" fmla="*/ 190 h 400"/>
                <a:gd name="T108" fmla="*/ 260 w 400"/>
                <a:gd name="T109" fmla="*/ 204 h 400"/>
                <a:gd name="T110" fmla="*/ 254 w 400"/>
                <a:gd name="T111" fmla="*/ 21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0" h="400">
                  <a:moveTo>
                    <a:pt x="392" y="8"/>
                  </a:moveTo>
                  <a:lnTo>
                    <a:pt x="392" y="8"/>
                  </a:lnTo>
                  <a:lnTo>
                    <a:pt x="388" y="4"/>
                  </a:lnTo>
                  <a:lnTo>
                    <a:pt x="380" y="2"/>
                  </a:lnTo>
                  <a:lnTo>
                    <a:pt x="372" y="0"/>
                  </a:lnTo>
                  <a:lnTo>
                    <a:pt x="360" y="0"/>
                  </a:lnTo>
                  <a:lnTo>
                    <a:pt x="334" y="4"/>
                  </a:lnTo>
                  <a:lnTo>
                    <a:pt x="304" y="12"/>
                  </a:lnTo>
                  <a:lnTo>
                    <a:pt x="270" y="28"/>
                  </a:lnTo>
                  <a:lnTo>
                    <a:pt x="234" y="46"/>
                  </a:lnTo>
                  <a:lnTo>
                    <a:pt x="216" y="58"/>
                  </a:lnTo>
                  <a:lnTo>
                    <a:pt x="198" y="72"/>
                  </a:lnTo>
                  <a:lnTo>
                    <a:pt x="182" y="86"/>
                  </a:lnTo>
                  <a:lnTo>
                    <a:pt x="164" y="102"/>
                  </a:lnTo>
                  <a:lnTo>
                    <a:pt x="116" y="150"/>
                  </a:lnTo>
                  <a:lnTo>
                    <a:pt x="116" y="150"/>
                  </a:lnTo>
                  <a:lnTo>
                    <a:pt x="112" y="152"/>
                  </a:lnTo>
                  <a:lnTo>
                    <a:pt x="108" y="152"/>
                  </a:lnTo>
                  <a:lnTo>
                    <a:pt x="108" y="152"/>
                  </a:lnTo>
                  <a:lnTo>
                    <a:pt x="82" y="152"/>
                  </a:lnTo>
                  <a:lnTo>
                    <a:pt x="56" y="154"/>
                  </a:lnTo>
                  <a:lnTo>
                    <a:pt x="30" y="162"/>
                  </a:lnTo>
                  <a:lnTo>
                    <a:pt x="4" y="174"/>
                  </a:lnTo>
                  <a:lnTo>
                    <a:pt x="4" y="174"/>
                  </a:lnTo>
                  <a:lnTo>
                    <a:pt x="0" y="180"/>
                  </a:lnTo>
                  <a:lnTo>
                    <a:pt x="0" y="186"/>
                  </a:lnTo>
                  <a:lnTo>
                    <a:pt x="2" y="192"/>
                  </a:lnTo>
                  <a:lnTo>
                    <a:pt x="8" y="194"/>
                  </a:lnTo>
                  <a:lnTo>
                    <a:pt x="8" y="194"/>
                  </a:lnTo>
                  <a:lnTo>
                    <a:pt x="26" y="198"/>
                  </a:lnTo>
                  <a:lnTo>
                    <a:pt x="44" y="202"/>
                  </a:lnTo>
                  <a:lnTo>
                    <a:pt x="62" y="208"/>
                  </a:lnTo>
                  <a:lnTo>
                    <a:pt x="78" y="216"/>
                  </a:lnTo>
                  <a:lnTo>
                    <a:pt x="94" y="226"/>
                  </a:lnTo>
                  <a:lnTo>
                    <a:pt x="110" y="236"/>
                  </a:lnTo>
                  <a:lnTo>
                    <a:pt x="124" y="248"/>
                  </a:lnTo>
                  <a:lnTo>
                    <a:pt x="138" y="260"/>
                  </a:lnTo>
                  <a:lnTo>
                    <a:pt x="138" y="260"/>
                  </a:lnTo>
                  <a:lnTo>
                    <a:pt x="152" y="276"/>
                  </a:lnTo>
                  <a:lnTo>
                    <a:pt x="164" y="290"/>
                  </a:lnTo>
                  <a:lnTo>
                    <a:pt x="174" y="306"/>
                  </a:lnTo>
                  <a:lnTo>
                    <a:pt x="184" y="322"/>
                  </a:lnTo>
                  <a:lnTo>
                    <a:pt x="190" y="338"/>
                  </a:lnTo>
                  <a:lnTo>
                    <a:pt x="196" y="356"/>
                  </a:lnTo>
                  <a:lnTo>
                    <a:pt x="202" y="374"/>
                  </a:lnTo>
                  <a:lnTo>
                    <a:pt x="206" y="392"/>
                  </a:lnTo>
                  <a:lnTo>
                    <a:pt x="206" y="392"/>
                  </a:lnTo>
                  <a:lnTo>
                    <a:pt x="208" y="398"/>
                  </a:lnTo>
                  <a:lnTo>
                    <a:pt x="214" y="400"/>
                  </a:lnTo>
                  <a:lnTo>
                    <a:pt x="220" y="400"/>
                  </a:lnTo>
                  <a:lnTo>
                    <a:pt x="224" y="394"/>
                  </a:lnTo>
                  <a:lnTo>
                    <a:pt x="224" y="394"/>
                  </a:lnTo>
                  <a:lnTo>
                    <a:pt x="238" y="370"/>
                  </a:lnTo>
                  <a:lnTo>
                    <a:pt x="244" y="344"/>
                  </a:lnTo>
                  <a:lnTo>
                    <a:pt x="248" y="318"/>
                  </a:lnTo>
                  <a:lnTo>
                    <a:pt x="248" y="292"/>
                  </a:lnTo>
                  <a:lnTo>
                    <a:pt x="248" y="292"/>
                  </a:lnTo>
                  <a:lnTo>
                    <a:pt x="248" y="286"/>
                  </a:lnTo>
                  <a:lnTo>
                    <a:pt x="250" y="282"/>
                  </a:lnTo>
                  <a:lnTo>
                    <a:pt x="298" y="236"/>
                  </a:lnTo>
                  <a:lnTo>
                    <a:pt x="298" y="236"/>
                  </a:lnTo>
                  <a:lnTo>
                    <a:pt x="314" y="218"/>
                  </a:lnTo>
                  <a:lnTo>
                    <a:pt x="328" y="200"/>
                  </a:lnTo>
                  <a:lnTo>
                    <a:pt x="342" y="184"/>
                  </a:lnTo>
                  <a:lnTo>
                    <a:pt x="354" y="166"/>
                  </a:lnTo>
                  <a:lnTo>
                    <a:pt x="372" y="130"/>
                  </a:lnTo>
                  <a:lnTo>
                    <a:pt x="386" y="96"/>
                  </a:lnTo>
                  <a:lnTo>
                    <a:pt x="396" y="66"/>
                  </a:lnTo>
                  <a:lnTo>
                    <a:pt x="400" y="40"/>
                  </a:lnTo>
                  <a:lnTo>
                    <a:pt x="400" y="28"/>
                  </a:lnTo>
                  <a:lnTo>
                    <a:pt x="398" y="20"/>
                  </a:lnTo>
                  <a:lnTo>
                    <a:pt x="396" y="12"/>
                  </a:lnTo>
                  <a:lnTo>
                    <a:pt x="392" y="8"/>
                  </a:lnTo>
                  <a:lnTo>
                    <a:pt x="392" y="8"/>
                  </a:lnTo>
                  <a:close/>
                  <a:moveTo>
                    <a:pt x="254" y="210"/>
                  </a:moveTo>
                  <a:lnTo>
                    <a:pt x="254" y="210"/>
                  </a:lnTo>
                  <a:lnTo>
                    <a:pt x="248" y="214"/>
                  </a:lnTo>
                  <a:lnTo>
                    <a:pt x="240" y="218"/>
                  </a:lnTo>
                  <a:lnTo>
                    <a:pt x="234" y="220"/>
                  </a:lnTo>
                  <a:lnTo>
                    <a:pt x="226" y="222"/>
                  </a:lnTo>
                  <a:lnTo>
                    <a:pt x="218" y="220"/>
                  </a:lnTo>
                  <a:lnTo>
                    <a:pt x="210" y="218"/>
                  </a:lnTo>
                  <a:lnTo>
                    <a:pt x="204" y="214"/>
                  </a:lnTo>
                  <a:lnTo>
                    <a:pt x="198" y="210"/>
                  </a:lnTo>
                  <a:lnTo>
                    <a:pt x="198" y="210"/>
                  </a:lnTo>
                  <a:lnTo>
                    <a:pt x="192" y="204"/>
                  </a:lnTo>
                  <a:lnTo>
                    <a:pt x="188" y="196"/>
                  </a:lnTo>
                  <a:lnTo>
                    <a:pt x="186" y="190"/>
                  </a:lnTo>
                  <a:lnTo>
                    <a:pt x="186" y="182"/>
                  </a:lnTo>
                  <a:lnTo>
                    <a:pt x="186" y="174"/>
                  </a:lnTo>
                  <a:lnTo>
                    <a:pt x="188" y="166"/>
                  </a:lnTo>
                  <a:lnTo>
                    <a:pt x="192" y="160"/>
                  </a:lnTo>
                  <a:lnTo>
                    <a:pt x="198" y="154"/>
                  </a:lnTo>
                  <a:lnTo>
                    <a:pt x="198" y="154"/>
                  </a:lnTo>
                  <a:lnTo>
                    <a:pt x="204" y="148"/>
                  </a:lnTo>
                  <a:lnTo>
                    <a:pt x="210" y="144"/>
                  </a:lnTo>
                  <a:lnTo>
                    <a:pt x="218" y="142"/>
                  </a:lnTo>
                  <a:lnTo>
                    <a:pt x="226" y="142"/>
                  </a:lnTo>
                  <a:lnTo>
                    <a:pt x="234" y="142"/>
                  </a:lnTo>
                  <a:lnTo>
                    <a:pt x="240" y="144"/>
                  </a:lnTo>
                  <a:lnTo>
                    <a:pt x="248" y="148"/>
                  </a:lnTo>
                  <a:lnTo>
                    <a:pt x="254" y="154"/>
                  </a:lnTo>
                  <a:lnTo>
                    <a:pt x="254" y="154"/>
                  </a:lnTo>
                  <a:lnTo>
                    <a:pt x="260" y="160"/>
                  </a:lnTo>
                  <a:lnTo>
                    <a:pt x="262" y="166"/>
                  </a:lnTo>
                  <a:lnTo>
                    <a:pt x="264" y="174"/>
                  </a:lnTo>
                  <a:lnTo>
                    <a:pt x="266" y="182"/>
                  </a:lnTo>
                  <a:lnTo>
                    <a:pt x="264" y="190"/>
                  </a:lnTo>
                  <a:lnTo>
                    <a:pt x="262" y="196"/>
                  </a:lnTo>
                  <a:lnTo>
                    <a:pt x="260" y="204"/>
                  </a:lnTo>
                  <a:lnTo>
                    <a:pt x="254" y="210"/>
                  </a:lnTo>
                  <a:lnTo>
                    <a:pt x="254" y="2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grpSp>
      <p:sp>
        <p:nvSpPr>
          <p:cNvPr id="87" name="矩形 86"/>
          <p:cNvSpPr/>
          <p:nvPr/>
        </p:nvSpPr>
        <p:spPr>
          <a:xfrm>
            <a:off x="544866" y="1837597"/>
            <a:ext cx="2889596" cy="1043350"/>
          </a:xfrm>
          <a:prstGeom prst="rect">
            <a:avLst/>
          </a:prstGeom>
          <a:noFill/>
        </p:spPr>
        <p:txBody>
          <a:bodyPr wrap="square" lIns="121908" tIns="60954" rIns="121908" bIns="60954">
            <a:spAutoFit/>
          </a:bodyPr>
          <a:lstStyle/>
          <a:p>
            <a:pPr algn="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88" name="组合 87"/>
          <p:cNvGrpSpPr/>
          <p:nvPr/>
        </p:nvGrpSpPr>
        <p:grpSpPr>
          <a:xfrm>
            <a:off x="3440435" y="1944273"/>
            <a:ext cx="468326" cy="468387"/>
            <a:chOff x="1047750" y="9539288"/>
            <a:chExt cx="752475" cy="752475"/>
          </a:xfrm>
          <a:solidFill>
            <a:schemeClr val="accent1"/>
          </a:solidFill>
        </p:grpSpPr>
        <p:sp>
          <p:nvSpPr>
            <p:cNvPr id="89" name="Freeform 10"/>
            <p:cNvSpPr>
              <a:spLocks noEditPoints="1"/>
            </p:cNvSpPr>
            <p:nvPr/>
          </p:nvSpPr>
          <p:spPr bwMode="auto">
            <a:xfrm>
              <a:off x="1047750" y="9539288"/>
              <a:ext cx="568325" cy="568325"/>
            </a:xfrm>
            <a:custGeom>
              <a:avLst/>
              <a:gdLst>
                <a:gd name="T0" fmla="*/ 292 w 358"/>
                <a:gd name="T1" fmla="*/ 40 h 358"/>
                <a:gd name="T2" fmla="*/ 246 w 358"/>
                <a:gd name="T3" fmla="*/ 14 h 358"/>
                <a:gd name="T4" fmla="*/ 196 w 358"/>
                <a:gd name="T5" fmla="*/ 0 h 358"/>
                <a:gd name="T6" fmla="*/ 144 w 358"/>
                <a:gd name="T7" fmla="*/ 4 h 358"/>
                <a:gd name="T8" fmla="*/ 96 w 358"/>
                <a:gd name="T9" fmla="*/ 20 h 358"/>
                <a:gd name="T10" fmla="*/ 52 w 358"/>
                <a:gd name="T11" fmla="*/ 52 h 358"/>
                <a:gd name="T12" fmla="*/ 28 w 358"/>
                <a:gd name="T13" fmla="*/ 80 h 358"/>
                <a:gd name="T14" fmla="*/ 6 w 358"/>
                <a:gd name="T15" fmla="*/ 128 h 358"/>
                <a:gd name="T16" fmla="*/ 0 w 358"/>
                <a:gd name="T17" fmla="*/ 180 h 358"/>
                <a:gd name="T18" fmla="*/ 6 w 358"/>
                <a:gd name="T19" fmla="*/ 230 h 358"/>
                <a:gd name="T20" fmla="*/ 28 w 358"/>
                <a:gd name="T21" fmla="*/ 278 h 358"/>
                <a:gd name="T22" fmla="*/ 52 w 358"/>
                <a:gd name="T23" fmla="*/ 306 h 358"/>
                <a:gd name="T24" fmla="*/ 96 w 358"/>
                <a:gd name="T25" fmla="*/ 338 h 358"/>
                <a:gd name="T26" fmla="*/ 144 w 358"/>
                <a:gd name="T27" fmla="*/ 356 h 358"/>
                <a:gd name="T28" fmla="*/ 196 w 358"/>
                <a:gd name="T29" fmla="*/ 358 h 358"/>
                <a:gd name="T30" fmla="*/ 246 w 358"/>
                <a:gd name="T31" fmla="*/ 346 h 358"/>
                <a:gd name="T32" fmla="*/ 292 w 358"/>
                <a:gd name="T33" fmla="*/ 318 h 358"/>
                <a:gd name="T34" fmla="*/ 318 w 358"/>
                <a:gd name="T35" fmla="*/ 292 h 358"/>
                <a:gd name="T36" fmla="*/ 346 w 358"/>
                <a:gd name="T37" fmla="*/ 248 h 358"/>
                <a:gd name="T38" fmla="*/ 358 w 358"/>
                <a:gd name="T39" fmla="*/ 196 h 358"/>
                <a:gd name="T40" fmla="*/ 354 w 358"/>
                <a:gd name="T41" fmla="*/ 146 h 358"/>
                <a:gd name="T42" fmla="*/ 338 w 358"/>
                <a:gd name="T43" fmla="*/ 96 h 358"/>
                <a:gd name="T44" fmla="*/ 306 w 358"/>
                <a:gd name="T45" fmla="*/ 52 h 358"/>
                <a:gd name="T46" fmla="*/ 86 w 358"/>
                <a:gd name="T47" fmla="*/ 272 h 358"/>
                <a:gd name="T48" fmla="*/ 62 w 358"/>
                <a:gd name="T49" fmla="*/ 240 h 358"/>
                <a:gd name="T50" fmla="*/ 50 w 358"/>
                <a:gd name="T51" fmla="*/ 204 h 358"/>
                <a:gd name="T52" fmla="*/ 48 w 358"/>
                <a:gd name="T53" fmla="*/ 166 h 358"/>
                <a:gd name="T54" fmla="*/ 56 w 358"/>
                <a:gd name="T55" fmla="*/ 130 h 358"/>
                <a:gd name="T56" fmla="*/ 76 w 358"/>
                <a:gd name="T57" fmla="*/ 96 h 358"/>
                <a:gd name="T58" fmla="*/ 96 w 358"/>
                <a:gd name="T59" fmla="*/ 78 h 358"/>
                <a:gd name="T60" fmla="*/ 130 w 358"/>
                <a:gd name="T61" fmla="*/ 58 h 358"/>
                <a:gd name="T62" fmla="*/ 166 w 358"/>
                <a:gd name="T63" fmla="*/ 48 h 358"/>
                <a:gd name="T64" fmla="*/ 204 w 358"/>
                <a:gd name="T65" fmla="*/ 50 h 358"/>
                <a:gd name="T66" fmla="*/ 240 w 358"/>
                <a:gd name="T67" fmla="*/ 64 h 358"/>
                <a:gd name="T68" fmla="*/ 272 w 358"/>
                <a:gd name="T69" fmla="*/ 86 h 358"/>
                <a:gd name="T70" fmla="*/ 288 w 358"/>
                <a:gd name="T71" fmla="*/ 108 h 358"/>
                <a:gd name="T72" fmla="*/ 304 w 358"/>
                <a:gd name="T73" fmla="*/ 142 h 358"/>
                <a:gd name="T74" fmla="*/ 310 w 358"/>
                <a:gd name="T75" fmla="*/ 180 h 358"/>
                <a:gd name="T76" fmla="*/ 304 w 358"/>
                <a:gd name="T77" fmla="*/ 216 h 358"/>
                <a:gd name="T78" fmla="*/ 288 w 358"/>
                <a:gd name="T79" fmla="*/ 252 h 358"/>
                <a:gd name="T80" fmla="*/ 272 w 358"/>
                <a:gd name="T81" fmla="*/ 272 h 358"/>
                <a:gd name="T82" fmla="*/ 240 w 358"/>
                <a:gd name="T83" fmla="*/ 296 h 358"/>
                <a:gd name="T84" fmla="*/ 204 w 358"/>
                <a:gd name="T85" fmla="*/ 308 h 358"/>
                <a:gd name="T86" fmla="*/ 166 w 358"/>
                <a:gd name="T87" fmla="*/ 310 h 358"/>
                <a:gd name="T88" fmla="*/ 130 w 358"/>
                <a:gd name="T89" fmla="*/ 302 h 358"/>
                <a:gd name="T90" fmla="*/ 96 w 358"/>
                <a:gd name="T91" fmla="*/ 282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8" h="358">
                  <a:moveTo>
                    <a:pt x="306" y="52"/>
                  </a:moveTo>
                  <a:lnTo>
                    <a:pt x="306" y="52"/>
                  </a:lnTo>
                  <a:lnTo>
                    <a:pt x="292" y="40"/>
                  </a:lnTo>
                  <a:lnTo>
                    <a:pt x="278" y="30"/>
                  </a:lnTo>
                  <a:lnTo>
                    <a:pt x="262" y="20"/>
                  </a:lnTo>
                  <a:lnTo>
                    <a:pt x="246" y="14"/>
                  </a:lnTo>
                  <a:lnTo>
                    <a:pt x="230" y="8"/>
                  </a:lnTo>
                  <a:lnTo>
                    <a:pt x="212" y="4"/>
                  </a:lnTo>
                  <a:lnTo>
                    <a:pt x="196" y="0"/>
                  </a:lnTo>
                  <a:lnTo>
                    <a:pt x="178" y="0"/>
                  </a:lnTo>
                  <a:lnTo>
                    <a:pt x="162" y="0"/>
                  </a:lnTo>
                  <a:lnTo>
                    <a:pt x="144" y="4"/>
                  </a:lnTo>
                  <a:lnTo>
                    <a:pt x="128" y="8"/>
                  </a:lnTo>
                  <a:lnTo>
                    <a:pt x="112" y="14"/>
                  </a:lnTo>
                  <a:lnTo>
                    <a:pt x="96" y="20"/>
                  </a:lnTo>
                  <a:lnTo>
                    <a:pt x="80" y="30"/>
                  </a:lnTo>
                  <a:lnTo>
                    <a:pt x="66" y="40"/>
                  </a:lnTo>
                  <a:lnTo>
                    <a:pt x="52" y="52"/>
                  </a:lnTo>
                  <a:lnTo>
                    <a:pt x="52" y="52"/>
                  </a:lnTo>
                  <a:lnTo>
                    <a:pt x="40" y="66"/>
                  </a:lnTo>
                  <a:lnTo>
                    <a:pt x="28" y="80"/>
                  </a:lnTo>
                  <a:lnTo>
                    <a:pt x="20" y="96"/>
                  </a:lnTo>
                  <a:lnTo>
                    <a:pt x="12" y="112"/>
                  </a:lnTo>
                  <a:lnTo>
                    <a:pt x="6" y="128"/>
                  </a:lnTo>
                  <a:lnTo>
                    <a:pt x="2" y="146"/>
                  </a:lnTo>
                  <a:lnTo>
                    <a:pt x="0" y="162"/>
                  </a:lnTo>
                  <a:lnTo>
                    <a:pt x="0" y="180"/>
                  </a:lnTo>
                  <a:lnTo>
                    <a:pt x="0" y="196"/>
                  </a:lnTo>
                  <a:lnTo>
                    <a:pt x="2" y="214"/>
                  </a:lnTo>
                  <a:lnTo>
                    <a:pt x="6" y="230"/>
                  </a:lnTo>
                  <a:lnTo>
                    <a:pt x="12" y="248"/>
                  </a:lnTo>
                  <a:lnTo>
                    <a:pt x="20" y="264"/>
                  </a:lnTo>
                  <a:lnTo>
                    <a:pt x="28" y="278"/>
                  </a:lnTo>
                  <a:lnTo>
                    <a:pt x="40" y="292"/>
                  </a:lnTo>
                  <a:lnTo>
                    <a:pt x="52" y="306"/>
                  </a:lnTo>
                  <a:lnTo>
                    <a:pt x="52" y="306"/>
                  </a:lnTo>
                  <a:lnTo>
                    <a:pt x="66" y="318"/>
                  </a:lnTo>
                  <a:lnTo>
                    <a:pt x="80" y="330"/>
                  </a:lnTo>
                  <a:lnTo>
                    <a:pt x="96" y="338"/>
                  </a:lnTo>
                  <a:lnTo>
                    <a:pt x="112" y="346"/>
                  </a:lnTo>
                  <a:lnTo>
                    <a:pt x="128" y="352"/>
                  </a:lnTo>
                  <a:lnTo>
                    <a:pt x="144" y="356"/>
                  </a:lnTo>
                  <a:lnTo>
                    <a:pt x="162" y="358"/>
                  </a:lnTo>
                  <a:lnTo>
                    <a:pt x="178" y="358"/>
                  </a:lnTo>
                  <a:lnTo>
                    <a:pt x="196" y="358"/>
                  </a:lnTo>
                  <a:lnTo>
                    <a:pt x="212" y="356"/>
                  </a:lnTo>
                  <a:lnTo>
                    <a:pt x="230" y="352"/>
                  </a:lnTo>
                  <a:lnTo>
                    <a:pt x="246" y="346"/>
                  </a:lnTo>
                  <a:lnTo>
                    <a:pt x="262" y="338"/>
                  </a:lnTo>
                  <a:lnTo>
                    <a:pt x="278" y="330"/>
                  </a:lnTo>
                  <a:lnTo>
                    <a:pt x="292" y="318"/>
                  </a:lnTo>
                  <a:lnTo>
                    <a:pt x="306" y="306"/>
                  </a:lnTo>
                  <a:lnTo>
                    <a:pt x="306" y="306"/>
                  </a:lnTo>
                  <a:lnTo>
                    <a:pt x="318" y="292"/>
                  </a:lnTo>
                  <a:lnTo>
                    <a:pt x="328" y="278"/>
                  </a:lnTo>
                  <a:lnTo>
                    <a:pt x="338" y="264"/>
                  </a:lnTo>
                  <a:lnTo>
                    <a:pt x="346" y="248"/>
                  </a:lnTo>
                  <a:lnTo>
                    <a:pt x="350" y="230"/>
                  </a:lnTo>
                  <a:lnTo>
                    <a:pt x="354" y="214"/>
                  </a:lnTo>
                  <a:lnTo>
                    <a:pt x="358" y="196"/>
                  </a:lnTo>
                  <a:lnTo>
                    <a:pt x="358" y="180"/>
                  </a:lnTo>
                  <a:lnTo>
                    <a:pt x="358" y="162"/>
                  </a:lnTo>
                  <a:lnTo>
                    <a:pt x="354" y="146"/>
                  </a:lnTo>
                  <a:lnTo>
                    <a:pt x="350" y="128"/>
                  </a:lnTo>
                  <a:lnTo>
                    <a:pt x="346" y="112"/>
                  </a:lnTo>
                  <a:lnTo>
                    <a:pt x="338" y="96"/>
                  </a:lnTo>
                  <a:lnTo>
                    <a:pt x="328" y="80"/>
                  </a:lnTo>
                  <a:lnTo>
                    <a:pt x="318" y="66"/>
                  </a:lnTo>
                  <a:lnTo>
                    <a:pt x="306" y="52"/>
                  </a:lnTo>
                  <a:lnTo>
                    <a:pt x="306" y="52"/>
                  </a:lnTo>
                  <a:close/>
                  <a:moveTo>
                    <a:pt x="86" y="272"/>
                  </a:moveTo>
                  <a:lnTo>
                    <a:pt x="86" y="272"/>
                  </a:lnTo>
                  <a:lnTo>
                    <a:pt x="76" y="262"/>
                  </a:lnTo>
                  <a:lnTo>
                    <a:pt x="68" y="252"/>
                  </a:lnTo>
                  <a:lnTo>
                    <a:pt x="62" y="240"/>
                  </a:lnTo>
                  <a:lnTo>
                    <a:pt x="56" y="230"/>
                  </a:lnTo>
                  <a:lnTo>
                    <a:pt x="52" y="216"/>
                  </a:lnTo>
                  <a:lnTo>
                    <a:pt x="50" y="204"/>
                  </a:lnTo>
                  <a:lnTo>
                    <a:pt x="48" y="192"/>
                  </a:lnTo>
                  <a:lnTo>
                    <a:pt x="48" y="180"/>
                  </a:lnTo>
                  <a:lnTo>
                    <a:pt x="48" y="166"/>
                  </a:lnTo>
                  <a:lnTo>
                    <a:pt x="50" y="154"/>
                  </a:lnTo>
                  <a:lnTo>
                    <a:pt x="52" y="142"/>
                  </a:lnTo>
                  <a:lnTo>
                    <a:pt x="56" y="130"/>
                  </a:lnTo>
                  <a:lnTo>
                    <a:pt x="62" y="118"/>
                  </a:lnTo>
                  <a:lnTo>
                    <a:pt x="68" y="108"/>
                  </a:lnTo>
                  <a:lnTo>
                    <a:pt x="76" y="96"/>
                  </a:lnTo>
                  <a:lnTo>
                    <a:pt x="86" y="86"/>
                  </a:lnTo>
                  <a:lnTo>
                    <a:pt x="86" y="86"/>
                  </a:lnTo>
                  <a:lnTo>
                    <a:pt x="96" y="78"/>
                  </a:lnTo>
                  <a:lnTo>
                    <a:pt x="106" y="70"/>
                  </a:lnTo>
                  <a:lnTo>
                    <a:pt x="118" y="64"/>
                  </a:lnTo>
                  <a:lnTo>
                    <a:pt x="130" y="58"/>
                  </a:lnTo>
                  <a:lnTo>
                    <a:pt x="142" y="54"/>
                  </a:lnTo>
                  <a:lnTo>
                    <a:pt x="154" y="50"/>
                  </a:lnTo>
                  <a:lnTo>
                    <a:pt x="166" y="48"/>
                  </a:lnTo>
                  <a:lnTo>
                    <a:pt x="178" y="48"/>
                  </a:lnTo>
                  <a:lnTo>
                    <a:pt x="192" y="48"/>
                  </a:lnTo>
                  <a:lnTo>
                    <a:pt x="204" y="50"/>
                  </a:lnTo>
                  <a:lnTo>
                    <a:pt x="216" y="54"/>
                  </a:lnTo>
                  <a:lnTo>
                    <a:pt x="228" y="58"/>
                  </a:lnTo>
                  <a:lnTo>
                    <a:pt x="240" y="64"/>
                  </a:lnTo>
                  <a:lnTo>
                    <a:pt x="252" y="70"/>
                  </a:lnTo>
                  <a:lnTo>
                    <a:pt x="262" y="78"/>
                  </a:lnTo>
                  <a:lnTo>
                    <a:pt x="272" y="86"/>
                  </a:lnTo>
                  <a:lnTo>
                    <a:pt x="272" y="86"/>
                  </a:lnTo>
                  <a:lnTo>
                    <a:pt x="280" y="96"/>
                  </a:lnTo>
                  <a:lnTo>
                    <a:pt x="288" y="108"/>
                  </a:lnTo>
                  <a:lnTo>
                    <a:pt x="296" y="118"/>
                  </a:lnTo>
                  <a:lnTo>
                    <a:pt x="300" y="130"/>
                  </a:lnTo>
                  <a:lnTo>
                    <a:pt x="304" y="142"/>
                  </a:lnTo>
                  <a:lnTo>
                    <a:pt x="308" y="154"/>
                  </a:lnTo>
                  <a:lnTo>
                    <a:pt x="310" y="166"/>
                  </a:lnTo>
                  <a:lnTo>
                    <a:pt x="310" y="180"/>
                  </a:lnTo>
                  <a:lnTo>
                    <a:pt x="310" y="192"/>
                  </a:lnTo>
                  <a:lnTo>
                    <a:pt x="308" y="204"/>
                  </a:lnTo>
                  <a:lnTo>
                    <a:pt x="304" y="216"/>
                  </a:lnTo>
                  <a:lnTo>
                    <a:pt x="300" y="230"/>
                  </a:lnTo>
                  <a:lnTo>
                    <a:pt x="296" y="240"/>
                  </a:lnTo>
                  <a:lnTo>
                    <a:pt x="288" y="252"/>
                  </a:lnTo>
                  <a:lnTo>
                    <a:pt x="280" y="262"/>
                  </a:lnTo>
                  <a:lnTo>
                    <a:pt x="272" y="272"/>
                  </a:lnTo>
                  <a:lnTo>
                    <a:pt x="272" y="272"/>
                  </a:lnTo>
                  <a:lnTo>
                    <a:pt x="262" y="282"/>
                  </a:lnTo>
                  <a:lnTo>
                    <a:pt x="252" y="290"/>
                  </a:lnTo>
                  <a:lnTo>
                    <a:pt x="240" y="296"/>
                  </a:lnTo>
                  <a:lnTo>
                    <a:pt x="228" y="302"/>
                  </a:lnTo>
                  <a:lnTo>
                    <a:pt x="216" y="306"/>
                  </a:lnTo>
                  <a:lnTo>
                    <a:pt x="204" y="308"/>
                  </a:lnTo>
                  <a:lnTo>
                    <a:pt x="192" y="310"/>
                  </a:lnTo>
                  <a:lnTo>
                    <a:pt x="178" y="310"/>
                  </a:lnTo>
                  <a:lnTo>
                    <a:pt x="166" y="310"/>
                  </a:lnTo>
                  <a:lnTo>
                    <a:pt x="154" y="308"/>
                  </a:lnTo>
                  <a:lnTo>
                    <a:pt x="142" y="306"/>
                  </a:lnTo>
                  <a:lnTo>
                    <a:pt x="130" y="302"/>
                  </a:lnTo>
                  <a:lnTo>
                    <a:pt x="118" y="296"/>
                  </a:lnTo>
                  <a:lnTo>
                    <a:pt x="106" y="290"/>
                  </a:lnTo>
                  <a:lnTo>
                    <a:pt x="96" y="282"/>
                  </a:lnTo>
                  <a:lnTo>
                    <a:pt x="86" y="272"/>
                  </a:lnTo>
                  <a:lnTo>
                    <a:pt x="86" y="2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90" name="Freeform 11"/>
            <p:cNvSpPr/>
            <p:nvPr/>
          </p:nvSpPr>
          <p:spPr bwMode="auto">
            <a:xfrm>
              <a:off x="1511300" y="10006013"/>
              <a:ext cx="288925" cy="285750"/>
            </a:xfrm>
            <a:custGeom>
              <a:avLst/>
              <a:gdLst>
                <a:gd name="T0" fmla="*/ 170 w 182"/>
                <a:gd name="T1" fmla="*/ 108 h 180"/>
                <a:gd name="T2" fmla="*/ 60 w 182"/>
                <a:gd name="T3" fmla="*/ 0 h 180"/>
                <a:gd name="T4" fmla="*/ 60 w 182"/>
                <a:gd name="T5" fmla="*/ 0 h 180"/>
                <a:gd name="T6" fmla="*/ 48 w 182"/>
                <a:gd name="T7" fmla="*/ 16 h 180"/>
                <a:gd name="T8" fmla="*/ 34 w 182"/>
                <a:gd name="T9" fmla="*/ 32 h 180"/>
                <a:gd name="T10" fmla="*/ 34 w 182"/>
                <a:gd name="T11" fmla="*/ 32 h 180"/>
                <a:gd name="T12" fmla="*/ 18 w 182"/>
                <a:gd name="T13" fmla="*/ 46 h 180"/>
                <a:gd name="T14" fmla="*/ 0 w 182"/>
                <a:gd name="T15" fmla="*/ 58 h 180"/>
                <a:gd name="T16" fmla="*/ 110 w 182"/>
                <a:gd name="T17" fmla="*/ 168 h 180"/>
                <a:gd name="T18" fmla="*/ 110 w 182"/>
                <a:gd name="T19" fmla="*/ 168 h 180"/>
                <a:gd name="T20" fmla="*/ 116 w 182"/>
                <a:gd name="T21" fmla="*/ 174 h 180"/>
                <a:gd name="T22" fmla="*/ 124 w 182"/>
                <a:gd name="T23" fmla="*/ 178 h 180"/>
                <a:gd name="T24" fmla="*/ 132 w 182"/>
                <a:gd name="T25" fmla="*/ 180 h 180"/>
                <a:gd name="T26" fmla="*/ 140 w 182"/>
                <a:gd name="T27" fmla="*/ 180 h 180"/>
                <a:gd name="T28" fmla="*/ 148 w 182"/>
                <a:gd name="T29" fmla="*/ 180 h 180"/>
                <a:gd name="T30" fmla="*/ 156 w 182"/>
                <a:gd name="T31" fmla="*/ 178 h 180"/>
                <a:gd name="T32" fmla="*/ 162 w 182"/>
                <a:gd name="T33" fmla="*/ 174 h 180"/>
                <a:gd name="T34" fmla="*/ 170 w 182"/>
                <a:gd name="T35" fmla="*/ 168 h 180"/>
                <a:gd name="T36" fmla="*/ 170 w 182"/>
                <a:gd name="T37" fmla="*/ 168 h 180"/>
                <a:gd name="T38" fmla="*/ 174 w 182"/>
                <a:gd name="T39" fmla="*/ 162 h 180"/>
                <a:gd name="T40" fmla="*/ 178 w 182"/>
                <a:gd name="T41" fmla="*/ 154 h 180"/>
                <a:gd name="T42" fmla="*/ 180 w 182"/>
                <a:gd name="T43" fmla="*/ 146 h 180"/>
                <a:gd name="T44" fmla="*/ 182 w 182"/>
                <a:gd name="T45" fmla="*/ 138 h 180"/>
                <a:gd name="T46" fmla="*/ 180 w 182"/>
                <a:gd name="T47" fmla="*/ 130 h 180"/>
                <a:gd name="T48" fmla="*/ 178 w 182"/>
                <a:gd name="T49" fmla="*/ 122 h 180"/>
                <a:gd name="T50" fmla="*/ 174 w 182"/>
                <a:gd name="T51" fmla="*/ 116 h 180"/>
                <a:gd name="T52" fmla="*/ 170 w 182"/>
                <a:gd name="T53" fmla="*/ 108 h 180"/>
                <a:gd name="T54" fmla="*/ 170 w 182"/>
                <a:gd name="T55" fmla="*/ 10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2" h="180">
                  <a:moveTo>
                    <a:pt x="170" y="108"/>
                  </a:moveTo>
                  <a:lnTo>
                    <a:pt x="60" y="0"/>
                  </a:lnTo>
                  <a:lnTo>
                    <a:pt x="60" y="0"/>
                  </a:lnTo>
                  <a:lnTo>
                    <a:pt x="48" y="16"/>
                  </a:lnTo>
                  <a:lnTo>
                    <a:pt x="34" y="32"/>
                  </a:lnTo>
                  <a:lnTo>
                    <a:pt x="34" y="32"/>
                  </a:lnTo>
                  <a:lnTo>
                    <a:pt x="18" y="46"/>
                  </a:lnTo>
                  <a:lnTo>
                    <a:pt x="0" y="58"/>
                  </a:lnTo>
                  <a:lnTo>
                    <a:pt x="110" y="168"/>
                  </a:lnTo>
                  <a:lnTo>
                    <a:pt x="110" y="168"/>
                  </a:lnTo>
                  <a:lnTo>
                    <a:pt x="116" y="174"/>
                  </a:lnTo>
                  <a:lnTo>
                    <a:pt x="124" y="178"/>
                  </a:lnTo>
                  <a:lnTo>
                    <a:pt x="132" y="180"/>
                  </a:lnTo>
                  <a:lnTo>
                    <a:pt x="140" y="180"/>
                  </a:lnTo>
                  <a:lnTo>
                    <a:pt x="148" y="180"/>
                  </a:lnTo>
                  <a:lnTo>
                    <a:pt x="156" y="178"/>
                  </a:lnTo>
                  <a:lnTo>
                    <a:pt x="162" y="174"/>
                  </a:lnTo>
                  <a:lnTo>
                    <a:pt x="170" y="168"/>
                  </a:lnTo>
                  <a:lnTo>
                    <a:pt x="170" y="168"/>
                  </a:lnTo>
                  <a:lnTo>
                    <a:pt x="174" y="162"/>
                  </a:lnTo>
                  <a:lnTo>
                    <a:pt x="178" y="154"/>
                  </a:lnTo>
                  <a:lnTo>
                    <a:pt x="180" y="146"/>
                  </a:lnTo>
                  <a:lnTo>
                    <a:pt x="182" y="138"/>
                  </a:lnTo>
                  <a:lnTo>
                    <a:pt x="180" y="130"/>
                  </a:lnTo>
                  <a:lnTo>
                    <a:pt x="178" y="122"/>
                  </a:lnTo>
                  <a:lnTo>
                    <a:pt x="174" y="116"/>
                  </a:lnTo>
                  <a:lnTo>
                    <a:pt x="170" y="108"/>
                  </a:lnTo>
                  <a:lnTo>
                    <a:pt x="170"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91" name="Freeform 12"/>
            <p:cNvSpPr/>
            <p:nvPr/>
          </p:nvSpPr>
          <p:spPr bwMode="auto">
            <a:xfrm>
              <a:off x="1165225" y="9659938"/>
              <a:ext cx="152400" cy="149225"/>
            </a:xfrm>
            <a:custGeom>
              <a:avLst/>
              <a:gdLst>
                <a:gd name="T0" fmla="*/ 0 w 96"/>
                <a:gd name="T1" fmla="*/ 94 h 94"/>
                <a:gd name="T2" fmla="*/ 24 w 96"/>
                <a:gd name="T3" fmla="*/ 94 h 94"/>
                <a:gd name="T4" fmla="*/ 24 w 96"/>
                <a:gd name="T5" fmla="*/ 94 h 94"/>
                <a:gd name="T6" fmla="*/ 26 w 96"/>
                <a:gd name="T7" fmla="*/ 82 h 94"/>
                <a:gd name="T8" fmla="*/ 32 w 96"/>
                <a:gd name="T9" fmla="*/ 68 h 94"/>
                <a:gd name="T10" fmla="*/ 38 w 96"/>
                <a:gd name="T11" fmla="*/ 58 h 94"/>
                <a:gd name="T12" fmla="*/ 48 w 96"/>
                <a:gd name="T13" fmla="*/ 46 h 94"/>
                <a:gd name="T14" fmla="*/ 48 w 96"/>
                <a:gd name="T15" fmla="*/ 46 h 94"/>
                <a:gd name="T16" fmla="*/ 58 w 96"/>
                <a:gd name="T17" fmla="*/ 38 h 94"/>
                <a:gd name="T18" fmla="*/ 70 w 96"/>
                <a:gd name="T19" fmla="*/ 30 h 94"/>
                <a:gd name="T20" fmla="*/ 84 w 96"/>
                <a:gd name="T21" fmla="*/ 26 h 94"/>
                <a:gd name="T22" fmla="*/ 96 w 96"/>
                <a:gd name="T23" fmla="*/ 24 h 94"/>
                <a:gd name="T24" fmla="*/ 96 w 96"/>
                <a:gd name="T25" fmla="*/ 0 h 94"/>
                <a:gd name="T26" fmla="*/ 96 w 96"/>
                <a:gd name="T27" fmla="*/ 0 h 94"/>
                <a:gd name="T28" fmla="*/ 78 w 96"/>
                <a:gd name="T29" fmla="*/ 2 h 94"/>
                <a:gd name="T30" fmla="*/ 62 w 96"/>
                <a:gd name="T31" fmla="*/ 8 h 94"/>
                <a:gd name="T32" fmla="*/ 46 w 96"/>
                <a:gd name="T33" fmla="*/ 18 h 94"/>
                <a:gd name="T34" fmla="*/ 30 w 96"/>
                <a:gd name="T35" fmla="*/ 30 h 94"/>
                <a:gd name="T36" fmla="*/ 30 w 96"/>
                <a:gd name="T37" fmla="*/ 30 h 94"/>
                <a:gd name="T38" fmla="*/ 18 w 96"/>
                <a:gd name="T39" fmla="*/ 44 h 94"/>
                <a:gd name="T40" fmla="*/ 10 w 96"/>
                <a:gd name="T41" fmla="*/ 60 h 94"/>
                <a:gd name="T42" fmla="*/ 4 w 96"/>
                <a:gd name="T43" fmla="*/ 76 h 94"/>
                <a:gd name="T44" fmla="*/ 0 w 96"/>
                <a:gd name="T45" fmla="*/ 94 h 94"/>
                <a:gd name="T46" fmla="*/ 0 w 96"/>
                <a:gd name="T47"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94">
                  <a:moveTo>
                    <a:pt x="0" y="94"/>
                  </a:moveTo>
                  <a:lnTo>
                    <a:pt x="24" y="94"/>
                  </a:lnTo>
                  <a:lnTo>
                    <a:pt x="24" y="94"/>
                  </a:lnTo>
                  <a:lnTo>
                    <a:pt x="26" y="82"/>
                  </a:lnTo>
                  <a:lnTo>
                    <a:pt x="32" y="68"/>
                  </a:lnTo>
                  <a:lnTo>
                    <a:pt x="38" y="58"/>
                  </a:lnTo>
                  <a:lnTo>
                    <a:pt x="48" y="46"/>
                  </a:lnTo>
                  <a:lnTo>
                    <a:pt x="48" y="46"/>
                  </a:lnTo>
                  <a:lnTo>
                    <a:pt x="58" y="38"/>
                  </a:lnTo>
                  <a:lnTo>
                    <a:pt x="70" y="30"/>
                  </a:lnTo>
                  <a:lnTo>
                    <a:pt x="84" y="26"/>
                  </a:lnTo>
                  <a:lnTo>
                    <a:pt x="96" y="24"/>
                  </a:lnTo>
                  <a:lnTo>
                    <a:pt x="96" y="0"/>
                  </a:lnTo>
                  <a:lnTo>
                    <a:pt x="96" y="0"/>
                  </a:lnTo>
                  <a:lnTo>
                    <a:pt x="78" y="2"/>
                  </a:lnTo>
                  <a:lnTo>
                    <a:pt x="62" y="8"/>
                  </a:lnTo>
                  <a:lnTo>
                    <a:pt x="46" y="18"/>
                  </a:lnTo>
                  <a:lnTo>
                    <a:pt x="30" y="30"/>
                  </a:lnTo>
                  <a:lnTo>
                    <a:pt x="30" y="30"/>
                  </a:lnTo>
                  <a:lnTo>
                    <a:pt x="18" y="44"/>
                  </a:lnTo>
                  <a:lnTo>
                    <a:pt x="10" y="60"/>
                  </a:lnTo>
                  <a:lnTo>
                    <a:pt x="4" y="76"/>
                  </a:lnTo>
                  <a:lnTo>
                    <a:pt x="0" y="94"/>
                  </a:lnTo>
                  <a:lnTo>
                    <a:pt x="0"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grpSp>
      <p:sp>
        <p:nvSpPr>
          <p:cNvPr id="92" name="矩形 91"/>
          <p:cNvSpPr/>
          <p:nvPr/>
        </p:nvSpPr>
        <p:spPr>
          <a:xfrm>
            <a:off x="8757539" y="1837597"/>
            <a:ext cx="2889596" cy="1043350"/>
          </a:xfrm>
          <a:prstGeom prst="rect">
            <a:avLst/>
          </a:prstGeom>
          <a:noFill/>
        </p:spPr>
        <p:txBody>
          <a:bodyPr wrap="square" lIns="121908" tIns="60954" rIns="121908" bIns="60954">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93" name="组合 92"/>
          <p:cNvGrpSpPr/>
          <p:nvPr/>
        </p:nvGrpSpPr>
        <p:grpSpPr>
          <a:xfrm>
            <a:off x="8334829" y="1930146"/>
            <a:ext cx="352073" cy="468132"/>
            <a:chOff x="3695700" y="9539288"/>
            <a:chExt cx="549275" cy="730250"/>
          </a:xfrm>
          <a:solidFill>
            <a:schemeClr val="accent2"/>
          </a:solidFill>
        </p:grpSpPr>
        <p:sp>
          <p:nvSpPr>
            <p:cNvPr id="94" name="Freeform 23"/>
            <p:cNvSpPr/>
            <p:nvPr/>
          </p:nvSpPr>
          <p:spPr bwMode="auto">
            <a:xfrm>
              <a:off x="3702050" y="10040938"/>
              <a:ext cx="244475" cy="228600"/>
            </a:xfrm>
            <a:custGeom>
              <a:avLst/>
              <a:gdLst>
                <a:gd name="T0" fmla="*/ 106 w 154"/>
                <a:gd name="T1" fmla="*/ 8 h 144"/>
                <a:gd name="T2" fmla="*/ 60 w 154"/>
                <a:gd name="T3" fmla="*/ 8 h 144"/>
                <a:gd name="T4" fmla="*/ 60 w 154"/>
                <a:gd name="T5" fmla="*/ 8 h 144"/>
                <a:gd name="T6" fmla="*/ 48 w 154"/>
                <a:gd name="T7" fmla="*/ 6 h 144"/>
                <a:gd name="T8" fmla="*/ 36 w 154"/>
                <a:gd name="T9" fmla="*/ 0 h 144"/>
                <a:gd name="T10" fmla="*/ 0 w 154"/>
                <a:gd name="T11" fmla="*/ 90 h 144"/>
                <a:gd name="T12" fmla="*/ 0 w 154"/>
                <a:gd name="T13" fmla="*/ 90 h 144"/>
                <a:gd name="T14" fmla="*/ 0 w 154"/>
                <a:gd name="T15" fmla="*/ 94 h 144"/>
                <a:gd name="T16" fmla="*/ 2 w 154"/>
                <a:gd name="T17" fmla="*/ 98 h 144"/>
                <a:gd name="T18" fmla="*/ 4 w 154"/>
                <a:gd name="T19" fmla="*/ 100 h 144"/>
                <a:gd name="T20" fmla="*/ 8 w 154"/>
                <a:gd name="T21" fmla="*/ 102 h 144"/>
                <a:gd name="T22" fmla="*/ 62 w 154"/>
                <a:gd name="T23" fmla="*/ 98 h 144"/>
                <a:gd name="T24" fmla="*/ 62 w 154"/>
                <a:gd name="T25" fmla="*/ 98 h 144"/>
                <a:gd name="T26" fmla="*/ 66 w 154"/>
                <a:gd name="T27" fmla="*/ 98 h 144"/>
                <a:gd name="T28" fmla="*/ 70 w 154"/>
                <a:gd name="T29" fmla="*/ 100 h 144"/>
                <a:gd name="T30" fmla="*/ 104 w 154"/>
                <a:gd name="T31" fmla="*/ 140 h 144"/>
                <a:gd name="T32" fmla="*/ 104 w 154"/>
                <a:gd name="T33" fmla="*/ 140 h 144"/>
                <a:gd name="T34" fmla="*/ 108 w 154"/>
                <a:gd name="T35" fmla="*/ 142 h 144"/>
                <a:gd name="T36" fmla="*/ 112 w 154"/>
                <a:gd name="T37" fmla="*/ 144 h 144"/>
                <a:gd name="T38" fmla="*/ 116 w 154"/>
                <a:gd name="T39" fmla="*/ 142 h 144"/>
                <a:gd name="T40" fmla="*/ 118 w 154"/>
                <a:gd name="T41" fmla="*/ 138 h 144"/>
                <a:gd name="T42" fmla="*/ 154 w 154"/>
                <a:gd name="T43" fmla="*/ 50 h 144"/>
                <a:gd name="T44" fmla="*/ 154 w 154"/>
                <a:gd name="T45" fmla="*/ 50 h 144"/>
                <a:gd name="T46" fmla="*/ 146 w 154"/>
                <a:gd name="T47" fmla="*/ 46 h 144"/>
                <a:gd name="T48" fmla="*/ 140 w 154"/>
                <a:gd name="T49" fmla="*/ 40 h 144"/>
                <a:gd name="T50" fmla="*/ 106 w 154"/>
                <a:gd name="T51"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4" h="144">
                  <a:moveTo>
                    <a:pt x="106" y="8"/>
                  </a:moveTo>
                  <a:lnTo>
                    <a:pt x="60" y="8"/>
                  </a:lnTo>
                  <a:lnTo>
                    <a:pt x="60" y="8"/>
                  </a:lnTo>
                  <a:lnTo>
                    <a:pt x="48" y="6"/>
                  </a:lnTo>
                  <a:lnTo>
                    <a:pt x="36" y="0"/>
                  </a:lnTo>
                  <a:lnTo>
                    <a:pt x="0" y="90"/>
                  </a:lnTo>
                  <a:lnTo>
                    <a:pt x="0" y="90"/>
                  </a:lnTo>
                  <a:lnTo>
                    <a:pt x="0" y="94"/>
                  </a:lnTo>
                  <a:lnTo>
                    <a:pt x="2" y="98"/>
                  </a:lnTo>
                  <a:lnTo>
                    <a:pt x="4" y="100"/>
                  </a:lnTo>
                  <a:lnTo>
                    <a:pt x="8" y="102"/>
                  </a:lnTo>
                  <a:lnTo>
                    <a:pt x="62" y="98"/>
                  </a:lnTo>
                  <a:lnTo>
                    <a:pt x="62" y="98"/>
                  </a:lnTo>
                  <a:lnTo>
                    <a:pt x="66" y="98"/>
                  </a:lnTo>
                  <a:lnTo>
                    <a:pt x="70" y="100"/>
                  </a:lnTo>
                  <a:lnTo>
                    <a:pt x="104" y="140"/>
                  </a:lnTo>
                  <a:lnTo>
                    <a:pt x="104" y="140"/>
                  </a:lnTo>
                  <a:lnTo>
                    <a:pt x="108" y="142"/>
                  </a:lnTo>
                  <a:lnTo>
                    <a:pt x="112" y="144"/>
                  </a:lnTo>
                  <a:lnTo>
                    <a:pt x="116" y="142"/>
                  </a:lnTo>
                  <a:lnTo>
                    <a:pt x="118" y="138"/>
                  </a:lnTo>
                  <a:lnTo>
                    <a:pt x="154" y="50"/>
                  </a:lnTo>
                  <a:lnTo>
                    <a:pt x="154" y="50"/>
                  </a:lnTo>
                  <a:lnTo>
                    <a:pt x="146" y="46"/>
                  </a:lnTo>
                  <a:lnTo>
                    <a:pt x="140" y="40"/>
                  </a:lnTo>
                  <a:lnTo>
                    <a:pt x="10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95" name="Freeform 24"/>
            <p:cNvSpPr/>
            <p:nvPr/>
          </p:nvSpPr>
          <p:spPr bwMode="auto">
            <a:xfrm>
              <a:off x="3994150" y="10040938"/>
              <a:ext cx="244475" cy="228600"/>
            </a:xfrm>
            <a:custGeom>
              <a:avLst/>
              <a:gdLst>
                <a:gd name="T0" fmla="*/ 118 w 154"/>
                <a:gd name="T1" fmla="*/ 0 h 144"/>
                <a:gd name="T2" fmla="*/ 118 w 154"/>
                <a:gd name="T3" fmla="*/ 0 h 144"/>
                <a:gd name="T4" fmla="*/ 106 w 154"/>
                <a:gd name="T5" fmla="*/ 6 h 144"/>
                <a:gd name="T6" fmla="*/ 94 w 154"/>
                <a:gd name="T7" fmla="*/ 8 h 144"/>
                <a:gd name="T8" fmla="*/ 48 w 154"/>
                <a:gd name="T9" fmla="*/ 8 h 144"/>
                <a:gd name="T10" fmla="*/ 14 w 154"/>
                <a:gd name="T11" fmla="*/ 40 h 144"/>
                <a:gd name="T12" fmla="*/ 14 w 154"/>
                <a:gd name="T13" fmla="*/ 40 h 144"/>
                <a:gd name="T14" fmla="*/ 8 w 154"/>
                <a:gd name="T15" fmla="*/ 46 h 144"/>
                <a:gd name="T16" fmla="*/ 0 w 154"/>
                <a:gd name="T17" fmla="*/ 50 h 144"/>
                <a:gd name="T18" fmla="*/ 36 w 154"/>
                <a:gd name="T19" fmla="*/ 138 h 144"/>
                <a:gd name="T20" fmla="*/ 36 w 154"/>
                <a:gd name="T21" fmla="*/ 138 h 144"/>
                <a:gd name="T22" fmla="*/ 38 w 154"/>
                <a:gd name="T23" fmla="*/ 142 h 144"/>
                <a:gd name="T24" fmla="*/ 42 w 154"/>
                <a:gd name="T25" fmla="*/ 144 h 144"/>
                <a:gd name="T26" fmla="*/ 46 w 154"/>
                <a:gd name="T27" fmla="*/ 142 h 144"/>
                <a:gd name="T28" fmla="*/ 50 w 154"/>
                <a:gd name="T29" fmla="*/ 140 h 144"/>
                <a:gd name="T30" fmla="*/ 84 w 154"/>
                <a:gd name="T31" fmla="*/ 100 h 144"/>
                <a:gd name="T32" fmla="*/ 84 w 154"/>
                <a:gd name="T33" fmla="*/ 100 h 144"/>
                <a:gd name="T34" fmla="*/ 88 w 154"/>
                <a:gd name="T35" fmla="*/ 98 h 144"/>
                <a:gd name="T36" fmla="*/ 92 w 154"/>
                <a:gd name="T37" fmla="*/ 98 h 144"/>
                <a:gd name="T38" fmla="*/ 146 w 154"/>
                <a:gd name="T39" fmla="*/ 102 h 144"/>
                <a:gd name="T40" fmla="*/ 146 w 154"/>
                <a:gd name="T41" fmla="*/ 102 h 144"/>
                <a:gd name="T42" fmla="*/ 150 w 154"/>
                <a:gd name="T43" fmla="*/ 100 h 144"/>
                <a:gd name="T44" fmla="*/ 152 w 154"/>
                <a:gd name="T45" fmla="*/ 98 h 144"/>
                <a:gd name="T46" fmla="*/ 154 w 154"/>
                <a:gd name="T47" fmla="*/ 94 h 144"/>
                <a:gd name="T48" fmla="*/ 154 w 154"/>
                <a:gd name="T49" fmla="*/ 90 h 144"/>
                <a:gd name="T50" fmla="*/ 118 w 154"/>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4" h="144">
                  <a:moveTo>
                    <a:pt x="118" y="0"/>
                  </a:moveTo>
                  <a:lnTo>
                    <a:pt x="118" y="0"/>
                  </a:lnTo>
                  <a:lnTo>
                    <a:pt x="106" y="6"/>
                  </a:lnTo>
                  <a:lnTo>
                    <a:pt x="94" y="8"/>
                  </a:lnTo>
                  <a:lnTo>
                    <a:pt x="48" y="8"/>
                  </a:lnTo>
                  <a:lnTo>
                    <a:pt x="14" y="40"/>
                  </a:lnTo>
                  <a:lnTo>
                    <a:pt x="14" y="40"/>
                  </a:lnTo>
                  <a:lnTo>
                    <a:pt x="8" y="46"/>
                  </a:lnTo>
                  <a:lnTo>
                    <a:pt x="0" y="50"/>
                  </a:lnTo>
                  <a:lnTo>
                    <a:pt x="36" y="138"/>
                  </a:lnTo>
                  <a:lnTo>
                    <a:pt x="36" y="138"/>
                  </a:lnTo>
                  <a:lnTo>
                    <a:pt x="38" y="142"/>
                  </a:lnTo>
                  <a:lnTo>
                    <a:pt x="42" y="144"/>
                  </a:lnTo>
                  <a:lnTo>
                    <a:pt x="46" y="142"/>
                  </a:lnTo>
                  <a:lnTo>
                    <a:pt x="50" y="140"/>
                  </a:lnTo>
                  <a:lnTo>
                    <a:pt x="84" y="100"/>
                  </a:lnTo>
                  <a:lnTo>
                    <a:pt x="84" y="100"/>
                  </a:lnTo>
                  <a:lnTo>
                    <a:pt x="88" y="98"/>
                  </a:lnTo>
                  <a:lnTo>
                    <a:pt x="92" y="98"/>
                  </a:lnTo>
                  <a:lnTo>
                    <a:pt x="146" y="102"/>
                  </a:lnTo>
                  <a:lnTo>
                    <a:pt x="146" y="102"/>
                  </a:lnTo>
                  <a:lnTo>
                    <a:pt x="150" y="100"/>
                  </a:lnTo>
                  <a:lnTo>
                    <a:pt x="152" y="98"/>
                  </a:lnTo>
                  <a:lnTo>
                    <a:pt x="154" y="94"/>
                  </a:lnTo>
                  <a:lnTo>
                    <a:pt x="154" y="90"/>
                  </a:lnTo>
                  <a:lnTo>
                    <a:pt x="1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96" name="Freeform 25"/>
            <p:cNvSpPr>
              <a:spLocks noEditPoints="1"/>
            </p:cNvSpPr>
            <p:nvPr/>
          </p:nvSpPr>
          <p:spPr bwMode="auto">
            <a:xfrm>
              <a:off x="3695700" y="9539288"/>
              <a:ext cx="549275" cy="546100"/>
            </a:xfrm>
            <a:custGeom>
              <a:avLst/>
              <a:gdLst>
                <a:gd name="T0" fmla="*/ 282 w 346"/>
                <a:gd name="T1" fmla="*/ 300 h 344"/>
                <a:gd name="T2" fmla="*/ 290 w 346"/>
                <a:gd name="T3" fmla="*/ 298 h 344"/>
                <a:gd name="T4" fmla="*/ 298 w 346"/>
                <a:gd name="T5" fmla="*/ 288 h 344"/>
                <a:gd name="T6" fmla="*/ 300 w 346"/>
                <a:gd name="T7" fmla="*/ 232 h 344"/>
                <a:gd name="T8" fmla="*/ 302 w 346"/>
                <a:gd name="T9" fmla="*/ 226 h 344"/>
                <a:gd name="T10" fmla="*/ 340 w 346"/>
                <a:gd name="T11" fmla="*/ 184 h 344"/>
                <a:gd name="T12" fmla="*/ 344 w 346"/>
                <a:gd name="T13" fmla="*/ 178 h 344"/>
                <a:gd name="T14" fmla="*/ 344 w 346"/>
                <a:gd name="T15" fmla="*/ 166 h 344"/>
                <a:gd name="T16" fmla="*/ 306 w 346"/>
                <a:gd name="T17" fmla="*/ 124 h 344"/>
                <a:gd name="T18" fmla="*/ 302 w 346"/>
                <a:gd name="T19" fmla="*/ 120 h 344"/>
                <a:gd name="T20" fmla="*/ 300 w 346"/>
                <a:gd name="T21" fmla="*/ 62 h 344"/>
                <a:gd name="T22" fmla="*/ 298 w 346"/>
                <a:gd name="T23" fmla="*/ 56 h 344"/>
                <a:gd name="T24" fmla="*/ 290 w 346"/>
                <a:gd name="T25" fmla="*/ 46 h 344"/>
                <a:gd name="T26" fmla="*/ 232 w 346"/>
                <a:gd name="T27" fmla="*/ 46 h 344"/>
                <a:gd name="T28" fmla="*/ 226 w 346"/>
                <a:gd name="T29" fmla="*/ 44 h 344"/>
                <a:gd name="T30" fmla="*/ 186 w 346"/>
                <a:gd name="T31" fmla="*/ 6 h 344"/>
                <a:gd name="T32" fmla="*/ 180 w 346"/>
                <a:gd name="T33" fmla="*/ 2 h 344"/>
                <a:gd name="T34" fmla="*/ 166 w 346"/>
                <a:gd name="T35" fmla="*/ 2 h 344"/>
                <a:gd name="T36" fmla="*/ 126 w 346"/>
                <a:gd name="T37" fmla="*/ 40 h 344"/>
                <a:gd name="T38" fmla="*/ 120 w 346"/>
                <a:gd name="T39" fmla="*/ 44 h 344"/>
                <a:gd name="T40" fmla="*/ 64 w 346"/>
                <a:gd name="T41" fmla="*/ 46 h 344"/>
                <a:gd name="T42" fmla="*/ 56 w 346"/>
                <a:gd name="T43" fmla="*/ 46 h 344"/>
                <a:gd name="T44" fmla="*/ 48 w 346"/>
                <a:gd name="T45" fmla="*/ 56 h 344"/>
                <a:gd name="T46" fmla="*/ 46 w 346"/>
                <a:gd name="T47" fmla="*/ 112 h 344"/>
                <a:gd name="T48" fmla="*/ 44 w 346"/>
                <a:gd name="T49" fmla="*/ 120 h 344"/>
                <a:gd name="T50" fmla="*/ 6 w 346"/>
                <a:gd name="T51" fmla="*/ 160 h 344"/>
                <a:gd name="T52" fmla="*/ 2 w 346"/>
                <a:gd name="T53" fmla="*/ 166 h 344"/>
                <a:gd name="T54" fmla="*/ 2 w 346"/>
                <a:gd name="T55" fmla="*/ 178 h 344"/>
                <a:gd name="T56" fmla="*/ 40 w 346"/>
                <a:gd name="T57" fmla="*/ 220 h 344"/>
                <a:gd name="T58" fmla="*/ 44 w 346"/>
                <a:gd name="T59" fmla="*/ 226 h 344"/>
                <a:gd name="T60" fmla="*/ 46 w 346"/>
                <a:gd name="T61" fmla="*/ 282 h 344"/>
                <a:gd name="T62" fmla="*/ 48 w 346"/>
                <a:gd name="T63" fmla="*/ 288 h 344"/>
                <a:gd name="T64" fmla="*/ 56 w 346"/>
                <a:gd name="T65" fmla="*/ 298 h 344"/>
                <a:gd name="T66" fmla="*/ 114 w 346"/>
                <a:gd name="T67" fmla="*/ 300 h 344"/>
                <a:gd name="T68" fmla="*/ 120 w 346"/>
                <a:gd name="T69" fmla="*/ 300 h 344"/>
                <a:gd name="T70" fmla="*/ 160 w 346"/>
                <a:gd name="T71" fmla="*/ 340 h 344"/>
                <a:gd name="T72" fmla="*/ 166 w 346"/>
                <a:gd name="T73" fmla="*/ 344 h 344"/>
                <a:gd name="T74" fmla="*/ 180 w 346"/>
                <a:gd name="T75" fmla="*/ 344 h 344"/>
                <a:gd name="T76" fmla="*/ 220 w 346"/>
                <a:gd name="T77" fmla="*/ 304 h 344"/>
                <a:gd name="T78" fmla="*/ 226 w 346"/>
                <a:gd name="T79" fmla="*/ 300 h 344"/>
                <a:gd name="T80" fmla="*/ 232 w 346"/>
                <a:gd name="T81" fmla="*/ 300 h 344"/>
                <a:gd name="T82" fmla="*/ 172 w 346"/>
                <a:gd name="T83" fmla="*/ 266 h 344"/>
                <a:gd name="T84" fmla="*/ 136 w 346"/>
                <a:gd name="T85" fmla="*/ 258 h 344"/>
                <a:gd name="T86" fmla="*/ 106 w 346"/>
                <a:gd name="T87" fmla="*/ 238 h 344"/>
                <a:gd name="T88" fmla="*/ 86 w 346"/>
                <a:gd name="T89" fmla="*/ 208 h 344"/>
                <a:gd name="T90" fmla="*/ 80 w 346"/>
                <a:gd name="T91" fmla="*/ 172 h 344"/>
                <a:gd name="T92" fmla="*/ 82 w 346"/>
                <a:gd name="T93" fmla="*/ 154 h 344"/>
                <a:gd name="T94" fmla="*/ 96 w 346"/>
                <a:gd name="T95" fmla="*/ 120 h 344"/>
                <a:gd name="T96" fmla="*/ 120 w 346"/>
                <a:gd name="T97" fmla="*/ 94 h 344"/>
                <a:gd name="T98" fmla="*/ 154 w 346"/>
                <a:gd name="T99" fmla="*/ 80 h 344"/>
                <a:gd name="T100" fmla="*/ 172 w 346"/>
                <a:gd name="T101" fmla="*/ 78 h 344"/>
                <a:gd name="T102" fmla="*/ 210 w 346"/>
                <a:gd name="T103" fmla="*/ 86 h 344"/>
                <a:gd name="T104" fmla="*/ 240 w 346"/>
                <a:gd name="T105" fmla="*/ 106 h 344"/>
                <a:gd name="T106" fmla="*/ 260 w 346"/>
                <a:gd name="T107" fmla="*/ 136 h 344"/>
                <a:gd name="T108" fmla="*/ 266 w 346"/>
                <a:gd name="T109" fmla="*/ 172 h 344"/>
                <a:gd name="T110" fmla="*/ 264 w 346"/>
                <a:gd name="T111" fmla="*/ 192 h 344"/>
                <a:gd name="T112" fmla="*/ 250 w 346"/>
                <a:gd name="T113" fmla="*/ 224 h 344"/>
                <a:gd name="T114" fmla="*/ 226 w 346"/>
                <a:gd name="T115" fmla="*/ 250 h 344"/>
                <a:gd name="T116" fmla="*/ 192 w 346"/>
                <a:gd name="T117" fmla="*/ 264 h 344"/>
                <a:gd name="T118" fmla="*/ 172 w 346"/>
                <a:gd name="T119" fmla="*/ 266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6" h="344">
                  <a:moveTo>
                    <a:pt x="232" y="300"/>
                  </a:moveTo>
                  <a:lnTo>
                    <a:pt x="282" y="300"/>
                  </a:lnTo>
                  <a:lnTo>
                    <a:pt x="282" y="300"/>
                  </a:lnTo>
                  <a:lnTo>
                    <a:pt x="290" y="298"/>
                  </a:lnTo>
                  <a:lnTo>
                    <a:pt x="294" y="294"/>
                  </a:lnTo>
                  <a:lnTo>
                    <a:pt x="298" y="288"/>
                  </a:lnTo>
                  <a:lnTo>
                    <a:pt x="300" y="282"/>
                  </a:lnTo>
                  <a:lnTo>
                    <a:pt x="300" y="232"/>
                  </a:lnTo>
                  <a:lnTo>
                    <a:pt x="300" y="232"/>
                  </a:lnTo>
                  <a:lnTo>
                    <a:pt x="302" y="226"/>
                  </a:lnTo>
                  <a:lnTo>
                    <a:pt x="306" y="220"/>
                  </a:lnTo>
                  <a:lnTo>
                    <a:pt x="340" y="184"/>
                  </a:lnTo>
                  <a:lnTo>
                    <a:pt x="340" y="184"/>
                  </a:lnTo>
                  <a:lnTo>
                    <a:pt x="344" y="178"/>
                  </a:lnTo>
                  <a:lnTo>
                    <a:pt x="346" y="172"/>
                  </a:lnTo>
                  <a:lnTo>
                    <a:pt x="344" y="166"/>
                  </a:lnTo>
                  <a:lnTo>
                    <a:pt x="340" y="160"/>
                  </a:lnTo>
                  <a:lnTo>
                    <a:pt x="306" y="124"/>
                  </a:lnTo>
                  <a:lnTo>
                    <a:pt x="306" y="124"/>
                  </a:lnTo>
                  <a:lnTo>
                    <a:pt x="302" y="120"/>
                  </a:lnTo>
                  <a:lnTo>
                    <a:pt x="300" y="112"/>
                  </a:lnTo>
                  <a:lnTo>
                    <a:pt x="300" y="62"/>
                  </a:lnTo>
                  <a:lnTo>
                    <a:pt x="300" y="62"/>
                  </a:lnTo>
                  <a:lnTo>
                    <a:pt x="298" y="56"/>
                  </a:lnTo>
                  <a:lnTo>
                    <a:pt x="294" y="50"/>
                  </a:lnTo>
                  <a:lnTo>
                    <a:pt x="290" y="46"/>
                  </a:lnTo>
                  <a:lnTo>
                    <a:pt x="282" y="46"/>
                  </a:lnTo>
                  <a:lnTo>
                    <a:pt x="232" y="46"/>
                  </a:lnTo>
                  <a:lnTo>
                    <a:pt x="232" y="46"/>
                  </a:lnTo>
                  <a:lnTo>
                    <a:pt x="226" y="44"/>
                  </a:lnTo>
                  <a:lnTo>
                    <a:pt x="220" y="40"/>
                  </a:lnTo>
                  <a:lnTo>
                    <a:pt x="186" y="6"/>
                  </a:lnTo>
                  <a:lnTo>
                    <a:pt x="186" y="6"/>
                  </a:lnTo>
                  <a:lnTo>
                    <a:pt x="180" y="2"/>
                  </a:lnTo>
                  <a:lnTo>
                    <a:pt x="172" y="0"/>
                  </a:lnTo>
                  <a:lnTo>
                    <a:pt x="166" y="2"/>
                  </a:lnTo>
                  <a:lnTo>
                    <a:pt x="160" y="6"/>
                  </a:lnTo>
                  <a:lnTo>
                    <a:pt x="126" y="40"/>
                  </a:lnTo>
                  <a:lnTo>
                    <a:pt x="126" y="40"/>
                  </a:lnTo>
                  <a:lnTo>
                    <a:pt x="120" y="44"/>
                  </a:lnTo>
                  <a:lnTo>
                    <a:pt x="114" y="46"/>
                  </a:lnTo>
                  <a:lnTo>
                    <a:pt x="64" y="46"/>
                  </a:lnTo>
                  <a:lnTo>
                    <a:pt x="64" y="46"/>
                  </a:lnTo>
                  <a:lnTo>
                    <a:pt x="56" y="46"/>
                  </a:lnTo>
                  <a:lnTo>
                    <a:pt x="52" y="50"/>
                  </a:lnTo>
                  <a:lnTo>
                    <a:pt x="48" y="56"/>
                  </a:lnTo>
                  <a:lnTo>
                    <a:pt x="46" y="62"/>
                  </a:lnTo>
                  <a:lnTo>
                    <a:pt x="46" y="112"/>
                  </a:lnTo>
                  <a:lnTo>
                    <a:pt x="46" y="112"/>
                  </a:lnTo>
                  <a:lnTo>
                    <a:pt x="44" y="120"/>
                  </a:lnTo>
                  <a:lnTo>
                    <a:pt x="40" y="124"/>
                  </a:lnTo>
                  <a:lnTo>
                    <a:pt x="6" y="160"/>
                  </a:lnTo>
                  <a:lnTo>
                    <a:pt x="6" y="160"/>
                  </a:lnTo>
                  <a:lnTo>
                    <a:pt x="2" y="166"/>
                  </a:lnTo>
                  <a:lnTo>
                    <a:pt x="0" y="172"/>
                  </a:lnTo>
                  <a:lnTo>
                    <a:pt x="2" y="178"/>
                  </a:lnTo>
                  <a:lnTo>
                    <a:pt x="6" y="184"/>
                  </a:lnTo>
                  <a:lnTo>
                    <a:pt x="40" y="220"/>
                  </a:lnTo>
                  <a:lnTo>
                    <a:pt x="40" y="220"/>
                  </a:lnTo>
                  <a:lnTo>
                    <a:pt x="44" y="226"/>
                  </a:lnTo>
                  <a:lnTo>
                    <a:pt x="46" y="232"/>
                  </a:lnTo>
                  <a:lnTo>
                    <a:pt x="46" y="282"/>
                  </a:lnTo>
                  <a:lnTo>
                    <a:pt x="46" y="282"/>
                  </a:lnTo>
                  <a:lnTo>
                    <a:pt x="48" y="288"/>
                  </a:lnTo>
                  <a:lnTo>
                    <a:pt x="52" y="294"/>
                  </a:lnTo>
                  <a:lnTo>
                    <a:pt x="56" y="298"/>
                  </a:lnTo>
                  <a:lnTo>
                    <a:pt x="64" y="300"/>
                  </a:lnTo>
                  <a:lnTo>
                    <a:pt x="114" y="300"/>
                  </a:lnTo>
                  <a:lnTo>
                    <a:pt x="114" y="300"/>
                  </a:lnTo>
                  <a:lnTo>
                    <a:pt x="120" y="300"/>
                  </a:lnTo>
                  <a:lnTo>
                    <a:pt x="126" y="304"/>
                  </a:lnTo>
                  <a:lnTo>
                    <a:pt x="160" y="340"/>
                  </a:lnTo>
                  <a:lnTo>
                    <a:pt x="160" y="340"/>
                  </a:lnTo>
                  <a:lnTo>
                    <a:pt x="166" y="344"/>
                  </a:lnTo>
                  <a:lnTo>
                    <a:pt x="172" y="344"/>
                  </a:lnTo>
                  <a:lnTo>
                    <a:pt x="180" y="344"/>
                  </a:lnTo>
                  <a:lnTo>
                    <a:pt x="186" y="340"/>
                  </a:lnTo>
                  <a:lnTo>
                    <a:pt x="220" y="304"/>
                  </a:lnTo>
                  <a:lnTo>
                    <a:pt x="220" y="304"/>
                  </a:lnTo>
                  <a:lnTo>
                    <a:pt x="226" y="300"/>
                  </a:lnTo>
                  <a:lnTo>
                    <a:pt x="232" y="300"/>
                  </a:lnTo>
                  <a:lnTo>
                    <a:pt x="232" y="300"/>
                  </a:lnTo>
                  <a:close/>
                  <a:moveTo>
                    <a:pt x="172" y="266"/>
                  </a:moveTo>
                  <a:lnTo>
                    <a:pt x="172" y="266"/>
                  </a:lnTo>
                  <a:lnTo>
                    <a:pt x="154" y="264"/>
                  </a:lnTo>
                  <a:lnTo>
                    <a:pt x="136" y="258"/>
                  </a:lnTo>
                  <a:lnTo>
                    <a:pt x="120" y="250"/>
                  </a:lnTo>
                  <a:lnTo>
                    <a:pt x="106" y="238"/>
                  </a:lnTo>
                  <a:lnTo>
                    <a:pt x="96" y="224"/>
                  </a:lnTo>
                  <a:lnTo>
                    <a:pt x="86" y="208"/>
                  </a:lnTo>
                  <a:lnTo>
                    <a:pt x="82" y="192"/>
                  </a:lnTo>
                  <a:lnTo>
                    <a:pt x="80" y="172"/>
                  </a:lnTo>
                  <a:lnTo>
                    <a:pt x="80" y="172"/>
                  </a:lnTo>
                  <a:lnTo>
                    <a:pt x="82" y="154"/>
                  </a:lnTo>
                  <a:lnTo>
                    <a:pt x="86" y="136"/>
                  </a:lnTo>
                  <a:lnTo>
                    <a:pt x="96" y="120"/>
                  </a:lnTo>
                  <a:lnTo>
                    <a:pt x="106" y="106"/>
                  </a:lnTo>
                  <a:lnTo>
                    <a:pt x="120" y="94"/>
                  </a:lnTo>
                  <a:lnTo>
                    <a:pt x="136" y="86"/>
                  </a:lnTo>
                  <a:lnTo>
                    <a:pt x="154" y="80"/>
                  </a:lnTo>
                  <a:lnTo>
                    <a:pt x="172" y="78"/>
                  </a:lnTo>
                  <a:lnTo>
                    <a:pt x="172" y="78"/>
                  </a:lnTo>
                  <a:lnTo>
                    <a:pt x="192" y="80"/>
                  </a:lnTo>
                  <a:lnTo>
                    <a:pt x="210" y="86"/>
                  </a:lnTo>
                  <a:lnTo>
                    <a:pt x="226" y="94"/>
                  </a:lnTo>
                  <a:lnTo>
                    <a:pt x="240" y="106"/>
                  </a:lnTo>
                  <a:lnTo>
                    <a:pt x="250" y="120"/>
                  </a:lnTo>
                  <a:lnTo>
                    <a:pt x="260" y="136"/>
                  </a:lnTo>
                  <a:lnTo>
                    <a:pt x="264" y="154"/>
                  </a:lnTo>
                  <a:lnTo>
                    <a:pt x="266" y="172"/>
                  </a:lnTo>
                  <a:lnTo>
                    <a:pt x="266" y="172"/>
                  </a:lnTo>
                  <a:lnTo>
                    <a:pt x="264" y="192"/>
                  </a:lnTo>
                  <a:lnTo>
                    <a:pt x="260" y="208"/>
                  </a:lnTo>
                  <a:lnTo>
                    <a:pt x="250" y="224"/>
                  </a:lnTo>
                  <a:lnTo>
                    <a:pt x="240" y="238"/>
                  </a:lnTo>
                  <a:lnTo>
                    <a:pt x="226" y="250"/>
                  </a:lnTo>
                  <a:lnTo>
                    <a:pt x="210" y="258"/>
                  </a:lnTo>
                  <a:lnTo>
                    <a:pt x="192" y="264"/>
                  </a:lnTo>
                  <a:lnTo>
                    <a:pt x="172" y="266"/>
                  </a:lnTo>
                  <a:lnTo>
                    <a:pt x="172"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97" name="Freeform 26"/>
            <p:cNvSpPr/>
            <p:nvPr/>
          </p:nvSpPr>
          <p:spPr bwMode="auto">
            <a:xfrm>
              <a:off x="3917950" y="9707563"/>
              <a:ext cx="82550" cy="222250"/>
            </a:xfrm>
            <a:custGeom>
              <a:avLst/>
              <a:gdLst>
                <a:gd name="T0" fmla="*/ 6 w 52"/>
                <a:gd name="T1" fmla="*/ 16 h 140"/>
                <a:gd name="T2" fmla="*/ 6 w 52"/>
                <a:gd name="T3" fmla="*/ 16 h 140"/>
                <a:gd name="T4" fmla="*/ 0 w 52"/>
                <a:gd name="T5" fmla="*/ 18 h 140"/>
                <a:gd name="T6" fmla="*/ 0 w 52"/>
                <a:gd name="T7" fmla="*/ 46 h 140"/>
                <a:gd name="T8" fmla="*/ 0 w 52"/>
                <a:gd name="T9" fmla="*/ 46 h 140"/>
                <a:gd name="T10" fmla="*/ 10 w 52"/>
                <a:gd name="T11" fmla="*/ 42 h 140"/>
                <a:gd name="T12" fmla="*/ 20 w 52"/>
                <a:gd name="T13" fmla="*/ 36 h 140"/>
                <a:gd name="T14" fmla="*/ 20 w 52"/>
                <a:gd name="T15" fmla="*/ 140 h 140"/>
                <a:gd name="T16" fmla="*/ 52 w 52"/>
                <a:gd name="T17" fmla="*/ 140 h 140"/>
                <a:gd name="T18" fmla="*/ 52 w 52"/>
                <a:gd name="T19" fmla="*/ 0 h 140"/>
                <a:gd name="T20" fmla="*/ 26 w 52"/>
                <a:gd name="T21" fmla="*/ 0 h 140"/>
                <a:gd name="T22" fmla="*/ 26 w 52"/>
                <a:gd name="T23" fmla="*/ 0 h 140"/>
                <a:gd name="T24" fmla="*/ 20 w 52"/>
                <a:gd name="T25" fmla="*/ 8 h 140"/>
                <a:gd name="T26" fmla="*/ 14 w 52"/>
                <a:gd name="T27" fmla="*/ 12 h 140"/>
                <a:gd name="T28" fmla="*/ 6 w 52"/>
                <a:gd name="T29" fmla="*/ 16 h 140"/>
                <a:gd name="T30" fmla="*/ 6 w 52"/>
                <a:gd name="T31" fmla="*/ 1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140">
                  <a:moveTo>
                    <a:pt x="6" y="16"/>
                  </a:moveTo>
                  <a:lnTo>
                    <a:pt x="6" y="16"/>
                  </a:lnTo>
                  <a:lnTo>
                    <a:pt x="0" y="18"/>
                  </a:lnTo>
                  <a:lnTo>
                    <a:pt x="0" y="46"/>
                  </a:lnTo>
                  <a:lnTo>
                    <a:pt x="0" y="46"/>
                  </a:lnTo>
                  <a:lnTo>
                    <a:pt x="10" y="42"/>
                  </a:lnTo>
                  <a:lnTo>
                    <a:pt x="20" y="36"/>
                  </a:lnTo>
                  <a:lnTo>
                    <a:pt x="20" y="140"/>
                  </a:lnTo>
                  <a:lnTo>
                    <a:pt x="52" y="140"/>
                  </a:lnTo>
                  <a:lnTo>
                    <a:pt x="52" y="0"/>
                  </a:lnTo>
                  <a:lnTo>
                    <a:pt x="26" y="0"/>
                  </a:lnTo>
                  <a:lnTo>
                    <a:pt x="26" y="0"/>
                  </a:lnTo>
                  <a:lnTo>
                    <a:pt x="20" y="8"/>
                  </a:lnTo>
                  <a:lnTo>
                    <a:pt x="14" y="12"/>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grpSp>
      <p:sp>
        <p:nvSpPr>
          <p:cNvPr id="98" name="矩形 97"/>
          <p:cNvSpPr/>
          <p:nvPr/>
        </p:nvSpPr>
        <p:spPr>
          <a:xfrm>
            <a:off x="544866" y="4730426"/>
            <a:ext cx="2889596" cy="1043350"/>
          </a:xfrm>
          <a:prstGeom prst="rect">
            <a:avLst/>
          </a:prstGeom>
          <a:noFill/>
        </p:spPr>
        <p:txBody>
          <a:bodyPr wrap="square" lIns="121908" tIns="60954" rIns="121908" bIns="60954">
            <a:spAutoFit/>
          </a:bodyPr>
          <a:lstStyle/>
          <a:p>
            <a:pPr algn="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99" name="组合 98"/>
          <p:cNvGrpSpPr/>
          <p:nvPr/>
        </p:nvGrpSpPr>
        <p:grpSpPr>
          <a:xfrm>
            <a:off x="3454244" y="4798793"/>
            <a:ext cx="440711" cy="447251"/>
            <a:chOff x="7467600" y="9539288"/>
            <a:chExt cx="647700" cy="657225"/>
          </a:xfrm>
          <a:solidFill>
            <a:schemeClr val="accent1"/>
          </a:solidFill>
        </p:grpSpPr>
        <p:sp>
          <p:nvSpPr>
            <p:cNvPr id="107" name="Freeform 27"/>
            <p:cNvSpPr>
              <a:spLocks noEditPoints="1"/>
            </p:cNvSpPr>
            <p:nvPr/>
          </p:nvSpPr>
          <p:spPr bwMode="auto">
            <a:xfrm>
              <a:off x="7467600" y="9539288"/>
              <a:ext cx="460375" cy="565150"/>
            </a:xfrm>
            <a:custGeom>
              <a:avLst/>
              <a:gdLst>
                <a:gd name="T0" fmla="*/ 98 w 290"/>
                <a:gd name="T1" fmla="*/ 170 h 356"/>
                <a:gd name="T2" fmla="*/ 108 w 290"/>
                <a:gd name="T3" fmla="*/ 170 h 356"/>
                <a:gd name="T4" fmla="*/ 122 w 290"/>
                <a:gd name="T5" fmla="*/ 164 h 356"/>
                <a:gd name="T6" fmla="*/ 132 w 290"/>
                <a:gd name="T7" fmla="*/ 152 h 356"/>
                <a:gd name="T8" fmla="*/ 138 w 290"/>
                <a:gd name="T9" fmla="*/ 138 h 356"/>
                <a:gd name="T10" fmla="*/ 140 w 290"/>
                <a:gd name="T11" fmla="*/ 40 h 356"/>
                <a:gd name="T12" fmla="*/ 140 w 290"/>
                <a:gd name="T13" fmla="*/ 36 h 356"/>
                <a:gd name="T14" fmla="*/ 148 w 290"/>
                <a:gd name="T15" fmla="*/ 28 h 356"/>
                <a:gd name="T16" fmla="*/ 250 w 290"/>
                <a:gd name="T17" fmla="*/ 28 h 356"/>
                <a:gd name="T18" fmla="*/ 256 w 290"/>
                <a:gd name="T19" fmla="*/ 30 h 356"/>
                <a:gd name="T20" fmla="*/ 260 w 290"/>
                <a:gd name="T21" fmla="*/ 34 h 356"/>
                <a:gd name="T22" fmla="*/ 290 w 290"/>
                <a:gd name="T23" fmla="*/ 34 h 356"/>
                <a:gd name="T24" fmla="*/ 288 w 290"/>
                <a:gd name="T25" fmla="*/ 26 h 356"/>
                <a:gd name="T26" fmla="*/ 276 w 290"/>
                <a:gd name="T27" fmla="*/ 10 h 356"/>
                <a:gd name="T28" fmla="*/ 264 w 290"/>
                <a:gd name="T29" fmla="*/ 2 h 356"/>
                <a:gd name="T30" fmla="*/ 250 w 290"/>
                <a:gd name="T31" fmla="*/ 0 h 356"/>
                <a:gd name="T32" fmla="*/ 152 w 290"/>
                <a:gd name="T33" fmla="*/ 0 h 356"/>
                <a:gd name="T34" fmla="*/ 134 w 290"/>
                <a:gd name="T35" fmla="*/ 4 h 356"/>
                <a:gd name="T36" fmla="*/ 120 w 290"/>
                <a:gd name="T37" fmla="*/ 16 h 356"/>
                <a:gd name="T38" fmla="*/ 14 w 290"/>
                <a:gd name="T39" fmla="*/ 152 h 356"/>
                <a:gd name="T40" fmla="*/ 8 w 290"/>
                <a:gd name="T41" fmla="*/ 158 h 356"/>
                <a:gd name="T42" fmla="*/ 2 w 290"/>
                <a:gd name="T43" fmla="*/ 174 h 356"/>
                <a:gd name="T44" fmla="*/ 0 w 290"/>
                <a:gd name="T45" fmla="*/ 316 h 356"/>
                <a:gd name="T46" fmla="*/ 2 w 290"/>
                <a:gd name="T47" fmla="*/ 324 h 356"/>
                <a:gd name="T48" fmla="*/ 8 w 290"/>
                <a:gd name="T49" fmla="*/ 338 h 356"/>
                <a:gd name="T50" fmla="*/ 18 w 290"/>
                <a:gd name="T51" fmla="*/ 350 h 356"/>
                <a:gd name="T52" fmla="*/ 32 w 290"/>
                <a:gd name="T53" fmla="*/ 356 h 356"/>
                <a:gd name="T54" fmla="*/ 94 w 290"/>
                <a:gd name="T55" fmla="*/ 356 h 356"/>
                <a:gd name="T56" fmla="*/ 40 w 290"/>
                <a:gd name="T57" fmla="*/ 328 h 356"/>
                <a:gd name="T58" fmla="*/ 36 w 290"/>
                <a:gd name="T59" fmla="*/ 328 h 356"/>
                <a:gd name="T60" fmla="*/ 30 w 290"/>
                <a:gd name="T61" fmla="*/ 320 h 356"/>
                <a:gd name="T62" fmla="*/ 28 w 290"/>
                <a:gd name="T63" fmla="*/ 184 h 356"/>
                <a:gd name="T64" fmla="*/ 30 w 290"/>
                <a:gd name="T65" fmla="*/ 178 h 356"/>
                <a:gd name="T66" fmla="*/ 36 w 290"/>
                <a:gd name="T67" fmla="*/ 172 h 356"/>
                <a:gd name="T68" fmla="*/ 40 w 290"/>
                <a:gd name="T69" fmla="*/ 170 h 356"/>
                <a:gd name="T70" fmla="*/ 112 w 290"/>
                <a:gd name="T71" fmla="*/ 130 h 356"/>
                <a:gd name="T72" fmla="*/ 110 w 290"/>
                <a:gd name="T73" fmla="*/ 134 h 356"/>
                <a:gd name="T74" fmla="*/ 104 w 290"/>
                <a:gd name="T75" fmla="*/ 142 h 356"/>
                <a:gd name="T76" fmla="*/ 58 w 290"/>
                <a:gd name="T77" fmla="*/ 14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0" h="356">
                  <a:moveTo>
                    <a:pt x="40" y="170"/>
                  </a:moveTo>
                  <a:lnTo>
                    <a:pt x="98" y="170"/>
                  </a:lnTo>
                  <a:lnTo>
                    <a:pt x="98" y="170"/>
                  </a:lnTo>
                  <a:lnTo>
                    <a:pt x="108" y="170"/>
                  </a:lnTo>
                  <a:lnTo>
                    <a:pt x="114" y="168"/>
                  </a:lnTo>
                  <a:lnTo>
                    <a:pt x="122" y="164"/>
                  </a:lnTo>
                  <a:lnTo>
                    <a:pt x="128" y="158"/>
                  </a:lnTo>
                  <a:lnTo>
                    <a:pt x="132" y="152"/>
                  </a:lnTo>
                  <a:lnTo>
                    <a:pt x="136" y="146"/>
                  </a:lnTo>
                  <a:lnTo>
                    <a:pt x="138" y="138"/>
                  </a:lnTo>
                  <a:lnTo>
                    <a:pt x="140" y="130"/>
                  </a:lnTo>
                  <a:lnTo>
                    <a:pt x="140" y="40"/>
                  </a:lnTo>
                  <a:lnTo>
                    <a:pt x="140" y="40"/>
                  </a:lnTo>
                  <a:lnTo>
                    <a:pt x="140" y="36"/>
                  </a:lnTo>
                  <a:lnTo>
                    <a:pt x="144" y="32"/>
                  </a:lnTo>
                  <a:lnTo>
                    <a:pt x="148" y="28"/>
                  </a:lnTo>
                  <a:lnTo>
                    <a:pt x="152" y="28"/>
                  </a:lnTo>
                  <a:lnTo>
                    <a:pt x="250" y="28"/>
                  </a:lnTo>
                  <a:lnTo>
                    <a:pt x="250" y="28"/>
                  </a:lnTo>
                  <a:lnTo>
                    <a:pt x="256" y="30"/>
                  </a:lnTo>
                  <a:lnTo>
                    <a:pt x="260" y="34"/>
                  </a:lnTo>
                  <a:lnTo>
                    <a:pt x="260" y="34"/>
                  </a:lnTo>
                  <a:lnTo>
                    <a:pt x="270" y="34"/>
                  </a:lnTo>
                  <a:lnTo>
                    <a:pt x="290" y="34"/>
                  </a:lnTo>
                  <a:lnTo>
                    <a:pt x="290" y="34"/>
                  </a:lnTo>
                  <a:lnTo>
                    <a:pt x="288" y="26"/>
                  </a:lnTo>
                  <a:lnTo>
                    <a:pt x="284" y="20"/>
                  </a:lnTo>
                  <a:lnTo>
                    <a:pt x="276" y="10"/>
                  </a:lnTo>
                  <a:lnTo>
                    <a:pt x="270" y="6"/>
                  </a:lnTo>
                  <a:lnTo>
                    <a:pt x="264" y="2"/>
                  </a:lnTo>
                  <a:lnTo>
                    <a:pt x="258" y="0"/>
                  </a:lnTo>
                  <a:lnTo>
                    <a:pt x="250" y="0"/>
                  </a:lnTo>
                  <a:lnTo>
                    <a:pt x="152" y="0"/>
                  </a:lnTo>
                  <a:lnTo>
                    <a:pt x="152" y="0"/>
                  </a:lnTo>
                  <a:lnTo>
                    <a:pt x="144" y="2"/>
                  </a:lnTo>
                  <a:lnTo>
                    <a:pt x="134" y="4"/>
                  </a:lnTo>
                  <a:lnTo>
                    <a:pt x="128" y="8"/>
                  </a:lnTo>
                  <a:lnTo>
                    <a:pt x="120" y="16"/>
                  </a:lnTo>
                  <a:lnTo>
                    <a:pt x="120" y="16"/>
                  </a:lnTo>
                  <a:lnTo>
                    <a:pt x="14" y="152"/>
                  </a:lnTo>
                  <a:lnTo>
                    <a:pt x="14" y="152"/>
                  </a:lnTo>
                  <a:lnTo>
                    <a:pt x="8" y="158"/>
                  </a:lnTo>
                  <a:lnTo>
                    <a:pt x="4" y="166"/>
                  </a:lnTo>
                  <a:lnTo>
                    <a:pt x="2" y="174"/>
                  </a:lnTo>
                  <a:lnTo>
                    <a:pt x="0" y="184"/>
                  </a:lnTo>
                  <a:lnTo>
                    <a:pt x="0" y="316"/>
                  </a:lnTo>
                  <a:lnTo>
                    <a:pt x="0" y="316"/>
                  </a:lnTo>
                  <a:lnTo>
                    <a:pt x="2" y="324"/>
                  </a:lnTo>
                  <a:lnTo>
                    <a:pt x="4" y="332"/>
                  </a:lnTo>
                  <a:lnTo>
                    <a:pt x="8" y="338"/>
                  </a:lnTo>
                  <a:lnTo>
                    <a:pt x="12" y="344"/>
                  </a:lnTo>
                  <a:lnTo>
                    <a:pt x="18" y="350"/>
                  </a:lnTo>
                  <a:lnTo>
                    <a:pt x="26" y="352"/>
                  </a:lnTo>
                  <a:lnTo>
                    <a:pt x="32" y="356"/>
                  </a:lnTo>
                  <a:lnTo>
                    <a:pt x="40" y="356"/>
                  </a:lnTo>
                  <a:lnTo>
                    <a:pt x="94" y="356"/>
                  </a:lnTo>
                  <a:lnTo>
                    <a:pt x="94" y="328"/>
                  </a:lnTo>
                  <a:lnTo>
                    <a:pt x="40" y="328"/>
                  </a:lnTo>
                  <a:lnTo>
                    <a:pt x="40" y="328"/>
                  </a:lnTo>
                  <a:lnTo>
                    <a:pt x="36" y="328"/>
                  </a:lnTo>
                  <a:lnTo>
                    <a:pt x="32" y="324"/>
                  </a:lnTo>
                  <a:lnTo>
                    <a:pt x="30" y="320"/>
                  </a:lnTo>
                  <a:lnTo>
                    <a:pt x="28" y="316"/>
                  </a:lnTo>
                  <a:lnTo>
                    <a:pt x="28" y="184"/>
                  </a:lnTo>
                  <a:lnTo>
                    <a:pt x="28" y="184"/>
                  </a:lnTo>
                  <a:lnTo>
                    <a:pt x="30" y="178"/>
                  </a:lnTo>
                  <a:lnTo>
                    <a:pt x="32" y="174"/>
                  </a:lnTo>
                  <a:lnTo>
                    <a:pt x="36" y="172"/>
                  </a:lnTo>
                  <a:lnTo>
                    <a:pt x="40" y="170"/>
                  </a:lnTo>
                  <a:lnTo>
                    <a:pt x="40" y="170"/>
                  </a:lnTo>
                  <a:close/>
                  <a:moveTo>
                    <a:pt x="112" y="72"/>
                  </a:moveTo>
                  <a:lnTo>
                    <a:pt x="112" y="130"/>
                  </a:lnTo>
                  <a:lnTo>
                    <a:pt x="112" y="130"/>
                  </a:lnTo>
                  <a:lnTo>
                    <a:pt x="110" y="134"/>
                  </a:lnTo>
                  <a:lnTo>
                    <a:pt x="108" y="138"/>
                  </a:lnTo>
                  <a:lnTo>
                    <a:pt x="104" y="142"/>
                  </a:lnTo>
                  <a:lnTo>
                    <a:pt x="98" y="142"/>
                  </a:lnTo>
                  <a:lnTo>
                    <a:pt x="58" y="142"/>
                  </a:lnTo>
                  <a:lnTo>
                    <a:pt x="112"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sp>
          <p:nvSpPr>
            <p:cNvPr id="108" name="Freeform 28"/>
            <p:cNvSpPr>
              <a:spLocks noEditPoints="1"/>
            </p:cNvSpPr>
            <p:nvPr/>
          </p:nvSpPr>
          <p:spPr bwMode="auto">
            <a:xfrm>
              <a:off x="7654925" y="9631363"/>
              <a:ext cx="460375" cy="565150"/>
            </a:xfrm>
            <a:custGeom>
              <a:avLst/>
              <a:gdLst>
                <a:gd name="T0" fmla="*/ 152 w 290"/>
                <a:gd name="T1" fmla="*/ 0 h 356"/>
                <a:gd name="T2" fmla="*/ 142 w 290"/>
                <a:gd name="T3" fmla="*/ 2 h 356"/>
                <a:gd name="T4" fmla="*/ 126 w 290"/>
                <a:gd name="T5" fmla="*/ 8 h 356"/>
                <a:gd name="T6" fmla="*/ 120 w 290"/>
                <a:gd name="T7" fmla="*/ 16 h 356"/>
                <a:gd name="T8" fmla="*/ 14 w 290"/>
                <a:gd name="T9" fmla="*/ 152 h 356"/>
                <a:gd name="T10" fmla="*/ 4 w 290"/>
                <a:gd name="T11" fmla="*/ 166 h 356"/>
                <a:gd name="T12" fmla="*/ 0 w 290"/>
                <a:gd name="T13" fmla="*/ 184 h 356"/>
                <a:gd name="T14" fmla="*/ 0 w 290"/>
                <a:gd name="T15" fmla="*/ 316 h 356"/>
                <a:gd name="T16" fmla="*/ 2 w 290"/>
                <a:gd name="T17" fmla="*/ 332 h 356"/>
                <a:gd name="T18" fmla="*/ 12 w 290"/>
                <a:gd name="T19" fmla="*/ 344 h 356"/>
                <a:gd name="T20" fmla="*/ 24 w 290"/>
                <a:gd name="T21" fmla="*/ 352 h 356"/>
                <a:gd name="T22" fmla="*/ 40 w 290"/>
                <a:gd name="T23" fmla="*/ 356 h 356"/>
                <a:gd name="T24" fmla="*/ 248 w 290"/>
                <a:gd name="T25" fmla="*/ 356 h 356"/>
                <a:gd name="T26" fmla="*/ 264 w 290"/>
                <a:gd name="T27" fmla="*/ 352 h 356"/>
                <a:gd name="T28" fmla="*/ 278 w 290"/>
                <a:gd name="T29" fmla="*/ 344 h 356"/>
                <a:gd name="T30" fmla="*/ 286 w 290"/>
                <a:gd name="T31" fmla="*/ 332 h 356"/>
                <a:gd name="T32" fmla="*/ 290 w 290"/>
                <a:gd name="T33" fmla="*/ 316 h 356"/>
                <a:gd name="T34" fmla="*/ 290 w 290"/>
                <a:gd name="T35" fmla="*/ 40 h 356"/>
                <a:gd name="T36" fmla="*/ 286 w 290"/>
                <a:gd name="T37" fmla="*/ 24 h 356"/>
                <a:gd name="T38" fmla="*/ 278 w 290"/>
                <a:gd name="T39" fmla="*/ 12 h 356"/>
                <a:gd name="T40" fmla="*/ 264 w 290"/>
                <a:gd name="T41" fmla="*/ 4 h 356"/>
                <a:gd name="T42" fmla="*/ 248 w 290"/>
                <a:gd name="T43" fmla="*/ 0 h 356"/>
                <a:gd name="T44" fmla="*/ 110 w 290"/>
                <a:gd name="T45" fmla="*/ 72 h 356"/>
                <a:gd name="T46" fmla="*/ 110 w 290"/>
                <a:gd name="T47" fmla="*/ 130 h 356"/>
                <a:gd name="T48" fmla="*/ 108 w 290"/>
                <a:gd name="T49" fmla="*/ 138 h 356"/>
                <a:gd name="T50" fmla="*/ 98 w 290"/>
                <a:gd name="T51" fmla="*/ 142 h 356"/>
                <a:gd name="T52" fmla="*/ 110 w 290"/>
                <a:gd name="T53" fmla="*/ 72 h 356"/>
                <a:gd name="T54" fmla="*/ 262 w 290"/>
                <a:gd name="T55" fmla="*/ 316 h 356"/>
                <a:gd name="T56" fmla="*/ 258 w 290"/>
                <a:gd name="T57" fmla="*/ 324 h 356"/>
                <a:gd name="T58" fmla="*/ 248 w 290"/>
                <a:gd name="T59" fmla="*/ 328 h 356"/>
                <a:gd name="T60" fmla="*/ 40 w 290"/>
                <a:gd name="T61" fmla="*/ 328 h 356"/>
                <a:gd name="T62" fmla="*/ 32 w 290"/>
                <a:gd name="T63" fmla="*/ 324 h 356"/>
                <a:gd name="T64" fmla="*/ 28 w 290"/>
                <a:gd name="T65" fmla="*/ 316 h 356"/>
                <a:gd name="T66" fmla="*/ 28 w 290"/>
                <a:gd name="T67" fmla="*/ 184 h 356"/>
                <a:gd name="T68" fmla="*/ 32 w 290"/>
                <a:gd name="T69" fmla="*/ 174 h 356"/>
                <a:gd name="T70" fmla="*/ 40 w 290"/>
                <a:gd name="T71" fmla="*/ 170 h 356"/>
                <a:gd name="T72" fmla="*/ 98 w 290"/>
                <a:gd name="T73" fmla="*/ 170 h 356"/>
                <a:gd name="T74" fmla="*/ 114 w 290"/>
                <a:gd name="T75" fmla="*/ 168 h 356"/>
                <a:gd name="T76" fmla="*/ 126 w 290"/>
                <a:gd name="T77" fmla="*/ 158 h 356"/>
                <a:gd name="T78" fmla="*/ 136 w 290"/>
                <a:gd name="T79" fmla="*/ 146 h 356"/>
                <a:gd name="T80" fmla="*/ 138 w 290"/>
                <a:gd name="T81" fmla="*/ 130 h 356"/>
                <a:gd name="T82" fmla="*/ 138 w 290"/>
                <a:gd name="T83" fmla="*/ 40 h 356"/>
                <a:gd name="T84" fmla="*/ 142 w 290"/>
                <a:gd name="T85" fmla="*/ 32 h 356"/>
                <a:gd name="T86" fmla="*/ 152 w 290"/>
                <a:gd name="T87" fmla="*/ 28 h 356"/>
                <a:gd name="T88" fmla="*/ 248 w 290"/>
                <a:gd name="T89" fmla="*/ 28 h 356"/>
                <a:gd name="T90" fmla="*/ 258 w 290"/>
                <a:gd name="T91" fmla="*/ 32 h 356"/>
                <a:gd name="T92" fmla="*/ 262 w 290"/>
                <a:gd name="T93" fmla="*/ 4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356">
                  <a:moveTo>
                    <a:pt x="248" y="0"/>
                  </a:moveTo>
                  <a:lnTo>
                    <a:pt x="152" y="0"/>
                  </a:lnTo>
                  <a:lnTo>
                    <a:pt x="152" y="0"/>
                  </a:lnTo>
                  <a:lnTo>
                    <a:pt x="142" y="2"/>
                  </a:lnTo>
                  <a:lnTo>
                    <a:pt x="134" y="4"/>
                  </a:lnTo>
                  <a:lnTo>
                    <a:pt x="126" y="8"/>
                  </a:lnTo>
                  <a:lnTo>
                    <a:pt x="120" y="16"/>
                  </a:lnTo>
                  <a:lnTo>
                    <a:pt x="120" y="16"/>
                  </a:lnTo>
                  <a:lnTo>
                    <a:pt x="14" y="152"/>
                  </a:lnTo>
                  <a:lnTo>
                    <a:pt x="14" y="152"/>
                  </a:lnTo>
                  <a:lnTo>
                    <a:pt x="8" y="158"/>
                  </a:lnTo>
                  <a:lnTo>
                    <a:pt x="4" y="166"/>
                  </a:lnTo>
                  <a:lnTo>
                    <a:pt x="0" y="174"/>
                  </a:lnTo>
                  <a:lnTo>
                    <a:pt x="0" y="184"/>
                  </a:lnTo>
                  <a:lnTo>
                    <a:pt x="0" y="316"/>
                  </a:lnTo>
                  <a:lnTo>
                    <a:pt x="0" y="316"/>
                  </a:lnTo>
                  <a:lnTo>
                    <a:pt x="0" y="324"/>
                  </a:lnTo>
                  <a:lnTo>
                    <a:pt x="2" y="332"/>
                  </a:lnTo>
                  <a:lnTo>
                    <a:pt x="6" y="338"/>
                  </a:lnTo>
                  <a:lnTo>
                    <a:pt x="12" y="344"/>
                  </a:lnTo>
                  <a:lnTo>
                    <a:pt x="18" y="350"/>
                  </a:lnTo>
                  <a:lnTo>
                    <a:pt x="24" y="352"/>
                  </a:lnTo>
                  <a:lnTo>
                    <a:pt x="32" y="356"/>
                  </a:lnTo>
                  <a:lnTo>
                    <a:pt x="40" y="356"/>
                  </a:lnTo>
                  <a:lnTo>
                    <a:pt x="248" y="356"/>
                  </a:lnTo>
                  <a:lnTo>
                    <a:pt x="248" y="356"/>
                  </a:lnTo>
                  <a:lnTo>
                    <a:pt x="258" y="356"/>
                  </a:lnTo>
                  <a:lnTo>
                    <a:pt x="264" y="352"/>
                  </a:lnTo>
                  <a:lnTo>
                    <a:pt x="272" y="350"/>
                  </a:lnTo>
                  <a:lnTo>
                    <a:pt x="278" y="344"/>
                  </a:lnTo>
                  <a:lnTo>
                    <a:pt x="282" y="338"/>
                  </a:lnTo>
                  <a:lnTo>
                    <a:pt x="286" y="332"/>
                  </a:lnTo>
                  <a:lnTo>
                    <a:pt x="288" y="324"/>
                  </a:lnTo>
                  <a:lnTo>
                    <a:pt x="290" y="316"/>
                  </a:lnTo>
                  <a:lnTo>
                    <a:pt x="290" y="40"/>
                  </a:lnTo>
                  <a:lnTo>
                    <a:pt x="290" y="40"/>
                  </a:lnTo>
                  <a:lnTo>
                    <a:pt x="288" y="32"/>
                  </a:lnTo>
                  <a:lnTo>
                    <a:pt x="286" y="24"/>
                  </a:lnTo>
                  <a:lnTo>
                    <a:pt x="282" y="18"/>
                  </a:lnTo>
                  <a:lnTo>
                    <a:pt x="278" y="12"/>
                  </a:lnTo>
                  <a:lnTo>
                    <a:pt x="272" y="6"/>
                  </a:lnTo>
                  <a:lnTo>
                    <a:pt x="264" y="4"/>
                  </a:lnTo>
                  <a:lnTo>
                    <a:pt x="258" y="0"/>
                  </a:lnTo>
                  <a:lnTo>
                    <a:pt x="248" y="0"/>
                  </a:lnTo>
                  <a:lnTo>
                    <a:pt x="248" y="0"/>
                  </a:lnTo>
                  <a:close/>
                  <a:moveTo>
                    <a:pt x="110" y="72"/>
                  </a:moveTo>
                  <a:lnTo>
                    <a:pt x="110" y="130"/>
                  </a:lnTo>
                  <a:lnTo>
                    <a:pt x="110" y="130"/>
                  </a:lnTo>
                  <a:lnTo>
                    <a:pt x="110" y="134"/>
                  </a:lnTo>
                  <a:lnTo>
                    <a:pt x="108" y="138"/>
                  </a:lnTo>
                  <a:lnTo>
                    <a:pt x="104" y="142"/>
                  </a:lnTo>
                  <a:lnTo>
                    <a:pt x="98" y="142"/>
                  </a:lnTo>
                  <a:lnTo>
                    <a:pt x="56" y="142"/>
                  </a:lnTo>
                  <a:lnTo>
                    <a:pt x="110" y="72"/>
                  </a:lnTo>
                  <a:close/>
                  <a:moveTo>
                    <a:pt x="262" y="316"/>
                  </a:moveTo>
                  <a:lnTo>
                    <a:pt x="262" y="316"/>
                  </a:lnTo>
                  <a:lnTo>
                    <a:pt x="260" y="320"/>
                  </a:lnTo>
                  <a:lnTo>
                    <a:pt x="258" y="324"/>
                  </a:lnTo>
                  <a:lnTo>
                    <a:pt x="254" y="328"/>
                  </a:lnTo>
                  <a:lnTo>
                    <a:pt x="248" y="328"/>
                  </a:lnTo>
                  <a:lnTo>
                    <a:pt x="40" y="328"/>
                  </a:lnTo>
                  <a:lnTo>
                    <a:pt x="40" y="328"/>
                  </a:lnTo>
                  <a:lnTo>
                    <a:pt x="36" y="328"/>
                  </a:lnTo>
                  <a:lnTo>
                    <a:pt x="32" y="324"/>
                  </a:lnTo>
                  <a:lnTo>
                    <a:pt x="28" y="320"/>
                  </a:lnTo>
                  <a:lnTo>
                    <a:pt x="28" y="316"/>
                  </a:lnTo>
                  <a:lnTo>
                    <a:pt x="28" y="184"/>
                  </a:lnTo>
                  <a:lnTo>
                    <a:pt x="28" y="184"/>
                  </a:lnTo>
                  <a:lnTo>
                    <a:pt x="28" y="178"/>
                  </a:lnTo>
                  <a:lnTo>
                    <a:pt x="32" y="174"/>
                  </a:lnTo>
                  <a:lnTo>
                    <a:pt x="36" y="172"/>
                  </a:lnTo>
                  <a:lnTo>
                    <a:pt x="40" y="170"/>
                  </a:lnTo>
                  <a:lnTo>
                    <a:pt x="98" y="170"/>
                  </a:lnTo>
                  <a:lnTo>
                    <a:pt x="98" y="170"/>
                  </a:lnTo>
                  <a:lnTo>
                    <a:pt x="106" y="170"/>
                  </a:lnTo>
                  <a:lnTo>
                    <a:pt x="114" y="168"/>
                  </a:lnTo>
                  <a:lnTo>
                    <a:pt x="120" y="164"/>
                  </a:lnTo>
                  <a:lnTo>
                    <a:pt x="126" y="158"/>
                  </a:lnTo>
                  <a:lnTo>
                    <a:pt x="132" y="152"/>
                  </a:lnTo>
                  <a:lnTo>
                    <a:pt x="136" y="146"/>
                  </a:lnTo>
                  <a:lnTo>
                    <a:pt x="138" y="138"/>
                  </a:lnTo>
                  <a:lnTo>
                    <a:pt x="138" y="130"/>
                  </a:lnTo>
                  <a:lnTo>
                    <a:pt x="138" y="40"/>
                  </a:lnTo>
                  <a:lnTo>
                    <a:pt x="138" y="40"/>
                  </a:lnTo>
                  <a:lnTo>
                    <a:pt x="140" y="36"/>
                  </a:lnTo>
                  <a:lnTo>
                    <a:pt x="142" y="32"/>
                  </a:lnTo>
                  <a:lnTo>
                    <a:pt x="146" y="28"/>
                  </a:lnTo>
                  <a:lnTo>
                    <a:pt x="152" y="28"/>
                  </a:lnTo>
                  <a:lnTo>
                    <a:pt x="248" y="28"/>
                  </a:lnTo>
                  <a:lnTo>
                    <a:pt x="248" y="28"/>
                  </a:lnTo>
                  <a:lnTo>
                    <a:pt x="254" y="28"/>
                  </a:lnTo>
                  <a:lnTo>
                    <a:pt x="258" y="32"/>
                  </a:lnTo>
                  <a:lnTo>
                    <a:pt x="260" y="36"/>
                  </a:lnTo>
                  <a:lnTo>
                    <a:pt x="262" y="40"/>
                  </a:lnTo>
                  <a:lnTo>
                    <a:pt x="262" y="3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04066"/>
                </a:solidFill>
              </a:endParaRPr>
            </a:p>
          </p:txBody>
        </p:sp>
      </p:grpSp>
      <p:sp>
        <p:nvSpPr>
          <p:cNvPr id="109" name="矩形 108"/>
          <p:cNvSpPr/>
          <p:nvPr/>
        </p:nvSpPr>
        <p:spPr>
          <a:xfrm>
            <a:off x="8757539" y="3284012"/>
            <a:ext cx="2889596" cy="1043350"/>
          </a:xfrm>
          <a:prstGeom prst="rect">
            <a:avLst/>
          </a:prstGeom>
          <a:noFill/>
        </p:spPr>
        <p:txBody>
          <a:bodyPr wrap="square" lIns="121908" tIns="60954" rIns="121908" bIns="60954">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10" name="Freeform 18"/>
          <p:cNvSpPr>
            <a:spLocks noEditPoints="1"/>
          </p:cNvSpPr>
          <p:nvPr/>
        </p:nvSpPr>
        <p:spPr bwMode="auto">
          <a:xfrm>
            <a:off x="8383771" y="3379960"/>
            <a:ext cx="319108" cy="464039"/>
          </a:xfrm>
          <a:custGeom>
            <a:avLst/>
            <a:gdLst>
              <a:gd name="T0" fmla="*/ 146 w 326"/>
              <a:gd name="T1" fmla="*/ 0 h 474"/>
              <a:gd name="T2" fmla="*/ 100 w 326"/>
              <a:gd name="T3" fmla="*/ 12 h 474"/>
              <a:gd name="T4" fmla="*/ 60 w 326"/>
              <a:gd name="T5" fmla="*/ 38 h 474"/>
              <a:gd name="T6" fmla="*/ 28 w 326"/>
              <a:gd name="T7" fmla="*/ 72 h 474"/>
              <a:gd name="T8" fmla="*/ 8 w 326"/>
              <a:gd name="T9" fmla="*/ 114 h 474"/>
              <a:gd name="T10" fmla="*/ 0 w 326"/>
              <a:gd name="T11" fmla="*/ 162 h 474"/>
              <a:gd name="T12" fmla="*/ 4 w 326"/>
              <a:gd name="T13" fmla="*/ 200 h 474"/>
              <a:gd name="T14" fmla="*/ 16 w 326"/>
              <a:gd name="T15" fmla="*/ 240 h 474"/>
              <a:gd name="T16" fmla="*/ 44 w 326"/>
              <a:gd name="T17" fmla="*/ 334 h 474"/>
              <a:gd name="T18" fmla="*/ 44 w 326"/>
              <a:gd name="T19" fmla="*/ 378 h 474"/>
              <a:gd name="T20" fmla="*/ 56 w 326"/>
              <a:gd name="T21" fmla="*/ 416 h 474"/>
              <a:gd name="T22" fmla="*/ 70 w 326"/>
              <a:gd name="T23" fmla="*/ 426 h 474"/>
              <a:gd name="T24" fmla="*/ 86 w 326"/>
              <a:gd name="T25" fmla="*/ 454 h 474"/>
              <a:gd name="T26" fmla="*/ 110 w 326"/>
              <a:gd name="T27" fmla="*/ 470 h 474"/>
              <a:gd name="T28" fmla="*/ 184 w 326"/>
              <a:gd name="T29" fmla="*/ 474 h 474"/>
              <a:gd name="T30" fmla="*/ 216 w 326"/>
              <a:gd name="T31" fmla="*/ 470 h 474"/>
              <a:gd name="T32" fmla="*/ 240 w 326"/>
              <a:gd name="T33" fmla="*/ 454 h 474"/>
              <a:gd name="T34" fmla="*/ 256 w 326"/>
              <a:gd name="T35" fmla="*/ 426 h 474"/>
              <a:gd name="T36" fmla="*/ 270 w 326"/>
              <a:gd name="T37" fmla="*/ 416 h 474"/>
              <a:gd name="T38" fmla="*/ 280 w 326"/>
              <a:gd name="T39" fmla="*/ 378 h 474"/>
              <a:gd name="T40" fmla="*/ 282 w 326"/>
              <a:gd name="T41" fmla="*/ 334 h 474"/>
              <a:gd name="T42" fmla="*/ 310 w 326"/>
              <a:gd name="T43" fmla="*/ 240 h 474"/>
              <a:gd name="T44" fmla="*/ 322 w 326"/>
              <a:gd name="T45" fmla="*/ 200 h 474"/>
              <a:gd name="T46" fmla="*/ 326 w 326"/>
              <a:gd name="T47" fmla="*/ 162 h 474"/>
              <a:gd name="T48" fmla="*/ 318 w 326"/>
              <a:gd name="T49" fmla="*/ 114 h 474"/>
              <a:gd name="T50" fmla="*/ 298 w 326"/>
              <a:gd name="T51" fmla="*/ 72 h 474"/>
              <a:gd name="T52" fmla="*/ 266 w 326"/>
              <a:gd name="T53" fmla="*/ 38 h 474"/>
              <a:gd name="T54" fmla="*/ 226 w 326"/>
              <a:gd name="T55" fmla="*/ 12 h 474"/>
              <a:gd name="T56" fmla="*/ 180 w 326"/>
              <a:gd name="T57" fmla="*/ 0 h 474"/>
              <a:gd name="T58" fmla="*/ 220 w 326"/>
              <a:gd name="T59" fmla="*/ 410 h 474"/>
              <a:gd name="T60" fmla="*/ 216 w 326"/>
              <a:gd name="T61" fmla="*/ 422 h 474"/>
              <a:gd name="T62" fmla="*/ 208 w 326"/>
              <a:gd name="T63" fmla="*/ 432 h 474"/>
              <a:gd name="T64" fmla="*/ 184 w 326"/>
              <a:gd name="T65" fmla="*/ 436 h 474"/>
              <a:gd name="T66" fmla="*/ 130 w 326"/>
              <a:gd name="T67" fmla="*/ 436 h 474"/>
              <a:gd name="T68" fmla="*/ 112 w 326"/>
              <a:gd name="T69" fmla="*/ 426 h 474"/>
              <a:gd name="T70" fmla="*/ 106 w 326"/>
              <a:gd name="T71" fmla="*/ 410 h 474"/>
              <a:gd name="T72" fmla="*/ 220 w 326"/>
              <a:gd name="T73" fmla="*/ 410 h 474"/>
              <a:gd name="T74" fmla="*/ 220 w 326"/>
              <a:gd name="T75" fmla="*/ 410 h 474"/>
              <a:gd name="T76" fmla="*/ 84 w 326"/>
              <a:gd name="T77" fmla="*/ 392 h 474"/>
              <a:gd name="T78" fmla="*/ 242 w 326"/>
              <a:gd name="T79" fmla="*/ 370 h 474"/>
              <a:gd name="T80" fmla="*/ 240 w 326"/>
              <a:gd name="T81" fmla="*/ 392 h 474"/>
              <a:gd name="T82" fmla="*/ 82 w 326"/>
              <a:gd name="T83" fmla="*/ 352 h 474"/>
              <a:gd name="T84" fmla="*/ 244 w 326"/>
              <a:gd name="T85" fmla="*/ 332 h 474"/>
              <a:gd name="T86" fmla="*/ 244 w 326"/>
              <a:gd name="T87" fmla="*/ 352 h 474"/>
              <a:gd name="T88" fmla="*/ 256 w 326"/>
              <a:gd name="T89" fmla="*/ 276 h 474"/>
              <a:gd name="T90" fmla="*/ 78 w 326"/>
              <a:gd name="T91" fmla="*/ 312 h 474"/>
              <a:gd name="T92" fmla="*/ 70 w 326"/>
              <a:gd name="T93" fmla="*/ 276 h 474"/>
              <a:gd name="T94" fmla="*/ 46 w 326"/>
              <a:gd name="T95" fmla="*/ 210 h 474"/>
              <a:gd name="T96" fmla="*/ 38 w 326"/>
              <a:gd name="T97" fmla="*/ 162 h 474"/>
              <a:gd name="T98" fmla="*/ 40 w 326"/>
              <a:gd name="T99" fmla="*/ 138 h 474"/>
              <a:gd name="T100" fmla="*/ 60 w 326"/>
              <a:gd name="T101" fmla="*/ 92 h 474"/>
              <a:gd name="T102" fmla="*/ 114 w 326"/>
              <a:gd name="T103" fmla="*/ 48 h 474"/>
              <a:gd name="T104" fmla="*/ 150 w 326"/>
              <a:gd name="T105" fmla="*/ 38 h 474"/>
              <a:gd name="T106" fmla="*/ 176 w 326"/>
              <a:gd name="T107" fmla="*/ 38 h 474"/>
              <a:gd name="T108" fmla="*/ 212 w 326"/>
              <a:gd name="T109" fmla="*/ 48 h 474"/>
              <a:gd name="T110" fmla="*/ 266 w 326"/>
              <a:gd name="T111" fmla="*/ 92 h 474"/>
              <a:gd name="T112" fmla="*/ 284 w 326"/>
              <a:gd name="T113" fmla="*/ 138 h 474"/>
              <a:gd name="T114" fmla="*/ 288 w 326"/>
              <a:gd name="T115" fmla="*/ 162 h 474"/>
              <a:gd name="T116" fmla="*/ 280 w 326"/>
              <a:gd name="T117" fmla="*/ 21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474">
                <a:moveTo>
                  <a:pt x="162" y="0"/>
                </a:moveTo>
                <a:lnTo>
                  <a:pt x="162" y="0"/>
                </a:lnTo>
                <a:lnTo>
                  <a:pt x="146" y="0"/>
                </a:lnTo>
                <a:lnTo>
                  <a:pt x="130" y="4"/>
                </a:lnTo>
                <a:lnTo>
                  <a:pt x="114" y="8"/>
                </a:lnTo>
                <a:lnTo>
                  <a:pt x="100" y="12"/>
                </a:lnTo>
                <a:lnTo>
                  <a:pt x="86" y="20"/>
                </a:lnTo>
                <a:lnTo>
                  <a:pt x="72" y="28"/>
                </a:lnTo>
                <a:lnTo>
                  <a:pt x="60" y="38"/>
                </a:lnTo>
                <a:lnTo>
                  <a:pt x="48" y="48"/>
                </a:lnTo>
                <a:lnTo>
                  <a:pt x="38" y="60"/>
                </a:lnTo>
                <a:lnTo>
                  <a:pt x="28" y="72"/>
                </a:lnTo>
                <a:lnTo>
                  <a:pt x="20" y="86"/>
                </a:lnTo>
                <a:lnTo>
                  <a:pt x="12" y="100"/>
                </a:lnTo>
                <a:lnTo>
                  <a:pt x="8" y="114"/>
                </a:lnTo>
                <a:lnTo>
                  <a:pt x="4" y="130"/>
                </a:lnTo>
                <a:lnTo>
                  <a:pt x="2" y="146"/>
                </a:lnTo>
                <a:lnTo>
                  <a:pt x="0" y="162"/>
                </a:lnTo>
                <a:lnTo>
                  <a:pt x="0" y="162"/>
                </a:lnTo>
                <a:lnTo>
                  <a:pt x="2" y="182"/>
                </a:lnTo>
                <a:lnTo>
                  <a:pt x="4" y="200"/>
                </a:lnTo>
                <a:lnTo>
                  <a:pt x="8" y="220"/>
                </a:lnTo>
                <a:lnTo>
                  <a:pt x="16" y="240"/>
                </a:lnTo>
                <a:lnTo>
                  <a:pt x="16" y="240"/>
                </a:lnTo>
                <a:lnTo>
                  <a:pt x="30" y="282"/>
                </a:lnTo>
                <a:lnTo>
                  <a:pt x="40" y="310"/>
                </a:lnTo>
                <a:lnTo>
                  <a:pt x="44" y="334"/>
                </a:lnTo>
                <a:lnTo>
                  <a:pt x="44" y="358"/>
                </a:lnTo>
                <a:lnTo>
                  <a:pt x="44" y="358"/>
                </a:lnTo>
                <a:lnTo>
                  <a:pt x="44" y="378"/>
                </a:lnTo>
                <a:lnTo>
                  <a:pt x="48" y="398"/>
                </a:lnTo>
                <a:lnTo>
                  <a:pt x="50" y="408"/>
                </a:lnTo>
                <a:lnTo>
                  <a:pt x="56" y="416"/>
                </a:lnTo>
                <a:lnTo>
                  <a:pt x="62" y="422"/>
                </a:lnTo>
                <a:lnTo>
                  <a:pt x="70" y="426"/>
                </a:lnTo>
                <a:lnTo>
                  <a:pt x="70" y="426"/>
                </a:lnTo>
                <a:lnTo>
                  <a:pt x="76" y="440"/>
                </a:lnTo>
                <a:lnTo>
                  <a:pt x="80" y="446"/>
                </a:lnTo>
                <a:lnTo>
                  <a:pt x="86" y="454"/>
                </a:lnTo>
                <a:lnTo>
                  <a:pt x="86" y="454"/>
                </a:lnTo>
                <a:lnTo>
                  <a:pt x="96" y="462"/>
                </a:lnTo>
                <a:lnTo>
                  <a:pt x="110" y="470"/>
                </a:lnTo>
                <a:lnTo>
                  <a:pt x="124" y="474"/>
                </a:lnTo>
                <a:lnTo>
                  <a:pt x="142" y="474"/>
                </a:lnTo>
                <a:lnTo>
                  <a:pt x="184" y="474"/>
                </a:lnTo>
                <a:lnTo>
                  <a:pt x="184" y="474"/>
                </a:lnTo>
                <a:lnTo>
                  <a:pt x="202" y="474"/>
                </a:lnTo>
                <a:lnTo>
                  <a:pt x="216" y="470"/>
                </a:lnTo>
                <a:lnTo>
                  <a:pt x="230" y="462"/>
                </a:lnTo>
                <a:lnTo>
                  <a:pt x="240" y="454"/>
                </a:lnTo>
                <a:lnTo>
                  <a:pt x="240" y="454"/>
                </a:lnTo>
                <a:lnTo>
                  <a:pt x="246" y="446"/>
                </a:lnTo>
                <a:lnTo>
                  <a:pt x="250" y="440"/>
                </a:lnTo>
                <a:lnTo>
                  <a:pt x="256" y="426"/>
                </a:lnTo>
                <a:lnTo>
                  <a:pt x="256" y="426"/>
                </a:lnTo>
                <a:lnTo>
                  <a:pt x="264" y="422"/>
                </a:lnTo>
                <a:lnTo>
                  <a:pt x="270" y="416"/>
                </a:lnTo>
                <a:lnTo>
                  <a:pt x="274" y="408"/>
                </a:lnTo>
                <a:lnTo>
                  <a:pt x="278" y="398"/>
                </a:lnTo>
                <a:lnTo>
                  <a:pt x="280" y="378"/>
                </a:lnTo>
                <a:lnTo>
                  <a:pt x="280" y="358"/>
                </a:lnTo>
                <a:lnTo>
                  <a:pt x="280" y="358"/>
                </a:lnTo>
                <a:lnTo>
                  <a:pt x="282" y="334"/>
                </a:lnTo>
                <a:lnTo>
                  <a:pt x="286" y="310"/>
                </a:lnTo>
                <a:lnTo>
                  <a:pt x="294" y="282"/>
                </a:lnTo>
                <a:lnTo>
                  <a:pt x="310" y="240"/>
                </a:lnTo>
                <a:lnTo>
                  <a:pt x="310" y="240"/>
                </a:lnTo>
                <a:lnTo>
                  <a:pt x="316" y="220"/>
                </a:lnTo>
                <a:lnTo>
                  <a:pt x="322" y="200"/>
                </a:lnTo>
                <a:lnTo>
                  <a:pt x="324" y="182"/>
                </a:lnTo>
                <a:lnTo>
                  <a:pt x="326" y="162"/>
                </a:lnTo>
                <a:lnTo>
                  <a:pt x="326" y="162"/>
                </a:lnTo>
                <a:lnTo>
                  <a:pt x="324" y="146"/>
                </a:lnTo>
                <a:lnTo>
                  <a:pt x="322" y="130"/>
                </a:lnTo>
                <a:lnTo>
                  <a:pt x="318" y="114"/>
                </a:lnTo>
                <a:lnTo>
                  <a:pt x="312" y="100"/>
                </a:lnTo>
                <a:lnTo>
                  <a:pt x="306" y="86"/>
                </a:lnTo>
                <a:lnTo>
                  <a:pt x="298" y="72"/>
                </a:lnTo>
                <a:lnTo>
                  <a:pt x="288" y="60"/>
                </a:lnTo>
                <a:lnTo>
                  <a:pt x="278" y="48"/>
                </a:lnTo>
                <a:lnTo>
                  <a:pt x="266" y="38"/>
                </a:lnTo>
                <a:lnTo>
                  <a:pt x="254" y="28"/>
                </a:lnTo>
                <a:lnTo>
                  <a:pt x="240" y="20"/>
                </a:lnTo>
                <a:lnTo>
                  <a:pt x="226" y="12"/>
                </a:lnTo>
                <a:lnTo>
                  <a:pt x="210" y="8"/>
                </a:lnTo>
                <a:lnTo>
                  <a:pt x="196" y="4"/>
                </a:lnTo>
                <a:lnTo>
                  <a:pt x="180" y="0"/>
                </a:lnTo>
                <a:lnTo>
                  <a:pt x="162" y="0"/>
                </a:lnTo>
                <a:lnTo>
                  <a:pt x="162" y="0"/>
                </a:lnTo>
                <a:close/>
                <a:moveTo>
                  <a:pt x="220" y="410"/>
                </a:moveTo>
                <a:lnTo>
                  <a:pt x="220" y="410"/>
                </a:lnTo>
                <a:lnTo>
                  <a:pt x="220" y="416"/>
                </a:lnTo>
                <a:lnTo>
                  <a:pt x="216" y="422"/>
                </a:lnTo>
                <a:lnTo>
                  <a:pt x="212" y="428"/>
                </a:lnTo>
                <a:lnTo>
                  <a:pt x="212" y="428"/>
                </a:lnTo>
                <a:lnTo>
                  <a:pt x="208" y="432"/>
                </a:lnTo>
                <a:lnTo>
                  <a:pt x="202" y="434"/>
                </a:lnTo>
                <a:lnTo>
                  <a:pt x="194" y="436"/>
                </a:lnTo>
                <a:lnTo>
                  <a:pt x="184" y="436"/>
                </a:lnTo>
                <a:lnTo>
                  <a:pt x="142" y="436"/>
                </a:lnTo>
                <a:lnTo>
                  <a:pt x="142" y="436"/>
                </a:lnTo>
                <a:lnTo>
                  <a:pt x="130" y="436"/>
                </a:lnTo>
                <a:lnTo>
                  <a:pt x="122" y="434"/>
                </a:lnTo>
                <a:lnTo>
                  <a:pt x="116" y="430"/>
                </a:lnTo>
                <a:lnTo>
                  <a:pt x="112" y="426"/>
                </a:lnTo>
                <a:lnTo>
                  <a:pt x="108" y="422"/>
                </a:lnTo>
                <a:lnTo>
                  <a:pt x="106" y="418"/>
                </a:lnTo>
                <a:lnTo>
                  <a:pt x="106" y="410"/>
                </a:lnTo>
                <a:lnTo>
                  <a:pt x="106" y="410"/>
                </a:lnTo>
                <a:lnTo>
                  <a:pt x="106" y="410"/>
                </a:lnTo>
                <a:lnTo>
                  <a:pt x="220" y="410"/>
                </a:lnTo>
                <a:lnTo>
                  <a:pt x="220" y="410"/>
                </a:lnTo>
                <a:lnTo>
                  <a:pt x="220" y="410"/>
                </a:lnTo>
                <a:lnTo>
                  <a:pt x="220" y="410"/>
                </a:lnTo>
                <a:close/>
                <a:moveTo>
                  <a:pt x="240" y="392"/>
                </a:moveTo>
                <a:lnTo>
                  <a:pt x="84" y="392"/>
                </a:lnTo>
                <a:lnTo>
                  <a:pt x="84" y="392"/>
                </a:lnTo>
                <a:lnTo>
                  <a:pt x="84" y="384"/>
                </a:lnTo>
                <a:lnTo>
                  <a:pt x="82" y="370"/>
                </a:lnTo>
                <a:lnTo>
                  <a:pt x="242" y="370"/>
                </a:lnTo>
                <a:lnTo>
                  <a:pt x="242" y="370"/>
                </a:lnTo>
                <a:lnTo>
                  <a:pt x="242" y="384"/>
                </a:lnTo>
                <a:lnTo>
                  <a:pt x="240" y="392"/>
                </a:lnTo>
                <a:lnTo>
                  <a:pt x="240" y="392"/>
                </a:lnTo>
                <a:close/>
                <a:moveTo>
                  <a:pt x="244" y="352"/>
                </a:moveTo>
                <a:lnTo>
                  <a:pt x="82" y="352"/>
                </a:lnTo>
                <a:lnTo>
                  <a:pt x="82" y="352"/>
                </a:lnTo>
                <a:lnTo>
                  <a:pt x="82" y="332"/>
                </a:lnTo>
                <a:lnTo>
                  <a:pt x="244" y="332"/>
                </a:lnTo>
                <a:lnTo>
                  <a:pt x="244" y="332"/>
                </a:lnTo>
                <a:lnTo>
                  <a:pt x="244" y="352"/>
                </a:lnTo>
                <a:lnTo>
                  <a:pt x="244" y="352"/>
                </a:lnTo>
                <a:close/>
                <a:moveTo>
                  <a:pt x="274" y="226"/>
                </a:moveTo>
                <a:lnTo>
                  <a:pt x="274" y="226"/>
                </a:lnTo>
                <a:lnTo>
                  <a:pt x="256" y="276"/>
                </a:lnTo>
                <a:lnTo>
                  <a:pt x="250" y="296"/>
                </a:lnTo>
                <a:lnTo>
                  <a:pt x="246" y="312"/>
                </a:lnTo>
                <a:lnTo>
                  <a:pt x="78" y="312"/>
                </a:lnTo>
                <a:lnTo>
                  <a:pt x="78" y="312"/>
                </a:lnTo>
                <a:lnTo>
                  <a:pt x="74" y="296"/>
                </a:lnTo>
                <a:lnTo>
                  <a:pt x="70" y="276"/>
                </a:lnTo>
                <a:lnTo>
                  <a:pt x="50" y="226"/>
                </a:lnTo>
                <a:lnTo>
                  <a:pt x="50" y="226"/>
                </a:lnTo>
                <a:lnTo>
                  <a:pt x="46" y="210"/>
                </a:lnTo>
                <a:lnTo>
                  <a:pt x="42" y="194"/>
                </a:lnTo>
                <a:lnTo>
                  <a:pt x="38" y="178"/>
                </a:lnTo>
                <a:lnTo>
                  <a:pt x="38" y="162"/>
                </a:lnTo>
                <a:lnTo>
                  <a:pt x="38" y="162"/>
                </a:lnTo>
                <a:lnTo>
                  <a:pt x="38" y="150"/>
                </a:lnTo>
                <a:lnTo>
                  <a:pt x="40" y="138"/>
                </a:lnTo>
                <a:lnTo>
                  <a:pt x="44" y="126"/>
                </a:lnTo>
                <a:lnTo>
                  <a:pt x="48" y="114"/>
                </a:lnTo>
                <a:lnTo>
                  <a:pt x="60" y="92"/>
                </a:lnTo>
                <a:lnTo>
                  <a:pt x="74" y="74"/>
                </a:lnTo>
                <a:lnTo>
                  <a:pt x="94" y="60"/>
                </a:lnTo>
                <a:lnTo>
                  <a:pt x="114" y="48"/>
                </a:lnTo>
                <a:lnTo>
                  <a:pt x="126" y="44"/>
                </a:lnTo>
                <a:lnTo>
                  <a:pt x="138" y="40"/>
                </a:lnTo>
                <a:lnTo>
                  <a:pt x="150" y="38"/>
                </a:lnTo>
                <a:lnTo>
                  <a:pt x="162" y="38"/>
                </a:lnTo>
                <a:lnTo>
                  <a:pt x="162" y="38"/>
                </a:lnTo>
                <a:lnTo>
                  <a:pt x="176" y="38"/>
                </a:lnTo>
                <a:lnTo>
                  <a:pt x="188" y="40"/>
                </a:lnTo>
                <a:lnTo>
                  <a:pt x="200" y="44"/>
                </a:lnTo>
                <a:lnTo>
                  <a:pt x="212" y="48"/>
                </a:lnTo>
                <a:lnTo>
                  <a:pt x="232" y="60"/>
                </a:lnTo>
                <a:lnTo>
                  <a:pt x="250" y="74"/>
                </a:lnTo>
                <a:lnTo>
                  <a:pt x="266" y="92"/>
                </a:lnTo>
                <a:lnTo>
                  <a:pt x="278" y="114"/>
                </a:lnTo>
                <a:lnTo>
                  <a:pt x="282" y="126"/>
                </a:lnTo>
                <a:lnTo>
                  <a:pt x="284" y="138"/>
                </a:lnTo>
                <a:lnTo>
                  <a:pt x="286" y="150"/>
                </a:lnTo>
                <a:lnTo>
                  <a:pt x="288" y="162"/>
                </a:lnTo>
                <a:lnTo>
                  <a:pt x="288" y="162"/>
                </a:lnTo>
                <a:lnTo>
                  <a:pt x="286" y="178"/>
                </a:lnTo>
                <a:lnTo>
                  <a:pt x="284" y="194"/>
                </a:lnTo>
                <a:lnTo>
                  <a:pt x="280" y="210"/>
                </a:lnTo>
                <a:lnTo>
                  <a:pt x="274" y="226"/>
                </a:lnTo>
                <a:lnTo>
                  <a:pt x="274" y="226"/>
                </a:lnTo>
                <a:close/>
              </a:path>
            </a:pathLst>
          </a:custGeom>
          <a:solidFill>
            <a:schemeClr val="accent3"/>
          </a:solidFill>
          <a:ln>
            <a:noFill/>
          </a:ln>
        </p:spPr>
        <p:txBody>
          <a:bodyPr vert="horz" wrap="square" lIns="121908" tIns="60954" rIns="121908" bIns="60954" numCol="1" anchor="t" anchorCtr="0" compatLnSpc="1"/>
          <a:lstStyle/>
          <a:p>
            <a:endParaRPr lang="zh-CN" altLang="en-US">
              <a:solidFill>
                <a:srgbClr val="404066"/>
              </a:solidFill>
            </a:endParaRPr>
          </a:p>
        </p:txBody>
      </p:sp>
      <p:sp>
        <p:nvSpPr>
          <p:cNvPr id="111" name="矩形 110"/>
          <p:cNvSpPr/>
          <p:nvPr/>
        </p:nvSpPr>
        <p:spPr>
          <a:xfrm>
            <a:off x="8757539" y="4730426"/>
            <a:ext cx="2889596" cy="1043350"/>
          </a:xfrm>
          <a:prstGeom prst="rect">
            <a:avLst/>
          </a:prstGeom>
          <a:noFill/>
        </p:spPr>
        <p:txBody>
          <a:bodyPr wrap="square" lIns="121908" tIns="60954" rIns="121908" bIns="60954">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12" name="Freeform 29"/>
          <p:cNvSpPr>
            <a:spLocks noEditPoints="1"/>
          </p:cNvSpPr>
          <p:nvPr/>
        </p:nvSpPr>
        <p:spPr bwMode="auto">
          <a:xfrm>
            <a:off x="8334828" y="4828215"/>
            <a:ext cx="416994" cy="409215"/>
          </a:xfrm>
          <a:custGeom>
            <a:avLst/>
            <a:gdLst>
              <a:gd name="T0" fmla="*/ 342 w 426"/>
              <a:gd name="T1" fmla="*/ 272 h 418"/>
              <a:gd name="T2" fmla="*/ 334 w 426"/>
              <a:gd name="T3" fmla="*/ 282 h 418"/>
              <a:gd name="T4" fmla="*/ 358 w 426"/>
              <a:gd name="T5" fmla="*/ 308 h 418"/>
              <a:gd name="T6" fmla="*/ 304 w 426"/>
              <a:gd name="T7" fmla="*/ 344 h 418"/>
              <a:gd name="T8" fmla="*/ 258 w 426"/>
              <a:gd name="T9" fmla="*/ 360 h 418"/>
              <a:gd name="T10" fmla="*/ 290 w 426"/>
              <a:gd name="T11" fmla="*/ 206 h 418"/>
              <a:gd name="T12" fmla="*/ 300 w 426"/>
              <a:gd name="T13" fmla="*/ 204 h 418"/>
              <a:gd name="T14" fmla="*/ 304 w 426"/>
              <a:gd name="T15" fmla="*/ 160 h 418"/>
              <a:gd name="T16" fmla="*/ 300 w 426"/>
              <a:gd name="T17" fmla="*/ 150 h 418"/>
              <a:gd name="T18" fmla="*/ 242 w 426"/>
              <a:gd name="T19" fmla="*/ 146 h 418"/>
              <a:gd name="T20" fmla="*/ 254 w 426"/>
              <a:gd name="T21" fmla="*/ 96 h 418"/>
              <a:gd name="T22" fmla="*/ 270 w 426"/>
              <a:gd name="T23" fmla="*/ 56 h 418"/>
              <a:gd name="T24" fmla="*/ 266 w 426"/>
              <a:gd name="T25" fmla="*/ 34 h 418"/>
              <a:gd name="T26" fmla="*/ 246 w 426"/>
              <a:gd name="T27" fmla="*/ 10 h 418"/>
              <a:gd name="T28" fmla="*/ 214 w 426"/>
              <a:gd name="T29" fmla="*/ 0 h 418"/>
              <a:gd name="T30" fmla="*/ 192 w 426"/>
              <a:gd name="T31" fmla="*/ 4 h 418"/>
              <a:gd name="T32" fmla="*/ 166 w 426"/>
              <a:gd name="T33" fmla="*/ 24 h 418"/>
              <a:gd name="T34" fmla="*/ 158 w 426"/>
              <a:gd name="T35" fmla="*/ 56 h 418"/>
              <a:gd name="T36" fmla="*/ 164 w 426"/>
              <a:gd name="T37" fmla="*/ 84 h 418"/>
              <a:gd name="T38" fmla="*/ 184 w 426"/>
              <a:gd name="T39" fmla="*/ 146 h 418"/>
              <a:gd name="T40" fmla="*/ 132 w 426"/>
              <a:gd name="T41" fmla="*/ 148 h 418"/>
              <a:gd name="T42" fmla="*/ 124 w 426"/>
              <a:gd name="T43" fmla="*/ 160 h 418"/>
              <a:gd name="T44" fmla="*/ 124 w 426"/>
              <a:gd name="T45" fmla="*/ 200 h 418"/>
              <a:gd name="T46" fmla="*/ 136 w 426"/>
              <a:gd name="T47" fmla="*/ 206 h 418"/>
              <a:gd name="T48" fmla="*/ 184 w 426"/>
              <a:gd name="T49" fmla="*/ 364 h 418"/>
              <a:gd name="T50" fmla="*/ 138 w 426"/>
              <a:gd name="T51" fmla="*/ 350 h 418"/>
              <a:gd name="T52" fmla="*/ 94 w 426"/>
              <a:gd name="T53" fmla="*/ 328 h 418"/>
              <a:gd name="T54" fmla="*/ 92 w 426"/>
              <a:gd name="T55" fmla="*/ 288 h 418"/>
              <a:gd name="T56" fmla="*/ 90 w 426"/>
              <a:gd name="T57" fmla="*/ 274 h 418"/>
              <a:gd name="T58" fmla="*/ 10 w 426"/>
              <a:gd name="T59" fmla="*/ 272 h 418"/>
              <a:gd name="T60" fmla="*/ 0 w 426"/>
              <a:gd name="T61" fmla="*/ 278 h 418"/>
              <a:gd name="T62" fmla="*/ 0 w 426"/>
              <a:gd name="T63" fmla="*/ 356 h 418"/>
              <a:gd name="T64" fmla="*/ 10 w 426"/>
              <a:gd name="T65" fmla="*/ 366 h 418"/>
              <a:gd name="T66" fmla="*/ 34 w 426"/>
              <a:gd name="T67" fmla="*/ 346 h 418"/>
              <a:gd name="T68" fmla="*/ 92 w 426"/>
              <a:gd name="T69" fmla="*/ 388 h 418"/>
              <a:gd name="T70" fmla="*/ 162 w 426"/>
              <a:gd name="T71" fmla="*/ 412 h 418"/>
              <a:gd name="T72" fmla="*/ 214 w 426"/>
              <a:gd name="T73" fmla="*/ 418 h 418"/>
              <a:gd name="T74" fmla="*/ 288 w 426"/>
              <a:gd name="T75" fmla="*/ 406 h 418"/>
              <a:gd name="T76" fmla="*/ 356 w 426"/>
              <a:gd name="T77" fmla="*/ 376 h 418"/>
              <a:gd name="T78" fmla="*/ 412 w 426"/>
              <a:gd name="T79" fmla="*/ 362 h 418"/>
              <a:gd name="T80" fmla="*/ 422 w 426"/>
              <a:gd name="T81" fmla="*/ 364 h 418"/>
              <a:gd name="T82" fmla="*/ 426 w 426"/>
              <a:gd name="T83" fmla="*/ 280 h 418"/>
              <a:gd name="T84" fmla="*/ 424 w 426"/>
              <a:gd name="T85" fmla="*/ 274 h 418"/>
              <a:gd name="T86" fmla="*/ 418 w 426"/>
              <a:gd name="T87" fmla="*/ 272 h 418"/>
              <a:gd name="T88" fmla="*/ 206 w 426"/>
              <a:gd name="T89" fmla="*/ 72 h 418"/>
              <a:gd name="T90" fmla="*/ 196 w 426"/>
              <a:gd name="T91" fmla="*/ 56 h 418"/>
              <a:gd name="T92" fmla="*/ 202 w 426"/>
              <a:gd name="T93" fmla="*/ 44 h 418"/>
              <a:gd name="T94" fmla="*/ 214 w 426"/>
              <a:gd name="T95" fmla="*/ 38 h 418"/>
              <a:gd name="T96" fmla="*/ 230 w 426"/>
              <a:gd name="T97" fmla="*/ 50 h 418"/>
              <a:gd name="T98" fmla="*/ 230 w 426"/>
              <a:gd name="T99" fmla="*/ 64 h 418"/>
              <a:gd name="T100" fmla="*/ 214 w 426"/>
              <a:gd name="T101" fmla="*/ 74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6" h="418">
                <a:moveTo>
                  <a:pt x="418" y="272"/>
                </a:moveTo>
                <a:lnTo>
                  <a:pt x="342" y="272"/>
                </a:lnTo>
                <a:lnTo>
                  <a:pt x="342" y="272"/>
                </a:lnTo>
                <a:lnTo>
                  <a:pt x="338" y="274"/>
                </a:lnTo>
                <a:lnTo>
                  <a:pt x="334" y="278"/>
                </a:lnTo>
                <a:lnTo>
                  <a:pt x="334" y="282"/>
                </a:lnTo>
                <a:lnTo>
                  <a:pt x="336" y="288"/>
                </a:lnTo>
                <a:lnTo>
                  <a:pt x="358" y="308"/>
                </a:lnTo>
                <a:lnTo>
                  <a:pt x="358" y="308"/>
                </a:lnTo>
                <a:lnTo>
                  <a:pt x="332" y="328"/>
                </a:lnTo>
                <a:lnTo>
                  <a:pt x="320" y="338"/>
                </a:lnTo>
                <a:lnTo>
                  <a:pt x="304" y="344"/>
                </a:lnTo>
                <a:lnTo>
                  <a:pt x="290" y="350"/>
                </a:lnTo>
                <a:lnTo>
                  <a:pt x="274" y="356"/>
                </a:lnTo>
                <a:lnTo>
                  <a:pt x="258" y="360"/>
                </a:lnTo>
                <a:lnTo>
                  <a:pt x="242" y="364"/>
                </a:lnTo>
                <a:lnTo>
                  <a:pt x="242" y="206"/>
                </a:lnTo>
                <a:lnTo>
                  <a:pt x="290" y="206"/>
                </a:lnTo>
                <a:lnTo>
                  <a:pt x="290" y="206"/>
                </a:lnTo>
                <a:lnTo>
                  <a:pt x="296" y="206"/>
                </a:lnTo>
                <a:lnTo>
                  <a:pt x="300" y="204"/>
                </a:lnTo>
                <a:lnTo>
                  <a:pt x="302" y="200"/>
                </a:lnTo>
                <a:lnTo>
                  <a:pt x="304" y="194"/>
                </a:lnTo>
                <a:lnTo>
                  <a:pt x="304" y="160"/>
                </a:lnTo>
                <a:lnTo>
                  <a:pt x="304" y="160"/>
                </a:lnTo>
                <a:lnTo>
                  <a:pt x="302" y="154"/>
                </a:lnTo>
                <a:lnTo>
                  <a:pt x="300" y="150"/>
                </a:lnTo>
                <a:lnTo>
                  <a:pt x="296" y="148"/>
                </a:lnTo>
                <a:lnTo>
                  <a:pt x="290" y="146"/>
                </a:lnTo>
                <a:lnTo>
                  <a:pt x="242" y="146"/>
                </a:lnTo>
                <a:lnTo>
                  <a:pt x="242" y="106"/>
                </a:lnTo>
                <a:lnTo>
                  <a:pt x="242" y="106"/>
                </a:lnTo>
                <a:lnTo>
                  <a:pt x="254" y="96"/>
                </a:lnTo>
                <a:lnTo>
                  <a:pt x="262" y="84"/>
                </a:lnTo>
                <a:lnTo>
                  <a:pt x="268" y="72"/>
                </a:lnTo>
                <a:lnTo>
                  <a:pt x="270" y="56"/>
                </a:lnTo>
                <a:lnTo>
                  <a:pt x="270" y="56"/>
                </a:lnTo>
                <a:lnTo>
                  <a:pt x="268" y="46"/>
                </a:lnTo>
                <a:lnTo>
                  <a:pt x="266" y="34"/>
                </a:lnTo>
                <a:lnTo>
                  <a:pt x="260" y="24"/>
                </a:lnTo>
                <a:lnTo>
                  <a:pt x="254" y="16"/>
                </a:lnTo>
                <a:lnTo>
                  <a:pt x="246" y="10"/>
                </a:lnTo>
                <a:lnTo>
                  <a:pt x="236" y="4"/>
                </a:lnTo>
                <a:lnTo>
                  <a:pt x="224" y="2"/>
                </a:lnTo>
                <a:lnTo>
                  <a:pt x="214" y="0"/>
                </a:lnTo>
                <a:lnTo>
                  <a:pt x="214" y="0"/>
                </a:lnTo>
                <a:lnTo>
                  <a:pt x="202" y="2"/>
                </a:lnTo>
                <a:lnTo>
                  <a:pt x="192" y="4"/>
                </a:lnTo>
                <a:lnTo>
                  <a:pt x="182" y="10"/>
                </a:lnTo>
                <a:lnTo>
                  <a:pt x="174" y="16"/>
                </a:lnTo>
                <a:lnTo>
                  <a:pt x="166" y="24"/>
                </a:lnTo>
                <a:lnTo>
                  <a:pt x="162" y="34"/>
                </a:lnTo>
                <a:lnTo>
                  <a:pt x="158" y="46"/>
                </a:lnTo>
                <a:lnTo>
                  <a:pt x="158" y="56"/>
                </a:lnTo>
                <a:lnTo>
                  <a:pt x="158" y="56"/>
                </a:lnTo>
                <a:lnTo>
                  <a:pt x="158" y="72"/>
                </a:lnTo>
                <a:lnTo>
                  <a:pt x="164" y="84"/>
                </a:lnTo>
                <a:lnTo>
                  <a:pt x="174" y="96"/>
                </a:lnTo>
                <a:lnTo>
                  <a:pt x="184" y="106"/>
                </a:lnTo>
                <a:lnTo>
                  <a:pt x="184" y="146"/>
                </a:lnTo>
                <a:lnTo>
                  <a:pt x="136" y="146"/>
                </a:lnTo>
                <a:lnTo>
                  <a:pt x="136" y="146"/>
                </a:lnTo>
                <a:lnTo>
                  <a:pt x="132" y="148"/>
                </a:lnTo>
                <a:lnTo>
                  <a:pt x="128" y="150"/>
                </a:lnTo>
                <a:lnTo>
                  <a:pt x="124" y="154"/>
                </a:lnTo>
                <a:lnTo>
                  <a:pt x="124" y="160"/>
                </a:lnTo>
                <a:lnTo>
                  <a:pt x="124" y="194"/>
                </a:lnTo>
                <a:lnTo>
                  <a:pt x="124" y="194"/>
                </a:lnTo>
                <a:lnTo>
                  <a:pt x="124" y="200"/>
                </a:lnTo>
                <a:lnTo>
                  <a:pt x="128" y="204"/>
                </a:lnTo>
                <a:lnTo>
                  <a:pt x="132" y="206"/>
                </a:lnTo>
                <a:lnTo>
                  <a:pt x="136" y="206"/>
                </a:lnTo>
                <a:lnTo>
                  <a:pt x="184" y="206"/>
                </a:lnTo>
                <a:lnTo>
                  <a:pt x="184" y="364"/>
                </a:lnTo>
                <a:lnTo>
                  <a:pt x="184" y="364"/>
                </a:lnTo>
                <a:lnTo>
                  <a:pt x="168" y="360"/>
                </a:lnTo>
                <a:lnTo>
                  <a:pt x="152" y="356"/>
                </a:lnTo>
                <a:lnTo>
                  <a:pt x="138" y="350"/>
                </a:lnTo>
                <a:lnTo>
                  <a:pt x="122" y="344"/>
                </a:lnTo>
                <a:lnTo>
                  <a:pt x="108" y="338"/>
                </a:lnTo>
                <a:lnTo>
                  <a:pt x="94" y="328"/>
                </a:lnTo>
                <a:lnTo>
                  <a:pt x="70" y="308"/>
                </a:lnTo>
                <a:lnTo>
                  <a:pt x="92" y="288"/>
                </a:lnTo>
                <a:lnTo>
                  <a:pt x="92" y="288"/>
                </a:lnTo>
                <a:lnTo>
                  <a:pt x="94" y="282"/>
                </a:lnTo>
                <a:lnTo>
                  <a:pt x="94" y="278"/>
                </a:lnTo>
                <a:lnTo>
                  <a:pt x="90" y="274"/>
                </a:lnTo>
                <a:lnTo>
                  <a:pt x="84" y="272"/>
                </a:lnTo>
                <a:lnTo>
                  <a:pt x="10" y="272"/>
                </a:lnTo>
                <a:lnTo>
                  <a:pt x="10" y="272"/>
                </a:lnTo>
                <a:lnTo>
                  <a:pt x="6" y="272"/>
                </a:lnTo>
                <a:lnTo>
                  <a:pt x="2" y="274"/>
                </a:lnTo>
                <a:lnTo>
                  <a:pt x="0" y="278"/>
                </a:lnTo>
                <a:lnTo>
                  <a:pt x="0" y="280"/>
                </a:lnTo>
                <a:lnTo>
                  <a:pt x="0" y="356"/>
                </a:lnTo>
                <a:lnTo>
                  <a:pt x="0" y="356"/>
                </a:lnTo>
                <a:lnTo>
                  <a:pt x="2" y="362"/>
                </a:lnTo>
                <a:lnTo>
                  <a:pt x="6" y="364"/>
                </a:lnTo>
                <a:lnTo>
                  <a:pt x="10" y="366"/>
                </a:lnTo>
                <a:lnTo>
                  <a:pt x="16" y="362"/>
                </a:lnTo>
                <a:lnTo>
                  <a:pt x="34" y="346"/>
                </a:lnTo>
                <a:lnTo>
                  <a:pt x="34" y="346"/>
                </a:lnTo>
                <a:lnTo>
                  <a:pt x="52" y="362"/>
                </a:lnTo>
                <a:lnTo>
                  <a:pt x="72" y="376"/>
                </a:lnTo>
                <a:lnTo>
                  <a:pt x="92" y="388"/>
                </a:lnTo>
                <a:lnTo>
                  <a:pt x="114" y="398"/>
                </a:lnTo>
                <a:lnTo>
                  <a:pt x="138" y="406"/>
                </a:lnTo>
                <a:lnTo>
                  <a:pt x="162" y="412"/>
                </a:lnTo>
                <a:lnTo>
                  <a:pt x="188" y="416"/>
                </a:lnTo>
                <a:lnTo>
                  <a:pt x="214" y="418"/>
                </a:lnTo>
                <a:lnTo>
                  <a:pt x="214" y="418"/>
                </a:lnTo>
                <a:lnTo>
                  <a:pt x="240" y="416"/>
                </a:lnTo>
                <a:lnTo>
                  <a:pt x="264" y="412"/>
                </a:lnTo>
                <a:lnTo>
                  <a:pt x="288" y="406"/>
                </a:lnTo>
                <a:lnTo>
                  <a:pt x="312" y="398"/>
                </a:lnTo>
                <a:lnTo>
                  <a:pt x="334" y="388"/>
                </a:lnTo>
                <a:lnTo>
                  <a:pt x="356" y="376"/>
                </a:lnTo>
                <a:lnTo>
                  <a:pt x="376" y="362"/>
                </a:lnTo>
                <a:lnTo>
                  <a:pt x="394" y="346"/>
                </a:lnTo>
                <a:lnTo>
                  <a:pt x="412" y="362"/>
                </a:lnTo>
                <a:lnTo>
                  <a:pt x="412" y="362"/>
                </a:lnTo>
                <a:lnTo>
                  <a:pt x="416" y="366"/>
                </a:lnTo>
                <a:lnTo>
                  <a:pt x="422" y="364"/>
                </a:lnTo>
                <a:lnTo>
                  <a:pt x="426" y="362"/>
                </a:lnTo>
                <a:lnTo>
                  <a:pt x="426" y="356"/>
                </a:lnTo>
                <a:lnTo>
                  <a:pt x="426" y="280"/>
                </a:lnTo>
                <a:lnTo>
                  <a:pt x="426" y="280"/>
                </a:lnTo>
                <a:lnTo>
                  <a:pt x="426" y="278"/>
                </a:lnTo>
                <a:lnTo>
                  <a:pt x="424" y="274"/>
                </a:lnTo>
                <a:lnTo>
                  <a:pt x="422" y="272"/>
                </a:lnTo>
                <a:lnTo>
                  <a:pt x="418" y="272"/>
                </a:lnTo>
                <a:lnTo>
                  <a:pt x="418" y="272"/>
                </a:lnTo>
                <a:close/>
                <a:moveTo>
                  <a:pt x="214" y="74"/>
                </a:moveTo>
                <a:lnTo>
                  <a:pt x="214" y="74"/>
                </a:lnTo>
                <a:lnTo>
                  <a:pt x="206" y="72"/>
                </a:lnTo>
                <a:lnTo>
                  <a:pt x="202" y="70"/>
                </a:lnTo>
                <a:lnTo>
                  <a:pt x="198" y="64"/>
                </a:lnTo>
                <a:lnTo>
                  <a:pt x="196" y="56"/>
                </a:lnTo>
                <a:lnTo>
                  <a:pt x="196" y="56"/>
                </a:lnTo>
                <a:lnTo>
                  <a:pt x="198" y="50"/>
                </a:lnTo>
                <a:lnTo>
                  <a:pt x="202" y="44"/>
                </a:lnTo>
                <a:lnTo>
                  <a:pt x="206" y="40"/>
                </a:lnTo>
                <a:lnTo>
                  <a:pt x="214" y="38"/>
                </a:lnTo>
                <a:lnTo>
                  <a:pt x="214" y="38"/>
                </a:lnTo>
                <a:lnTo>
                  <a:pt x="220" y="40"/>
                </a:lnTo>
                <a:lnTo>
                  <a:pt x="226" y="44"/>
                </a:lnTo>
                <a:lnTo>
                  <a:pt x="230" y="50"/>
                </a:lnTo>
                <a:lnTo>
                  <a:pt x="232" y="56"/>
                </a:lnTo>
                <a:lnTo>
                  <a:pt x="232" y="56"/>
                </a:lnTo>
                <a:lnTo>
                  <a:pt x="230" y="64"/>
                </a:lnTo>
                <a:lnTo>
                  <a:pt x="226" y="70"/>
                </a:lnTo>
                <a:lnTo>
                  <a:pt x="220" y="72"/>
                </a:lnTo>
                <a:lnTo>
                  <a:pt x="214" y="74"/>
                </a:lnTo>
                <a:lnTo>
                  <a:pt x="214" y="74"/>
                </a:lnTo>
                <a:close/>
              </a:path>
            </a:pathLst>
          </a:custGeom>
          <a:solidFill>
            <a:schemeClr val="accent4"/>
          </a:solidFill>
          <a:ln>
            <a:noFill/>
          </a:ln>
        </p:spPr>
        <p:txBody>
          <a:bodyPr vert="horz" wrap="square" lIns="121908" tIns="60954" rIns="121908" bIns="60954" numCol="1" anchor="t" anchorCtr="0" compatLnSpc="1"/>
          <a:lstStyle/>
          <a:p>
            <a:endParaRPr lang="zh-CN" altLang="en-US">
              <a:solidFill>
                <a:srgbClr val="404066"/>
              </a:solidFill>
            </a:endParaRPr>
          </a:p>
        </p:txBody>
      </p:sp>
      <p:grpSp>
        <p:nvGrpSpPr>
          <p:cNvPr id="113" name="组合 112"/>
          <p:cNvGrpSpPr/>
          <p:nvPr/>
        </p:nvGrpSpPr>
        <p:grpSpPr>
          <a:xfrm>
            <a:off x="5391884" y="3212157"/>
            <a:ext cx="1408234" cy="1214153"/>
            <a:chOff x="4043843" y="2332916"/>
            <a:chExt cx="1056313" cy="910615"/>
          </a:xfrm>
        </p:grpSpPr>
        <p:sp>
          <p:nvSpPr>
            <p:cNvPr id="114" name="六边形 113"/>
            <p:cNvSpPr/>
            <p:nvPr/>
          </p:nvSpPr>
          <p:spPr>
            <a:xfrm>
              <a:off x="4043843" y="2332916"/>
              <a:ext cx="1056313" cy="910615"/>
            </a:xfrm>
            <a:prstGeom prst="hexagon">
              <a:avLst/>
            </a:prstGeom>
            <a:solidFill>
              <a:schemeClr val="tx1">
                <a:lumMod val="50000"/>
                <a:lumOff val="50000"/>
              </a:schemeClr>
            </a:solidFill>
            <a:ln w="28575">
              <a:solidFill>
                <a:srgbClr val="DD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15" name="矩形 114"/>
            <p:cNvSpPr/>
            <p:nvPr/>
          </p:nvSpPr>
          <p:spPr>
            <a:xfrm>
              <a:off x="4256242" y="2541677"/>
              <a:ext cx="638719" cy="459356"/>
            </a:xfrm>
            <a:prstGeom prst="rect">
              <a:avLst/>
            </a:prstGeom>
          </p:spPr>
          <p:txBody>
            <a:bodyPr wrap="none">
              <a:spAutoFit/>
            </a:bodyPr>
            <a:lstStyle/>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在此输入</a:t>
              </a:r>
              <a:endParaRPr lang="en-US" altLang="zh-CN" sz="1300" dirty="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3"/>
                                        </p:tgtEl>
                                        <p:attrNameLst>
                                          <p:attrName>style.visibility</p:attrName>
                                        </p:attrNameLst>
                                      </p:cBhvr>
                                      <p:to>
                                        <p:strVal val="visible"/>
                                      </p:to>
                                    </p:set>
                                    <p:anim calcmode="lin" valueType="num">
                                      <p:cBhvr>
                                        <p:cTn id="7" dur="300" fill="hold"/>
                                        <p:tgtEl>
                                          <p:spTgt spid="113"/>
                                        </p:tgtEl>
                                        <p:attrNameLst>
                                          <p:attrName>ppt_w</p:attrName>
                                        </p:attrNameLst>
                                      </p:cBhvr>
                                      <p:tavLst>
                                        <p:tav tm="0">
                                          <p:val>
                                            <p:fltVal val="0"/>
                                          </p:val>
                                        </p:tav>
                                        <p:tav tm="100000">
                                          <p:val>
                                            <p:strVal val="#ppt_w"/>
                                          </p:val>
                                        </p:tav>
                                      </p:tavLst>
                                    </p:anim>
                                    <p:anim calcmode="lin" valueType="num">
                                      <p:cBhvr>
                                        <p:cTn id="8" dur="300" fill="hold"/>
                                        <p:tgtEl>
                                          <p:spTgt spid="113"/>
                                        </p:tgtEl>
                                        <p:attrNameLst>
                                          <p:attrName>ppt_h</p:attrName>
                                        </p:attrNameLst>
                                      </p:cBhvr>
                                      <p:tavLst>
                                        <p:tav tm="0">
                                          <p:val>
                                            <p:fltVal val="0"/>
                                          </p:val>
                                        </p:tav>
                                        <p:tav tm="100000">
                                          <p:val>
                                            <p:strVal val="#ppt_h"/>
                                          </p:val>
                                        </p:tav>
                                      </p:tavLst>
                                    </p:anim>
                                    <p:animEffect transition="in" filter="fade">
                                      <p:cBhvr>
                                        <p:cTn id="9" dur="300"/>
                                        <p:tgtEl>
                                          <p:spTgt spid="11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p:cTn id="13" dur="300" fill="hold"/>
                                        <p:tgtEl>
                                          <p:spTgt spid="50"/>
                                        </p:tgtEl>
                                        <p:attrNameLst>
                                          <p:attrName>ppt_w</p:attrName>
                                        </p:attrNameLst>
                                      </p:cBhvr>
                                      <p:tavLst>
                                        <p:tav tm="0">
                                          <p:val>
                                            <p:fltVal val="0"/>
                                          </p:val>
                                        </p:tav>
                                        <p:tav tm="100000">
                                          <p:val>
                                            <p:strVal val="#ppt_w"/>
                                          </p:val>
                                        </p:tav>
                                      </p:tavLst>
                                    </p:anim>
                                    <p:anim calcmode="lin" valueType="num">
                                      <p:cBhvr>
                                        <p:cTn id="14" dur="300" fill="hold"/>
                                        <p:tgtEl>
                                          <p:spTgt spid="50"/>
                                        </p:tgtEl>
                                        <p:attrNameLst>
                                          <p:attrName>ppt_h</p:attrName>
                                        </p:attrNameLst>
                                      </p:cBhvr>
                                      <p:tavLst>
                                        <p:tav tm="0">
                                          <p:val>
                                            <p:fltVal val="0"/>
                                          </p:val>
                                        </p:tav>
                                        <p:tav tm="100000">
                                          <p:val>
                                            <p:strVal val="#ppt_h"/>
                                          </p:val>
                                        </p:tav>
                                      </p:tavLst>
                                    </p:anim>
                                    <p:animEffect transition="in" filter="fade">
                                      <p:cBhvr>
                                        <p:cTn id="15" dur="300"/>
                                        <p:tgtEl>
                                          <p:spTgt spid="5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p:cTn id="19" dur="300" fill="hold"/>
                                        <p:tgtEl>
                                          <p:spTgt spid="66"/>
                                        </p:tgtEl>
                                        <p:attrNameLst>
                                          <p:attrName>ppt_w</p:attrName>
                                        </p:attrNameLst>
                                      </p:cBhvr>
                                      <p:tavLst>
                                        <p:tav tm="0">
                                          <p:val>
                                            <p:fltVal val="0"/>
                                          </p:val>
                                        </p:tav>
                                        <p:tav tm="100000">
                                          <p:val>
                                            <p:strVal val="#ppt_w"/>
                                          </p:val>
                                        </p:tav>
                                      </p:tavLst>
                                    </p:anim>
                                    <p:anim calcmode="lin" valueType="num">
                                      <p:cBhvr>
                                        <p:cTn id="20" dur="300" fill="hold"/>
                                        <p:tgtEl>
                                          <p:spTgt spid="66"/>
                                        </p:tgtEl>
                                        <p:attrNameLst>
                                          <p:attrName>ppt_h</p:attrName>
                                        </p:attrNameLst>
                                      </p:cBhvr>
                                      <p:tavLst>
                                        <p:tav tm="0">
                                          <p:val>
                                            <p:fltVal val="0"/>
                                          </p:val>
                                        </p:tav>
                                        <p:tav tm="100000">
                                          <p:val>
                                            <p:strVal val="#ppt_h"/>
                                          </p:val>
                                        </p:tav>
                                      </p:tavLst>
                                    </p:anim>
                                    <p:animEffect transition="in" filter="fade">
                                      <p:cBhvr>
                                        <p:cTn id="21" dur="300"/>
                                        <p:tgtEl>
                                          <p:spTgt spid="6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p:cTn id="25" dur="300" fill="hold"/>
                                        <p:tgtEl>
                                          <p:spTgt spid="56"/>
                                        </p:tgtEl>
                                        <p:attrNameLst>
                                          <p:attrName>ppt_w</p:attrName>
                                        </p:attrNameLst>
                                      </p:cBhvr>
                                      <p:tavLst>
                                        <p:tav tm="0">
                                          <p:val>
                                            <p:fltVal val="0"/>
                                          </p:val>
                                        </p:tav>
                                        <p:tav tm="100000">
                                          <p:val>
                                            <p:strVal val="#ppt_w"/>
                                          </p:val>
                                        </p:tav>
                                      </p:tavLst>
                                    </p:anim>
                                    <p:anim calcmode="lin" valueType="num">
                                      <p:cBhvr>
                                        <p:cTn id="26" dur="300" fill="hold"/>
                                        <p:tgtEl>
                                          <p:spTgt spid="56"/>
                                        </p:tgtEl>
                                        <p:attrNameLst>
                                          <p:attrName>ppt_h</p:attrName>
                                        </p:attrNameLst>
                                      </p:cBhvr>
                                      <p:tavLst>
                                        <p:tav tm="0">
                                          <p:val>
                                            <p:fltVal val="0"/>
                                          </p:val>
                                        </p:tav>
                                        <p:tav tm="100000">
                                          <p:val>
                                            <p:strVal val="#ppt_h"/>
                                          </p:val>
                                        </p:tav>
                                      </p:tavLst>
                                    </p:anim>
                                    <p:animEffect transition="in" filter="fade">
                                      <p:cBhvr>
                                        <p:cTn id="27" dur="300"/>
                                        <p:tgtEl>
                                          <p:spTgt spid="5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300" fill="hold"/>
                                        <p:tgtEl>
                                          <p:spTgt spid="78"/>
                                        </p:tgtEl>
                                        <p:attrNameLst>
                                          <p:attrName>ppt_w</p:attrName>
                                        </p:attrNameLst>
                                      </p:cBhvr>
                                      <p:tavLst>
                                        <p:tav tm="0">
                                          <p:val>
                                            <p:fltVal val="0"/>
                                          </p:val>
                                        </p:tav>
                                        <p:tav tm="100000">
                                          <p:val>
                                            <p:strVal val="#ppt_w"/>
                                          </p:val>
                                        </p:tav>
                                      </p:tavLst>
                                    </p:anim>
                                    <p:anim calcmode="lin" valueType="num">
                                      <p:cBhvr>
                                        <p:cTn id="32" dur="300" fill="hold"/>
                                        <p:tgtEl>
                                          <p:spTgt spid="78"/>
                                        </p:tgtEl>
                                        <p:attrNameLst>
                                          <p:attrName>ppt_h</p:attrName>
                                        </p:attrNameLst>
                                      </p:cBhvr>
                                      <p:tavLst>
                                        <p:tav tm="0">
                                          <p:val>
                                            <p:fltVal val="0"/>
                                          </p:val>
                                        </p:tav>
                                        <p:tav tm="100000">
                                          <p:val>
                                            <p:strVal val="#ppt_h"/>
                                          </p:val>
                                        </p:tav>
                                      </p:tavLst>
                                    </p:anim>
                                    <p:animEffect transition="in" filter="fade">
                                      <p:cBhvr>
                                        <p:cTn id="33" dur="300"/>
                                        <p:tgtEl>
                                          <p:spTgt spid="78"/>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73"/>
                                        </p:tgtEl>
                                        <p:attrNameLst>
                                          <p:attrName>style.visibility</p:attrName>
                                        </p:attrNameLst>
                                      </p:cBhvr>
                                      <p:to>
                                        <p:strVal val="visible"/>
                                      </p:to>
                                    </p:set>
                                    <p:anim calcmode="lin" valueType="num">
                                      <p:cBhvr>
                                        <p:cTn id="37" dur="300" fill="hold"/>
                                        <p:tgtEl>
                                          <p:spTgt spid="73"/>
                                        </p:tgtEl>
                                        <p:attrNameLst>
                                          <p:attrName>ppt_w</p:attrName>
                                        </p:attrNameLst>
                                      </p:cBhvr>
                                      <p:tavLst>
                                        <p:tav tm="0">
                                          <p:val>
                                            <p:fltVal val="0"/>
                                          </p:val>
                                        </p:tav>
                                        <p:tav tm="100000">
                                          <p:val>
                                            <p:strVal val="#ppt_w"/>
                                          </p:val>
                                        </p:tav>
                                      </p:tavLst>
                                    </p:anim>
                                    <p:anim calcmode="lin" valueType="num">
                                      <p:cBhvr>
                                        <p:cTn id="38" dur="300" fill="hold"/>
                                        <p:tgtEl>
                                          <p:spTgt spid="73"/>
                                        </p:tgtEl>
                                        <p:attrNameLst>
                                          <p:attrName>ppt_h</p:attrName>
                                        </p:attrNameLst>
                                      </p:cBhvr>
                                      <p:tavLst>
                                        <p:tav tm="0">
                                          <p:val>
                                            <p:fltVal val="0"/>
                                          </p:val>
                                        </p:tav>
                                        <p:tav tm="100000">
                                          <p:val>
                                            <p:strVal val="#ppt_h"/>
                                          </p:val>
                                        </p:tav>
                                      </p:tavLst>
                                    </p:anim>
                                    <p:animEffect transition="in" filter="fade">
                                      <p:cBhvr>
                                        <p:cTn id="39" dur="300"/>
                                        <p:tgtEl>
                                          <p:spTgt spid="7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p:cTn id="43" dur="300" fill="hold"/>
                                        <p:tgtEl>
                                          <p:spTgt spid="59"/>
                                        </p:tgtEl>
                                        <p:attrNameLst>
                                          <p:attrName>ppt_w</p:attrName>
                                        </p:attrNameLst>
                                      </p:cBhvr>
                                      <p:tavLst>
                                        <p:tav tm="0">
                                          <p:val>
                                            <p:fltVal val="0"/>
                                          </p:val>
                                        </p:tav>
                                        <p:tav tm="100000">
                                          <p:val>
                                            <p:strVal val="#ppt_w"/>
                                          </p:val>
                                        </p:tav>
                                      </p:tavLst>
                                    </p:anim>
                                    <p:anim calcmode="lin" valueType="num">
                                      <p:cBhvr>
                                        <p:cTn id="44" dur="300" fill="hold"/>
                                        <p:tgtEl>
                                          <p:spTgt spid="59"/>
                                        </p:tgtEl>
                                        <p:attrNameLst>
                                          <p:attrName>ppt_h</p:attrName>
                                        </p:attrNameLst>
                                      </p:cBhvr>
                                      <p:tavLst>
                                        <p:tav tm="0">
                                          <p:val>
                                            <p:fltVal val="0"/>
                                          </p:val>
                                        </p:tav>
                                        <p:tav tm="100000">
                                          <p:val>
                                            <p:strVal val="#ppt_h"/>
                                          </p:val>
                                        </p:tav>
                                      </p:tavLst>
                                    </p:anim>
                                    <p:animEffect transition="in" filter="fade">
                                      <p:cBhvr>
                                        <p:cTn id="45" dur="300"/>
                                        <p:tgtEl>
                                          <p:spTgt spid="59"/>
                                        </p:tgtEl>
                                      </p:cBhvr>
                                    </p:animEffect>
                                  </p:childTnLst>
                                </p:cTn>
                              </p:par>
                            </p:childTnLst>
                          </p:cTn>
                        </p:par>
                        <p:par>
                          <p:cTn id="46" fill="hold">
                            <p:stCondLst>
                              <p:cond delay="3500"/>
                            </p:stCondLst>
                            <p:childTnLst>
                              <p:par>
                                <p:cTn id="47" presetID="2" presetClass="entr" presetSubtype="2" fill="hold" grpId="0" nodeType="afterEffect">
                                  <p:stCondLst>
                                    <p:cond delay="0"/>
                                  </p:stCondLst>
                                  <p:childTnLst>
                                    <p:set>
                                      <p:cBhvr>
                                        <p:cTn id="48" dur="1" fill="hold">
                                          <p:stCondLst>
                                            <p:cond delay="0"/>
                                          </p:stCondLst>
                                        </p:cTn>
                                        <p:tgtEl>
                                          <p:spTgt spid="92"/>
                                        </p:tgtEl>
                                        <p:attrNameLst>
                                          <p:attrName>style.visibility</p:attrName>
                                        </p:attrNameLst>
                                      </p:cBhvr>
                                      <p:to>
                                        <p:strVal val="visible"/>
                                      </p:to>
                                    </p:set>
                                    <p:anim calcmode="lin" valueType="num">
                                      <p:cBhvr additive="base">
                                        <p:cTn id="49" dur="500" fill="hold"/>
                                        <p:tgtEl>
                                          <p:spTgt spid="92"/>
                                        </p:tgtEl>
                                        <p:attrNameLst>
                                          <p:attrName>ppt_x</p:attrName>
                                        </p:attrNameLst>
                                      </p:cBhvr>
                                      <p:tavLst>
                                        <p:tav tm="0">
                                          <p:val>
                                            <p:strVal val="1+#ppt_w/2"/>
                                          </p:val>
                                        </p:tav>
                                        <p:tav tm="100000">
                                          <p:val>
                                            <p:strVal val="#ppt_x"/>
                                          </p:val>
                                        </p:tav>
                                      </p:tavLst>
                                    </p:anim>
                                    <p:anim calcmode="lin" valueType="num">
                                      <p:cBhvr additive="base">
                                        <p:cTn id="50" dur="500" fill="hold"/>
                                        <p:tgtEl>
                                          <p:spTgt spid="92"/>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93"/>
                                        </p:tgtEl>
                                        <p:attrNameLst>
                                          <p:attrName>style.visibility</p:attrName>
                                        </p:attrNameLst>
                                      </p:cBhvr>
                                      <p:to>
                                        <p:strVal val="visible"/>
                                      </p:to>
                                    </p:set>
                                    <p:anim calcmode="lin" valueType="num">
                                      <p:cBhvr additive="base">
                                        <p:cTn id="53" dur="500" fill="hold"/>
                                        <p:tgtEl>
                                          <p:spTgt spid="93"/>
                                        </p:tgtEl>
                                        <p:attrNameLst>
                                          <p:attrName>ppt_x</p:attrName>
                                        </p:attrNameLst>
                                      </p:cBhvr>
                                      <p:tavLst>
                                        <p:tav tm="0">
                                          <p:val>
                                            <p:strVal val="1+#ppt_w/2"/>
                                          </p:val>
                                        </p:tav>
                                        <p:tav tm="100000">
                                          <p:val>
                                            <p:strVal val="#ppt_x"/>
                                          </p:val>
                                        </p:tav>
                                      </p:tavLst>
                                    </p:anim>
                                    <p:anim calcmode="lin" valueType="num">
                                      <p:cBhvr additive="base">
                                        <p:cTn id="54" dur="500" fill="hold"/>
                                        <p:tgtEl>
                                          <p:spTgt spid="93"/>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09"/>
                                        </p:tgtEl>
                                        <p:attrNameLst>
                                          <p:attrName>style.visibility</p:attrName>
                                        </p:attrNameLst>
                                      </p:cBhvr>
                                      <p:to>
                                        <p:strVal val="visible"/>
                                      </p:to>
                                    </p:set>
                                    <p:anim calcmode="lin" valueType="num">
                                      <p:cBhvr additive="base">
                                        <p:cTn id="57" dur="500" fill="hold"/>
                                        <p:tgtEl>
                                          <p:spTgt spid="109"/>
                                        </p:tgtEl>
                                        <p:attrNameLst>
                                          <p:attrName>ppt_x</p:attrName>
                                        </p:attrNameLst>
                                      </p:cBhvr>
                                      <p:tavLst>
                                        <p:tav tm="0">
                                          <p:val>
                                            <p:strVal val="1+#ppt_w/2"/>
                                          </p:val>
                                        </p:tav>
                                        <p:tav tm="100000">
                                          <p:val>
                                            <p:strVal val="#ppt_x"/>
                                          </p:val>
                                        </p:tav>
                                      </p:tavLst>
                                    </p:anim>
                                    <p:anim calcmode="lin" valueType="num">
                                      <p:cBhvr additive="base">
                                        <p:cTn id="58" dur="500" fill="hold"/>
                                        <p:tgtEl>
                                          <p:spTgt spid="109"/>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10"/>
                                        </p:tgtEl>
                                        <p:attrNameLst>
                                          <p:attrName>style.visibility</p:attrName>
                                        </p:attrNameLst>
                                      </p:cBhvr>
                                      <p:to>
                                        <p:strVal val="visible"/>
                                      </p:to>
                                    </p:set>
                                    <p:anim calcmode="lin" valueType="num">
                                      <p:cBhvr additive="base">
                                        <p:cTn id="61" dur="500" fill="hold"/>
                                        <p:tgtEl>
                                          <p:spTgt spid="110"/>
                                        </p:tgtEl>
                                        <p:attrNameLst>
                                          <p:attrName>ppt_x</p:attrName>
                                        </p:attrNameLst>
                                      </p:cBhvr>
                                      <p:tavLst>
                                        <p:tav tm="0">
                                          <p:val>
                                            <p:strVal val="1+#ppt_w/2"/>
                                          </p:val>
                                        </p:tav>
                                        <p:tav tm="100000">
                                          <p:val>
                                            <p:strVal val="#ppt_x"/>
                                          </p:val>
                                        </p:tav>
                                      </p:tavLst>
                                    </p:anim>
                                    <p:anim calcmode="lin" valueType="num">
                                      <p:cBhvr additive="base">
                                        <p:cTn id="62" dur="500" fill="hold"/>
                                        <p:tgtEl>
                                          <p:spTgt spid="110"/>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11"/>
                                        </p:tgtEl>
                                        <p:attrNameLst>
                                          <p:attrName>style.visibility</p:attrName>
                                        </p:attrNameLst>
                                      </p:cBhvr>
                                      <p:to>
                                        <p:strVal val="visible"/>
                                      </p:to>
                                    </p:set>
                                    <p:anim calcmode="lin" valueType="num">
                                      <p:cBhvr additive="base">
                                        <p:cTn id="65" dur="500" fill="hold"/>
                                        <p:tgtEl>
                                          <p:spTgt spid="111"/>
                                        </p:tgtEl>
                                        <p:attrNameLst>
                                          <p:attrName>ppt_x</p:attrName>
                                        </p:attrNameLst>
                                      </p:cBhvr>
                                      <p:tavLst>
                                        <p:tav tm="0">
                                          <p:val>
                                            <p:strVal val="1+#ppt_w/2"/>
                                          </p:val>
                                        </p:tav>
                                        <p:tav tm="100000">
                                          <p:val>
                                            <p:strVal val="#ppt_x"/>
                                          </p:val>
                                        </p:tav>
                                      </p:tavLst>
                                    </p:anim>
                                    <p:anim calcmode="lin" valueType="num">
                                      <p:cBhvr additive="base">
                                        <p:cTn id="66" dur="500" fill="hold"/>
                                        <p:tgtEl>
                                          <p:spTgt spid="11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12"/>
                                        </p:tgtEl>
                                        <p:attrNameLst>
                                          <p:attrName>style.visibility</p:attrName>
                                        </p:attrNameLst>
                                      </p:cBhvr>
                                      <p:to>
                                        <p:strVal val="visible"/>
                                      </p:to>
                                    </p:set>
                                    <p:anim calcmode="lin" valueType="num">
                                      <p:cBhvr additive="base">
                                        <p:cTn id="69" dur="500" fill="hold"/>
                                        <p:tgtEl>
                                          <p:spTgt spid="112"/>
                                        </p:tgtEl>
                                        <p:attrNameLst>
                                          <p:attrName>ppt_x</p:attrName>
                                        </p:attrNameLst>
                                      </p:cBhvr>
                                      <p:tavLst>
                                        <p:tav tm="0">
                                          <p:val>
                                            <p:strVal val="1+#ppt_w/2"/>
                                          </p:val>
                                        </p:tav>
                                        <p:tav tm="100000">
                                          <p:val>
                                            <p:strVal val="#ppt_x"/>
                                          </p:val>
                                        </p:tav>
                                      </p:tavLst>
                                    </p:anim>
                                    <p:anim calcmode="lin" valueType="num">
                                      <p:cBhvr additive="base">
                                        <p:cTn id="70" dur="500" fill="hold"/>
                                        <p:tgtEl>
                                          <p:spTgt spid="112"/>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81"/>
                                        </p:tgtEl>
                                        <p:attrNameLst>
                                          <p:attrName>style.visibility</p:attrName>
                                        </p:attrNameLst>
                                      </p:cBhvr>
                                      <p:to>
                                        <p:strVal val="visible"/>
                                      </p:to>
                                    </p:set>
                                    <p:anim calcmode="lin" valueType="num">
                                      <p:cBhvr additive="base">
                                        <p:cTn id="73" dur="500" fill="hold"/>
                                        <p:tgtEl>
                                          <p:spTgt spid="81"/>
                                        </p:tgtEl>
                                        <p:attrNameLst>
                                          <p:attrName>ppt_x</p:attrName>
                                        </p:attrNameLst>
                                      </p:cBhvr>
                                      <p:tavLst>
                                        <p:tav tm="0">
                                          <p:val>
                                            <p:strVal val="0-#ppt_w/2"/>
                                          </p:val>
                                        </p:tav>
                                        <p:tav tm="100000">
                                          <p:val>
                                            <p:strVal val="#ppt_x"/>
                                          </p:val>
                                        </p:tav>
                                      </p:tavLst>
                                    </p:anim>
                                    <p:anim calcmode="lin" valueType="num">
                                      <p:cBhvr additive="base">
                                        <p:cTn id="74" dur="500" fill="hold"/>
                                        <p:tgtEl>
                                          <p:spTgt spid="81"/>
                                        </p:tgtEl>
                                        <p:attrNameLst>
                                          <p:attrName>ppt_y</p:attrName>
                                        </p:attrNameLst>
                                      </p:cBhvr>
                                      <p:tavLst>
                                        <p:tav tm="0">
                                          <p:val>
                                            <p:strVal val="#ppt_y"/>
                                          </p:val>
                                        </p:tav>
                                        <p:tav tm="100000">
                                          <p:val>
                                            <p:strVal val="#ppt_y"/>
                                          </p:val>
                                        </p:tav>
                                      </p:tavLst>
                                    </p:anim>
                                  </p:childTnLst>
                                </p:cTn>
                              </p:par>
                              <p:par>
                                <p:cTn id="75" presetID="2" presetClass="entr" presetSubtype="8" fill="hold" nodeType="withEffect">
                                  <p:stCondLst>
                                    <p:cond delay="0"/>
                                  </p:stCondLst>
                                  <p:childTnLst>
                                    <p:set>
                                      <p:cBhvr>
                                        <p:cTn id="76" dur="1" fill="hold">
                                          <p:stCondLst>
                                            <p:cond delay="0"/>
                                          </p:stCondLst>
                                        </p:cTn>
                                        <p:tgtEl>
                                          <p:spTgt spid="82"/>
                                        </p:tgtEl>
                                        <p:attrNameLst>
                                          <p:attrName>style.visibility</p:attrName>
                                        </p:attrNameLst>
                                      </p:cBhvr>
                                      <p:to>
                                        <p:strVal val="visible"/>
                                      </p:to>
                                    </p:set>
                                    <p:anim calcmode="lin" valueType="num">
                                      <p:cBhvr additive="base">
                                        <p:cTn id="77" dur="500" fill="hold"/>
                                        <p:tgtEl>
                                          <p:spTgt spid="82"/>
                                        </p:tgtEl>
                                        <p:attrNameLst>
                                          <p:attrName>ppt_x</p:attrName>
                                        </p:attrNameLst>
                                      </p:cBhvr>
                                      <p:tavLst>
                                        <p:tav tm="0">
                                          <p:val>
                                            <p:strVal val="0-#ppt_w/2"/>
                                          </p:val>
                                        </p:tav>
                                        <p:tav tm="100000">
                                          <p:val>
                                            <p:strVal val="#ppt_x"/>
                                          </p:val>
                                        </p:tav>
                                      </p:tavLst>
                                    </p:anim>
                                    <p:anim calcmode="lin" valueType="num">
                                      <p:cBhvr additive="base">
                                        <p:cTn id="78" dur="500" fill="hold"/>
                                        <p:tgtEl>
                                          <p:spTgt spid="82"/>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87"/>
                                        </p:tgtEl>
                                        <p:attrNameLst>
                                          <p:attrName>style.visibility</p:attrName>
                                        </p:attrNameLst>
                                      </p:cBhvr>
                                      <p:to>
                                        <p:strVal val="visible"/>
                                      </p:to>
                                    </p:set>
                                    <p:anim calcmode="lin" valueType="num">
                                      <p:cBhvr additive="base">
                                        <p:cTn id="81" dur="500" fill="hold"/>
                                        <p:tgtEl>
                                          <p:spTgt spid="87"/>
                                        </p:tgtEl>
                                        <p:attrNameLst>
                                          <p:attrName>ppt_x</p:attrName>
                                        </p:attrNameLst>
                                      </p:cBhvr>
                                      <p:tavLst>
                                        <p:tav tm="0">
                                          <p:val>
                                            <p:strVal val="0-#ppt_w/2"/>
                                          </p:val>
                                        </p:tav>
                                        <p:tav tm="100000">
                                          <p:val>
                                            <p:strVal val="#ppt_x"/>
                                          </p:val>
                                        </p:tav>
                                      </p:tavLst>
                                    </p:anim>
                                    <p:anim calcmode="lin" valueType="num">
                                      <p:cBhvr additive="base">
                                        <p:cTn id="82" dur="500" fill="hold"/>
                                        <p:tgtEl>
                                          <p:spTgt spid="87"/>
                                        </p:tgtEl>
                                        <p:attrNameLst>
                                          <p:attrName>ppt_y</p:attrName>
                                        </p:attrNameLst>
                                      </p:cBhvr>
                                      <p:tavLst>
                                        <p:tav tm="0">
                                          <p:val>
                                            <p:strVal val="#ppt_y"/>
                                          </p:val>
                                        </p:tav>
                                        <p:tav tm="100000">
                                          <p:val>
                                            <p:strVal val="#ppt_y"/>
                                          </p:val>
                                        </p:tav>
                                      </p:tavLst>
                                    </p:anim>
                                  </p:childTnLst>
                                </p:cTn>
                              </p:par>
                              <p:par>
                                <p:cTn id="83" presetID="2" presetClass="entr" presetSubtype="8" fill="hold" nodeType="withEffect">
                                  <p:stCondLst>
                                    <p:cond delay="0"/>
                                  </p:stCondLst>
                                  <p:childTnLst>
                                    <p:set>
                                      <p:cBhvr>
                                        <p:cTn id="84" dur="1" fill="hold">
                                          <p:stCondLst>
                                            <p:cond delay="0"/>
                                          </p:stCondLst>
                                        </p:cTn>
                                        <p:tgtEl>
                                          <p:spTgt spid="88"/>
                                        </p:tgtEl>
                                        <p:attrNameLst>
                                          <p:attrName>style.visibility</p:attrName>
                                        </p:attrNameLst>
                                      </p:cBhvr>
                                      <p:to>
                                        <p:strVal val="visible"/>
                                      </p:to>
                                    </p:set>
                                    <p:anim calcmode="lin" valueType="num">
                                      <p:cBhvr additive="base">
                                        <p:cTn id="85" dur="500" fill="hold"/>
                                        <p:tgtEl>
                                          <p:spTgt spid="88"/>
                                        </p:tgtEl>
                                        <p:attrNameLst>
                                          <p:attrName>ppt_x</p:attrName>
                                        </p:attrNameLst>
                                      </p:cBhvr>
                                      <p:tavLst>
                                        <p:tav tm="0">
                                          <p:val>
                                            <p:strVal val="0-#ppt_w/2"/>
                                          </p:val>
                                        </p:tav>
                                        <p:tav tm="100000">
                                          <p:val>
                                            <p:strVal val="#ppt_x"/>
                                          </p:val>
                                        </p:tav>
                                      </p:tavLst>
                                    </p:anim>
                                    <p:anim calcmode="lin" valueType="num">
                                      <p:cBhvr additive="base">
                                        <p:cTn id="86" dur="500" fill="hold"/>
                                        <p:tgtEl>
                                          <p:spTgt spid="88"/>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98"/>
                                        </p:tgtEl>
                                        <p:attrNameLst>
                                          <p:attrName>style.visibility</p:attrName>
                                        </p:attrNameLst>
                                      </p:cBhvr>
                                      <p:to>
                                        <p:strVal val="visible"/>
                                      </p:to>
                                    </p:set>
                                    <p:anim calcmode="lin" valueType="num">
                                      <p:cBhvr additive="base">
                                        <p:cTn id="89" dur="500" fill="hold"/>
                                        <p:tgtEl>
                                          <p:spTgt spid="98"/>
                                        </p:tgtEl>
                                        <p:attrNameLst>
                                          <p:attrName>ppt_x</p:attrName>
                                        </p:attrNameLst>
                                      </p:cBhvr>
                                      <p:tavLst>
                                        <p:tav tm="0">
                                          <p:val>
                                            <p:strVal val="0-#ppt_w/2"/>
                                          </p:val>
                                        </p:tav>
                                        <p:tav tm="100000">
                                          <p:val>
                                            <p:strVal val="#ppt_x"/>
                                          </p:val>
                                        </p:tav>
                                      </p:tavLst>
                                    </p:anim>
                                    <p:anim calcmode="lin" valueType="num">
                                      <p:cBhvr additive="base">
                                        <p:cTn id="90" dur="500" fill="hold"/>
                                        <p:tgtEl>
                                          <p:spTgt spid="98"/>
                                        </p:tgtEl>
                                        <p:attrNameLst>
                                          <p:attrName>ppt_y</p:attrName>
                                        </p:attrNameLst>
                                      </p:cBhvr>
                                      <p:tavLst>
                                        <p:tav tm="0">
                                          <p:val>
                                            <p:strVal val="#ppt_y"/>
                                          </p:val>
                                        </p:tav>
                                        <p:tav tm="100000">
                                          <p:val>
                                            <p:strVal val="#ppt_y"/>
                                          </p:val>
                                        </p:tav>
                                      </p:tavLst>
                                    </p:anim>
                                  </p:childTnLst>
                                </p:cTn>
                              </p:par>
                              <p:par>
                                <p:cTn id="91" presetID="2" presetClass="entr" presetSubtype="8" fill="hold" nodeType="withEffect">
                                  <p:stCondLst>
                                    <p:cond delay="0"/>
                                  </p:stCondLst>
                                  <p:childTnLst>
                                    <p:set>
                                      <p:cBhvr>
                                        <p:cTn id="92" dur="1" fill="hold">
                                          <p:stCondLst>
                                            <p:cond delay="0"/>
                                          </p:stCondLst>
                                        </p:cTn>
                                        <p:tgtEl>
                                          <p:spTgt spid="99"/>
                                        </p:tgtEl>
                                        <p:attrNameLst>
                                          <p:attrName>style.visibility</p:attrName>
                                        </p:attrNameLst>
                                      </p:cBhvr>
                                      <p:to>
                                        <p:strVal val="visible"/>
                                      </p:to>
                                    </p:set>
                                    <p:anim calcmode="lin" valueType="num">
                                      <p:cBhvr additive="base">
                                        <p:cTn id="93" dur="500" fill="hold"/>
                                        <p:tgtEl>
                                          <p:spTgt spid="99"/>
                                        </p:tgtEl>
                                        <p:attrNameLst>
                                          <p:attrName>ppt_x</p:attrName>
                                        </p:attrNameLst>
                                      </p:cBhvr>
                                      <p:tavLst>
                                        <p:tav tm="0">
                                          <p:val>
                                            <p:strVal val="0-#ppt_w/2"/>
                                          </p:val>
                                        </p:tav>
                                        <p:tav tm="100000">
                                          <p:val>
                                            <p:strVal val="#ppt_x"/>
                                          </p:val>
                                        </p:tav>
                                      </p:tavLst>
                                    </p:anim>
                                    <p:anim calcmode="lin" valueType="num">
                                      <p:cBhvr additive="base">
                                        <p:cTn id="94" dur="500" fill="hold"/>
                                        <p:tgtEl>
                                          <p:spTgt spid="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7" grpId="0"/>
      <p:bldP spid="92" grpId="0"/>
      <p:bldP spid="98" grpId="0"/>
      <p:bldP spid="109" grpId="0"/>
      <p:bldP spid="110" grpId="0" animBg="1"/>
      <p:bldP spid="111" grpId="0"/>
      <p:bldP spid="1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97117" y="4557781"/>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47" name="矩形 46"/>
          <p:cNvSpPr/>
          <p:nvPr/>
        </p:nvSpPr>
        <p:spPr>
          <a:xfrm>
            <a:off x="4010919" y="3998357"/>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48" name="矩形 47"/>
          <p:cNvSpPr/>
          <p:nvPr/>
        </p:nvSpPr>
        <p:spPr>
          <a:xfrm>
            <a:off x="6398741" y="3362417"/>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49" name="矩形 48"/>
          <p:cNvSpPr/>
          <p:nvPr/>
        </p:nvSpPr>
        <p:spPr>
          <a:xfrm>
            <a:off x="8800934" y="2758779"/>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50" name="流程图: 过程 49"/>
          <p:cNvSpPr/>
          <p:nvPr/>
        </p:nvSpPr>
        <p:spPr>
          <a:xfrm>
            <a:off x="1438124" y="5056977"/>
            <a:ext cx="2399688" cy="121920"/>
          </a:xfrm>
          <a:prstGeom prst="flowChart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1" name="流程图: 过程 50"/>
          <p:cNvSpPr/>
          <p:nvPr/>
        </p:nvSpPr>
        <p:spPr>
          <a:xfrm>
            <a:off x="3837812" y="4458897"/>
            <a:ext cx="2399688" cy="121920"/>
          </a:xfrm>
          <a:prstGeom prst="flowChart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2" name="流程图: 过程 51"/>
          <p:cNvSpPr/>
          <p:nvPr/>
        </p:nvSpPr>
        <p:spPr>
          <a:xfrm>
            <a:off x="6237499" y="3860817"/>
            <a:ext cx="2399688" cy="121920"/>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3" name="流程图: 过程 52"/>
          <p:cNvSpPr/>
          <p:nvPr/>
        </p:nvSpPr>
        <p:spPr>
          <a:xfrm>
            <a:off x="8637187" y="3262737"/>
            <a:ext cx="2399688" cy="121920"/>
          </a:xfrm>
          <a:prstGeom prst="flowChart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4" name="流程图: 过程 53"/>
          <p:cNvSpPr/>
          <p:nvPr/>
        </p:nvSpPr>
        <p:spPr>
          <a:xfrm rot="5400000">
            <a:off x="3416860" y="4757945"/>
            <a:ext cx="720000" cy="121904"/>
          </a:xfrm>
          <a:prstGeom prst="flowChart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5" name="流程图: 过程 54"/>
          <p:cNvSpPr/>
          <p:nvPr/>
        </p:nvSpPr>
        <p:spPr>
          <a:xfrm rot="5400000">
            <a:off x="5816547" y="4159865"/>
            <a:ext cx="720000" cy="121904"/>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6" name="流程图: 过程 55"/>
          <p:cNvSpPr/>
          <p:nvPr/>
        </p:nvSpPr>
        <p:spPr>
          <a:xfrm rot="5400000">
            <a:off x="8216235" y="3561785"/>
            <a:ext cx="720000" cy="121904"/>
          </a:xfrm>
          <a:prstGeom prst="flowChart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57" name="组合 56"/>
          <p:cNvGrpSpPr/>
          <p:nvPr/>
        </p:nvGrpSpPr>
        <p:grpSpPr>
          <a:xfrm>
            <a:off x="10800082" y="2528848"/>
            <a:ext cx="351682" cy="855811"/>
            <a:chOff x="8036911" y="1771955"/>
            <a:chExt cx="263796" cy="641858"/>
          </a:xfrm>
          <a:solidFill>
            <a:schemeClr val="accent4"/>
          </a:solidFill>
        </p:grpSpPr>
        <p:sp>
          <p:nvSpPr>
            <p:cNvPr id="58" name="流程图: 过程 57"/>
            <p:cNvSpPr/>
            <p:nvPr/>
          </p:nvSpPr>
          <p:spPr>
            <a:xfrm rot="5400000">
              <a:off x="7898809" y="2098093"/>
              <a:ext cx="540000" cy="91440"/>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燕尾形 58"/>
            <p:cNvSpPr/>
            <p:nvPr/>
          </p:nvSpPr>
          <p:spPr>
            <a:xfrm rot="16200000">
              <a:off x="8058371" y="1750495"/>
              <a:ext cx="220875" cy="263796"/>
            </a:xfrm>
            <a:prstGeom prst="chevron">
              <a:avLst>
                <a:gd name="adj" fmla="val 4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0" name="椭圆 59"/>
          <p:cNvSpPr/>
          <p:nvPr/>
        </p:nvSpPr>
        <p:spPr>
          <a:xfrm>
            <a:off x="1076251" y="4877937"/>
            <a:ext cx="479938" cy="480000"/>
          </a:xfrm>
          <a:prstGeom prst="ellipse">
            <a:avLst/>
          </a:prstGeom>
          <a:solidFill>
            <a:schemeClr val="accent1"/>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A</a:t>
            </a:r>
            <a:endParaRPr lang="zh-CN" altLang="en-US" dirty="0"/>
          </a:p>
        </p:txBody>
      </p:sp>
      <p:sp>
        <p:nvSpPr>
          <p:cNvPr id="61" name="椭圆 60"/>
          <p:cNvSpPr/>
          <p:nvPr/>
        </p:nvSpPr>
        <p:spPr>
          <a:xfrm>
            <a:off x="3536891" y="4277937"/>
            <a:ext cx="479938" cy="480000"/>
          </a:xfrm>
          <a:prstGeom prst="ellipse">
            <a:avLst/>
          </a:prstGeom>
          <a:solidFill>
            <a:schemeClr val="tx2"/>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B</a:t>
            </a:r>
            <a:endParaRPr lang="zh-CN" altLang="en-US" dirty="0"/>
          </a:p>
        </p:txBody>
      </p:sp>
      <p:sp>
        <p:nvSpPr>
          <p:cNvPr id="62" name="椭圆 61"/>
          <p:cNvSpPr/>
          <p:nvPr/>
        </p:nvSpPr>
        <p:spPr>
          <a:xfrm>
            <a:off x="5944641" y="3679857"/>
            <a:ext cx="479938" cy="480000"/>
          </a:xfrm>
          <a:prstGeom prst="ellipse">
            <a:avLst/>
          </a:prstGeom>
          <a:solidFill>
            <a:schemeClr val="accent2"/>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C</a:t>
            </a:r>
            <a:endParaRPr lang="zh-CN" altLang="en-US" dirty="0"/>
          </a:p>
        </p:txBody>
      </p:sp>
      <p:sp>
        <p:nvSpPr>
          <p:cNvPr id="63" name="椭圆 62"/>
          <p:cNvSpPr/>
          <p:nvPr/>
        </p:nvSpPr>
        <p:spPr>
          <a:xfrm>
            <a:off x="8336266" y="3081777"/>
            <a:ext cx="479938" cy="480000"/>
          </a:xfrm>
          <a:prstGeom prst="ellipse">
            <a:avLst/>
          </a:prstGeom>
          <a:solidFill>
            <a:schemeClr val="accent3"/>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D</a:t>
            </a:r>
            <a:endParaRPr lang="zh-CN" altLang="en-US" dirty="0"/>
          </a:p>
        </p:txBody>
      </p:sp>
      <p:sp>
        <p:nvSpPr>
          <p:cNvPr id="64" name="Freeform 20"/>
          <p:cNvSpPr>
            <a:spLocks noEditPoints="1"/>
          </p:cNvSpPr>
          <p:nvPr/>
        </p:nvSpPr>
        <p:spPr bwMode="auto">
          <a:xfrm rot="20791425">
            <a:off x="7238191" y="1316311"/>
            <a:ext cx="1902368" cy="1945613"/>
          </a:xfrm>
          <a:custGeom>
            <a:avLst/>
            <a:gdLst>
              <a:gd name="T0" fmla="*/ 1358 w 1416"/>
              <a:gd name="T1" fmla="*/ 2 h 1448"/>
              <a:gd name="T2" fmla="*/ 1330 w 1416"/>
              <a:gd name="T3" fmla="*/ 72 h 1448"/>
              <a:gd name="T4" fmla="*/ 1264 w 1416"/>
              <a:gd name="T5" fmla="*/ 162 h 1448"/>
              <a:gd name="T6" fmla="*/ 1198 w 1416"/>
              <a:gd name="T7" fmla="*/ 232 h 1448"/>
              <a:gd name="T8" fmla="*/ 1170 w 1416"/>
              <a:gd name="T9" fmla="*/ 206 h 1448"/>
              <a:gd name="T10" fmla="*/ 1194 w 1416"/>
              <a:gd name="T11" fmla="*/ 130 h 1448"/>
              <a:gd name="T12" fmla="*/ 1212 w 1416"/>
              <a:gd name="T13" fmla="*/ 124 h 1448"/>
              <a:gd name="T14" fmla="*/ 1178 w 1416"/>
              <a:gd name="T15" fmla="*/ 36 h 1448"/>
              <a:gd name="T16" fmla="*/ 1076 w 1416"/>
              <a:gd name="T17" fmla="*/ 18 h 1448"/>
              <a:gd name="T18" fmla="*/ 988 w 1416"/>
              <a:gd name="T19" fmla="*/ 84 h 1448"/>
              <a:gd name="T20" fmla="*/ 930 w 1416"/>
              <a:gd name="T21" fmla="*/ 148 h 1448"/>
              <a:gd name="T22" fmla="*/ 866 w 1416"/>
              <a:gd name="T23" fmla="*/ 106 h 1448"/>
              <a:gd name="T24" fmla="*/ 782 w 1416"/>
              <a:gd name="T25" fmla="*/ 114 h 1448"/>
              <a:gd name="T26" fmla="*/ 698 w 1416"/>
              <a:gd name="T27" fmla="*/ 122 h 1448"/>
              <a:gd name="T28" fmla="*/ 624 w 1416"/>
              <a:gd name="T29" fmla="*/ 130 h 1448"/>
              <a:gd name="T30" fmla="*/ 396 w 1416"/>
              <a:gd name="T31" fmla="*/ 224 h 1448"/>
              <a:gd name="T32" fmla="*/ 332 w 1416"/>
              <a:gd name="T33" fmla="*/ 304 h 1448"/>
              <a:gd name="T34" fmla="*/ 192 w 1416"/>
              <a:gd name="T35" fmla="*/ 274 h 1448"/>
              <a:gd name="T36" fmla="*/ 2 w 1416"/>
              <a:gd name="T37" fmla="*/ 488 h 1448"/>
              <a:gd name="T38" fmla="*/ 318 w 1416"/>
              <a:gd name="T39" fmla="*/ 714 h 1448"/>
              <a:gd name="T40" fmla="*/ 444 w 1416"/>
              <a:gd name="T41" fmla="*/ 456 h 1448"/>
              <a:gd name="T42" fmla="*/ 410 w 1416"/>
              <a:gd name="T43" fmla="*/ 348 h 1448"/>
              <a:gd name="T44" fmla="*/ 504 w 1416"/>
              <a:gd name="T45" fmla="*/ 268 h 1448"/>
              <a:gd name="T46" fmla="*/ 662 w 1416"/>
              <a:gd name="T47" fmla="*/ 234 h 1448"/>
              <a:gd name="T48" fmla="*/ 680 w 1416"/>
              <a:gd name="T49" fmla="*/ 276 h 1448"/>
              <a:gd name="T50" fmla="*/ 592 w 1416"/>
              <a:gd name="T51" fmla="*/ 358 h 1448"/>
              <a:gd name="T52" fmla="*/ 612 w 1416"/>
              <a:gd name="T53" fmla="*/ 426 h 1448"/>
              <a:gd name="T54" fmla="*/ 656 w 1416"/>
              <a:gd name="T55" fmla="*/ 518 h 1448"/>
              <a:gd name="T56" fmla="*/ 664 w 1416"/>
              <a:gd name="T57" fmla="*/ 634 h 1448"/>
              <a:gd name="T58" fmla="*/ 656 w 1416"/>
              <a:gd name="T59" fmla="*/ 716 h 1448"/>
              <a:gd name="T60" fmla="*/ 636 w 1416"/>
              <a:gd name="T61" fmla="*/ 874 h 1448"/>
              <a:gd name="T62" fmla="*/ 336 w 1416"/>
              <a:gd name="T63" fmla="*/ 1190 h 1448"/>
              <a:gd name="T64" fmla="*/ 266 w 1416"/>
              <a:gd name="T65" fmla="*/ 1178 h 1448"/>
              <a:gd name="T66" fmla="*/ 248 w 1416"/>
              <a:gd name="T67" fmla="*/ 1258 h 1448"/>
              <a:gd name="T68" fmla="*/ 206 w 1416"/>
              <a:gd name="T69" fmla="*/ 1394 h 1448"/>
              <a:gd name="T70" fmla="*/ 240 w 1416"/>
              <a:gd name="T71" fmla="*/ 1438 h 1448"/>
              <a:gd name="T72" fmla="*/ 328 w 1416"/>
              <a:gd name="T73" fmla="*/ 1322 h 1448"/>
              <a:gd name="T74" fmla="*/ 410 w 1416"/>
              <a:gd name="T75" fmla="*/ 1284 h 1448"/>
              <a:gd name="T76" fmla="*/ 704 w 1416"/>
              <a:gd name="T77" fmla="*/ 1030 h 1448"/>
              <a:gd name="T78" fmla="*/ 878 w 1416"/>
              <a:gd name="T79" fmla="*/ 868 h 1448"/>
              <a:gd name="T80" fmla="*/ 1030 w 1416"/>
              <a:gd name="T81" fmla="*/ 922 h 1448"/>
              <a:gd name="T82" fmla="*/ 1058 w 1416"/>
              <a:gd name="T83" fmla="*/ 1152 h 1448"/>
              <a:gd name="T84" fmla="*/ 1066 w 1416"/>
              <a:gd name="T85" fmla="*/ 1250 h 1448"/>
              <a:gd name="T86" fmla="*/ 1138 w 1416"/>
              <a:gd name="T87" fmla="*/ 1290 h 1448"/>
              <a:gd name="T88" fmla="*/ 1306 w 1416"/>
              <a:gd name="T89" fmla="*/ 1248 h 1448"/>
              <a:gd name="T90" fmla="*/ 1244 w 1416"/>
              <a:gd name="T91" fmla="*/ 1212 h 1448"/>
              <a:gd name="T92" fmla="*/ 1178 w 1416"/>
              <a:gd name="T93" fmla="*/ 1104 h 1448"/>
              <a:gd name="T94" fmla="*/ 1182 w 1416"/>
              <a:gd name="T95" fmla="*/ 996 h 1448"/>
              <a:gd name="T96" fmla="*/ 1172 w 1416"/>
              <a:gd name="T97" fmla="*/ 820 h 1448"/>
              <a:gd name="T98" fmla="*/ 980 w 1416"/>
              <a:gd name="T99" fmla="*/ 700 h 1448"/>
              <a:gd name="T100" fmla="*/ 904 w 1416"/>
              <a:gd name="T101" fmla="*/ 646 h 1448"/>
              <a:gd name="T102" fmla="*/ 1002 w 1416"/>
              <a:gd name="T103" fmla="*/ 592 h 1448"/>
              <a:gd name="T104" fmla="*/ 1010 w 1416"/>
              <a:gd name="T105" fmla="*/ 590 h 1448"/>
              <a:gd name="T106" fmla="*/ 1208 w 1416"/>
              <a:gd name="T107" fmla="*/ 594 h 1448"/>
              <a:gd name="T108" fmla="*/ 1322 w 1416"/>
              <a:gd name="T109" fmla="*/ 514 h 1448"/>
              <a:gd name="T110" fmla="*/ 1234 w 1416"/>
              <a:gd name="T111" fmla="*/ 388 h 1448"/>
              <a:gd name="T112" fmla="*/ 1290 w 1416"/>
              <a:gd name="T113" fmla="*/ 280 h 1448"/>
              <a:gd name="T114" fmla="*/ 1404 w 1416"/>
              <a:gd name="T115" fmla="*/ 116 h 1448"/>
              <a:gd name="T116" fmla="*/ 1414 w 1416"/>
              <a:gd name="T117" fmla="*/ 14 h 1448"/>
              <a:gd name="T118" fmla="*/ 344 w 1416"/>
              <a:gd name="T119" fmla="*/ 344 h 1448"/>
              <a:gd name="T120" fmla="*/ 370 w 1416"/>
              <a:gd name="T121" fmla="*/ 382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16" h="1448">
                <a:moveTo>
                  <a:pt x="1406" y="12"/>
                </a:moveTo>
                <a:lnTo>
                  <a:pt x="1406" y="12"/>
                </a:lnTo>
                <a:lnTo>
                  <a:pt x="1400" y="8"/>
                </a:lnTo>
                <a:lnTo>
                  <a:pt x="1396" y="8"/>
                </a:lnTo>
                <a:lnTo>
                  <a:pt x="1392" y="8"/>
                </a:lnTo>
                <a:lnTo>
                  <a:pt x="1392" y="8"/>
                </a:lnTo>
                <a:lnTo>
                  <a:pt x="1390" y="6"/>
                </a:lnTo>
                <a:lnTo>
                  <a:pt x="1388" y="4"/>
                </a:lnTo>
                <a:lnTo>
                  <a:pt x="1382" y="2"/>
                </a:lnTo>
                <a:lnTo>
                  <a:pt x="1378" y="2"/>
                </a:lnTo>
                <a:lnTo>
                  <a:pt x="1372" y="4"/>
                </a:lnTo>
                <a:lnTo>
                  <a:pt x="1372" y="4"/>
                </a:lnTo>
                <a:lnTo>
                  <a:pt x="1366" y="2"/>
                </a:lnTo>
                <a:lnTo>
                  <a:pt x="1358" y="2"/>
                </a:lnTo>
                <a:lnTo>
                  <a:pt x="1348" y="6"/>
                </a:lnTo>
                <a:lnTo>
                  <a:pt x="1348" y="6"/>
                </a:lnTo>
                <a:lnTo>
                  <a:pt x="1338" y="8"/>
                </a:lnTo>
                <a:lnTo>
                  <a:pt x="1336" y="12"/>
                </a:lnTo>
                <a:lnTo>
                  <a:pt x="1334" y="16"/>
                </a:lnTo>
                <a:lnTo>
                  <a:pt x="1334" y="16"/>
                </a:lnTo>
                <a:lnTo>
                  <a:pt x="1332" y="40"/>
                </a:lnTo>
                <a:lnTo>
                  <a:pt x="1332" y="40"/>
                </a:lnTo>
                <a:lnTo>
                  <a:pt x="1328" y="42"/>
                </a:lnTo>
                <a:lnTo>
                  <a:pt x="1326" y="44"/>
                </a:lnTo>
                <a:lnTo>
                  <a:pt x="1326" y="48"/>
                </a:lnTo>
                <a:lnTo>
                  <a:pt x="1326" y="48"/>
                </a:lnTo>
                <a:lnTo>
                  <a:pt x="1330" y="72"/>
                </a:lnTo>
                <a:lnTo>
                  <a:pt x="1330" y="72"/>
                </a:lnTo>
                <a:lnTo>
                  <a:pt x="1314" y="86"/>
                </a:lnTo>
                <a:lnTo>
                  <a:pt x="1304" y="98"/>
                </a:lnTo>
                <a:lnTo>
                  <a:pt x="1296" y="106"/>
                </a:lnTo>
                <a:lnTo>
                  <a:pt x="1296" y="106"/>
                </a:lnTo>
                <a:lnTo>
                  <a:pt x="1292" y="116"/>
                </a:lnTo>
                <a:lnTo>
                  <a:pt x="1284" y="126"/>
                </a:lnTo>
                <a:lnTo>
                  <a:pt x="1274" y="140"/>
                </a:lnTo>
                <a:lnTo>
                  <a:pt x="1274" y="140"/>
                </a:lnTo>
                <a:lnTo>
                  <a:pt x="1268" y="144"/>
                </a:lnTo>
                <a:lnTo>
                  <a:pt x="1266" y="148"/>
                </a:lnTo>
                <a:lnTo>
                  <a:pt x="1266" y="152"/>
                </a:lnTo>
                <a:lnTo>
                  <a:pt x="1266" y="152"/>
                </a:lnTo>
                <a:lnTo>
                  <a:pt x="1266" y="156"/>
                </a:lnTo>
                <a:lnTo>
                  <a:pt x="1264" y="162"/>
                </a:lnTo>
                <a:lnTo>
                  <a:pt x="1256" y="170"/>
                </a:lnTo>
                <a:lnTo>
                  <a:pt x="1256" y="170"/>
                </a:lnTo>
                <a:lnTo>
                  <a:pt x="1246" y="182"/>
                </a:lnTo>
                <a:lnTo>
                  <a:pt x="1234" y="192"/>
                </a:lnTo>
                <a:lnTo>
                  <a:pt x="1234" y="192"/>
                </a:lnTo>
                <a:lnTo>
                  <a:pt x="1224" y="206"/>
                </a:lnTo>
                <a:lnTo>
                  <a:pt x="1214" y="222"/>
                </a:lnTo>
                <a:lnTo>
                  <a:pt x="1214" y="222"/>
                </a:lnTo>
                <a:lnTo>
                  <a:pt x="1210" y="226"/>
                </a:lnTo>
                <a:lnTo>
                  <a:pt x="1208" y="226"/>
                </a:lnTo>
                <a:lnTo>
                  <a:pt x="1204" y="226"/>
                </a:lnTo>
                <a:lnTo>
                  <a:pt x="1202" y="228"/>
                </a:lnTo>
                <a:lnTo>
                  <a:pt x="1202" y="228"/>
                </a:lnTo>
                <a:lnTo>
                  <a:pt x="1198" y="232"/>
                </a:lnTo>
                <a:lnTo>
                  <a:pt x="1190" y="236"/>
                </a:lnTo>
                <a:lnTo>
                  <a:pt x="1190" y="236"/>
                </a:lnTo>
                <a:lnTo>
                  <a:pt x="1174" y="240"/>
                </a:lnTo>
                <a:lnTo>
                  <a:pt x="1164" y="242"/>
                </a:lnTo>
                <a:lnTo>
                  <a:pt x="1164" y="242"/>
                </a:lnTo>
                <a:lnTo>
                  <a:pt x="1154" y="230"/>
                </a:lnTo>
                <a:lnTo>
                  <a:pt x="1154" y="230"/>
                </a:lnTo>
                <a:lnTo>
                  <a:pt x="1152" y="226"/>
                </a:lnTo>
                <a:lnTo>
                  <a:pt x="1156" y="216"/>
                </a:lnTo>
                <a:lnTo>
                  <a:pt x="1156" y="216"/>
                </a:lnTo>
                <a:lnTo>
                  <a:pt x="1164" y="214"/>
                </a:lnTo>
                <a:lnTo>
                  <a:pt x="1170" y="212"/>
                </a:lnTo>
                <a:lnTo>
                  <a:pt x="1170" y="210"/>
                </a:lnTo>
                <a:lnTo>
                  <a:pt x="1170" y="206"/>
                </a:lnTo>
                <a:lnTo>
                  <a:pt x="1170" y="206"/>
                </a:lnTo>
                <a:lnTo>
                  <a:pt x="1168" y="180"/>
                </a:lnTo>
                <a:lnTo>
                  <a:pt x="1168" y="180"/>
                </a:lnTo>
                <a:lnTo>
                  <a:pt x="1168" y="172"/>
                </a:lnTo>
                <a:lnTo>
                  <a:pt x="1170" y="164"/>
                </a:lnTo>
                <a:lnTo>
                  <a:pt x="1176" y="158"/>
                </a:lnTo>
                <a:lnTo>
                  <a:pt x="1176" y="158"/>
                </a:lnTo>
                <a:lnTo>
                  <a:pt x="1184" y="150"/>
                </a:lnTo>
                <a:lnTo>
                  <a:pt x="1186" y="144"/>
                </a:lnTo>
                <a:lnTo>
                  <a:pt x="1186" y="144"/>
                </a:lnTo>
                <a:lnTo>
                  <a:pt x="1186" y="128"/>
                </a:lnTo>
                <a:lnTo>
                  <a:pt x="1190" y="138"/>
                </a:lnTo>
                <a:lnTo>
                  <a:pt x="1190" y="138"/>
                </a:lnTo>
                <a:lnTo>
                  <a:pt x="1194" y="130"/>
                </a:lnTo>
                <a:lnTo>
                  <a:pt x="1198" y="122"/>
                </a:lnTo>
                <a:lnTo>
                  <a:pt x="1202" y="118"/>
                </a:lnTo>
                <a:lnTo>
                  <a:pt x="1202" y="118"/>
                </a:lnTo>
                <a:lnTo>
                  <a:pt x="1202" y="126"/>
                </a:lnTo>
                <a:lnTo>
                  <a:pt x="1200" y="132"/>
                </a:lnTo>
                <a:lnTo>
                  <a:pt x="1200" y="132"/>
                </a:lnTo>
                <a:lnTo>
                  <a:pt x="1200" y="132"/>
                </a:lnTo>
                <a:lnTo>
                  <a:pt x="1200" y="132"/>
                </a:lnTo>
                <a:lnTo>
                  <a:pt x="1204" y="130"/>
                </a:lnTo>
                <a:lnTo>
                  <a:pt x="1208" y="126"/>
                </a:lnTo>
                <a:lnTo>
                  <a:pt x="1210" y="122"/>
                </a:lnTo>
                <a:lnTo>
                  <a:pt x="1210" y="122"/>
                </a:lnTo>
                <a:lnTo>
                  <a:pt x="1212" y="120"/>
                </a:lnTo>
                <a:lnTo>
                  <a:pt x="1212" y="124"/>
                </a:lnTo>
                <a:lnTo>
                  <a:pt x="1214" y="130"/>
                </a:lnTo>
                <a:lnTo>
                  <a:pt x="1214" y="130"/>
                </a:lnTo>
                <a:lnTo>
                  <a:pt x="1214" y="122"/>
                </a:lnTo>
                <a:lnTo>
                  <a:pt x="1210" y="104"/>
                </a:lnTo>
                <a:lnTo>
                  <a:pt x="1210" y="104"/>
                </a:lnTo>
                <a:lnTo>
                  <a:pt x="1206" y="92"/>
                </a:lnTo>
                <a:lnTo>
                  <a:pt x="1200" y="80"/>
                </a:lnTo>
                <a:lnTo>
                  <a:pt x="1192" y="66"/>
                </a:lnTo>
                <a:lnTo>
                  <a:pt x="1192" y="66"/>
                </a:lnTo>
                <a:lnTo>
                  <a:pt x="1202" y="74"/>
                </a:lnTo>
                <a:lnTo>
                  <a:pt x="1202" y="74"/>
                </a:lnTo>
                <a:lnTo>
                  <a:pt x="1196" y="60"/>
                </a:lnTo>
                <a:lnTo>
                  <a:pt x="1188" y="48"/>
                </a:lnTo>
                <a:lnTo>
                  <a:pt x="1178" y="36"/>
                </a:lnTo>
                <a:lnTo>
                  <a:pt x="1178" y="36"/>
                </a:lnTo>
                <a:lnTo>
                  <a:pt x="1164" y="26"/>
                </a:lnTo>
                <a:lnTo>
                  <a:pt x="1148" y="16"/>
                </a:lnTo>
                <a:lnTo>
                  <a:pt x="1128" y="8"/>
                </a:lnTo>
                <a:lnTo>
                  <a:pt x="1116" y="4"/>
                </a:lnTo>
                <a:lnTo>
                  <a:pt x="1104" y="2"/>
                </a:lnTo>
                <a:lnTo>
                  <a:pt x="1104" y="2"/>
                </a:lnTo>
                <a:lnTo>
                  <a:pt x="1096" y="0"/>
                </a:lnTo>
                <a:lnTo>
                  <a:pt x="1090" y="2"/>
                </a:lnTo>
                <a:lnTo>
                  <a:pt x="1086" y="4"/>
                </a:lnTo>
                <a:lnTo>
                  <a:pt x="1082" y="8"/>
                </a:lnTo>
                <a:lnTo>
                  <a:pt x="1078" y="14"/>
                </a:lnTo>
                <a:lnTo>
                  <a:pt x="1076" y="18"/>
                </a:lnTo>
                <a:lnTo>
                  <a:pt x="1076" y="18"/>
                </a:lnTo>
                <a:lnTo>
                  <a:pt x="1072" y="16"/>
                </a:lnTo>
                <a:lnTo>
                  <a:pt x="1058" y="12"/>
                </a:lnTo>
                <a:lnTo>
                  <a:pt x="1050" y="10"/>
                </a:lnTo>
                <a:lnTo>
                  <a:pt x="1042" y="10"/>
                </a:lnTo>
                <a:lnTo>
                  <a:pt x="1032" y="12"/>
                </a:lnTo>
                <a:lnTo>
                  <a:pt x="1022" y="16"/>
                </a:lnTo>
                <a:lnTo>
                  <a:pt x="1022" y="16"/>
                </a:lnTo>
                <a:lnTo>
                  <a:pt x="1014" y="22"/>
                </a:lnTo>
                <a:lnTo>
                  <a:pt x="1006" y="32"/>
                </a:lnTo>
                <a:lnTo>
                  <a:pt x="1000" y="40"/>
                </a:lnTo>
                <a:lnTo>
                  <a:pt x="996" y="50"/>
                </a:lnTo>
                <a:lnTo>
                  <a:pt x="990" y="70"/>
                </a:lnTo>
                <a:lnTo>
                  <a:pt x="988" y="84"/>
                </a:lnTo>
                <a:lnTo>
                  <a:pt x="988" y="84"/>
                </a:lnTo>
                <a:lnTo>
                  <a:pt x="990" y="94"/>
                </a:lnTo>
                <a:lnTo>
                  <a:pt x="988" y="104"/>
                </a:lnTo>
                <a:lnTo>
                  <a:pt x="986" y="114"/>
                </a:lnTo>
                <a:lnTo>
                  <a:pt x="982" y="122"/>
                </a:lnTo>
                <a:lnTo>
                  <a:pt x="982" y="122"/>
                </a:lnTo>
                <a:lnTo>
                  <a:pt x="970" y="136"/>
                </a:lnTo>
                <a:lnTo>
                  <a:pt x="974" y="144"/>
                </a:lnTo>
                <a:lnTo>
                  <a:pt x="974" y="144"/>
                </a:lnTo>
                <a:lnTo>
                  <a:pt x="948" y="152"/>
                </a:lnTo>
                <a:lnTo>
                  <a:pt x="948" y="152"/>
                </a:lnTo>
                <a:lnTo>
                  <a:pt x="944" y="154"/>
                </a:lnTo>
                <a:lnTo>
                  <a:pt x="938" y="152"/>
                </a:lnTo>
                <a:lnTo>
                  <a:pt x="930" y="148"/>
                </a:lnTo>
                <a:lnTo>
                  <a:pt x="930" y="148"/>
                </a:lnTo>
                <a:lnTo>
                  <a:pt x="926" y="142"/>
                </a:lnTo>
                <a:lnTo>
                  <a:pt x="924" y="138"/>
                </a:lnTo>
                <a:lnTo>
                  <a:pt x="924" y="138"/>
                </a:lnTo>
                <a:lnTo>
                  <a:pt x="920" y="136"/>
                </a:lnTo>
                <a:lnTo>
                  <a:pt x="916" y="134"/>
                </a:lnTo>
                <a:lnTo>
                  <a:pt x="914" y="128"/>
                </a:lnTo>
                <a:lnTo>
                  <a:pt x="914" y="128"/>
                </a:lnTo>
                <a:lnTo>
                  <a:pt x="910" y="124"/>
                </a:lnTo>
                <a:lnTo>
                  <a:pt x="906" y="122"/>
                </a:lnTo>
                <a:lnTo>
                  <a:pt x="896" y="118"/>
                </a:lnTo>
                <a:lnTo>
                  <a:pt x="882" y="114"/>
                </a:lnTo>
                <a:lnTo>
                  <a:pt x="882" y="114"/>
                </a:lnTo>
                <a:lnTo>
                  <a:pt x="874" y="110"/>
                </a:lnTo>
                <a:lnTo>
                  <a:pt x="866" y="106"/>
                </a:lnTo>
                <a:lnTo>
                  <a:pt x="858" y="102"/>
                </a:lnTo>
                <a:lnTo>
                  <a:pt x="858" y="102"/>
                </a:lnTo>
                <a:lnTo>
                  <a:pt x="838" y="96"/>
                </a:lnTo>
                <a:lnTo>
                  <a:pt x="826" y="92"/>
                </a:lnTo>
                <a:lnTo>
                  <a:pt x="826" y="92"/>
                </a:lnTo>
                <a:lnTo>
                  <a:pt x="822" y="88"/>
                </a:lnTo>
                <a:lnTo>
                  <a:pt x="816" y="86"/>
                </a:lnTo>
                <a:lnTo>
                  <a:pt x="810" y="88"/>
                </a:lnTo>
                <a:lnTo>
                  <a:pt x="810" y="88"/>
                </a:lnTo>
                <a:lnTo>
                  <a:pt x="802" y="92"/>
                </a:lnTo>
                <a:lnTo>
                  <a:pt x="796" y="100"/>
                </a:lnTo>
                <a:lnTo>
                  <a:pt x="786" y="110"/>
                </a:lnTo>
                <a:lnTo>
                  <a:pt x="786" y="110"/>
                </a:lnTo>
                <a:lnTo>
                  <a:pt x="782" y="114"/>
                </a:lnTo>
                <a:lnTo>
                  <a:pt x="778" y="114"/>
                </a:lnTo>
                <a:lnTo>
                  <a:pt x="778" y="114"/>
                </a:lnTo>
                <a:lnTo>
                  <a:pt x="770" y="114"/>
                </a:lnTo>
                <a:lnTo>
                  <a:pt x="766" y="114"/>
                </a:lnTo>
                <a:lnTo>
                  <a:pt x="762" y="116"/>
                </a:lnTo>
                <a:lnTo>
                  <a:pt x="762" y="116"/>
                </a:lnTo>
                <a:lnTo>
                  <a:pt x="760" y="116"/>
                </a:lnTo>
                <a:lnTo>
                  <a:pt x="758" y="116"/>
                </a:lnTo>
                <a:lnTo>
                  <a:pt x="752" y="114"/>
                </a:lnTo>
                <a:lnTo>
                  <a:pt x="742" y="116"/>
                </a:lnTo>
                <a:lnTo>
                  <a:pt x="742" y="116"/>
                </a:lnTo>
                <a:lnTo>
                  <a:pt x="730" y="120"/>
                </a:lnTo>
                <a:lnTo>
                  <a:pt x="720" y="122"/>
                </a:lnTo>
                <a:lnTo>
                  <a:pt x="698" y="122"/>
                </a:lnTo>
                <a:lnTo>
                  <a:pt x="698" y="122"/>
                </a:lnTo>
                <a:lnTo>
                  <a:pt x="686" y="124"/>
                </a:lnTo>
                <a:lnTo>
                  <a:pt x="676" y="128"/>
                </a:lnTo>
                <a:lnTo>
                  <a:pt x="664" y="132"/>
                </a:lnTo>
                <a:lnTo>
                  <a:pt x="664" y="132"/>
                </a:lnTo>
                <a:lnTo>
                  <a:pt x="656" y="132"/>
                </a:lnTo>
                <a:lnTo>
                  <a:pt x="648" y="132"/>
                </a:lnTo>
                <a:lnTo>
                  <a:pt x="642" y="136"/>
                </a:lnTo>
                <a:lnTo>
                  <a:pt x="642" y="136"/>
                </a:lnTo>
                <a:lnTo>
                  <a:pt x="638" y="138"/>
                </a:lnTo>
                <a:lnTo>
                  <a:pt x="636" y="138"/>
                </a:lnTo>
                <a:lnTo>
                  <a:pt x="632" y="134"/>
                </a:lnTo>
                <a:lnTo>
                  <a:pt x="628" y="130"/>
                </a:lnTo>
                <a:lnTo>
                  <a:pt x="624" y="130"/>
                </a:lnTo>
                <a:lnTo>
                  <a:pt x="620" y="132"/>
                </a:lnTo>
                <a:lnTo>
                  <a:pt x="620" y="132"/>
                </a:lnTo>
                <a:lnTo>
                  <a:pt x="602" y="140"/>
                </a:lnTo>
                <a:lnTo>
                  <a:pt x="594" y="142"/>
                </a:lnTo>
                <a:lnTo>
                  <a:pt x="580" y="142"/>
                </a:lnTo>
                <a:lnTo>
                  <a:pt x="580" y="142"/>
                </a:lnTo>
                <a:lnTo>
                  <a:pt x="564" y="144"/>
                </a:lnTo>
                <a:lnTo>
                  <a:pt x="544" y="148"/>
                </a:lnTo>
                <a:lnTo>
                  <a:pt x="524" y="156"/>
                </a:lnTo>
                <a:lnTo>
                  <a:pt x="506" y="164"/>
                </a:lnTo>
                <a:lnTo>
                  <a:pt x="506" y="164"/>
                </a:lnTo>
                <a:lnTo>
                  <a:pt x="450" y="194"/>
                </a:lnTo>
                <a:lnTo>
                  <a:pt x="420" y="210"/>
                </a:lnTo>
                <a:lnTo>
                  <a:pt x="396" y="224"/>
                </a:lnTo>
                <a:lnTo>
                  <a:pt x="396" y="224"/>
                </a:lnTo>
                <a:lnTo>
                  <a:pt x="366" y="244"/>
                </a:lnTo>
                <a:lnTo>
                  <a:pt x="356" y="252"/>
                </a:lnTo>
                <a:lnTo>
                  <a:pt x="352" y="258"/>
                </a:lnTo>
                <a:lnTo>
                  <a:pt x="352" y="258"/>
                </a:lnTo>
                <a:lnTo>
                  <a:pt x="354" y="268"/>
                </a:lnTo>
                <a:lnTo>
                  <a:pt x="356" y="276"/>
                </a:lnTo>
                <a:lnTo>
                  <a:pt x="356" y="276"/>
                </a:lnTo>
                <a:lnTo>
                  <a:pt x="348" y="280"/>
                </a:lnTo>
                <a:lnTo>
                  <a:pt x="336" y="290"/>
                </a:lnTo>
                <a:lnTo>
                  <a:pt x="336" y="290"/>
                </a:lnTo>
                <a:lnTo>
                  <a:pt x="332" y="294"/>
                </a:lnTo>
                <a:lnTo>
                  <a:pt x="332" y="300"/>
                </a:lnTo>
                <a:lnTo>
                  <a:pt x="332" y="304"/>
                </a:lnTo>
                <a:lnTo>
                  <a:pt x="332" y="304"/>
                </a:lnTo>
                <a:lnTo>
                  <a:pt x="330" y="310"/>
                </a:lnTo>
                <a:lnTo>
                  <a:pt x="330" y="310"/>
                </a:lnTo>
                <a:lnTo>
                  <a:pt x="320" y="312"/>
                </a:lnTo>
                <a:lnTo>
                  <a:pt x="314" y="316"/>
                </a:lnTo>
                <a:lnTo>
                  <a:pt x="300" y="326"/>
                </a:lnTo>
                <a:lnTo>
                  <a:pt x="292" y="336"/>
                </a:lnTo>
                <a:lnTo>
                  <a:pt x="290" y="340"/>
                </a:lnTo>
                <a:lnTo>
                  <a:pt x="290" y="340"/>
                </a:lnTo>
                <a:lnTo>
                  <a:pt x="220" y="288"/>
                </a:lnTo>
                <a:lnTo>
                  <a:pt x="220" y="288"/>
                </a:lnTo>
                <a:lnTo>
                  <a:pt x="210" y="280"/>
                </a:lnTo>
                <a:lnTo>
                  <a:pt x="202" y="276"/>
                </a:lnTo>
                <a:lnTo>
                  <a:pt x="192" y="274"/>
                </a:lnTo>
                <a:lnTo>
                  <a:pt x="186" y="272"/>
                </a:lnTo>
                <a:lnTo>
                  <a:pt x="178" y="274"/>
                </a:lnTo>
                <a:lnTo>
                  <a:pt x="172" y="276"/>
                </a:lnTo>
                <a:lnTo>
                  <a:pt x="160" y="284"/>
                </a:lnTo>
                <a:lnTo>
                  <a:pt x="160" y="284"/>
                </a:lnTo>
                <a:lnTo>
                  <a:pt x="84" y="364"/>
                </a:lnTo>
                <a:lnTo>
                  <a:pt x="36" y="418"/>
                </a:lnTo>
                <a:lnTo>
                  <a:pt x="18" y="440"/>
                </a:lnTo>
                <a:lnTo>
                  <a:pt x="6" y="454"/>
                </a:lnTo>
                <a:lnTo>
                  <a:pt x="6" y="454"/>
                </a:lnTo>
                <a:lnTo>
                  <a:pt x="2" y="464"/>
                </a:lnTo>
                <a:lnTo>
                  <a:pt x="0" y="472"/>
                </a:lnTo>
                <a:lnTo>
                  <a:pt x="0" y="480"/>
                </a:lnTo>
                <a:lnTo>
                  <a:pt x="2" y="488"/>
                </a:lnTo>
                <a:lnTo>
                  <a:pt x="6" y="498"/>
                </a:lnTo>
                <a:lnTo>
                  <a:pt x="14" y="506"/>
                </a:lnTo>
                <a:lnTo>
                  <a:pt x="38" y="528"/>
                </a:lnTo>
                <a:lnTo>
                  <a:pt x="38" y="528"/>
                </a:lnTo>
                <a:lnTo>
                  <a:pt x="126" y="598"/>
                </a:lnTo>
                <a:lnTo>
                  <a:pt x="248" y="698"/>
                </a:lnTo>
                <a:lnTo>
                  <a:pt x="248" y="698"/>
                </a:lnTo>
                <a:lnTo>
                  <a:pt x="262" y="710"/>
                </a:lnTo>
                <a:lnTo>
                  <a:pt x="276" y="718"/>
                </a:lnTo>
                <a:lnTo>
                  <a:pt x="286" y="722"/>
                </a:lnTo>
                <a:lnTo>
                  <a:pt x="296" y="722"/>
                </a:lnTo>
                <a:lnTo>
                  <a:pt x="304" y="722"/>
                </a:lnTo>
                <a:lnTo>
                  <a:pt x="312" y="718"/>
                </a:lnTo>
                <a:lnTo>
                  <a:pt x="318" y="714"/>
                </a:lnTo>
                <a:lnTo>
                  <a:pt x="324" y="708"/>
                </a:lnTo>
                <a:lnTo>
                  <a:pt x="324" y="708"/>
                </a:lnTo>
                <a:lnTo>
                  <a:pt x="344" y="680"/>
                </a:lnTo>
                <a:lnTo>
                  <a:pt x="378" y="632"/>
                </a:lnTo>
                <a:lnTo>
                  <a:pt x="444" y="538"/>
                </a:lnTo>
                <a:lnTo>
                  <a:pt x="444" y="538"/>
                </a:lnTo>
                <a:lnTo>
                  <a:pt x="454" y="522"/>
                </a:lnTo>
                <a:lnTo>
                  <a:pt x="460" y="508"/>
                </a:lnTo>
                <a:lnTo>
                  <a:pt x="462" y="496"/>
                </a:lnTo>
                <a:lnTo>
                  <a:pt x="462" y="486"/>
                </a:lnTo>
                <a:lnTo>
                  <a:pt x="460" y="478"/>
                </a:lnTo>
                <a:lnTo>
                  <a:pt x="456" y="470"/>
                </a:lnTo>
                <a:lnTo>
                  <a:pt x="450" y="462"/>
                </a:lnTo>
                <a:lnTo>
                  <a:pt x="444" y="456"/>
                </a:lnTo>
                <a:lnTo>
                  <a:pt x="444" y="456"/>
                </a:lnTo>
                <a:lnTo>
                  <a:pt x="426" y="440"/>
                </a:lnTo>
                <a:lnTo>
                  <a:pt x="402" y="422"/>
                </a:lnTo>
                <a:lnTo>
                  <a:pt x="372" y="400"/>
                </a:lnTo>
                <a:lnTo>
                  <a:pt x="372" y="400"/>
                </a:lnTo>
                <a:lnTo>
                  <a:pt x="378" y="390"/>
                </a:lnTo>
                <a:lnTo>
                  <a:pt x="384" y="380"/>
                </a:lnTo>
                <a:lnTo>
                  <a:pt x="388" y="368"/>
                </a:lnTo>
                <a:lnTo>
                  <a:pt x="388" y="368"/>
                </a:lnTo>
                <a:lnTo>
                  <a:pt x="392" y="368"/>
                </a:lnTo>
                <a:lnTo>
                  <a:pt x="396" y="366"/>
                </a:lnTo>
                <a:lnTo>
                  <a:pt x="396" y="366"/>
                </a:lnTo>
                <a:lnTo>
                  <a:pt x="406" y="354"/>
                </a:lnTo>
                <a:lnTo>
                  <a:pt x="410" y="348"/>
                </a:lnTo>
                <a:lnTo>
                  <a:pt x="412" y="340"/>
                </a:lnTo>
                <a:lnTo>
                  <a:pt x="412" y="340"/>
                </a:lnTo>
                <a:lnTo>
                  <a:pt x="412" y="334"/>
                </a:lnTo>
                <a:lnTo>
                  <a:pt x="414" y="330"/>
                </a:lnTo>
                <a:lnTo>
                  <a:pt x="420" y="324"/>
                </a:lnTo>
                <a:lnTo>
                  <a:pt x="420" y="324"/>
                </a:lnTo>
                <a:lnTo>
                  <a:pt x="436" y="308"/>
                </a:lnTo>
                <a:lnTo>
                  <a:pt x="448" y="298"/>
                </a:lnTo>
                <a:lnTo>
                  <a:pt x="458" y="290"/>
                </a:lnTo>
                <a:lnTo>
                  <a:pt x="458" y="290"/>
                </a:lnTo>
                <a:lnTo>
                  <a:pt x="482" y="280"/>
                </a:lnTo>
                <a:lnTo>
                  <a:pt x="494" y="274"/>
                </a:lnTo>
                <a:lnTo>
                  <a:pt x="504" y="268"/>
                </a:lnTo>
                <a:lnTo>
                  <a:pt x="504" y="268"/>
                </a:lnTo>
                <a:lnTo>
                  <a:pt x="512" y="258"/>
                </a:lnTo>
                <a:lnTo>
                  <a:pt x="516" y="256"/>
                </a:lnTo>
                <a:lnTo>
                  <a:pt x="522" y="254"/>
                </a:lnTo>
                <a:lnTo>
                  <a:pt x="522" y="254"/>
                </a:lnTo>
                <a:lnTo>
                  <a:pt x="544" y="250"/>
                </a:lnTo>
                <a:lnTo>
                  <a:pt x="582" y="242"/>
                </a:lnTo>
                <a:lnTo>
                  <a:pt x="582" y="242"/>
                </a:lnTo>
                <a:lnTo>
                  <a:pt x="602" y="240"/>
                </a:lnTo>
                <a:lnTo>
                  <a:pt x="614" y="240"/>
                </a:lnTo>
                <a:lnTo>
                  <a:pt x="640" y="236"/>
                </a:lnTo>
                <a:lnTo>
                  <a:pt x="640" y="236"/>
                </a:lnTo>
                <a:lnTo>
                  <a:pt x="658" y="234"/>
                </a:lnTo>
                <a:lnTo>
                  <a:pt x="662" y="234"/>
                </a:lnTo>
                <a:lnTo>
                  <a:pt x="662" y="234"/>
                </a:lnTo>
                <a:lnTo>
                  <a:pt x="682" y="236"/>
                </a:lnTo>
                <a:lnTo>
                  <a:pt x="698" y="238"/>
                </a:lnTo>
                <a:lnTo>
                  <a:pt x="710" y="236"/>
                </a:lnTo>
                <a:lnTo>
                  <a:pt x="710" y="236"/>
                </a:lnTo>
                <a:lnTo>
                  <a:pt x="706" y="242"/>
                </a:lnTo>
                <a:lnTo>
                  <a:pt x="702" y="246"/>
                </a:lnTo>
                <a:lnTo>
                  <a:pt x="696" y="250"/>
                </a:lnTo>
                <a:lnTo>
                  <a:pt x="692" y="254"/>
                </a:lnTo>
                <a:lnTo>
                  <a:pt x="692" y="254"/>
                </a:lnTo>
                <a:lnTo>
                  <a:pt x="688" y="266"/>
                </a:lnTo>
                <a:lnTo>
                  <a:pt x="686" y="272"/>
                </a:lnTo>
                <a:lnTo>
                  <a:pt x="682" y="274"/>
                </a:lnTo>
                <a:lnTo>
                  <a:pt x="682" y="274"/>
                </a:lnTo>
                <a:lnTo>
                  <a:pt x="680" y="276"/>
                </a:lnTo>
                <a:lnTo>
                  <a:pt x="682" y="280"/>
                </a:lnTo>
                <a:lnTo>
                  <a:pt x="686" y="290"/>
                </a:lnTo>
                <a:lnTo>
                  <a:pt x="686" y="290"/>
                </a:lnTo>
                <a:lnTo>
                  <a:pt x="696" y="324"/>
                </a:lnTo>
                <a:lnTo>
                  <a:pt x="696" y="324"/>
                </a:lnTo>
                <a:lnTo>
                  <a:pt x="702" y="348"/>
                </a:lnTo>
                <a:lnTo>
                  <a:pt x="704" y="358"/>
                </a:lnTo>
                <a:lnTo>
                  <a:pt x="704" y="358"/>
                </a:lnTo>
                <a:lnTo>
                  <a:pt x="684" y="362"/>
                </a:lnTo>
                <a:lnTo>
                  <a:pt x="666" y="362"/>
                </a:lnTo>
                <a:lnTo>
                  <a:pt x="652" y="362"/>
                </a:lnTo>
                <a:lnTo>
                  <a:pt x="652" y="362"/>
                </a:lnTo>
                <a:lnTo>
                  <a:pt x="620" y="360"/>
                </a:lnTo>
                <a:lnTo>
                  <a:pt x="592" y="358"/>
                </a:lnTo>
                <a:lnTo>
                  <a:pt x="592" y="358"/>
                </a:lnTo>
                <a:lnTo>
                  <a:pt x="588" y="360"/>
                </a:lnTo>
                <a:lnTo>
                  <a:pt x="584" y="362"/>
                </a:lnTo>
                <a:lnTo>
                  <a:pt x="578" y="372"/>
                </a:lnTo>
                <a:lnTo>
                  <a:pt x="576" y="384"/>
                </a:lnTo>
                <a:lnTo>
                  <a:pt x="576" y="390"/>
                </a:lnTo>
                <a:lnTo>
                  <a:pt x="578" y="396"/>
                </a:lnTo>
                <a:lnTo>
                  <a:pt x="578" y="396"/>
                </a:lnTo>
                <a:lnTo>
                  <a:pt x="582" y="406"/>
                </a:lnTo>
                <a:lnTo>
                  <a:pt x="586" y="414"/>
                </a:lnTo>
                <a:lnTo>
                  <a:pt x="590" y="418"/>
                </a:lnTo>
                <a:lnTo>
                  <a:pt x="596" y="422"/>
                </a:lnTo>
                <a:lnTo>
                  <a:pt x="612" y="426"/>
                </a:lnTo>
                <a:lnTo>
                  <a:pt x="612" y="426"/>
                </a:lnTo>
                <a:lnTo>
                  <a:pt x="634" y="430"/>
                </a:lnTo>
                <a:lnTo>
                  <a:pt x="658" y="432"/>
                </a:lnTo>
                <a:lnTo>
                  <a:pt x="686" y="434"/>
                </a:lnTo>
                <a:lnTo>
                  <a:pt x="686" y="434"/>
                </a:lnTo>
                <a:lnTo>
                  <a:pt x="676" y="440"/>
                </a:lnTo>
                <a:lnTo>
                  <a:pt x="670" y="446"/>
                </a:lnTo>
                <a:lnTo>
                  <a:pt x="664" y="454"/>
                </a:lnTo>
                <a:lnTo>
                  <a:pt x="664" y="454"/>
                </a:lnTo>
                <a:lnTo>
                  <a:pt x="664" y="464"/>
                </a:lnTo>
                <a:lnTo>
                  <a:pt x="662" y="480"/>
                </a:lnTo>
                <a:lnTo>
                  <a:pt x="660" y="494"/>
                </a:lnTo>
                <a:lnTo>
                  <a:pt x="658" y="506"/>
                </a:lnTo>
                <a:lnTo>
                  <a:pt x="658" y="506"/>
                </a:lnTo>
                <a:lnTo>
                  <a:pt x="656" y="518"/>
                </a:lnTo>
                <a:lnTo>
                  <a:pt x="652" y="532"/>
                </a:lnTo>
                <a:lnTo>
                  <a:pt x="652" y="546"/>
                </a:lnTo>
                <a:lnTo>
                  <a:pt x="656" y="558"/>
                </a:lnTo>
                <a:lnTo>
                  <a:pt x="656" y="558"/>
                </a:lnTo>
                <a:lnTo>
                  <a:pt x="664" y="580"/>
                </a:lnTo>
                <a:lnTo>
                  <a:pt x="670" y="590"/>
                </a:lnTo>
                <a:lnTo>
                  <a:pt x="676" y="598"/>
                </a:lnTo>
                <a:lnTo>
                  <a:pt x="676" y="598"/>
                </a:lnTo>
                <a:lnTo>
                  <a:pt x="690" y="612"/>
                </a:lnTo>
                <a:lnTo>
                  <a:pt x="690" y="612"/>
                </a:lnTo>
                <a:lnTo>
                  <a:pt x="676" y="622"/>
                </a:lnTo>
                <a:lnTo>
                  <a:pt x="668" y="630"/>
                </a:lnTo>
                <a:lnTo>
                  <a:pt x="666" y="632"/>
                </a:lnTo>
                <a:lnTo>
                  <a:pt x="664" y="634"/>
                </a:lnTo>
                <a:lnTo>
                  <a:pt x="664" y="634"/>
                </a:lnTo>
                <a:lnTo>
                  <a:pt x="672" y="640"/>
                </a:lnTo>
                <a:lnTo>
                  <a:pt x="678" y="646"/>
                </a:lnTo>
                <a:lnTo>
                  <a:pt x="680" y="648"/>
                </a:lnTo>
                <a:lnTo>
                  <a:pt x="680" y="648"/>
                </a:lnTo>
                <a:lnTo>
                  <a:pt x="674" y="656"/>
                </a:lnTo>
                <a:lnTo>
                  <a:pt x="668" y="662"/>
                </a:lnTo>
                <a:lnTo>
                  <a:pt x="668" y="662"/>
                </a:lnTo>
                <a:lnTo>
                  <a:pt x="664" y="664"/>
                </a:lnTo>
                <a:lnTo>
                  <a:pt x="666" y="670"/>
                </a:lnTo>
                <a:lnTo>
                  <a:pt x="666" y="678"/>
                </a:lnTo>
                <a:lnTo>
                  <a:pt x="664" y="690"/>
                </a:lnTo>
                <a:lnTo>
                  <a:pt x="664" y="690"/>
                </a:lnTo>
                <a:lnTo>
                  <a:pt x="656" y="716"/>
                </a:lnTo>
                <a:lnTo>
                  <a:pt x="652" y="734"/>
                </a:lnTo>
                <a:lnTo>
                  <a:pt x="652" y="756"/>
                </a:lnTo>
                <a:lnTo>
                  <a:pt x="652" y="756"/>
                </a:lnTo>
                <a:lnTo>
                  <a:pt x="654" y="780"/>
                </a:lnTo>
                <a:lnTo>
                  <a:pt x="660" y="798"/>
                </a:lnTo>
                <a:lnTo>
                  <a:pt x="664" y="812"/>
                </a:lnTo>
                <a:lnTo>
                  <a:pt x="666" y="822"/>
                </a:lnTo>
                <a:lnTo>
                  <a:pt x="666" y="822"/>
                </a:lnTo>
                <a:lnTo>
                  <a:pt x="664" y="826"/>
                </a:lnTo>
                <a:lnTo>
                  <a:pt x="662" y="830"/>
                </a:lnTo>
                <a:lnTo>
                  <a:pt x="652" y="844"/>
                </a:lnTo>
                <a:lnTo>
                  <a:pt x="642" y="858"/>
                </a:lnTo>
                <a:lnTo>
                  <a:pt x="636" y="874"/>
                </a:lnTo>
                <a:lnTo>
                  <a:pt x="636" y="874"/>
                </a:lnTo>
                <a:lnTo>
                  <a:pt x="616" y="916"/>
                </a:lnTo>
                <a:lnTo>
                  <a:pt x="606" y="938"/>
                </a:lnTo>
                <a:lnTo>
                  <a:pt x="596" y="954"/>
                </a:lnTo>
                <a:lnTo>
                  <a:pt x="596" y="954"/>
                </a:lnTo>
                <a:lnTo>
                  <a:pt x="584" y="966"/>
                </a:lnTo>
                <a:lnTo>
                  <a:pt x="570" y="980"/>
                </a:lnTo>
                <a:lnTo>
                  <a:pt x="534" y="1010"/>
                </a:lnTo>
                <a:lnTo>
                  <a:pt x="534" y="1010"/>
                </a:lnTo>
                <a:lnTo>
                  <a:pt x="494" y="1040"/>
                </a:lnTo>
                <a:lnTo>
                  <a:pt x="470" y="1058"/>
                </a:lnTo>
                <a:lnTo>
                  <a:pt x="446" y="1080"/>
                </a:lnTo>
                <a:lnTo>
                  <a:pt x="446" y="1080"/>
                </a:lnTo>
                <a:lnTo>
                  <a:pt x="384" y="1144"/>
                </a:lnTo>
                <a:lnTo>
                  <a:pt x="336" y="1190"/>
                </a:lnTo>
                <a:lnTo>
                  <a:pt x="336" y="1190"/>
                </a:lnTo>
                <a:lnTo>
                  <a:pt x="326" y="1198"/>
                </a:lnTo>
                <a:lnTo>
                  <a:pt x="326" y="1198"/>
                </a:lnTo>
                <a:lnTo>
                  <a:pt x="326" y="1196"/>
                </a:lnTo>
                <a:lnTo>
                  <a:pt x="320" y="1192"/>
                </a:lnTo>
                <a:lnTo>
                  <a:pt x="308" y="1190"/>
                </a:lnTo>
                <a:lnTo>
                  <a:pt x="292" y="1188"/>
                </a:lnTo>
                <a:lnTo>
                  <a:pt x="292" y="1188"/>
                </a:lnTo>
                <a:lnTo>
                  <a:pt x="290" y="1186"/>
                </a:lnTo>
                <a:lnTo>
                  <a:pt x="290" y="1184"/>
                </a:lnTo>
                <a:lnTo>
                  <a:pt x="284" y="1182"/>
                </a:lnTo>
                <a:lnTo>
                  <a:pt x="284" y="1182"/>
                </a:lnTo>
                <a:lnTo>
                  <a:pt x="266" y="1178"/>
                </a:lnTo>
                <a:lnTo>
                  <a:pt x="266" y="1178"/>
                </a:lnTo>
                <a:lnTo>
                  <a:pt x="262" y="1180"/>
                </a:lnTo>
                <a:lnTo>
                  <a:pt x="256" y="1182"/>
                </a:lnTo>
                <a:lnTo>
                  <a:pt x="250" y="1188"/>
                </a:lnTo>
                <a:lnTo>
                  <a:pt x="248" y="1194"/>
                </a:lnTo>
                <a:lnTo>
                  <a:pt x="248" y="1194"/>
                </a:lnTo>
                <a:lnTo>
                  <a:pt x="240" y="1220"/>
                </a:lnTo>
                <a:lnTo>
                  <a:pt x="234" y="1248"/>
                </a:lnTo>
                <a:lnTo>
                  <a:pt x="234" y="1248"/>
                </a:lnTo>
                <a:lnTo>
                  <a:pt x="234" y="1256"/>
                </a:lnTo>
                <a:lnTo>
                  <a:pt x="236" y="1260"/>
                </a:lnTo>
                <a:lnTo>
                  <a:pt x="240" y="1260"/>
                </a:lnTo>
                <a:lnTo>
                  <a:pt x="244" y="1258"/>
                </a:lnTo>
                <a:lnTo>
                  <a:pt x="244" y="1258"/>
                </a:lnTo>
                <a:lnTo>
                  <a:pt x="248" y="1258"/>
                </a:lnTo>
                <a:lnTo>
                  <a:pt x="250" y="1260"/>
                </a:lnTo>
                <a:lnTo>
                  <a:pt x="248" y="1264"/>
                </a:lnTo>
                <a:lnTo>
                  <a:pt x="248" y="1264"/>
                </a:lnTo>
                <a:lnTo>
                  <a:pt x="244" y="1280"/>
                </a:lnTo>
                <a:lnTo>
                  <a:pt x="236" y="1296"/>
                </a:lnTo>
                <a:lnTo>
                  <a:pt x="236" y="1296"/>
                </a:lnTo>
                <a:lnTo>
                  <a:pt x="230" y="1308"/>
                </a:lnTo>
                <a:lnTo>
                  <a:pt x="222" y="1316"/>
                </a:lnTo>
                <a:lnTo>
                  <a:pt x="222" y="1316"/>
                </a:lnTo>
                <a:lnTo>
                  <a:pt x="218" y="1322"/>
                </a:lnTo>
                <a:lnTo>
                  <a:pt x="214" y="1338"/>
                </a:lnTo>
                <a:lnTo>
                  <a:pt x="208" y="1364"/>
                </a:lnTo>
                <a:lnTo>
                  <a:pt x="206" y="1394"/>
                </a:lnTo>
                <a:lnTo>
                  <a:pt x="206" y="1394"/>
                </a:lnTo>
                <a:lnTo>
                  <a:pt x="206" y="1422"/>
                </a:lnTo>
                <a:lnTo>
                  <a:pt x="208" y="1432"/>
                </a:lnTo>
                <a:lnTo>
                  <a:pt x="212" y="1440"/>
                </a:lnTo>
                <a:lnTo>
                  <a:pt x="214" y="1444"/>
                </a:lnTo>
                <a:lnTo>
                  <a:pt x="218" y="1446"/>
                </a:lnTo>
                <a:lnTo>
                  <a:pt x="222" y="1448"/>
                </a:lnTo>
                <a:lnTo>
                  <a:pt x="226" y="1448"/>
                </a:lnTo>
                <a:lnTo>
                  <a:pt x="226" y="1448"/>
                </a:lnTo>
                <a:lnTo>
                  <a:pt x="232" y="1444"/>
                </a:lnTo>
                <a:lnTo>
                  <a:pt x="234" y="1442"/>
                </a:lnTo>
                <a:lnTo>
                  <a:pt x="234" y="1440"/>
                </a:lnTo>
                <a:lnTo>
                  <a:pt x="234" y="1440"/>
                </a:lnTo>
                <a:lnTo>
                  <a:pt x="236" y="1440"/>
                </a:lnTo>
                <a:lnTo>
                  <a:pt x="240" y="1438"/>
                </a:lnTo>
                <a:lnTo>
                  <a:pt x="246" y="1434"/>
                </a:lnTo>
                <a:lnTo>
                  <a:pt x="252" y="1424"/>
                </a:lnTo>
                <a:lnTo>
                  <a:pt x="252" y="1424"/>
                </a:lnTo>
                <a:lnTo>
                  <a:pt x="258" y="1404"/>
                </a:lnTo>
                <a:lnTo>
                  <a:pt x="264" y="1382"/>
                </a:lnTo>
                <a:lnTo>
                  <a:pt x="268" y="1370"/>
                </a:lnTo>
                <a:lnTo>
                  <a:pt x="274" y="1360"/>
                </a:lnTo>
                <a:lnTo>
                  <a:pt x="278" y="1352"/>
                </a:lnTo>
                <a:lnTo>
                  <a:pt x="286" y="1346"/>
                </a:lnTo>
                <a:lnTo>
                  <a:pt x="286" y="1346"/>
                </a:lnTo>
                <a:lnTo>
                  <a:pt x="310" y="1334"/>
                </a:lnTo>
                <a:lnTo>
                  <a:pt x="320" y="1328"/>
                </a:lnTo>
                <a:lnTo>
                  <a:pt x="328" y="1322"/>
                </a:lnTo>
                <a:lnTo>
                  <a:pt x="328" y="1322"/>
                </a:lnTo>
                <a:lnTo>
                  <a:pt x="338" y="1312"/>
                </a:lnTo>
                <a:lnTo>
                  <a:pt x="338" y="1310"/>
                </a:lnTo>
                <a:lnTo>
                  <a:pt x="338" y="1304"/>
                </a:lnTo>
                <a:lnTo>
                  <a:pt x="338" y="1304"/>
                </a:lnTo>
                <a:lnTo>
                  <a:pt x="352" y="1288"/>
                </a:lnTo>
                <a:lnTo>
                  <a:pt x="362" y="1280"/>
                </a:lnTo>
                <a:lnTo>
                  <a:pt x="376" y="1270"/>
                </a:lnTo>
                <a:lnTo>
                  <a:pt x="376" y="1270"/>
                </a:lnTo>
                <a:lnTo>
                  <a:pt x="386" y="1284"/>
                </a:lnTo>
                <a:lnTo>
                  <a:pt x="394" y="1288"/>
                </a:lnTo>
                <a:lnTo>
                  <a:pt x="400" y="1290"/>
                </a:lnTo>
                <a:lnTo>
                  <a:pt x="400" y="1290"/>
                </a:lnTo>
                <a:lnTo>
                  <a:pt x="404" y="1288"/>
                </a:lnTo>
                <a:lnTo>
                  <a:pt x="410" y="1284"/>
                </a:lnTo>
                <a:lnTo>
                  <a:pt x="426" y="1266"/>
                </a:lnTo>
                <a:lnTo>
                  <a:pt x="454" y="1236"/>
                </a:lnTo>
                <a:lnTo>
                  <a:pt x="454" y="1236"/>
                </a:lnTo>
                <a:lnTo>
                  <a:pt x="486" y="1206"/>
                </a:lnTo>
                <a:lnTo>
                  <a:pt x="512" y="1184"/>
                </a:lnTo>
                <a:lnTo>
                  <a:pt x="538" y="1164"/>
                </a:lnTo>
                <a:lnTo>
                  <a:pt x="538" y="1164"/>
                </a:lnTo>
                <a:lnTo>
                  <a:pt x="598" y="1124"/>
                </a:lnTo>
                <a:lnTo>
                  <a:pt x="630" y="1100"/>
                </a:lnTo>
                <a:lnTo>
                  <a:pt x="646" y="1086"/>
                </a:lnTo>
                <a:lnTo>
                  <a:pt x="660" y="1072"/>
                </a:lnTo>
                <a:lnTo>
                  <a:pt x="660" y="1072"/>
                </a:lnTo>
                <a:lnTo>
                  <a:pt x="686" y="1046"/>
                </a:lnTo>
                <a:lnTo>
                  <a:pt x="704" y="1030"/>
                </a:lnTo>
                <a:lnTo>
                  <a:pt x="728" y="1012"/>
                </a:lnTo>
                <a:lnTo>
                  <a:pt x="728" y="1012"/>
                </a:lnTo>
                <a:lnTo>
                  <a:pt x="738" y="998"/>
                </a:lnTo>
                <a:lnTo>
                  <a:pt x="750" y="980"/>
                </a:lnTo>
                <a:lnTo>
                  <a:pt x="762" y="960"/>
                </a:lnTo>
                <a:lnTo>
                  <a:pt x="776" y="944"/>
                </a:lnTo>
                <a:lnTo>
                  <a:pt x="776" y="944"/>
                </a:lnTo>
                <a:lnTo>
                  <a:pt x="790" y="928"/>
                </a:lnTo>
                <a:lnTo>
                  <a:pt x="808" y="906"/>
                </a:lnTo>
                <a:lnTo>
                  <a:pt x="834" y="874"/>
                </a:lnTo>
                <a:lnTo>
                  <a:pt x="834" y="874"/>
                </a:lnTo>
                <a:lnTo>
                  <a:pt x="838" y="866"/>
                </a:lnTo>
                <a:lnTo>
                  <a:pt x="838" y="866"/>
                </a:lnTo>
                <a:lnTo>
                  <a:pt x="878" y="868"/>
                </a:lnTo>
                <a:lnTo>
                  <a:pt x="952" y="872"/>
                </a:lnTo>
                <a:lnTo>
                  <a:pt x="952" y="872"/>
                </a:lnTo>
                <a:lnTo>
                  <a:pt x="978" y="874"/>
                </a:lnTo>
                <a:lnTo>
                  <a:pt x="996" y="878"/>
                </a:lnTo>
                <a:lnTo>
                  <a:pt x="1018" y="884"/>
                </a:lnTo>
                <a:lnTo>
                  <a:pt x="1018" y="884"/>
                </a:lnTo>
                <a:lnTo>
                  <a:pt x="1024" y="886"/>
                </a:lnTo>
                <a:lnTo>
                  <a:pt x="1028" y="888"/>
                </a:lnTo>
                <a:lnTo>
                  <a:pt x="1030" y="892"/>
                </a:lnTo>
                <a:lnTo>
                  <a:pt x="1032" y="896"/>
                </a:lnTo>
                <a:lnTo>
                  <a:pt x="1032" y="904"/>
                </a:lnTo>
                <a:lnTo>
                  <a:pt x="1030" y="912"/>
                </a:lnTo>
                <a:lnTo>
                  <a:pt x="1030" y="912"/>
                </a:lnTo>
                <a:lnTo>
                  <a:pt x="1030" y="922"/>
                </a:lnTo>
                <a:lnTo>
                  <a:pt x="1032" y="936"/>
                </a:lnTo>
                <a:lnTo>
                  <a:pt x="1040" y="976"/>
                </a:lnTo>
                <a:lnTo>
                  <a:pt x="1040" y="976"/>
                </a:lnTo>
                <a:lnTo>
                  <a:pt x="1052" y="1034"/>
                </a:lnTo>
                <a:lnTo>
                  <a:pt x="1060" y="1082"/>
                </a:lnTo>
                <a:lnTo>
                  <a:pt x="1060" y="1082"/>
                </a:lnTo>
                <a:lnTo>
                  <a:pt x="1064" y="1094"/>
                </a:lnTo>
                <a:lnTo>
                  <a:pt x="1066" y="1104"/>
                </a:lnTo>
                <a:lnTo>
                  <a:pt x="1066" y="1114"/>
                </a:lnTo>
                <a:lnTo>
                  <a:pt x="1064" y="1124"/>
                </a:lnTo>
                <a:lnTo>
                  <a:pt x="1064" y="1124"/>
                </a:lnTo>
                <a:lnTo>
                  <a:pt x="1058" y="1140"/>
                </a:lnTo>
                <a:lnTo>
                  <a:pt x="1056" y="1148"/>
                </a:lnTo>
                <a:lnTo>
                  <a:pt x="1058" y="1152"/>
                </a:lnTo>
                <a:lnTo>
                  <a:pt x="1060" y="1154"/>
                </a:lnTo>
                <a:lnTo>
                  <a:pt x="1060" y="1154"/>
                </a:lnTo>
                <a:lnTo>
                  <a:pt x="1064" y="1158"/>
                </a:lnTo>
                <a:lnTo>
                  <a:pt x="1064" y="1162"/>
                </a:lnTo>
                <a:lnTo>
                  <a:pt x="1064" y="1170"/>
                </a:lnTo>
                <a:lnTo>
                  <a:pt x="1062" y="1178"/>
                </a:lnTo>
                <a:lnTo>
                  <a:pt x="1062" y="1188"/>
                </a:lnTo>
                <a:lnTo>
                  <a:pt x="1062" y="1188"/>
                </a:lnTo>
                <a:lnTo>
                  <a:pt x="1062" y="1210"/>
                </a:lnTo>
                <a:lnTo>
                  <a:pt x="1062" y="1218"/>
                </a:lnTo>
                <a:lnTo>
                  <a:pt x="1066" y="1224"/>
                </a:lnTo>
                <a:lnTo>
                  <a:pt x="1066" y="1224"/>
                </a:lnTo>
                <a:lnTo>
                  <a:pt x="1066" y="1236"/>
                </a:lnTo>
                <a:lnTo>
                  <a:pt x="1066" y="1250"/>
                </a:lnTo>
                <a:lnTo>
                  <a:pt x="1072" y="1264"/>
                </a:lnTo>
                <a:lnTo>
                  <a:pt x="1072" y="1264"/>
                </a:lnTo>
                <a:lnTo>
                  <a:pt x="1068" y="1266"/>
                </a:lnTo>
                <a:lnTo>
                  <a:pt x="1068" y="1268"/>
                </a:lnTo>
                <a:lnTo>
                  <a:pt x="1068" y="1278"/>
                </a:lnTo>
                <a:lnTo>
                  <a:pt x="1070" y="1286"/>
                </a:lnTo>
                <a:lnTo>
                  <a:pt x="1072" y="1292"/>
                </a:lnTo>
                <a:lnTo>
                  <a:pt x="1072" y="1292"/>
                </a:lnTo>
                <a:lnTo>
                  <a:pt x="1076" y="1292"/>
                </a:lnTo>
                <a:lnTo>
                  <a:pt x="1084" y="1294"/>
                </a:lnTo>
                <a:lnTo>
                  <a:pt x="1098" y="1294"/>
                </a:lnTo>
                <a:lnTo>
                  <a:pt x="1124" y="1292"/>
                </a:lnTo>
                <a:lnTo>
                  <a:pt x="1124" y="1292"/>
                </a:lnTo>
                <a:lnTo>
                  <a:pt x="1138" y="1290"/>
                </a:lnTo>
                <a:lnTo>
                  <a:pt x="1138" y="1290"/>
                </a:lnTo>
                <a:lnTo>
                  <a:pt x="1144" y="1284"/>
                </a:lnTo>
                <a:lnTo>
                  <a:pt x="1150" y="1278"/>
                </a:lnTo>
                <a:lnTo>
                  <a:pt x="1156" y="1276"/>
                </a:lnTo>
                <a:lnTo>
                  <a:pt x="1156" y="1276"/>
                </a:lnTo>
                <a:lnTo>
                  <a:pt x="1180" y="1282"/>
                </a:lnTo>
                <a:lnTo>
                  <a:pt x="1194" y="1282"/>
                </a:lnTo>
                <a:lnTo>
                  <a:pt x="1210" y="1280"/>
                </a:lnTo>
                <a:lnTo>
                  <a:pt x="1210" y="1280"/>
                </a:lnTo>
                <a:lnTo>
                  <a:pt x="1232" y="1276"/>
                </a:lnTo>
                <a:lnTo>
                  <a:pt x="1256" y="1270"/>
                </a:lnTo>
                <a:lnTo>
                  <a:pt x="1280" y="1260"/>
                </a:lnTo>
                <a:lnTo>
                  <a:pt x="1306" y="1248"/>
                </a:lnTo>
                <a:lnTo>
                  <a:pt x="1306" y="1248"/>
                </a:lnTo>
                <a:lnTo>
                  <a:pt x="1324" y="1236"/>
                </a:lnTo>
                <a:lnTo>
                  <a:pt x="1332" y="1230"/>
                </a:lnTo>
                <a:lnTo>
                  <a:pt x="1334" y="1228"/>
                </a:lnTo>
                <a:lnTo>
                  <a:pt x="1332" y="1226"/>
                </a:lnTo>
                <a:lnTo>
                  <a:pt x="1326" y="1220"/>
                </a:lnTo>
                <a:lnTo>
                  <a:pt x="1326" y="1220"/>
                </a:lnTo>
                <a:lnTo>
                  <a:pt x="1312" y="1212"/>
                </a:lnTo>
                <a:lnTo>
                  <a:pt x="1306" y="1210"/>
                </a:lnTo>
                <a:lnTo>
                  <a:pt x="1298" y="1210"/>
                </a:lnTo>
                <a:lnTo>
                  <a:pt x="1298" y="1210"/>
                </a:lnTo>
                <a:lnTo>
                  <a:pt x="1274" y="1214"/>
                </a:lnTo>
                <a:lnTo>
                  <a:pt x="1260" y="1214"/>
                </a:lnTo>
                <a:lnTo>
                  <a:pt x="1244" y="1212"/>
                </a:lnTo>
                <a:lnTo>
                  <a:pt x="1244" y="1212"/>
                </a:lnTo>
                <a:lnTo>
                  <a:pt x="1234" y="1208"/>
                </a:lnTo>
                <a:lnTo>
                  <a:pt x="1226" y="1202"/>
                </a:lnTo>
                <a:lnTo>
                  <a:pt x="1220" y="1194"/>
                </a:lnTo>
                <a:lnTo>
                  <a:pt x="1208" y="1186"/>
                </a:lnTo>
                <a:lnTo>
                  <a:pt x="1208" y="1186"/>
                </a:lnTo>
                <a:lnTo>
                  <a:pt x="1202" y="1182"/>
                </a:lnTo>
                <a:lnTo>
                  <a:pt x="1198" y="1176"/>
                </a:lnTo>
                <a:lnTo>
                  <a:pt x="1194" y="1164"/>
                </a:lnTo>
                <a:lnTo>
                  <a:pt x="1190" y="1150"/>
                </a:lnTo>
                <a:lnTo>
                  <a:pt x="1186" y="1140"/>
                </a:lnTo>
                <a:lnTo>
                  <a:pt x="1186" y="1140"/>
                </a:lnTo>
                <a:lnTo>
                  <a:pt x="1184" y="1130"/>
                </a:lnTo>
                <a:lnTo>
                  <a:pt x="1180" y="1116"/>
                </a:lnTo>
                <a:lnTo>
                  <a:pt x="1178" y="1104"/>
                </a:lnTo>
                <a:lnTo>
                  <a:pt x="1176" y="1100"/>
                </a:lnTo>
                <a:lnTo>
                  <a:pt x="1174" y="1096"/>
                </a:lnTo>
                <a:lnTo>
                  <a:pt x="1174" y="1096"/>
                </a:lnTo>
                <a:lnTo>
                  <a:pt x="1172" y="1094"/>
                </a:lnTo>
                <a:lnTo>
                  <a:pt x="1172" y="1090"/>
                </a:lnTo>
                <a:lnTo>
                  <a:pt x="1174" y="1078"/>
                </a:lnTo>
                <a:lnTo>
                  <a:pt x="1176" y="1062"/>
                </a:lnTo>
                <a:lnTo>
                  <a:pt x="1180" y="1048"/>
                </a:lnTo>
                <a:lnTo>
                  <a:pt x="1180" y="1048"/>
                </a:lnTo>
                <a:lnTo>
                  <a:pt x="1182" y="1022"/>
                </a:lnTo>
                <a:lnTo>
                  <a:pt x="1184" y="1012"/>
                </a:lnTo>
                <a:lnTo>
                  <a:pt x="1182" y="1002"/>
                </a:lnTo>
                <a:lnTo>
                  <a:pt x="1182" y="1002"/>
                </a:lnTo>
                <a:lnTo>
                  <a:pt x="1182" y="996"/>
                </a:lnTo>
                <a:lnTo>
                  <a:pt x="1182" y="988"/>
                </a:lnTo>
                <a:lnTo>
                  <a:pt x="1188" y="970"/>
                </a:lnTo>
                <a:lnTo>
                  <a:pt x="1190" y="952"/>
                </a:lnTo>
                <a:lnTo>
                  <a:pt x="1190" y="944"/>
                </a:lnTo>
                <a:lnTo>
                  <a:pt x="1190" y="936"/>
                </a:lnTo>
                <a:lnTo>
                  <a:pt x="1190" y="936"/>
                </a:lnTo>
                <a:lnTo>
                  <a:pt x="1186" y="926"/>
                </a:lnTo>
                <a:lnTo>
                  <a:pt x="1184" y="914"/>
                </a:lnTo>
                <a:lnTo>
                  <a:pt x="1182" y="884"/>
                </a:lnTo>
                <a:lnTo>
                  <a:pt x="1180" y="856"/>
                </a:lnTo>
                <a:lnTo>
                  <a:pt x="1178" y="844"/>
                </a:lnTo>
                <a:lnTo>
                  <a:pt x="1176" y="834"/>
                </a:lnTo>
                <a:lnTo>
                  <a:pt x="1176" y="834"/>
                </a:lnTo>
                <a:lnTo>
                  <a:pt x="1172" y="820"/>
                </a:lnTo>
                <a:lnTo>
                  <a:pt x="1168" y="808"/>
                </a:lnTo>
                <a:lnTo>
                  <a:pt x="1166" y="802"/>
                </a:lnTo>
                <a:lnTo>
                  <a:pt x="1160" y="796"/>
                </a:lnTo>
                <a:lnTo>
                  <a:pt x="1152" y="788"/>
                </a:lnTo>
                <a:lnTo>
                  <a:pt x="1142" y="780"/>
                </a:lnTo>
                <a:lnTo>
                  <a:pt x="1142" y="780"/>
                </a:lnTo>
                <a:lnTo>
                  <a:pt x="1116" y="764"/>
                </a:lnTo>
                <a:lnTo>
                  <a:pt x="1092" y="752"/>
                </a:lnTo>
                <a:lnTo>
                  <a:pt x="1070" y="742"/>
                </a:lnTo>
                <a:lnTo>
                  <a:pt x="1052" y="734"/>
                </a:lnTo>
                <a:lnTo>
                  <a:pt x="1052" y="734"/>
                </a:lnTo>
                <a:lnTo>
                  <a:pt x="1030" y="722"/>
                </a:lnTo>
                <a:lnTo>
                  <a:pt x="1004" y="710"/>
                </a:lnTo>
                <a:lnTo>
                  <a:pt x="980" y="700"/>
                </a:lnTo>
                <a:lnTo>
                  <a:pt x="964" y="692"/>
                </a:lnTo>
                <a:lnTo>
                  <a:pt x="964" y="692"/>
                </a:lnTo>
                <a:lnTo>
                  <a:pt x="950" y="686"/>
                </a:lnTo>
                <a:lnTo>
                  <a:pt x="938" y="684"/>
                </a:lnTo>
                <a:lnTo>
                  <a:pt x="924" y="682"/>
                </a:lnTo>
                <a:lnTo>
                  <a:pt x="914" y="680"/>
                </a:lnTo>
                <a:lnTo>
                  <a:pt x="914" y="680"/>
                </a:lnTo>
                <a:lnTo>
                  <a:pt x="900" y="670"/>
                </a:lnTo>
                <a:lnTo>
                  <a:pt x="894" y="664"/>
                </a:lnTo>
                <a:lnTo>
                  <a:pt x="890" y="658"/>
                </a:lnTo>
                <a:lnTo>
                  <a:pt x="890" y="658"/>
                </a:lnTo>
                <a:lnTo>
                  <a:pt x="896" y="656"/>
                </a:lnTo>
                <a:lnTo>
                  <a:pt x="900" y="652"/>
                </a:lnTo>
                <a:lnTo>
                  <a:pt x="904" y="646"/>
                </a:lnTo>
                <a:lnTo>
                  <a:pt x="906" y="640"/>
                </a:lnTo>
                <a:lnTo>
                  <a:pt x="906" y="640"/>
                </a:lnTo>
                <a:lnTo>
                  <a:pt x="908" y="636"/>
                </a:lnTo>
                <a:lnTo>
                  <a:pt x="912" y="632"/>
                </a:lnTo>
                <a:lnTo>
                  <a:pt x="922" y="622"/>
                </a:lnTo>
                <a:lnTo>
                  <a:pt x="934" y="612"/>
                </a:lnTo>
                <a:lnTo>
                  <a:pt x="942" y="602"/>
                </a:lnTo>
                <a:lnTo>
                  <a:pt x="942" y="602"/>
                </a:lnTo>
                <a:lnTo>
                  <a:pt x="960" y="584"/>
                </a:lnTo>
                <a:lnTo>
                  <a:pt x="972" y="572"/>
                </a:lnTo>
                <a:lnTo>
                  <a:pt x="972" y="572"/>
                </a:lnTo>
                <a:lnTo>
                  <a:pt x="986" y="554"/>
                </a:lnTo>
                <a:lnTo>
                  <a:pt x="986" y="554"/>
                </a:lnTo>
                <a:lnTo>
                  <a:pt x="1002" y="592"/>
                </a:lnTo>
                <a:lnTo>
                  <a:pt x="1010" y="608"/>
                </a:lnTo>
                <a:lnTo>
                  <a:pt x="1018" y="622"/>
                </a:lnTo>
                <a:lnTo>
                  <a:pt x="1018" y="622"/>
                </a:lnTo>
                <a:lnTo>
                  <a:pt x="1024" y="632"/>
                </a:lnTo>
                <a:lnTo>
                  <a:pt x="1032" y="640"/>
                </a:lnTo>
                <a:lnTo>
                  <a:pt x="1042" y="646"/>
                </a:lnTo>
                <a:lnTo>
                  <a:pt x="1050" y="650"/>
                </a:lnTo>
                <a:lnTo>
                  <a:pt x="1064" y="654"/>
                </a:lnTo>
                <a:lnTo>
                  <a:pt x="1068" y="656"/>
                </a:lnTo>
                <a:lnTo>
                  <a:pt x="1068" y="656"/>
                </a:lnTo>
                <a:lnTo>
                  <a:pt x="1042" y="630"/>
                </a:lnTo>
                <a:lnTo>
                  <a:pt x="1042" y="630"/>
                </a:lnTo>
                <a:lnTo>
                  <a:pt x="1024" y="612"/>
                </a:lnTo>
                <a:lnTo>
                  <a:pt x="1010" y="590"/>
                </a:lnTo>
                <a:lnTo>
                  <a:pt x="998" y="568"/>
                </a:lnTo>
                <a:lnTo>
                  <a:pt x="990" y="548"/>
                </a:lnTo>
                <a:lnTo>
                  <a:pt x="990" y="548"/>
                </a:lnTo>
                <a:lnTo>
                  <a:pt x="996" y="538"/>
                </a:lnTo>
                <a:lnTo>
                  <a:pt x="998" y="530"/>
                </a:lnTo>
                <a:lnTo>
                  <a:pt x="998" y="530"/>
                </a:lnTo>
                <a:lnTo>
                  <a:pt x="1046" y="558"/>
                </a:lnTo>
                <a:lnTo>
                  <a:pt x="1082" y="578"/>
                </a:lnTo>
                <a:lnTo>
                  <a:pt x="1122" y="608"/>
                </a:lnTo>
                <a:lnTo>
                  <a:pt x="1122" y="608"/>
                </a:lnTo>
                <a:lnTo>
                  <a:pt x="1138" y="574"/>
                </a:lnTo>
                <a:lnTo>
                  <a:pt x="1138" y="574"/>
                </a:lnTo>
                <a:lnTo>
                  <a:pt x="1172" y="586"/>
                </a:lnTo>
                <a:lnTo>
                  <a:pt x="1208" y="594"/>
                </a:lnTo>
                <a:lnTo>
                  <a:pt x="1254" y="602"/>
                </a:lnTo>
                <a:lnTo>
                  <a:pt x="1254" y="602"/>
                </a:lnTo>
                <a:lnTo>
                  <a:pt x="1294" y="606"/>
                </a:lnTo>
                <a:lnTo>
                  <a:pt x="1322" y="608"/>
                </a:lnTo>
                <a:lnTo>
                  <a:pt x="1340" y="606"/>
                </a:lnTo>
                <a:lnTo>
                  <a:pt x="1344" y="606"/>
                </a:lnTo>
                <a:lnTo>
                  <a:pt x="1346" y="604"/>
                </a:lnTo>
                <a:lnTo>
                  <a:pt x="1346" y="604"/>
                </a:lnTo>
                <a:lnTo>
                  <a:pt x="1344" y="594"/>
                </a:lnTo>
                <a:lnTo>
                  <a:pt x="1338" y="578"/>
                </a:lnTo>
                <a:lnTo>
                  <a:pt x="1332" y="560"/>
                </a:lnTo>
                <a:lnTo>
                  <a:pt x="1328" y="544"/>
                </a:lnTo>
                <a:lnTo>
                  <a:pt x="1328" y="544"/>
                </a:lnTo>
                <a:lnTo>
                  <a:pt x="1322" y="514"/>
                </a:lnTo>
                <a:lnTo>
                  <a:pt x="1316" y="480"/>
                </a:lnTo>
                <a:lnTo>
                  <a:pt x="1316" y="480"/>
                </a:lnTo>
                <a:lnTo>
                  <a:pt x="1312" y="472"/>
                </a:lnTo>
                <a:lnTo>
                  <a:pt x="1308" y="464"/>
                </a:lnTo>
                <a:lnTo>
                  <a:pt x="1296" y="448"/>
                </a:lnTo>
                <a:lnTo>
                  <a:pt x="1284" y="436"/>
                </a:lnTo>
                <a:lnTo>
                  <a:pt x="1274" y="424"/>
                </a:lnTo>
                <a:lnTo>
                  <a:pt x="1274" y="424"/>
                </a:lnTo>
                <a:lnTo>
                  <a:pt x="1272" y="418"/>
                </a:lnTo>
                <a:lnTo>
                  <a:pt x="1266" y="414"/>
                </a:lnTo>
                <a:lnTo>
                  <a:pt x="1256" y="404"/>
                </a:lnTo>
                <a:lnTo>
                  <a:pt x="1244" y="396"/>
                </a:lnTo>
                <a:lnTo>
                  <a:pt x="1234" y="388"/>
                </a:lnTo>
                <a:lnTo>
                  <a:pt x="1234" y="388"/>
                </a:lnTo>
                <a:lnTo>
                  <a:pt x="1226" y="378"/>
                </a:lnTo>
                <a:lnTo>
                  <a:pt x="1220" y="368"/>
                </a:lnTo>
                <a:lnTo>
                  <a:pt x="1216" y="358"/>
                </a:lnTo>
                <a:lnTo>
                  <a:pt x="1214" y="348"/>
                </a:lnTo>
                <a:lnTo>
                  <a:pt x="1214" y="348"/>
                </a:lnTo>
                <a:lnTo>
                  <a:pt x="1210" y="334"/>
                </a:lnTo>
                <a:lnTo>
                  <a:pt x="1208" y="330"/>
                </a:lnTo>
                <a:lnTo>
                  <a:pt x="1208" y="330"/>
                </a:lnTo>
                <a:lnTo>
                  <a:pt x="1228" y="324"/>
                </a:lnTo>
                <a:lnTo>
                  <a:pt x="1246" y="316"/>
                </a:lnTo>
                <a:lnTo>
                  <a:pt x="1260" y="310"/>
                </a:lnTo>
                <a:lnTo>
                  <a:pt x="1260" y="310"/>
                </a:lnTo>
                <a:lnTo>
                  <a:pt x="1274" y="298"/>
                </a:lnTo>
                <a:lnTo>
                  <a:pt x="1290" y="280"/>
                </a:lnTo>
                <a:lnTo>
                  <a:pt x="1306" y="260"/>
                </a:lnTo>
                <a:lnTo>
                  <a:pt x="1322" y="242"/>
                </a:lnTo>
                <a:lnTo>
                  <a:pt x="1322" y="242"/>
                </a:lnTo>
                <a:lnTo>
                  <a:pt x="1344" y="210"/>
                </a:lnTo>
                <a:lnTo>
                  <a:pt x="1356" y="196"/>
                </a:lnTo>
                <a:lnTo>
                  <a:pt x="1366" y="182"/>
                </a:lnTo>
                <a:lnTo>
                  <a:pt x="1366" y="182"/>
                </a:lnTo>
                <a:lnTo>
                  <a:pt x="1376" y="166"/>
                </a:lnTo>
                <a:lnTo>
                  <a:pt x="1390" y="148"/>
                </a:lnTo>
                <a:lnTo>
                  <a:pt x="1408" y="126"/>
                </a:lnTo>
                <a:lnTo>
                  <a:pt x="1408" y="126"/>
                </a:lnTo>
                <a:lnTo>
                  <a:pt x="1408" y="124"/>
                </a:lnTo>
                <a:lnTo>
                  <a:pt x="1408" y="122"/>
                </a:lnTo>
                <a:lnTo>
                  <a:pt x="1404" y="116"/>
                </a:lnTo>
                <a:lnTo>
                  <a:pt x="1404" y="116"/>
                </a:lnTo>
                <a:lnTo>
                  <a:pt x="1386" y="96"/>
                </a:lnTo>
                <a:lnTo>
                  <a:pt x="1386" y="96"/>
                </a:lnTo>
                <a:lnTo>
                  <a:pt x="1402" y="66"/>
                </a:lnTo>
                <a:lnTo>
                  <a:pt x="1402" y="66"/>
                </a:lnTo>
                <a:lnTo>
                  <a:pt x="1406" y="50"/>
                </a:lnTo>
                <a:lnTo>
                  <a:pt x="1408" y="40"/>
                </a:lnTo>
                <a:lnTo>
                  <a:pt x="1408" y="40"/>
                </a:lnTo>
                <a:lnTo>
                  <a:pt x="1412" y="36"/>
                </a:lnTo>
                <a:lnTo>
                  <a:pt x="1414" y="32"/>
                </a:lnTo>
                <a:lnTo>
                  <a:pt x="1416" y="26"/>
                </a:lnTo>
                <a:lnTo>
                  <a:pt x="1416" y="26"/>
                </a:lnTo>
                <a:lnTo>
                  <a:pt x="1416" y="20"/>
                </a:lnTo>
                <a:lnTo>
                  <a:pt x="1414" y="14"/>
                </a:lnTo>
                <a:lnTo>
                  <a:pt x="1410" y="12"/>
                </a:lnTo>
                <a:lnTo>
                  <a:pt x="1406" y="12"/>
                </a:lnTo>
                <a:lnTo>
                  <a:pt x="1406" y="12"/>
                </a:lnTo>
                <a:close/>
                <a:moveTo>
                  <a:pt x="362" y="392"/>
                </a:moveTo>
                <a:lnTo>
                  <a:pt x="302" y="346"/>
                </a:lnTo>
                <a:lnTo>
                  <a:pt x="302" y="346"/>
                </a:lnTo>
                <a:lnTo>
                  <a:pt x="316" y="332"/>
                </a:lnTo>
                <a:lnTo>
                  <a:pt x="328" y="322"/>
                </a:lnTo>
                <a:lnTo>
                  <a:pt x="328" y="322"/>
                </a:lnTo>
                <a:lnTo>
                  <a:pt x="332" y="328"/>
                </a:lnTo>
                <a:lnTo>
                  <a:pt x="338" y="334"/>
                </a:lnTo>
                <a:lnTo>
                  <a:pt x="338" y="334"/>
                </a:lnTo>
                <a:lnTo>
                  <a:pt x="342" y="338"/>
                </a:lnTo>
                <a:lnTo>
                  <a:pt x="344" y="344"/>
                </a:lnTo>
                <a:lnTo>
                  <a:pt x="348" y="350"/>
                </a:lnTo>
                <a:lnTo>
                  <a:pt x="354" y="354"/>
                </a:lnTo>
                <a:lnTo>
                  <a:pt x="354" y="354"/>
                </a:lnTo>
                <a:lnTo>
                  <a:pt x="356" y="360"/>
                </a:lnTo>
                <a:lnTo>
                  <a:pt x="360" y="364"/>
                </a:lnTo>
                <a:lnTo>
                  <a:pt x="364" y="366"/>
                </a:lnTo>
                <a:lnTo>
                  <a:pt x="368" y="364"/>
                </a:lnTo>
                <a:lnTo>
                  <a:pt x="372" y="362"/>
                </a:lnTo>
                <a:lnTo>
                  <a:pt x="376" y="356"/>
                </a:lnTo>
                <a:lnTo>
                  <a:pt x="376" y="356"/>
                </a:lnTo>
                <a:lnTo>
                  <a:pt x="378" y="360"/>
                </a:lnTo>
                <a:lnTo>
                  <a:pt x="378" y="360"/>
                </a:lnTo>
                <a:lnTo>
                  <a:pt x="374" y="372"/>
                </a:lnTo>
                <a:lnTo>
                  <a:pt x="370" y="382"/>
                </a:lnTo>
                <a:lnTo>
                  <a:pt x="362" y="392"/>
                </a:lnTo>
                <a:lnTo>
                  <a:pt x="362" y="392"/>
                </a:lnTo>
                <a:close/>
              </a:path>
            </a:pathLst>
          </a:custGeom>
          <a:solidFill>
            <a:schemeClr val="accent4"/>
          </a:solidFill>
          <a:ln>
            <a:noFill/>
          </a:ln>
        </p:spPr>
        <p:txBody>
          <a:bodyPr vert="horz" wrap="square" lIns="121908" tIns="60954" rIns="121908" bIns="60954" numCol="1" anchor="t" anchorCtr="0" compatLnSpc="1"/>
          <a:lstStyle/>
          <a:p>
            <a:endParaRPr lang="zh-CN" altLang="en-US">
              <a:solidFill>
                <a:srgbClr val="00B0FF"/>
              </a:solidFill>
            </a:endParaRPr>
          </a:p>
        </p:txBody>
      </p:sp>
      <p:sp>
        <p:nvSpPr>
          <p:cNvPr id="65" name="矩形 64"/>
          <p:cNvSpPr/>
          <p:nvPr/>
        </p:nvSpPr>
        <p:spPr>
          <a:xfrm>
            <a:off x="1013957" y="1800443"/>
            <a:ext cx="4770656" cy="1495269"/>
          </a:xfrm>
          <a:prstGeom prst="rect">
            <a:avLst/>
          </a:prstGeom>
        </p:spPr>
        <p:txBody>
          <a:bodyPr wrap="square" lIns="121908" tIns="60954" rIns="121908" bIns="60954">
            <a:spAutoFit/>
          </a:bodyPr>
          <a:lstStyle/>
          <a:p>
            <a:pPr>
              <a:lnSpc>
                <a:spcPct val="15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在此输入您的图表所要说明文字，在此输入您的图表所要说明文字，在此输入您的图表所要说明文字在此输入您的图表所要说明文字，在此输入您的图表所要说明文字，在此输入您的图表所要说明文字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anim calcmode="lin" valueType="num">
                                      <p:cBhvr>
                                        <p:cTn id="8" dur="500" fill="hold"/>
                                        <p:tgtEl>
                                          <p:spTgt spid="65"/>
                                        </p:tgtEl>
                                        <p:attrNameLst>
                                          <p:attrName>ppt_x</p:attrName>
                                        </p:attrNameLst>
                                      </p:cBhvr>
                                      <p:tavLst>
                                        <p:tav tm="0">
                                          <p:val>
                                            <p:strVal val="#ppt_x"/>
                                          </p:val>
                                        </p:tav>
                                        <p:tav tm="100000">
                                          <p:val>
                                            <p:strVal val="#ppt_x"/>
                                          </p:val>
                                        </p:tav>
                                      </p:tavLst>
                                    </p:anim>
                                    <p:anim calcmode="lin" valueType="num">
                                      <p:cBhvr>
                                        <p:cTn id="9" dur="500" fill="hold"/>
                                        <p:tgtEl>
                                          <p:spTgt spid="6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p:cTn id="13" dur="500" fill="hold"/>
                                        <p:tgtEl>
                                          <p:spTgt spid="60"/>
                                        </p:tgtEl>
                                        <p:attrNameLst>
                                          <p:attrName>ppt_w</p:attrName>
                                        </p:attrNameLst>
                                      </p:cBhvr>
                                      <p:tavLst>
                                        <p:tav tm="0">
                                          <p:val>
                                            <p:fltVal val="0"/>
                                          </p:val>
                                        </p:tav>
                                        <p:tav tm="100000">
                                          <p:val>
                                            <p:strVal val="#ppt_w"/>
                                          </p:val>
                                        </p:tav>
                                      </p:tavLst>
                                    </p:anim>
                                    <p:anim calcmode="lin" valueType="num">
                                      <p:cBhvr>
                                        <p:cTn id="14" dur="500" fill="hold"/>
                                        <p:tgtEl>
                                          <p:spTgt spid="60"/>
                                        </p:tgtEl>
                                        <p:attrNameLst>
                                          <p:attrName>ppt_h</p:attrName>
                                        </p:attrNameLst>
                                      </p:cBhvr>
                                      <p:tavLst>
                                        <p:tav tm="0">
                                          <p:val>
                                            <p:fltVal val="0"/>
                                          </p:val>
                                        </p:tav>
                                        <p:tav tm="100000">
                                          <p:val>
                                            <p:strVal val="#ppt_h"/>
                                          </p:val>
                                        </p:tav>
                                      </p:tavLst>
                                    </p:anim>
                                    <p:animEffect transition="in" filter="fade">
                                      <p:cBhvr>
                                        <p:cTn id="15" dur="500"/>
                                        <p:tgtEl>
                                          <p:spTgt spid="60"/>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300"/>
                                        <p:tgtEl>
                                          <p:spTgt spid="50"/>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down)">
                                      <p:cBhvr>
                                        <p:cTn id="23" dur="300"/>
                                        <p:tgtEl>
                                          <p:spTgt spid="54"/>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p:cTn id="27" dur="300" fill="hold"/>
                                        <p:tgtEl>
                                          <p:spTgt spid="61"/>
                                        </p:tgtEl>
                                        <p:attrNameLst>
                                          <p:attrName>ppt_w</p:attrName>
                                        </p:attrNameLst>
                                      </p:cBhvr>
                                      <p:tavLst>
                                        <p:tav tm="0">
                                          <p:val>
                                            <p:fltVal val="0"/>
                                          </p:val>
                                        </p:tav>
                                        <p:tav tm="100000">
                                          <p:val>
                                            <p:strVal val="#ppt_w"/>
                                          </p:val>
                                        </p:tav>
                                      </p:tavLst>
                                    </p:anim>
                                    <p:anim calcmode="lin" valueType="num">
                                      <p:cBhvr>
                                        <p:cTn id="28" dur="300" fill="hold"/>
                                        <p:tgtEl>
                                          <p:spTgt spid="61"/>
                                        </p:tgtEl>
                                        <p:attrNameLst>
                                          <p:attrName>ppt_h</p:attrName>
                                        </p:attrNameLst>
                                      </p:cBhvr>
                                      <p:tavLst>
                                        <p:tav tm="0">
                                          <p:val>
                                            <p:fltVal val="0"/>
                                          </p:val>
                                        </p:tav>
                                        <p:tav tm="100000">
                                          <p:val>
                                            <p:strVal val="#ppt_h"/>
                                          </p:val>
                                        </p:tav>
                                      </p:tavLst>
                                    </p:anim>
                                    <p:animEffect transition="in" filter="fade">
                                      <p:cBhvr>
                                        <p:cTn id="29" dur="300"/>
                                        <p:tgtEl>
                                          <p:spTgt spid="6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300"/>
                                        <p:tgtEl>
                                          <p:spTgt spid="51"/>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wipe(down)">
                                      <p:cBhvr>
                                        <p:cTn id="37" dur="300"/>
                                        <p:tgtEl>
                                          <p:spTgt spid="55"/>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300" fill="hold"/>
                                        <p:tgtEl>
                                          <p:spTgt spid="62"/>
                                        </p:tgtEl>
                                        <p:attrNameLst>
                                          <p:attrName>ppt_w</p:attrName>
                                        </p:attrNameLst>
                                      </p:cBhvr>
                                      <p:tavLst>
                                        <p:tav tm="0">
                                          <p:val>
                                            <p:fltVal val="0"/>
                                          </p:val>
                                        </p:tav>
                                        <p:tav tm="100000">
                                          <p:val>
                                            <p:strVal val="#ppt_w"/>
                                          </p:val>
                                        </p:tav>
                                      </p:tavLst>
                                    </p:anim>
                                    <p:anim calcmode="lin" valueType="num">
                                      <p:cBhvr>
                                        <p:cTn id="42" dur="300" fill="hold"/>
                                        <p:tgtEl>
                                          <p:spTgt spid="62"/>
                                        </p:tgtEl>
                                        <p:attrNameLst>
                                          <p:attrName>ppt_h</p:attrName>
                                        </p:attrNameLst>
                                      </p:cBhvr>
                                      <p:tavLst>
                                        <p:tav tm="0">
                                          <p:val>
                                            <p:fltVal val="0"/>
                                          </p:val>
                                        </p:tav>
                                        <p:tav tm="100000">
                                          <p:val>
                                            <p:strVal val="#ppt_h"/>
                                          </p:val>
                                        </p:tav>
                                      </p:tavLst>
                                    </p:anim>
                                    <p:animEffect transition="in" filter="fade">
                                      <p:cBhvr>
                                        <p:cTn id="43" dur="300"/>
                                        <p:tgtEl>
                                          <p:spTgt spid="62"/>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left)">
                                      <p:cBhvr>
                                        <p:cTn id="47" dur="300"/>
                                        <p:tgtEl>
                                          <p:spTgt spid="52"/>
                                        </p:tgtEl>
                                      </p:cBhvr>
                                    </p:animEffect>
                                  </p:childTnLst>
                                </p:cTn>
                              </p:par>
                            </p:childTnLst>
                          </p:cTn>
                        </p:par>
                        <p:par>
                          <p:cTn id="48" fill="hold">
                            <p:stCondLst>
                              <p:cond delay="4500"/>
                            </p:stCondLst>
                            <p:childTnLst>
                              <p:par>
                                <p:cTn id="49" presetID="22" presetClass="entr" presetSubtype="4"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down)">
                                      <p:cBhvr>
                                        <p:cTn id="51" dur="300"/>
                                        <p:tgtEl>
                                          <p:spTgt spid="56"/>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p:cTn id="55" dur="300" fill="hold"/>
                                        <p:tgtEl>
                                          <p:spTgt spid="63"/>
                                        </p:tgtEl>
                                        <p:attrNameLst>
                                          <p:attrName>ppt_w</p:attrName>
                                        </p:attrNameLst>
                                      </p:cBhvr>
                                      <p:tavLst>
                                        <p:tav tm="0">
                                          <p:val>
                                            <p:fltVal val="0"/>
                                          </p:val>
                                        </p:tav>
                                        <p:tav tm="100000">
                                          <p:val>
                                            <p:strVal val="#ppt_w"/>
                                          </p:val>
                                        </p:tav>
                                      </p:tavLst>
                                    </p:anim>
                                    <p:anim calcmode="lin" valueType="num">
                                      <p:cBhvr>
                                        <p:cTn id="56" dur="300" fill="hold"/>
                                        <p:tgtEl>
                                          <p:spTgt spid="63"/>
                                        </p:tgtEl>
                                        <p:attrNameLst>
                                          <p:attrName>ppt_h</p:attrName>
                                        </p:attrNameLst>
                                      </p:cBhvr>
                                      <p:tavLst>
                                        <p:tav tm="0">
                                          <p:val>
                                            <p:fltVal val="0"/>
                                          </p:val>
                                        </p:tav>
                                        <p:tav tm="100000">
                                          <p:val>
                                            <p:strVal val="#ppt_h"/>
                                          </p:val>
                                        </p:tav>
                                      </p:tavLst>
                                    </p:anim>
                                    <p:animEffect transition="in" filter="fade">
                                      <p:cBhvr>
                                        <p:cTn id="57" dur="300"/>
                                        <p:tgtEl>
                                          <p:spTgt spid="63"/>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300"/>
                                        <p:tgtEl>
                                          <p:spTgt spid="53"/>
                                        </p:tgtEl>
                                      </p:cBhvr>
                                    </p:animEffect>
                                  </p:childTnLst>
                                </p:cTn>
                              </p:par>
                            </p:childTnLst>
                          </p:cTn>
                        </p:par>
                        <p:par>
                          <p:cTn id="62" fill="hold">
                            <p:stCondLst>
                              <p:cond delay="6000"/>
                            </p:stCondLst>
                            <p:childTnLst>
                              <p:par>
                                <p:cTn id="63" presetID="22" presetClass="entr" presetSubtype="4" fill="hold"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down)">
                                      <p:cBhvr>
                                        <p:cTn id="65" dur="300"/>
                                        <p:tgtEl>
                                          <p:spTgt spid="57"/>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300"/>
                                        <p:tgtEl>
                                          <p:spTgt spid="46"/>
                                        </p:tgtEl>
                                      </p:cBhvr>
                                    </p:animEffect>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300"/>
                                        <p:tgtEl>
                                          <p:spTgt spid="47"/>
                                        </p:tgtEl>
                                      </p:cBhvr>
                                    </p:animEffect>
                                  </p:childTnLst>
                                </p:cTn>
                              </p:par>
                            </p:childTnLst>
                          </p:cTn>
                        </p:par>
                        <p:par>
                          <p:cTn id="74" fill="hold">
                            <p:stCondLst>
                              <p:cond delay="7500"/>
                            </p:stCondLst>
                            <p:childTnLst>
                              <p:par>
                                <p:cTn id="75" presetID="10" presetClass="entr" presetSubtype="0"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300"/>
                                        <p:tgtEl>
                                          <p:spTgt spid="48"/>
                                        </p:tgtEl>
                                      </p:cBhvr>
                                    </p:animEffect>
                                  </p:childTnLst>
                                </p:cTn>
                              </p:par>
                            </p:childTnLst>
                          </p:cTn>
                        </p:par>
                        <p:par>
                          <p:cTn id="78" fill="hold">
                            <p:stCondLst>
                              <p:cond delay="8000"/>
                            </p:stCondLst>
                            <p:childTnLst>
                              <p:par>
                                <p:cTn id="79" presetID="10" presetClass="entr" presetSubtype="0"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fade">
                                      <p:cBhvr>
                                        <p:cTn id="81" dur="300"/>
                                        <p:tgtEl>
                                          <p:spTgt spid="49"/>
                                        </p:tgtEl>
                                      </p:cBhvr>
                                    </p:animEffect>
                                  </p:childTnLst>
                                </p:cTn>
                              </p:par>
                            </p:childTnLst>
                          </p:cTn>
                        </p:par>
                        <p:par>
                          <p:cTn id="82" fill="hold">
                            <p:stCondLst>
                              <p:cond delay="8500"/>
                            </p:stCondLst>
                            <p:childTnLst>
                              <p:par>
                                <p:cTn id="83" presetID="2" presetClass="entr" presetSubtype="8" fill="hold" grpId="0" nodeType="afterEffect">
                                  <p:stCondLst>
                                    <p:cond delay="0"/>
                                  </p:stCondLst>
                                  <p:childTnLst>
                                    <p:set>
                                      <p:cBhvr>
                                        <p:cTn id="84" dur="1" fill="hold">
                                          <p:stCondLst>
                                            <p:cond delay="0"/>
                                          </p:stCondLst>
                                        </p:cTn>
                                        <p:tgtEl>
                                          <p:spTgt spid="64"/>
                                        </p:tgtEl>
                                        <p:attrNameLst>
                                          <p:attrName>style.visibility</p:attrName>
                                        </p:attrNameLst>
                                      </p:cBhvr>
                                      <p:to>
                                        <p:strVal val="visible"/>
                                      </p:to>
                                    </p:set>
                                    <p:anim calcmode="lin" valueType="num">
                                      <p:cBhvr additive="base">
                                        <p:cTn id="85" dur="300" fill="hold"/>
                                        <p:tgtEl>
                                          <p:spTgt spid="64"/>
                                        </p:tgtEl>
                                        <p:attrNameLst>
                                          <p:attrName>ppt_x</p:attrName>
                                        </p:attrNameLst>
                                      </p:cBhvr>
                                      <p:tavLst>
                                        <p:tav tm="0">
                                          <p:val>
                                            <p:strVal val="0-#ppt_w/2"/>
                                          </p:val>
                                        </p:tav>
                                        <p:tav tm="100000">
                                          <p:val>
                                            <p:strVal val="#ppt_x"/>
                                          </p:val>
                                        </p:tav>
                                      </p:tavLst>
                                    </p:anim>
                                    <p:anim calcmode="lin" valueType="num">
                                      <p:cBhvr additive="base">
                                        <p:cTn id="86"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animBg="1"/>
      <p:bldP spid="51" grpId="0" animBg="1"/>
      <p:bldP spid="52" grpId="0" animBg="1"/>
      <p:bldP spid="53" grpId="0" animBg="1"/>
      <p:bldP spid="54" grpId="0" animBg="1"/>
      <p:bldP spid="55" grpId="0" animBg="1"/>
      <p:bldP spid="56" grpId="0" animBg="1"/>
      <p:bldP spid="60" grpId="0" animBg="1"/>
      <p:bldP spid="61" grpId="0" animBg="1"/>
      <p:bldP spid="62" grpId="0" animBg="1"/>
      <p:bldP spid="63" grpId="0" animBg="1"/>
      <p:bldP spid="64" grpId="0" animBg="1"/>
      <p:bldP spid="6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TextBox 218"/>
          <p:cNvSpPr txBox="1"/>
          <p:nvPr/>
        </p:nvSpPr>
        <p:spPr>
          <a:xfrm>
            <a:off x="802229" y="4216894"/>
            <a:ext cx="2423695" cy="390866"/>
          </a:xfrm>
          <a:prstGeom prst="rect">
            <a:avLst/>
          </a:prstGeom>
          <a:noFill/>
        </p:spPr>
        <p:txBody>
          <a:bodyPr wrap="square" lIns="128139" tIns="64104" rIns="128139" bIns="64104" rtlCol="0">
            <a:spAutoFit/>
          </a:bodyPr>
          <a:lstStyle/>
          <a:p>
            <a:pPr algn="ctr" defTabSz="1281430"/>
            <a:r>
              <a:rPr lang="zh-CN" altLang="en-US" sz="1700" b="1" dirty="0">
                <a:solidFill>
                  <a:schemeClr val="accent1"/>
                </a:solidFill>
                <a:latin typeface="微软雅黑" panose="020B0503020204020204" pitchFamily="34" charset="-122"/>
                <a:ea typeface="微软雅黑" panose="020B0503020204020204" pitchFamily="34" charset="-122"/>
                <a:cs typeface="Calibri" panose="020F0502020204030204"/>
              </a:rPr>
              <a:t>单击此处添加标题</a:t>
            </a:r>
          </a:p>
        </p:txBody>
      </p:sp>
      <p:sp>
        <p:nvSpPr>
          <p:cNvPr id="220" name="TextBox 219"/>
          <p:cNvSpPr txBox="1"/>
          <p:nvPr/>
        </p:nvSpPr>
        <p:spPr>
          <a:xfrm>
            <a:off x="3641179" y="4205464"/>
            <a:ext cx="2423695" cy="390866"/>
          </a:xfrm>
          <a:prstGeom prst="rect">
            <a:avLst/>
          </a:prstGeom>
          <a:noFill/>
        </p:spPr>
        <p:txBody>
          <a:bodyPr wrap="square" lIns="128139" tIns="64104" rIns="128139" bIns="64104" rtlCol="0">
            <a:spAutoFit/>
          </a:bodyPr>
          <a:lstStyle/>
          <a:p>
            <a:pPr algn="ctr" defTabSz="1281430"/>
            <a:r>
              <a:rPr lang="zh-CN" altLang="en-US" sz="1700" b="1" dirty="0">
                <a:solidFill>
                  <a:schemeClr val="accent1"/>
                </a:solidFill>
                <a:latin typeface="微软雅黑" panose="020B0503020204020204" pitchFamily="34" charset="-122"/>
                <a:ea typeface="微软雅黑" panose="020B0503020204020204" pitchFamily="34" charset="-122"/>
                <a:cs typeface="Calibri" panose="020F0502020204030204"/>
              </a:rPr>
              <a:t>单击此处添加标题</a:t>
            </a:r>
          </a:p>
        </p:txBody>
      </p:sp>
      <p:sp>
        <p:nvSpPr>
          <p:cNvPr id="221" name="TextBox 220"/>
          <p:cNvSpPr txBox="1"/>
          <p:nvPr/>
        </p:nvSpPr>
        <p:spPr>
          <a:xfrm>
            <a:off x="6434953" y="4205464"/>
            <a:ext cx="2423695" cy="390866"/>
          </a:xfrm>
          <a:prstGeom prst="rect">
            <a:avLst/>
          </a:prstGeom>
          <a:noFill/>
        </p:spPr>
        <p:txBody>
          <a:bodyPr wrap="square" lIns="128139" tIns="64104" rIns="128139" bIns="64104" rtlCol="0">
            <a:spAutoFit/>
          </a:bodyPr>
          <a:lstStyle/>
          <a:p>
            <a:pPr algn="ctr" defTabSz="1281430"/>
            <a:r>
              <a:rPr lang="zh-CN" altLang="en-US" sz="1700" b="1" dirty="0">
                <a:solidFill>
                  <a:schemeClr val="accent1"/>
                </a:solidFill>
                <a:latin typeface="微软雅黑" panose="020B0503020204020204" pitchFamily="34" charset="-122"/>
                <a:ea typeface="微软雅黑" panose="020B0503020204020204" pitchFamily="34" charset="-122"/>
                <a:cs typeface="Calibri" panose="020F0502020204030204"/>
              </a:rPr>
              <a:t>单击此处添加标题</a:t>
            </a:r>
          </a:p>
        </p:txBody>
      </p:sp>
      <p:sp>
        <p:nvSpPr>
          <p:cNvPr id="222" name="TextBox 221"/>
          <p:cNvSpPr txBox="1"/>
          <p:nvPr/>
        </p:nvSpPr>
        <p:spPr>
          <a:xfrm>
            <a:off x="9200238" y="4194034"/>
            <a:ext cx="2423695" cy="390866"/>
          </a:xfrm>
          <a:prstGeom prst="rect">
            <a:avLst/>
          </a:prstGeom>
          <a:noFill/>
        </p:spPr>
        <p:txBody>
          <a:bodyPr wrap="square" lIns="128139" tIns="64104" rIns="128139" bIns="64104" rtlCol="0">
            <a:spAutoFit/>
          </a:bodyPr>
          <a:lstStyle/>
          <a:p>
            <a:pPr algn="ctr" defTabSz="1281430"/>
            <a:r>
              <a:rPr lang="zh-CN" altLang="en-US" sz="1700" b="1" dirty="0">
                <a:solidFill>
                  <a:schemeClr val="accent1"/>
                </a:solidFill>
                <a:latin typeface="微软雅黑" panose="020B0503020204020204" pitchFamily="34" charset="-122"/>
                <a:ea typeface="微软雅黑" panose="020B0503020204020204" pitchFamily="34" charset="-122"/>
                <a:cs typeface="Calibri" panose="020F0502020204030204"/>
              </a:rPr>
              <a:t>单击此处添加标题</a:t>
            </a:r>
          </a:p>
        </p:txBody>
      </p:sp>
      <p:sp>
        <p:nvSpPr>
          <p:cNvPr id="223" name="Text Placeholder 5"/>
          <p:cNvSpPr txBox="1"/>
          <p:nvPr/>
        </p:nvSpPr>
        <p:spPr>
          <a:xfrm>
            <a:off x="648363" y="4575968"/>
            <a:ext cx="2731426" cy="585780"/>
          </a:xfrm>
          <a:prstGeom prst="rect">
            <a:avLst/>
          </a:prstGeom>
        </p:spPr>
        <p:txBody>
          <a:bodyPr lIns="128139" tIns="64104" rIns="128139" bIns="64104"/>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65000"/>
                    <a:lumOff val="35000"/>
                  </a:schemeClr>
                </a:solidFill>
                <a:latin typeface="Franklin Gothic Book" panose="020B05030201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Franklin Gothic Book" panose="020B05030201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65000"/>
                    <a:lumOff val="35000"/>
                  </a:schemeClr>
                </a:solidFill>
                <a:latin typeface="Franklin Gothic Book" panose="020B05030201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65000"/>
                    <a:lumOff val="35000"/>
                  </a:schemeClr>
                </a:solidFill>
                <a:latin typeface="Franklin Gothic Book" panose="020B05030201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65000"/>
                    <a:lumOff val="35000"/>
                  </a:schemeClr>
                </a:solidFill>
                <a:latin typeface="Franklin Gothic Book" panose="020B05030201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ts val="1695"/>
              </a:lnSpc>
              <a:spcBef>
                <a:spcPts val="0"/>
              </a:spcBef>
              <a:buNone/>
              <a:defRPr/>
            </a:pPr>
            <a:r>
              <a:rPr lang="zh-CN" altLang="en-US" sz="1400" dirty="0">
                <a:solidFill>
                  <a:srgbClr val="7F7F7F"/>
                </a:solidFill>
                <a:latin typeface="微软雅黑" panose="020B0503020204020204" pitchFamily="34" charset="-122"/>
                <a:ea typeface="微软雅黑" panose="020B0503020204020204" pitchFamily="34" charset="-122"/>
                <a:cs typeface="Calibri" panose="020F0502020204030204"/>
              </a:rPr>
              <a:t>单击此处添加副标题或详细文</a:t>
            </a:r>
            <a:endParaRPr lang="en-US" altLang="zh-CN" sz="1400" dirty="0">
              <a:solidFill>
                <a:srgbClr val="7F7F7F"/>
              </a:solidFill>
              <a:latin typeface="微软雅黑" panose="020B0503020204020204" pitchFamily="34" charset="-122"/>
              <a:ea typeface="微软雅黑" panose="020B0503020204020204" pitchFamily="34" charset="-122"/>
              <a:cs typeface="Calibri" panose="020F0502020204030204"/>
            </a:endParaRPr>
          </a:p>
          <a:p>
            <a:pPr marL="0" indent="0" algn="ctr">
              <a:lnSpc>
                <a:spcPts val="1695"/>
              </a:lnSpc>
              <a:spcBef>
                <a:spcPts val="0"/>
              </a:spcBef>
              <a:buNone/>
              <a:defRPr/>
            </a:pPr>
            <a:r>
              <a:rPr lang="zh-CN" altLang="en-US" sz="1400" dirty="0">
                <a:solidFill>
                  <a:srgbClr val="7F7F7F"/>
                </a:solidFill>
                <a:latin typeface="微软雅黑" panose="020B0503020204020204" pitchFamily="34" charset="-122"/>
                <a:ea typeface="微软雅黑" panose="020B0503020204020204" pitchFamily="34" charset="-122"/>
                <a:cs typeface="Calibri" panose="020F0502020204030204"/>
              </a:rPr>
              <a:t>本描述</a:t>
            </a:r>
          </a:p>
        </p:txBody>
      </p:sp>
      <p:sp>
        <p:nvSpPr>
          <p:cNvPr id="224" name="Text Placeholder 5"/>
          <p:cNvSpPr txBox="1"/>
          <p:nvPr/>
        </p:nvSpPr>
        <p:spPr>
          <a:xfrm>
            <a:off x="3487312" y="4575968"/>
            <a:ext cx="2731426" cy="585780"/>
          </a:xfrm>
          <a:prstGeom prst="rect">
            <a:avLst/>
          </a:prstGeom>
        </p:spPr>
        <p:txBody>
          <a:bodyPr lIns="128139" tIns="64104" rIns="128139" bIns="64104"/>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65000"/>
                    <a:lumOff val="35000"/>
                  </a:schemeClr>
                </a:solidFill>
                <a:latin typeface="Franklin Gothic Book" panose="020B05030201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Franklin Gothic Book" panose="020B05030201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65000"/>
                    <a:lumOff val="35000"/>
                  </a:schemeClr>
                </a:solidFill>
                <a:latin typeface="Franklin Gothic Book" panose="020B05030201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65000"/>
                    <a:lumOff val="35000"/>
                  </a:schemeClr>
                </a:solidFill>
                <a:latin typeface="Franklin Gothic Book" panose="020B05030201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65000"/>
                    <a:lumOff val="35000"/>
                  </a:schemeClr>
                </a:solidFill>
                <a:latin typeface="Franklin Gothic Book" panose="020B05030201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ts val="1695"/>
              </a:lnSpc>
              <a:spcBef>
                <a:spcPts val="0"/>
              </a:spcBef>
              <a:buNone/>
              <a:defRPr/>
            </a:pPr>
            <a:r>
              <a:rPr lang="zh-CN" altLang="en-US" sz="1400" dirty="0">
                <a:solidFill>
                  <a:srgbClr val="7F7F7F"/>
                </a:solidFill>
                <a:latin typeface="微软雅黑" panose="020B0503020204020204" pitchFamily="34" charset="-122"/>
                <a:ea typeface="微软雅黑" panose="020B0503020204020204" pitchFamily="34" charset="-122"/>
                <a:cs typeface="Calibri" panose="020F0502020204030204"/>
              </a:rPr>
              <a:t>单击此处添加副标题或详细文</a:t>
            </a:r>
            <a:endParaRPr lang="en-US" altLang="zh-CN" sz="1400" dirty="0">
              <a:solidFill>
                <a:srgbClr val="7F7F7F"/>
              </a:solidFill>
              <a:latin typeface="微软雅黑" panose="020B0503020204020204" pitchFamily="34" charset="-122"/>
              <a:ea typeface="微软雅黑" panose="020B0503020204020204" pitchFamily="34" charset="-122"/>
              <a:cs typeface="Calibri" panose="020F0502020204030204"/>
            </a:endParaRPr>
          </a:p>
          <a:p>
            <a:pPr marL="0" indent="0" algn="ctr">
              <a:lnSpc>
                <a:spcPts val="1695"/>
              </a:lnSpc>
              <a:spcBef>
                <a:spcPts val="0"/>
              </a:spcBef>
              <a:buNone/>
              <a:defRPr/>
            </a:pPr>
            <a:r>
              <a:rPr lang="zh-CN" altLang="en-US" sz="1400" dirty="0">
                <a:solidFill>
                  <a:srgbClr val="7F7F7F"/>
                </a:solidFill>
                <a:latin typeface="微软雅黑" panose="020B0503020204020204" pitchFamily="34" charset="-122"/>
                <a:ea typeface="微软雅黑" panose="020B0503020204020204" pitchFamily="34" charset="-122"/>
                <a:cs typeface="Calibri" panose="020F0502020204030204"/>
              </a:rPr>
              <a:t>本描述</a:t>
            </a:r>
          </a:p>
        </p:txBody>
      </p:sp>
      <p:sp>
        <p:nvSpPr>
          <p:cNvPr id="225" name="Text Placeholder 5"/>
          <p:cNvSpPr txBox="1"/>
          <p:nvPr/>
        </p:nvSpPr>
        <p:spPr>
          <a:xfrm>
            <a:off x="6326261" y="4575968"/>
            <a:ext cx="2641079" cy="585780"/>
          </a:xfrm>
          <a:prstGeom prst="rect">
            <a:avLst/>
          </a:prstGeom>
        </p:spPr>
        <p:txBody>
          <a:bodyPr lIns="128139" tIns="64104" rIns="128139" bIns="64104"/>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65000"/>
                    <a:lumOff val="35000"/>
                  </a:schemeClr>
                </a:solidFill>
                <a:latin typeface="Franklin Gothic Book" panose="020B05030201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Franklin Gothic Book" panose="020B05030201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65000"/>
                    <a:lumOff val="35000"/>
                  </a:schemeClr>
                </a:solidFill>
                <a:latin typeface="Franklin Gothic Book" panose="020B05030201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65000"/>
                    <a:lumOff val="35000"/>
                  </a:schemeClr>
                </a:solidFill>
                <a:latin typeface="Franklin Gothic Book" panose="020B05030201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65000"/>
                    <a:lumOff val="35000"/>
                  </a:schemeClr>
                </a:solidFill>
                <a:latin typeface="Franklin Gothic Book" panose="020B05030201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ts val="1695"/>
              </a:lnSpc>
              <a:spcBef>
                <a:spcPts val="0"/>
              </a:spcBef>
              <a:buNone/>
              <a:defRPr/>
            </a:pPr>
            <a:r>
              <a:rPr lang="zh-CN" altLang="en-US" sz="1400" dirty="0">
                <a:solidFill>
                  <a:srgbClr val="7F7F7F"/>
                </a:solidFill>
                <a:latin typeface="微软雅黑" panose="020B0503020204020204" pitchFamily="34" charset="-122"/>
                <a:ea typeface="微软雅黑" panose="020B0503020204020204" pitchFamily="34" charset="-122"/>
                <a:cs typeface="Calibri" panose="020F0502020204030204"/>
              </a:rPr>
              <a:t>单击此处添加副标题或详细文本描述</a:t>
            </a:r>
          </a:p>
        </p:txBody>
      </p:sp>
      <p:sp>
        <p:nvSpPr>
          <p:cNvPr id="226" name="Text Placeholder 5"/>
          <p:cNvSpPr txBox="1"/>
          <p:nvPr/>
        </p:nvSpPr>
        <p:spPr>
          <a:xfrm>
            <a:off x="9014308" y="4575968"/>
            <a:ext cx="2795554" cy="585780"/>
          </a:xfrm>
          <a:prstGeom prst="rect">
            <a:avLst/>
          </a:prstGeom>
        </p:spPr>
        <p:txBody>
          <a:bodyPr lIns="128139" tIns="64104" rIns="128139" bIns="64104"/>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65000"/>
                    <a:lumOff val="35000"/>
                  </a:schemeClr>
                </a:solidFill>
                <a:latin typeface="Franklin Gothic Book" panose="020B05030201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Franklin Gothic Book" panose="020B05030201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65000"/>
                    <a:lumOff val="35000"/>
                  </a:schemeClr>
                </a:solidFill>
                <a:latin typeface="Franklin Gothic Book" panose="020B05030201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65000"/>
                    <a:lumOff val="35000"/>
                  </a:schemeClr>
                </a:solidFill>
                <a:latin typeface="Franklin Gothic Book" panose="020B05030201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65000"/>
                    <a:lumOff val="35000"/>
                  </a:schemeClr>
                </a:solidFill>
                <a:latin typeface="Franklin Gothic Book" panose="020B05030201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ts val="1695"/>
              </a:lnSpc>
              <a:spcBef>
                <a:spcPts val="0"/>
              </a:spcBef>
              <a:buNone/>
              <a:defRPr/>
            </a:pPr>
            <a:r>
              <a:rPr lang="zh-CN" altLang="en-US" sz="1400" dirty="0">
                <a:solidFill>
                  <a:srgbClr val="7F7F7F"/>
                </a:solidFill>
                <a:latin typeface="微软雅黑" panose="020B0503020204020204" pitchFamily="34" charset="-122"/>
                <a:ea typeface="微软雅黑" panose="020B0503020204020204" pitchFamily="34" charset="-122"/>
                <a:cs typeface="Calibri" panose="020F0502020204030204"/>
              </a:rPr>
              <a:t>单击此处添加副标题或详细文</a:t>
            </a:r>
            <a:endParaRPr lang="en-US" altLang="zh-CN" sz="1400" dirty="0">
              <a:solidFill>
                <a:srgbClr val="7F7F7F"/>
              </a:solidFill>
              <a:latin typeface="微软雅黑" panose="020B0503020204020204" pitchFamily="34" charset="-122"/>
              <a:ea typeface="微软雅黑" panose="020B0503020204020204" pitchFamily="34" charset="-122"/>
              <a:cs typeface="Calibri" panose="020F0502020204030204"/>
            </a:endParaRPr>
          </a:p>
          <a:p>
            <a:pPr marL="0" indent="0" algn="ctr">
              <a:lnSpc>
                <a:spcPts val="1695"/>
              </a:lnSpc>
              <a:spcBef>
                <a:spcPts val="0"/>
              </a:spcBef>
              <a:buNone/>
              <a:defRPr/>
            </a:pPr>
            <a:r>
              <a:rPr lang="zh-CN" altLang="en-US" sz="1400" dirty="0">
                <a:solidFill>
                  <a:srgbClr val="7F7F7F"/>
                </a:solidFill>
                <a:latin typeface="微软雅黑" panose="020B0503020204020204" pitchFamily="34" charset="-122"/>
                <a:ea typeface="微软雅黑" panose="020B0503020204020204" pitchFamily="34" charset="-122"/>
                <a:cs typeface="Calibri" panose="020F0502020204030204"/>
              </a:rPr>
              <a:t>本描述</a:t>
            </a:r>
          </a:p>
        </p:txBody>
      </p:sp>
      <p:grpSp>
        <p:nvGrpSpPr>
          <p:cNvPr id="227" name="Group 7"/>
          <p:cNvGrpSpPr/>
          <p:nvPr/>
        </p:nvGrpSpPr>
        <p:grpSpPr>
          <a:xfrm>
            <a:off x="998131" y="1904872"/>
            <a:ext cx="2031895" cy="2031942"/>
            <a:chOff x="750524" y="1787639"/>
            <a:chExt cx="1439998" cy="1439998"/>
          </a:xfrm>
        </p:grpSpPr>
        <p:sp>
          <p:nvSpPr>
            <p:cNvPr id="228" name="Oval 35"/>
            <p:cNvSpPr>
              <a:spLocks noChangeAspect="1"/>
            </p:cNvSpPr>
            <p:nvPr/>
          </p:nvSpPr>
          <p:spPr>
            <a:xfrm rot="16200000">
              <a:off x="750524" y="1787639"/>
              <a:ext cx="1439998" cy="143999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1430"/>
              <a:endParaRPr lang="en-US" sz="2000" dirty="0">
                <a:solidFill>
                  <a:prstClr val="white"/>
                </a:solidFill>
                <a:latin typeface="Franklin Gothic Demi" panose="020B0703020102020204" pitchFamily="34" charset="0"/>
              </a:endParaRPr>
            </a:p>
          </p:txBody>
        </p:sp>
        <p:pic>
          <p:nvPicPr>
            <p:cNvPr id="229" name="Picture 2" descr="bulb.png"/>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219200" y="2190750"/>
              <a:ext cx="458391" cy="666750"/>
            </a:xfrm>
            <a:prstGeom prst="rect">
              <a:avLst/>
            </a:prstGeom>
          </p:spPr>
        </p:pic>
      </p:grpSp>
      <p:grpSp>
        <p:nvGrpSpPr>
          <p:cNvPr id="230" name="Group 9"/>
          <p:cNvGrpSpPr/>
          <p:nvPr/>
        </p:nvGrpSpPr>
        <p:grpSpPr>
          <a:xfrm>
            <a:off x="3837080" y="1916424"/>
            <a:ext cx="2031895" cy="2031942"/>
            <a:chOff x="2762477" y="1795827"/>
            <a:chExt cx="1439998" cy="1439998"/>
          </a:xfrm>
        </p:grpSpPr>
        <p:sp>
          <p:nvSpPr>
            <p:cNvPr id="231" name="Oval 34"/>
            <p:cNvSpPr>
              <a:spLocks noChangeAspect="1"/>
            </p:cNvSpPr>
            <p:nvPr/>
          </p:nvSpPr>
          <p:spPr>
            <a:xfrm rot="16200000">
              <a:off x="2762477" y="1795827"/>
              <a:ext cx="1439998" cy="143999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1430"/>
              <a:endParaRPr lang="en-US" sz="2000" dirty="0">
                <a:solidFill>
                  <a:srgbClr val="87CB3D"/>
                </a:solidFill>
                <a:latin typeface="Franklin Gothic Demi" panose="020B0703020102020204" pitchFamily="34" charset="0"/>
              </a:endParaRPr>
            </a:p>
          </p:txBody>
        </p:sp>
        <p:pic>
          <p:nvPicPr>
            <p:cNvPr id="232" name="Picture 3" descr="like.png"/>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3200400" y="2114550"/>
              <a:ext cx="685800" cy="685800"/>
            </a:xfrm>
            <a:prstGeom prst="rect">
              <a:avLst/>
            </a:prstGeom>
          </p:spPr>
        </p:pic>
      </p:grpSp>
      <p:grpSp>
        <p:nvGrpSpPr>
          <p:cNvPr id="233" name="Group 8"/>
          <p:cNvGrpSpPr/>
          <p:nvPr/>
        </p:nvGrpSpPr>
        <p:grpSpPr>
          <a:xfrm>
            <a:off x="6630854" y="1916585"/>
            <a:ext cx="2031895" cy="2031942"/>
            <a:chOff x="4742418" y="1795939"/>
            <a:chExt cx="1439998" cy="1439998"/>
          </a:xfrm>
        </p:grpSpPr>
        <p:sp>
          <p:nvSpPr>
            <p:cNvPr id="234" name="Oval 33"/>
            <p:cNvSpPr>
              <a:spLocks noChangeAspect="1"/>
            </p:cNvSpPr>
            <p:nvPr/>
          </p:nvSpPr>
          <p:spPr>
            <a:xfrm rot="16200000">
              <a:off x="4742418" y="1795939"/>
              <a:ext cx="1439998" cy="143999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1430"/>
              <a:endParaRPr lang="en-US" sz="2000" dirty="0">
                <a:solidFill>
                  <a:srgbClr val="87CB3D"/>
                </a:solidFill>
                <a:latin typeface="Franklin Gothic Demi" panose="020B0703020102020204" pitchFamily="34" charset="0"/>
              </a:endParaRPr>
            </a:p>
          </p:txBody>
        </p:sp>
        <p:pic>
          <p:nvPicPr>
            <p:cNvPr id="235" name="Picture 5" descr="paperplane.png"/>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5105400" y="2190750"/>
              <a:ext cx="590550" cy="590550"/>
            </a:xfrm>
            <a:prstGeom prst="rect">
              <a:avLst/>
            </a:prstGeom>
          </p:spPr>
        </p:pic>
      </p:grpSp>
      <p:grpSp>
        <p:nvGrpSpPr>
          <p:cNvPr id="236" name="Group 10"/>
          <p:cNvGrpSpPr/>
          <p:nvPr/>
        </p:nvGrpSpPr>
        <p:grpSpPr>
          <a:xfrm>
            <a:off x="9396139" y="1916585"/>
            <a:ext cx="2031895" cy="2031942"/>
            <a:chOff x="6721801" y="1795939"/>
            <a:chExt cx="1439998" cy="1439998"/>
          </a:xfrm>
        </p:grpSpPr>
        <p:sp>
          <p:nvSpPr>
            <p:cNvPr id="237" name="Oval 32"/>
            <p:cNvSpPr>
              <a:spLocks noChangeAspect="1"/>
            </p:cNvSpPr>
            <p:nvPr/>
          </p:nvSpPr>
          <p:spPr>
            <a:xfrm rot="16200000">
              <a:off x="6721801" y="1795939"/>
              <a:ext cx="1439998" cy="143999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1430"/>
              <a:endParaRPr lang="en-US" sz="2000" dirty="0">
                <a:solidFill>
                  <a:srgbClr val="87CB3D"/>
                </a:solidFill>
                <a:latin typeface="Franklin Gothic Demi" panose="020B0703020102020204" pitchFamily="34" charset="0"/>
              </a:endParaRPr>
            </a:p>
          </p:txBody>
        </p:sp>
        <p:pic>
          <p:nvPicPr>
            <p:cNvPr id="238" name="Picture 6" descr="note.png"/>
            <p:cNvPicPr>
              <a:picLocks noChangeAspect="1"/>
            </p:cNvPicPr>
            <p:nvPr/>
          </p:nvPicPr>
          <p:blipFill>
            <a:blip r:embed="rId6" cstate="print">
              <a:lum bright="70000" contrast="-70000"/>
              <a:extLst>
                <a:ext uri="{28A0092B-C50C-407E-A947-70E740481C1C}">
                  <a14:useLocalDpi xmlns:a14="http://schemas.microsoft.com/office/drawing/2010/main" val="0"/>
                </a:ext>
              </a:extLst>
            </a:blip>
            <a:stretch>
              <a:fillRect/>
            </a:stretch>
          </p:blipFill>
          <p:spPr>
            <a:xfrm>
              <a:off x="7162800" y="2266950"/>
              <a:ext cx="609600" cy="571500"/>
            </a:xfrm>
            <a:prstGeom prst="rect">
              <a:avLst/>
            </a:prstGeom>
          </p:spPr>
        </p:pic>
      </p:grpSp>
      <p:sp>
        <p:nvSpPr>
          <p:cNvPr id="239" name="Content Placeholder 2"/>
          <p:cNvSpPr txBox="1"/>
          <p:nvPr/>
        </p:nvSpPr>
        <p:spPr>
          <a:xfrm>
            <a:off x="1133610" y="5237954"/>
            <a:ext cx="10066775" cy="685858"/>
          </a:xfrm>
          <a:prstGeom prst="rect">
            <a:avLst/>
          </a:prstGeom>
        </p:spPr>
        <p:txBody>
          <a:bodyPr vert="horz" lIns="96529" tIns="48264" rIns="96529" bIns="4826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50000"/>
              </a:lnSpc>
              <a:buClr>
                <a:srgbClr val="1CADE4">
                  <a:lumMod val="75000"/>
                </a:srgbClr>
              </a:buClr>
            </a:pPr>
            <a:r>
              <a:rPr lang="zh-CN" altLang="en-US" sz="1500"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500" dirty="0">
                <a:solidFill>
                  <a:srgbClr val="474747"/>
                </a:solidFill>
                <a:latin typeface="微软雅黑" panose="020B0503020204020204" pitchFamily="34" charset="-122"/>
                <a:ea typeface="微软雅黑" panose="020B0503020204020204" pitchFamily="34" charset="-122"/>
              </a:rPr>
              <a:t>200</a:t>
            </a:r>
            <a:r>
              <a:rPr lang="zh-CN" altLang="en-US" sz="1500" dirty="0">
                <a:solidFill>
                  <a:srgbClr val="474747"/>
                </a:solidFill>
                <a:latin typeface="微软雅黑" panose="020B0503020204020204" pitchFamily="34" charset="-122"/>
                <a:ea typeface="微软雅黑" panose="020B0503020204020204" pitchFamily="34" charset="-122"/>
              </a:rPr>
              <a:t>字以内，据统计每页幻灯片的最好控制在</a:t>
            </a:r>
            <a:r>
              <a:rPr lang="en-US" altLang="zh-CN" sz="1500" dirty="0">
                <a:solidFill>
                  <a:srgbClr val="474747"/>
                </a:solidFill>
                <a:latin typeface="微软雅黑" panose="020B0503020204020204" pitchFamily="34" charset="-122"/>
                <a:ea typeface="微软雅黑" panose="020B0503020204020204" pitchFamily="34" charset="-122"/>
              </a:rPr>
              <a:t>5</a:t>
            </a:r>
            <a:r>
              <a:rPr lang="zh-CN" altLang="en-US" sz="1500" dirty="0">
                <a:solidFill>
                  <a:srgbClr val="474747"/>
                </a:solidFill>
                <a:latin typeface="微软雅黑" panose="020B0503020204020204" pitchFamily="34" charset="-122"/>
                <a:ea typeface="微软雅黑" panose="020B0503020204020204" pitchFamily="34" charset="-122"/>
              </a:rPr>
              <a:t>分钟之内。</a:t>
            </a:r>
            <a:endParaRPr lang="en-US" sz="1500" dirty="0">
              <a:solidFill>
                <a:srgbClr val="474747"/>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 fill="hold"/>
                                        <p:tgtEl>
                                          <p:spTgt spid="227"/>
                                        </p:tgtEl>
                                        <p:attrNameLst>
                                          <p:attrName>r</p:attrName>
                                        </p:attrNameLst>
                                      </p:cBhvr>
                                    </p:animRot>
                                  </p:childTnLst>
                                </p:cTn>
                              </p:par>
                            </p:childTnLst>
                          </p:cTn>
                        </p:par>
                        <p:par>
                          <p:cTn id="7" fill="hold">
                            <p:stCondLst>
                              <p:cond delay="500"/>
                            </p:stCondLst>
                            <p:childTnLst>
                              <p:par>
                                <p:cTn id="8" presetID="8" presetClass="emph" presetSubtype="0" fill="hold" nodeType="afterEffect">
                                  <p:stCondLst>
                                    <p:cond delay="0"/>
                                  </p:stCondLst>
                                  <p:childTnLst>
                                    <p:animRot by="21600000">
                                      <p:cBhvr>
                                        <p:cTn id="9" dur="200" fill="hold"/>
                                        <p:tgtEl>
                                          <p:spTgt spid="230"/>
                                        </p:tgtEl>
                                        <p:attrNameLst>
                                          <p:attrName>r</p:attrName>
                                        </p:attrNameLst>
                                      </p:cBhvr>
                                    </p:animRot>
                                  </p:childTnLst>
                                </p:cTn>
                              </p:par>
                            </p:childTnLst>
                          </p:cTn>
                        </p:par>
                        <p:par>
                          <p:cTn id="10" fill="hold">
                            <p:stCondLst>
                              <p:cond delay="1000"/>
                            </p:stCondLst>
                            <p:childTnLst>
                              <p:par>
                                <p:cTn id="11" presetID="8" presetClass="emph" presetSubtype="0" fill="hold" nodeType="afterEffect">
                                  <p:stCondLst>
                                    <p:cond delay="0"/>
                                  </p:stCondLst>
                                  <p:childTnLst>
                                    <p:animRot by="21600000">
                                      <p:cBhvr>
                                        <p:cTn id="12" dur="200" fill="hold"/>
                                        <p:tgtEl>
                                          <p:spTgt spid="233"/>
                                        </p:tgtEl>
                                        <p:attrNameLst>
                                          <p:attrName>r</p:attrName>
                                        </p:attrNameLst>
                                      </p:cBhvr>
                                    </p:animRot>
                                  </p:childTnLst>
                                </p:cTn>
                              </p:par>
                            </p:childTnLst>
                          </p:cTn>
                        </p:par>
                        <p:par>
                          <p:cTn id="13" fill="hold">
                            <p:stCondLst>
                              <p:cond delay="1500"/>
                            </p:stCondLst>
                            <p:childTnLst>
                              <p:par>
                                <p:cTn id="14" presetID="8" presetClass="emph" presetSubtype="0" fill="hold" nodeType="afterEffect">
                                  <p:stCondLst>
                                    <p:cond delay="0"/>
                                  </p:stCondLst>
                                  <p:childTnLst>
                                    <p:animRot by="21600000">
                                      <p:cBhvr>
                                        <p:cTn id="15" dur="200" fill="hold"/>
                                        <p:tgtEl>
                                          <p:spTgt spid="236"/>
                                        </p:tgtEl>
                                        <p:attrNameLst>
                                          <p:attrName>r</p:attrName>
                                        </p:attrNameLst>
                                      </p:cBhvr>
                                    </p:animRot>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19"/>
                                        </p:tgtEl>
                                        <p:attrNameLst>
                                          <p:attrName>style.visibility</p:attrName>
                                        </p:attrNameLst>
                                      </p:cBhvr>
                                      <p:to>
                                        <p:strVal val="visible"/>
                                      </p:to>
                                    </p:set>
                                    <p:animEffect transition="in" filter="fade">
                                      <p:cBhvr>
                                        <p:cTn id="19" dur="200"/>
                                        <p:tgtEl>
                                          <p:spTgt spid="219"/>
                                        </p:tgtEl>
                                      </p:cBhvr>
                                    </p:animEffect>
                                    <p:anim calcmode="lin" valueType="num">
                                      <p:cBhvr>
                                        <p:cTn id="20" dur="200" fill="hold"/>
                                        <p:tgtEl>
                                          <p:spTgt spid="219"/>
                                        </p:tgtEl>
                                        <p:attrNameLst>
                                          <p:attrName>ppt_x</p:attrName>
                                        </p:attrNameLst>
                                      </p:cBhvr>
                                      <p:tavLst>
                                        <p:tav tm="0">
                                          <p:val>
                                            <p:strVal val="#ppt_x"/>
                                          </p:val>
                                        </p:tav>
                                        <p:tav tm="100000">
                                          <p:val>
                                            <p:strVal val="#ppt_x"/>
                                          </p:val>
                                        </p:tav>
                                      </p:tavLst>
                                    </p:anim>
                                    <p:anim calcmode="lin" valueType="num">
                                      <p:cBhvr>
                                        <p:cTn id="21" dur="200" fill="hold"/>
                                        <p:tgtEl>
                                          <p:spTgt spid="21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3"/>
                                        </p:tgtEl>
                                        <p:attrNameLst>
                                          <p:attrName>style.visibility</p:attrName>
                                        </p:attrNameLst>
                                      </p:cBhvr>
                                      <p:to>
                                        <p:strVal val="visible"/>
                                      </p:to>
                                    </p:set>
                                    <p:animEffect transition="in" filter="fade">
                                      <p:cBhvr>
                                        <p:cTn id="24" dur="200"/>
                                        <p:tgtEl>
                                          <p:spTgt spid="223"/>
                                        </p:tgtEl>
                                      </p:cBhvr>
                                    </p:animEffect>
                                    <p:anim calcmode="lin" valueType="num">
                                      <p:cBhvr>
                                        <p:cTn id="25" dur="200" fill="hold"/>
                                        <p:tgtEl>
                                          <p:spTgt spid="223"/>
                                        </p:tgtEl>
                                        <p:attrNameLst>
                                          <p:attrName>ppt_x</p:attrName>
                                        </p:attrNameLst>
                                      </p:cBhvr>
                                      <p:tavLst>
                                        <p:tav tm="0">
                                          <p:val>
                                            <p:strVal val="#ppt_x"/>
                                          </p:val>
                                        </p:tav>
                                        <p:tav tm="100000">
                                          <p:val>
                                            <p:strVal val="#ppt_x"/>
                                          </p:val>
                                        </p:tav>
                                      </p:tavLst>
                                    </p:anim>
                                    <p:anim calcmode="lin" valueType="num">
                                      <p:cBhvr>
                                        <p:cTn id="26" dur="200" fill="hold"/>
                                        <p:tgtEl>
                                          <p:spTgt spid="22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20"/>
                                        </p:tgtEl>
                                        <p:attrNameLst>
                                          <p:attrName>style.visibility</p:attrName>
                                        </p:attrNameLst>
                                      </p:cBhvr>
                                      <p:to>
                                        <p:strVal val="visible"/>
                                      </p:to>
                                    </p:set>
                                    <p:animEffect transition="in" filter="fade">
                                      <p:cBhvr>
                                        <p:cTn id="29" dur="200"/>
                                        <p:tgtEl>
                                          <p:spTgt spid="220"/>
                                        </p:tgtEl>
                                      </p:cBhvr>
                                    </p:animEffect>
                                    <p:anim calcmode="lin" valueType="num">
                                      <p:cBhvr>
                                        <p:cTn id="30" dur="200" fill="hold"/>
                                        <p:tgtEl>
                                          <p:spTgt spid="220"/>
                                        </p:tgtEl>
                                        <p:attrNameLst>
                                          <p:attrName>ppt_x</p:attrName>
                                        </p:attrNameLst>
                                      </p:cBhvr>
                                      <p:tavLst>
                                        <p:tav tm="0">
                                          <p:val>
                                            <p:strVal val="#ppt_x"/>
                                          </p:val>
                                        </p:tav>
                                        <p:tav tm="100000">
                                          <p:val>
                                            <p:strVal val="#ppt_x"/>
                                          </p:val>
                                        </p:tav>
                                      </p:tavLst>
                                    </p:anim>
                                    <p:anim calcmode="lin" valueType="num">
                                      <p:cBhvr>
                                        <p:cTn id="31" dur="200" fill="hold"/>
                                        <p:tgtEl>
                                          <p:spTgt spid="22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24"/>
                                        </p:tgtEl>
                                        <p:attrNameLst>
                                          <p:attrName>style.visibility</p:attrName>
                                        </p:attrNameLst>
                                      </p:cBhvr>
                                      <p:to>
                                        <p:strVal val="visible"/>
                                      </p:to>
                                    </p:set>
                                    <p:animEffect transition="in" filter="fade">
                                      <p:cBhvr>
                                        <p:cTn id="34" dur="200"/>
                                        <p:tgtEl>
                                          <p:spTgt spid="224"/>
                                        </p:tgtEl>
                                      </p:cBhvr>
                                    </p:animEffect>
                                    <p:anim calcmode="lin" valueType="num">
                                      <p:cBhvr>
                                        <p:cTn id="35" dur="200" fill="hold"/>
                                        <p:tgtEl>
                                          <p:spTgt spid="224"/>
                                        </p:tgtEl>
                                        <p:attrNameLst>
                                          <p:attrName>ppt_x</p:attrName>
                                        </p:attrNameLst>
                                      </p:cBhvr>
                                      <p:tavLst>
                                        <p:tav tm="0">
                                          <p:val>
                                            <p:strVal val="#ppt_x"/>
                                          </p:val>
                                        </p:tav>
                                        <p:tav tm="100000">
                                          <p:val>
                                            <p:strVal val="#ppt_x"/>
                                          </p:val>
                                        </p:tav>
                                      </p:tavLst>
                                    </p:anim>
                                    <p:anim calcmode="lin" valueType="num">
                                      <p:cBhvr>
                                        <p:cTn id="36" dur="200" fill="hold"/>
                                        <p:tgtEl>
                                          <p:spTgt spid="22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21"/>
                                        </p:tgtEl>
                                        <p:attrNameLst>
                                          <p:attrName>style.visibility</p:attrName>
                                        </p:attrNameLst>
                                      </p:cBhvr>
                                      <p:to>
                                        <p:strVal val="visible"/>
                                      </p:to>
                                    </p:set>
                                    <p:animEffect transition="in" filter="fade">
                                      <p:cBhvr>
                                        <p:cTn id="39" dur="200"/>
                                        <p:tgtEl>
                                          <p:spTgt spid="221"/>
                                        </p:tgtEl>
                                      </p:cBhvr>
                                    </p:animEffect>
                                    <p:anim calcmode="lin" valueType="num">
                                      <p:cBhvr>
                                        <p:cTn id="40" dur="200" fill="hold"/>
                                        <p:tgtEl>
                                          <p:spTgt spid="221"/>
                                        </p:tgtEl>
                                        <p:attrNameLst>
                                          <p:attrName>ppt_x</p:attrName>
                                        </p:attrNameLst>
                                      </p:cBhvr>
                                      <p:tavLst>
                                        <p:tav tm="0">
                                          <p:val>
                                            <p:strVal val="#ppt_x"/>
                                          </p:val>
                                        </p:tav>
                                        <p:tav tm="100000">
                                          <p:val>
                                            <p:strVal val="#ppt_x"/>
                                          </p:val>
                                        </p:tav>
                                      </p:tavLst>
                                    </p:anim>
                                    <p:anim calcmode="lin" valueType="num">
                                      <p:cBhvr>
                                        <p:cTn id="41" dur="200" fill="hold"/>
                                        <p:tgtEl>
                                          <p:spTgt spid="22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25"/>
                                        </p:tgtEl>
                                        <p:attrNameLst>
                                          <p:attrName>style.visibility</p:attrName>
                                        </p:attrNameLst>
                                      </p:cBhvr>
                                      <p:to>
                                        <p:strVal val="visible"/>
                                      </p:to>
                                    </p:set>
                                    <p:animEffect transition="in" filter="fade">
                                      <p:cBhvr>
                                        <p:cTn id="44" dur="200"/>
                                        <p:tgtEl>
                                          <p:spTgt spid="225"/>
                                        </p:tgtEl>
                                      </p:cBhvr>
                                    </p:animEffect>
                                    <p:anim calcmode="lin" valueType="num">
                                      <p:cBhvr>
                                        <p:cTn id="45" dur="200" fill="hold"/>
                                        <p:tgtEl>
                                          <p:spTgt spid="225"/>
                                        </p:tgtEl>
                                        <p:attrNameLst>
                                          <p:attrName>ppt_x</p:attrName>
                                        </p:attrNameLst>
                                      </p:cBhvr>
                                      <p:tavLst>
                                        <p:tav tm="0">
                                          <p:val>
                                            <p:strVal val="#ppt_x"/>
                                          </p:val>
                                        </p:tav>
                                        <p:tav tm="100000">
                                          <p:val>
                                            <p:strVal val="#ppt_x"/>
                                          </p:val>
                                        </p:tav>
                                      </p:tavLst>
                                    </p:anim>
                                    <p:anim calcmode="lin" valueType="num">
                                      <p:cBhvr>
                                        <p:cTn id="46" dur="200" fill="hold"/>
                                        <p:tgtEl>
                                          <p:spTgt spid="22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22"/>
                                        </p:tgtEl>
                                        <p:attrNameLst>
                                          <p:attrName>style.visibility</p:attrName>
                                        </p:attrNameLst>
                                      </p:cBhvr>
                                      <p:to>
                                        <p:strVal val="visible"/>
                                      </p:to>
                                    </p:set>
                                    <p:animEffect transition="in" filter="fade">
                                      <p:cBhvr>
                                        <p:cTn id="49" dur="200"/>
                                        <p:tgtEl>
                                          <p:spTgt spid="222"/>
                                        </p:tgtEl>
                                      </p:cBhvr>
                                    </p:animEffect>
                                    <p:anim calcmode="lin" valueType="num">
                                      <p:cBhvr>
                                        <p:cTn id="50" dur="200" fill="hold"/>
                                        <p:tgtEl>
                                          <p:spTgt spid="222"/>
                                        </p:tgtEl>
                                        <p:attrNameLst>
                                          <p:attrName>ppt_x</p:attrName>
                                        </p:attrNameLst>
                                      </p:cBhvr>
                                      <p:tavLst>
                                        <p:tav tm="0">
                                          <p:val>
                                            <p:strVal val="#ppt_x"/>
                                          </p:val>
                                        </p:tav>
                                        <p:tav tm="100000">
                                          <p:val>
                                            <p:strVal val="#ppt_x"/>
                                          </p:val>
                                        </p:tav>
                                      </p:tavLst>
                                    </p:anim>
                                    <p:anim calcmode="lin" valueType="num">
                                      <p:cBhvr>
                                        <p:cTn id="51" dur="200" fill="hold"/>
                                        <p:tgtEl>
                                          <p:spTgt spid="22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26"/>
                                        </p:tgtEl>
                                        <p:attrNameLst>
                                          <p:attrName>style.visibility</p:attrName>
                                        </p:attrNameLst>
                                      </p:cBhvr>
                                      <p:to>
                                        <p:strVal val="visible"/>
                                      </p:to>
                                    </p:set>
                                    <p:animEffect transition="in" filter="fade">
                                      <p:cBhvr>
                                        <p:cTn id="54" dur="200"/>
                                        <p:tgtEl>
                                          <p:spTgt spid="226"/>
                                        </p:tgtEl>
                                      </p:cBhvr>
                                    </p:animEffect>
                                    <p:anim calcmode="lin" valueType="num">
                                      <p:cBhvr>
                                        <p:cTn id="55" dur="200" fill="hold"/>
                                        <p:tgtEl>
                                          <p:spTgt spid="226"/>
                                        </p:tgtEl>
                                        <p:attrNameLst>
                                          <p:attrName>ppt_x</p:attrName>
                                        </p:attrNameLst>
                                      </p:cBhvr>
                                      <p:tavLst>
                                        <p:tav tm="0">
                                          <p:val>
                                            <p:strVal val="#ppt_x"/>
                                          </p:val>
                                        </p:tav>
                                        <p:tav tm="100000">
                                          <p:val>
                                            <p:strVal val="#ppt_x"/>
                                          </p:val>
                                        </p:tav>
                                      </p:tavLst>
                                    </p:anim>
                                    <p:anim calcmode="lin" valueType="num">
                                      <p:cBhvr>
                                        <p:cTn id="56" dur="200" fill="hold"/>
                                        <p:tgtEl>
                                          <p:spTgt spid="226"/>
                                        </p:tgtEl>
                                        <p:attrNameLst>
                                          <p:attrName>ppt_y</p:attrName>
                                        </p:attrNameLst>
                                      </p:cBhvr>
                                      <p:tavLst>
                                        <p:tav tm="0">
                                          <p:val>
                                            <p:strVal val="#ppt_y+.1"/>
                                          </p:val>
                                        </p:tav>
                                        <p:tav tm="100000">
                                          <p:val>
                                            <p:strVal val="#ppt_y"/>
                                          </p:val>
                                        </p:tav>
                                      </p:tavLst>
                                    </p:anim>
                                  </p:childTnLst>
                                </p:cTn>
                              </p:par>
                              <p:par>
                                <p:cTn id="57" presetID="22" presetClass="entr" presetSubtype="1" fill="hold" grpId="0" nodeType="withEffect">
                                  <p:stCondLst>
                                    <p:cond delay="500"/>
                                  </p:stCondLst>
                                  <p:childTnLst>
                                    <p:set>
                                      <p:cBhvr>
                                        <p:cTn id="58" dur="1" fill="hold">
                                          <p:stCondLst>
                                            <p:cond delay="0"/>
                                          </p:stCondLst>
                                        </p:cTn>
                                        <p:tgtEl>
                                          <p:spTgt spid="239"/>
                                        </p:tgtEl>
                                        <p:attrNameLst>
                                          <p:attrName>style.visibility</p:attrName>
                                        </p:attrNameLst>
                                      </p:cBhvr>
                                      <p:to>
                                        <p:strVal val="visible"/>
                                      </p:to>
                                    </p:set>
                                    <p:animEffect transition="in" filter="wipe(up)">
                                      <p:cBhvr>
                                        <p:cTn id="59" dur="200"/>
                                        <p:tgtEl>
                                          <p:spTgt spid="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p:bldP spid="220" grpId="0"/>
      <p:bldP spid="221" grpId="0"/>
      <p:bldP spid="222" grpId="0"/>
      <p:bldP spid="223" grpId="0"/>
      <p:bldP spid="224" grpId="0"/>
      <p:bldP spid="225" grpId="0"/>
      <p:bldP spid="226" grpId="0"/>
      <p:bldP spid="2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7456287" y="2144604"/>
            <a:ext cx="3727616" cy="3780675"/>
            <a:chOff x="1331640" y="1707654"/>
            <a:chExt cx="2796076" cy="2835506"/>
          </a:xfrm>
        </p:grpSpPr>
        <p:sp>
          <p:nvSpPr>
            <p:cNvPr id="38"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矩形 1"/>
          <p:cNvSpPr>
            <a:spLocks noChangeArrowheads="1"/>
          </p:cNvSpPr>
          <p:nvPr/>
        </p:nvSpPr>
        <p:spPr bwMode="auto">
          <a:xfrm>
            <a:off x="1463461" y="2339108"/>
            <a:ext cx="4703910" cy="76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矩形 1"/>
          <p:cNvSpPr>
            <a:spLocks noChangeArrowheads="1"/>
          </p:cNvSpPr>
          <p:nvPr/>
        </p:nvSpPr>
        <p:spPr bwMode="auto">
          <a:xfrm>
            <a:off x="1463461" y="3315234"/>
            <a:ext cx="4703910" cy="76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矩形 1"/>
          <p:cNvSpPr>
            <a:spLocks noChangeArrowheads="1"/>
          </p:cNvSpPr>
          <p:nvPr/>
        </p:nvSpPr>
        <p:spPr bwMode="auto">
          <a:xfrm>
            <a:off x="1463461" y="4291361"/>
            <a:ext cx="4703910" cy="76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1"/>
          <p:cNvSpPr>
            <a:spLocks noChangeArrowheads="1"/>
          </p:cNvSpPr>
          <p:nvPr/>
        </p:nvSpPr>
        <p:spPr bwMode="auto">
          <a:xfrm>
            <a:off x="1463461" y="5267489"/>
            <a:ext cx="4703910" cy="76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flipH="1">
            <a:off x="6288000" y="2626179"/>
            <a:ext cx="1055979"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6288000" y="3595528"/>
            <a:ext cx="1055979"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6288000" y="4564877"/>
            <a:ext cx="1055979"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6288000" y="5534228"/>
            <a:ext cx="1055979"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right)">
                                          <p:cBhvr>
                                            <p:cTn id="12" dur="500"/>
                                            <p:tgtEl>
                                              <p:spTgt spid="48"/>
                                            </p:tgtEl>
                                          </p:cBhvr>
                                        </p:animEffect>
                                      </p:childTnLst>
                                    </p:cTn>
                                  </p:par>
                                  <p:par>
                                    <p:cTn id="13" presetID="2" presetClass="entr" presetSubtype="8" fill="hold" grpId="0" nodeType="withEffect" p14:presetBounceEnd="50000">
                                      <p:stCondLst>
                                        <p:cond delay="300"/>
                                      </p:stCondLst>
                                      <p:childTnLst>
                                        <p:set>
                                          <p:cBhvr>
                                            <p:cTn id="14" dur="1" fill="hold">
                                              <p:stCondLst>
                                                <p:cond delay="0"/>
                                              </p:stCondLst>
                                            </p:cTn>
                                            <p:tgtEl>
                                              <p:spTgt spid="44"/>
                                            </p:tgtEl>
                                            <p:attrNameLst>
                                              <p:attrName>style.visibility</p:attrName>
                                            </p:attrNameLst>
                                          </p:cBhvr>
                                          <p:to>
                                            <p:strVal val="visible"/>
                                          </p:to>
                                        </p:set>
                                        <p:anim calcmode="lin" valueType="num" p14:bounceEnd="50000">
                                          <p:cBhvr additive="base">
                                            <p:cTn id="15" dur="300" fill="hold"/>
                                            <p:tgtEl>
                                              <p:spTgt spid="44"/>
                                            </p:tgtEl>
                                            <p:attrNameLst>
                                              <p:attrName>ppt_x</p:attrName>
                                            </p:attrNameLst>
                                          </p:cBhvr>
                                          <p:tavLst>
                                            <p:tav tm="0">
                                              <p:val>
                                                <p:strVal val="0-#ppt_w/2"/>
                                              </p:val>
                                            </p:tav>
                                            <p:tav tm="100000">
                                              <p:val>
                                                <p:strVal val="#ppt_x"/>
                                              </p:val>
                                            </p:tav>
                                          </p:tavLst>
                                        </p:anim>
                                        <p:anim calcmode="lin" valueType="num" p14:bounceEnd="50000">
                                          <p:cBhvr additive="base">
                                            <p:cTn id="16" dur="300" fill="hold"/>
                                            <p:tgtEl>
                                              <p:spTgt spid="4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right)">
                                          <p:cBhvr>
                                            <p:cTn id="20" dur="500"/>
                                            <p:tgtEl>
                                              <p:spTgt spid="49"/>
                                            </p:tgtEl>
                                          </p:cBhvr>
                                        </p:animEffect>
                                      </p:childTnLst>
                                    </p:cTn>
                                  </p:par>
                                  <p:par>
                                    <p:cTn id="21" presetID="2" presetClass="entr" presetSubtype="8" fill="hold" grpId="0" nodeType="withEffect" p14:presetBounceEnd="50000">
                                      <p:stCondLst>
                                        <p:cond delay="300"/>
                                      </p:stCondLst>
                                      <p:childTnLst>
                                        <p:set>
                                          <p:cBhvr>
                                            <p:cTn id="22" dur="1" fill="hold">
                                              <p:stCondLst>
                                                <p:cond delay="0"/>
                                              </p:stCondLst>
                                            </p:cTn>
                                            <p:tgtEl>
                                              <p:spTgt spid="45"/>
                                            </p:tgtEl>
                                            <p:attrNameLst>
                                              <p:attrName>style.visibility</p:attrName>
                                            </p:attrNameLst>
                                          </p:cBhvr>
                                          <p:to>
                                            <p:strVal val="visible"/>
                                          </p:to>
                                        </p:set>
                                        <p:anim calcmode="lin" valueType="num" p14:bounceEnd="50000">
                                          <p:cBhvr additive="base">
                                            <p:cTn id="23" dur="300" fill="hold"/>
                                            <p:tgtEl>
                                              <p:spTgt spid="45"/>
                                            </p:tgtEl>
                                            <p:attrNameLst>
                                              <p:attrName>ppt_x</p:attrName>
                                            </p:attrNameLst>
                                          </p:cBhvr>
                                          <p:tavLst>
                                            <p:tav tm="0">
                                              <p:val>
                                                <p:strVal val="0-#ppt_w/2"/>
                                              </p:val>
                                            </p:tav>
                                            <p:tav tm="100000">
                                              <p:val>
                                                <p:strVal val="#ppt_x"/>
                                              </p:val>
                                            </p:tav>
                                          </p:tavLst>
                                        </p:anim>
                                        <p:anim calcmode="lin" valueType="num" p14:bounceEnd="50000">
                                          <p:cBhvr additive="base">
                                            <p:cTn id="24" dur="300" fill="hold"/>
                                            <p:tgtEl>
                                              <p:spTgt spid="4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ipe(right)">
                                          <p:cBhvr>
                                            <p:cTn id="28" dur="500"/>
                                            <p:tgtEl>
                                              <p:spTgt spid="50"/>
                                            </p:tgtEl>
                                          </p:cBhvr>
                                        </p:animEffect>
                                      </p:childTnLst>
                                    </p:cTn>
                                  </p:par>
                                  <p:par>
                                    <p:cTn id="29" presetID="2" presetClass="entr" presetSubtype="8" fill="hold" grpId="0" nodeType="withEffect" p14:presetBounceEnd="50000">
                                      <p:stCondLst>
                                        <p:cond delay="300"/>
                                      </p:stCondLst>
                                      <p:childTnLst>
                                        <p:set>
                                          <p:cBhvr>
                                            <p:cTn id="30" dur="1" fill="hold">
                                              <p:stCondLst>
                                                <p:cond delay="0"/>
                                              </p:stCondLst>
                                            </p:cTn>
                                            <p:tgtEl>
                                              <p:spTgt spid="46"/>
                                            </p:tgtEl>
                                            <p:attrNameLst>
                                              <p:attrName>style.visibility</p:attrName>
                                            </p:attrNameLst>
                                          </p:cBhvr>
                                          <p:to>
                                            <p:strVal val="visible"/>
                                          </p:to>
                                        </p:set>
                                        <p:anim calcmode="lin" valueType="num" p14:bounceEnd="50000">
                                          <p:cBhvr additive="base">
                                            <p:cTn id="31" dur="300" fill="hold"/>
                                            <p:tgtEl>
                                              <p:spTgt spid="46"/>
                                            </p:tgtEl>
                                            <p:attrNameLst>
                                              <p:attrName>ppt_x</p:attrName>
                                            </p:attrNameLst>
                                          </p:cBhvr>
                                          <p:tavLst>
                                            <p:tav tm="0">
                                              <p:val>
                                                <p:strVal val="0-#ppt_w/2"/>
                                              </p:val>
                                            </p:tav>
                                            <p:tav tm="100000">
                                              <p:val>
                                                <p:strVal val="#ppt_x"/>
                                              </p:val>
                                            </p:tav>
                                          </p:tavLst>
                                        </p:anim>
                                        <p:anim calcmode="lin" valueType="num" p14:bounceEnd="50000">
                                          <p:cBhvr additive="base">
                                            <p:cTn id="32" dur="300" fill="hold"/>
                                            <p:tgtEl>
                                              <p:spTgt spid="46"/>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right)">
                                          <p:cBhvr>
                                            <p:cTn id="36" dur="500"/>
                                            <p:tgtEl>
                                              <p:spTgt spid="51"/>
                                            </p:tgtEl>
                                          </p:cBhvr>
                                        </p:animEffect>
                                      </p:childTnLst>
                                    </p:cTn>
                                  </p:par>
                                  <p:par>
                                    <p:cTn id="37" presetID="2" presetClass="entr" presetSubtype="8" fill="hold" grpId="0" nodeType="withEffect" p14:presetBounceEnd="50000">
                                      <p:stCondLst>
                                        <p:cond delay="300"/>
                                      </p:stCondLst>
                                      <p:childTnLst>
                                        <p:set>
                                          <p:cBhvr>
                                            <p:cTn id="38" dur="1" fill="hold">
                                              <p:stCondLst>
                                                <p:cond delay="0"/>
                                              </p:stCondLst>
                                            </p:cTn>
                                            <p:tgtEl>
                                              <p:spTgt spid="47"/>
                                            </p:tgtEl>
                                            <p:attrNameLst>
                                              <p:attrName>style.visibility</p:attrName>
                                            </p:attrNameLst>
                                          </p:cBhvr>
                                          <p:to>
                                            <p:strVal val="visible"/>
                                          </p:to>
                                        </p:set>
                                        <p:anim calcmode="lin" valueType="num" p14:bounceEnd="50000">
                                          <p:cBhvr additive="base">
                                            <p:cTn id="39" dur="300" fill="hold"/>
                                            <p:tgtEl>
                                              <p:spTgt spid="47"/>
                                            </p:tgtEl>
                                            <p:attrNameLst>
                                              <p:attrName>ppt_x</p:attrName>
                                            </p:attrNameLst>
                                          </p:cBhvr>
                                          <p:tavLst>
                                            <p:tav tm="0">
                                              <p:val>
                                                <p:strVal val="0-#ppt_w/2"/>
                                              </p:val>
                                            </p:tav>
                                            <p:tav tm="100000">
                                              <p:val>
                                                <p:strVal val="#ppt_x"/>
                                              </p:val>
                                            </p:tav>
                                          </p:tavLst>
                                        </p:anim>
                                        <p:anim calcmode="lin" valueType="num" p14:bounceEnd="50000">
                                          <p:cBhvr additive="base">
                                            <p:cTn id="40" dur="3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right)">
                                          <p:cBhvr>
                                            <p:cTn id="12" dur="500"/>
                                            <p:tgtEl>
                                              <p:spTgt spid="48"/>
                                            </p:tgtEl>
                                          </p:cBhvr>
                                        </p:animEffect>
                                      </p:childTnLst>
                                    </p:cTn>
                                  </p:par>
                                  <p:par>
                                    <p:cTn id="13" presetID="2" presetClass="entr" presetSubtype="8" fill="hold" grpId="0" nodeType="withEffect">
                                      <p:stCondLst>
                                        <p:cond delay="3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300" fill="hold"/>
                                            <p:tgtEl>
                                              <p:spTgt spid="44"/>
                                            </p:tgtEl>
                                            <p:attrNameLst>
                                              <p:attrName>ppt_x</p:attrName>
                                            </p:attrNameLst>
                                          </p:cBhvr>
                                          <p:tavLst>
                                            <p:tav tm="0">
                                              <p:val>
                                                <p:strVal val="0-#ppt_w/2"/>
                                              </p:val>
                                            </p:tav>
                                            <p:tav tm="100000">
                                              <p:val>
                                                <p:strVal val="#ppt_x"/>
                                              </p:val>
                                            </p:tav>
                                          </p:tavLst>
                                        </p:anim>
                                        <p:anim calcmode="lin" valueType="num">
                                          <p:cBhvr additive="base">
                                            <p:cTn id="16" dur="300" fill="hold"/>
                                            <p:tgtEl>
                                              <p:spTgt spid="4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right)">
                                          <p:cBhvr>
                                            <p:cTn id="20" dur="500"/>
                                            <p:tgtEl>
                                              <p:spTgt spid="49"/>
                                            </p:tgtEl>
                                          </p:cBhvr>
                                        </p:animEffect>
                                      </p:childTnLst>
                                    </p:cTn>
                                  </p:par>
                                  <p:par>
                                    <p:cTn id="21" presetID="2" presetClass="entr" presetSubtype="8" fill="hold" grpId="0" nodeType="withEffect">
                                      <p:stCondLst>
                                        <p:cond delay="30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300" fill="hold"/>
                                            <p:tgtEl>
                                              <p:spTgt spid="45"/>
                                            </p:tgtEl>
                                            <p:attrNameLst>
                                              <p:attrName>ppt_x</p:attrName>
                                            </p:attrNameLst>
                                          </p:cBhvr>
                                          <p:tavLst>
                                            <p:tav tm="0">
                                              <p:val>
                                                <p:strVal val="0-#ppt_w/2"/>
                                              </p:val>
                                            </p:tav>
                                            <p:tav tm="100000">
                                              <p:val>
                                                <p:strVal val="#ppt_x"/>
                                              </p:val>
                                            </p:tav>
                                          </p:tavLst>
                                        </p:anim>
                                        <p:anim calcmode="lin" valueType="num">
                                          <p:cBhvr additive="base">
                                            <p:cTn id="24" dur="300" fill="hold"/>
                                            <p:tgtEl>
                                              <p:spTgt spid="4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ipe(right)">
                                          <p:cBhvr>
                                            <p:cTn id="28" dur="500"/>
                                            <p:tgtEl>
                                              <p:spTgt spid="50"/>
                                            </p:tgtEl>
                                          </p:cBhvr>
                                        </p:animEffect>
                                      </p:childTnLst>
                                    </p:cTn>
                                  </p:par>
                                  <p:par>
                                    <p:cTn id="29" presetID="2" presetClass="entr" presetSubtype="8" fill="hold" grpId="0" nodeType="withEffect">
                                      <p:stCondLst>
                                        <p:cond delay="30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300" fill="hold"/>
                                            <p:tgtEl>
                                              <p:spTgt spid="46"/>
                                            </p:tgtEl>
                                            <p:attrNameLst>
                                              <p:attrName>ppt_x</p:attrName>
                                            </p:attrNameLst>
                                          </p:cBhvr>
                                          <p:tavLst>
                                            <p:tav tm="0">
                                              <p:val>
                                                <p:strVal val="0-#ppt_w/2"/>
                                              </p:val>
                                            </p:tav>
                                            <p:tav tm="100000">
                                              <p:val>
                                                <p:strVal val="#ppt_x"/>
                                              </p:val>
                                            </p:tav>
                                          </p:tavLst>
                                        </p:anim>
                                        <p:anim calcmode="lin" valueType="num">
                                          <p:cBhvr additive="base">
                                            <p:cTn id="32" dur="300" fill="hold"/>
                                            <p:tgtEl>
                                              <p:spTgt spid="46"/>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right)">
                                          <p:cBhvr>
                                            <p:cTn id="36" dur="500"/>
                                            <p:tgtEl>
                                              <p:spTgt spid="51"/>
                                            </p:tgtEl>
                                          </p:cBhvr>
                                        </p:animEffect>
                                      </p:childTnLst>
                                    </p:cTn>
                                  </p:par>
                                  <p:par>
                                    <p:cTn id="37" presetID="2" presetClass="entr" presetSubtype="8" fill="hold" grpId="0" nodeType="withEffect">
                                      <p:stCondLst>
                                        <p:cond delay="30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300" fill="hold"/>
                                            <p:tgtEl>
                                              <p:spTgt spid="47"/>
                                            </p:tgtEl>
                                            <p:attrNameLst>
                                              <p:attrName>ppt_x</p:attrName>
                                            </p:attrNameLst>
                                          </p:cBhvr>
                                          <p:tavLst>
                                            <p:tav tm="0">
                                              <p:val>
                                                <p:strVal val="0-#ppt_w/2"/>
                                              </p:val>
                                            </p:tav>
                                            <p:tav tm="100000">
                                              <p:val>
                                                <p:strVal val="#ppt_x"/>
                                              </p:val>
                                            </p:tav>
                                          </p:tavLst>
                                        </p:anim>
                                        <p:anim calcmode="lin" valueType="num">
                                          <p:cBhvr additive="base">
                                            <p:cTn id="40" dur="3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344587" y="1981149"/>
            <a:ext cx="11511305" cy="3464076"/>
            <a:chOff x="257877" y="1341845"/>
            <a:chExt cx="8634603" cy="2598057"/>
          </a:xfrm>
        </p:grpSpPr>
        <p:sp>
          <p:nvSpPr>
            <p:cNvPr id="10" name="任意多边形 9"/>
            <p:cNvSpPr/>
            <p:nvPr/>
          </p:nvSpPr>
          <p:spPr>
            <a:xfrm>
              <a:off x="257877" y="1341845"/>
              <a:ext cx="8634603" cy="2598057"/>
            </a:xfrm>
            <a:custGeom>
              <a:avLst/>
              <a:gdLst>
                <a:gd name="connsiteX0" fmla="*/ 0 w 8679543"/>
                <a:gd name="connsiteY0" fmla="*/ 2598057 h 2598057"/>
                <a:gd name="connsiteX1" fmla="*/ 1088571 w 8679543"/>
                <a:gd name="connsiteY1" fmla="*/ 2598057 h 2598057"/>
                <a:gd name="connsiteX2" fmla="*/ 1088571 w 8679543"/>
                <a:gd name="connsiteY2" fmla="*/ 1727200 h 2598057"/>
                <a:gd name="connsiteX3" fmla="*/ 3236686 w 8679543"/>
                <a:gd name="connsiteY3" fmla="*/ 1727200 h 2598057"/>
                <a:gd name="connsiteX4" fmla="*/ 3236686 w 8679543"/>
                <a:gd name="connsiteY4" fmla="*/ 870857 h 2598057"/>
                <a:gd name="connsiteX5" fmla="*/ 5384800 w 8679543"/>
                <a:gd name="connsiteY5" fmla="*/ 870857 h 2598057"/>
                <a:gd name="connsiteX6" fmla="*/ 5384800 w 8679543"/>
                <a:gd name="connsiteY6" fmla="*/ 0 h 2598057"/>
                <a:gd name="connsiteX7" fmla="*/ 8679543 w 8679543"/>
                <a:gd name="connsiteY7" fmla="*/ 0 h 2598057"/>
                <a:gd name="connsiteX0-1" fmla="*/ 0 w 9203760"/>
                <a:gd name="connsiteY0-2" fmla="*/ 2598057 h 2598057"/>
                <a:gd name="connsiteX1-3" fmla="*/ 1612788 w 9203760"/>
                <a:gd name="connsiteY1-4" fmla="*/ 2598057 h 2598057"/>
                <a:gd name="connsiteX2-5" fmla="*/ 1612788 w 9203760"/>
                <a:gd name="connsiteY2-6" fmla="*/ 1727200 h 2598057"/>
                <a:gd name="connsiteX3-7" fmla="*/ 3760903 w 9203760"/>
                <a:gd name="connsiteY3-8" fmla="*/ 1727200 h 2598057"/>
                <a:gd name="connsiteX4-9" fmla="*/ 3760903 w 9203760"/>
                <a:gd name="connsiteY4-10" fmla="*/ 870857 h 2598057"/>
                <a:gd name="connsiteX5-11" fmla="*/ 5909017 w 9203760"/>
                <a:gd name="connsiteY5-12" fmla="*/ 870857 h 2598057"/>
                <a:gd name="connsiteX6-13" fmla="*/ 5909017 w 9203760"/>
                <a:gd name="connsiteY6-14" fmla="*/ 0 h 2598057"/>
                <a:gd name="connsiteX7-15" fmla="*/ 9203760 w 9203760"/>
                <a:gd name="connsiteY7-16" fmla="*/ 0 h 2598057"/>
                <a:gd name="connsiteX0-17" fmla="*/ 0 w 8324925"/>
                <a:gd name="connsiteY0-18" fmla="*/ 2598057 h 2598057"/>
                <a:gd name="connsiteX1-19" fmla="*/ 1612788 w 8324925"/>
                <a:gd name="connsiteY1-20" fmla="*/ 2598057 h 2598057"/>
                <a:gd name="connsiteX2-21" fmla="*/ 1612788 w 8324925"/>
                <a:gd name="connsiteY2-22" fmla="*/ 1727200 h 2598057"/>
                <a:gd name="connsiteX3-23" fmla="*/ 3760903 w 8324925"/>
                <a:gd name="connsiteY3-24" fmla="*/ 1727200 h 2598057"/>
                <a:gd name="connsiteX4-25" fmla="*/ 3760903 w 8324925"/>
                <a:gd name="connsiteY4-26" fmla="*/ 870857 h 2598057"/>
                <a:gd name="connsiteX5-27" fmla="*/ 5909017 w 8324925"/>
                <a:gd name="connsiteY5-28" fmla="*/ 870857 h 2598057"/>
                <a:gd name="connsiteX6-29" fmla="*/ 5909017 w 8324925"/>
                <a:gd name="connsiteY6-30" fmla="*/ 0 h 2598057"/>
                <a:gd name="connsiteX7-31" fmla="*/ 8324925 w 8324925"/>
                <a:gd name="connsiteY7-32" fmla="*/ 0 h 2598057"/>
                <a:gd name="connsiteX0-33" fmla="*/ 0 w 9095833"/>
                <a:gd name="connsiteY0-34" fmla="*/ 2598057 h 2598057"/>
                <a:gd name="connsiteX1-35" fmla="*/ 2383696 w 9095833"/>
                <a:gd name="connsiteY1-36" fmla="*/ 2598057 h 2598057"/>
                <a:gd name="connsiteX2-37" fmla="*/ 2383696 w 9095833"/>
                <a:gd name="connsiteY2-38" fmla="*/ 1727200 h 2598057"/>
                <a:gd name="connsiteX3-39" fmla="*/ 4531811 w 9095833"/>
                <a:gd name="connsiteY3-40" fmla="*/ 1727200 h 2598057"/>
                <a:gd name="connsiteX4-41" fmla="*/ 4531811 w 9095833"/>
                <a:gd name="connsiteY4-42" fmla="*/ 870857 h 2598057"/>
                <a:gd name="connsiteX5-43" fmla="*/ 6679925 w 9095833"/>
                <a:gd name="connsiteY5-44" fmla="*/ 870857 h 2598057"/>
                <a:gd name="connsiteX6-45" fmla="*/ 6679925 w 9095833"/>
                <a:gd name="connsiteY6-46" fmla="*/ 0 h 2598057"/>
                <a:gd name="connsiteX7-47" fmla="*/ 9095833 w 9095833"/>
                <a:gd name="connsiteY7-48" fmla="*/ 0 h 25980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9095833" h="2598057">
                  <a:moveTo>
                    <a:pt x="0" y="2598057"/>
                  </a:moveTo>
                  <a:lnTo>
                    <a:pt x="2383696" y="2598057"/>
                  </a:lnTo>
                  <a:lnTo>
                    <a:pt x="2383696" y="1727200"/>
                  </a:lnTo>
                  <a:lnTo>
                    <a:pt x="4531811" y="1727200"/>
                  </a:lnTo>
                  <a:lnTo>
                    <a:pt x="4531811" y="870857"/>
                  </a:lnTo>
                  <a:lnTo>
                    <a:pt x="6679925" y="870857"/>
                  </a:lnTo>
                  <a:lnTo>
                    <a:pt x="6679925" y="0"/>
                  </a:lnTo>
                  <a:lnTo>
                    <a:pt x="9095833" y="0"/>
                  </a:lnTo>
                </a:path>
              </a:pathLst>
            </a:custGeom>
            <a:noFill/>
            <a:ln w="9525" cap="flat" cmpd="sng" algn="ctr">
              <a:solidFill>
                <a:schemeClr val="bg1">
                  <a:lumMod val="65000"/>
                </a:schemeClr>
              </a:solidFill>
              <a:prstDash val="solid"/>
            </a:ln>
            <a:effectLst/>
          </p:spPr>
          <p:txBody>
            <a:bodyPr rtlCol="0" anchor="ctr"/>
            <a:lstStyle/>
            <a:p>
              <a:pPr algn="ctr"/>
              <a:endParaRPr lang="zh-CN" altLang="en-US"/>
            </a:p>
          </p:txBody>
        </p:sp>
        <p:sp>
          <p:nvSpPr>
            <p:cNvPr id="11" name="直角三角形 10"/>
            <p:cNvSpPr/>
            <p:nvPr/>
          </p:nvSpPr>
          <p:spPr>
            <a:xfrm rot="5400000">
              <a:off x="2524427" y="3075806"/>
              <a:ext cx="288032" cy="288032"/>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rot="5400000">
              <a:off x="4551649" y="2211710"/>
              <a:ext cx="288032" cy="288032"/>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a:off x="6595480" y="1341845"/>
              <a:ext cx="288032" cy="288032"/>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Freeform 6"/>
          <p:cNvSpPr>
            <a:spLocks noChangeAspect="1" noEditPoints="1"/>
          </p:cNvSpPr>
          <p:nvPr/>
        </p:nvSpPr>
        <p:spPr bwMode="auto">
          <a:xfrm>
            <a:off x="1392091" y="4516934"/>
            <a:ext cx="854049" cy="856643"/>
          </a:xfrm>
          <a:custGeom>
            <a:avLst/>
            <a:gdLst>
              <a:gd name="T0" fmla="*/ 269 w 534"/>
              <a:gd name="T1" fmla="*/ 536 h 536"/>
              <a:gd name="T2" fmla="*/ 534 w 534"/>
              <a:gd name="T3" fmla="*/ 266 h 536"/>
              <a:gd name="T4" fmla="*/ 269 w 534"/>
              <a:gd name="T5" fmla="*/ 0 h 536"/>
              <a:gd name="T6" fmla="*/ 0 w 534"/>
              <a:gd name="T7" fmla="*/ 266 h 536"/>
              <a:gd name="T8" fmla="*/ 269 w 534"/>
              <a:gd name="T9" fmla="*/ 536 h 536"/>
              <a:gd name="T10" fmla="*/ 269 w 534"/>
              <a:gd name="T11" fmla="*/ 32 h 536"/>
              <a:gd name="T12" fmla="*/ 501 w 534"/>
              <a:gd name="T13" fmla="*/ 266 h 536"/>
              <a:gd name="T14" fmla="*/ 269 w 534"/>
              <a:gd name="T15" fmla="*/ 503 h 536"/>
              <a:gd name="T16" fmla="*/ 32 w 534"/>
              <a:gd name="T17" fmla="*/ 266 h 536"/>
              <a:gd name="T18" fmla="*/ 269 w 534"/>
              <a:gd name="T19" fmla="*/ 32 h 536"/>
              <a:gd name="T20" fmla="*/ 394 w 534"/>
              <a:gd name="T21" fmla="*/ 250 h 536"/>
              <a:gd name="T22" fmla="*/ 268 w 534"/>
              <a:gd name="T23" fmla="*/ 124 h 536"/>
              <a:gd name="T24" fmla="*/ 142 w 534"/>
              <a:gd name="T25" fmla="*/ 250 h 536"/>
              <a:gd name="T26" fmla="*/ 268 w 534"/>
              <a:gd name="T27" fmla="*/ 376 h 536"/>
              <a:gd name="T28" fmla="*/ 291 w 534"/>
              <a:gd name="T29" fmla="*/ 374 h 536"/>
              <a:gd name="T30" fmla="*/ 363 w 534"/>
              <a:gd name="T31" fmla="*/ 413 h 536"/>
              <a:gd name="T32" fmla="*/ 345 w 534"/>
              <a:gd name="T33" fmla="*/ 349 h 536"/>
              <a:gd name="T34" fmla="*/ 394 w 534"/>
              <a:gd name="T35" fmla="*/ 250 h 536"/>
              <a:gd name="T36" fmla="*/ 268 w 534"/>
              <a:gd name="T37" fmla="*/ 309 h 536"/>
              <a:gd name="T38" fmla="*/ 206 w 534"/>
              <a:gd name="T39" fmla="*/ 309 h 536"/>
              <a:gd name="T40" fmla="*/ 206 w 534"/>
              <a:gd name="T41" fmla="*/ 285 h 536"/>
              <a:gd name="T42" fmla="*/ 268 w 534"/>
              <a:gd name="T43" fmla="*/ 285 h 536"/>
              <a:gd name="T44" fmla="*/ 268 w 534"/>
              <a:gd name="T45" fmla="*/ 309 h 536"/>
              <a:gd name="T46" fmla="*/ 268 w 534"/>
              <a:gd name="T47" fmla="*/ 309 h 536"/>
              <a:gd name="T48" fmla="*/ 330 w 534"/>
              <a:gd name="T49" fmla="*/ 265 h 536"/>
              <a:gd name="T50" fmla="*/ 206 w 534"/>
              <a:gd name="T51" fmla="*/ 265 h 536"/>
              <a:gd name="T52" fmla="*/ 206 w 534"/>
              <a:gd name="T53" fmla="*/ 241 h 536"/>
              <a:gd name="T54" fmla="*/ 330 w 534"/>
              <a:gd name="T55" fmla="*/ 241 h 536"/>
              <a:gd name="T56" fmla="*/ 330 w 534"/>
              <a:gd name="T57" fmla="*/ 265 h 536"/>
              <a:gd name="T58" fmla="*/ 330 w 534"/>
              <a:gd name="T59" fmla="*/ 265 h 536"/>
              <a:gd name="T60" fmla="*/ 330 w 534"/>
              <a:gd name="T61" fmla="*/ 222 h 536"/>
              <a:gd name="T62" fmla="*/ 206 w 534"/>
              <a:gd name="T63" fmla="*/ 222 h 536"/>
              <a:gd name="T64" fmla="*/ 206 w 534"/>
              <a:gd name="T65" fmla="*/ 197 h 536"/>
              <a:gd name="T66" fmla="*/ 330 w 534"/>
              <a:gd name="T67" fmla="*/ 197 h 536"/>
              <a:gd name="T68" fmla="*/ 330 w 534"/>
              <a:gd name="T69" fmla="*/ 222 h 536"/>
              <a:gd name="T70" fmla="*/ 330 w 534"/>
              <a:gd name="T71" fmla="*/ 22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4" h="536">
                <a:moveTo>
                  <a:pt x="269" y="536"/>
                </a:moveTo>
                <a:cubicBezTo>
                  <a:pt x="415" y="536"/>
                  <a:pt x="534" y="417"/>
                  <a:pt x="534" y="266"/>
                </a:cubicBezTo>
                <a:cubicBezTo>
                  <a:pt x="534" y="118"/>
                  <a:pt x="415" y="0"/>
                  <a:pt x="269" y="0"/>
                </a:cubicBezTo>
                <a:cubicBezTo>
                  <a:pt x="118" y="0"/>
                  <a:pt x="0" y="118"/>
                  <a:pt x="0" y="266"/>
                </a:cubicBezTo>
                <a:cubicBezTo>
                  <a:pt x="0" y="417"/>
                  <a:pt x="118" y="536"/>
                  <a:pt x="269" y="536"/>
                </a:cubicBezTo>
                <a:close/>
                <a:moveTo>
                  <a:pt x="269" y="32"/>
                </a:moveTo>
                <a:cubicBezTo>
                  <a:pt x="398" y="32"/>
                  <a:pt x="501" y="137"/>
                  <a:pt x="501" y="266"/>
                </a:cubicBezTo>
                <a:cubicBezTo>
                  <a:pt x="501" y="396"/>
                  <a:pt x="398" y="503"/>
                  <a:pt x="269" y="503"/>
                </a:cubicBezTo>
                <a:cubicBezTo>
                  <a:pt x="140" y="503"/>
                  <a:pt x="32" y="396"/>
                  <a:pt x="32" y="266"/>
                </a:cubicBezTo>
                <a:cubicBezTo>
                  <a:pt x="32" y="137"/>
                  <a:pt x="140" y="32"/>
                  <a:pt x="269" y="32"/>
                </a:cubicBezTo>
                <a:close/>
                <a:moveTo>
                  <a:pt x="394" y="250"/>
                </a:moveTo>
                <a:cubicBezTo>
                  <a:pt x="394" y="180"/>
                  <a:pt x="337" y="124"/>
                  <a:pt x="268" y="124"/>
                </a:cubicBezTo>
                <a:cubicBezTo>
                  <a:pt x="198" y="124"/>
                  <a:pt x="142" y="180"/>
                  <a:pt x="142" y="250"/>
                </a:cubicBezTo>
                <a:cubicBezTo>
                  <a:pt x="142" y="319"/>
                  <a:pt x="198" y="376"/>
                  <a:pt x="268" y="376"/>
                </a:cubicBezTo>
                <a:cubicBezTo>
                  <a:pt x="276" y="376"/>
                  <a:pt x="284" y="375"/>
                  <a:pt x="291" y="374"/>
                </a:cubicBezTo>
                <a:cubicBezTo>
                  <a:pt x="363" y="413"/>
                  <a:pt x="363" y="413"/>
                  <a:pt x="363" y="413"/>
                </a:cubicBezTo>
                <a:cubicBezTo>
                  <a:pt x="345" y="349"/>
                  <a:pt x="345" y="349"/>
                  <a:pt x="345" y="349"/>
                </a:cubicBezTo>
                <a:cubicBezTo>
                  <a:pt x="374" y="326"/>
                  <a:pt x="394" y="290"/>
                  <a:pt x="394" y="250"/>
                </a:cubicBezTo>
                <a:close/>
                <a:moveTo>
                  <a:pt x="268" y="309"/>
                </a:moveTo>
                <a:cubicBezTo>
                  <a:pt x="206" y="309"/>
                  <a:pt x="206" y="309"/>
                  <a:pt x="206" y="309"/>
                </a:cubicBezTo>
                <a:cubicBezTo>
                  <a:pt x="206" y="285"/>
                  <a:pt x="206" y="285"/>
                  <a:pt x="206" y="285"/>
                </a:cubicBezTo>
                <a:cubicBezTo>
                  <a:pt x="268" y="285"/>
                  <a:pt x="268" y="285"/>
                  <a:pt x="268" y="285"/>
                </a:cubicBezTo>
                <a:cubicBezTo>
                  <a:pt x="268" y="309"/>
                  <a:pt x="268" y="309"/>
                  <a:pt x="268" y="309"/>
                </a:cubicBezTo>
                <a:cubicBezTo>
                  <a:pt x="268" y="309"/>
                  <a:pt x="268" y="309"/>
                  <a:pt x="268" y="309"/>
                </a:cubicBezTo>
                <a:close/>
                <a:moveTo>
                  <a:pt x="330" y="265"/>
                </a:moveTo>
                <a:cubicBezTo>
                  <a:pt x="206" y="265"/>
                  <a:pt x="206" y="265"/>
                  <a:pt x="206" y="265"/>
                </a:cubicBezTo>
                <a:cubicBezTo>
                  <a:pt x="206" y="241"/>
                  <a:pt x="206" y="241"/>
                  <a:pt x="206" y="241"/>
                </a:cubicBezTo>
                <a:cubicBezTo>
                  <a:pt x="330" y="241"/>
                  <a:pt x="330" y="241"/>
                  <a:pt x="330" y="241"/>
                </a:cubicBezTo>
                <a:cubicBezTo>
                  <a:pt x="330" y="265"/>
                  <a:pt x="330" y="265"/>
                  <a:pt x="330" y="265"/>
                </a:cubicBezTo>
                <a:cubicBezTo>
                  <a:pt x="330" y="265"/>
                  <a:pt x="330" y="265"/>
                  <a:pt x="330" y="265"/>
                </a:cubicBezTo>
                <a:close/>
                <a:moveTo>
                  <a:pt x="330" y="222"/>
                </a:moveTo>
                <a:cubicBezTo>
                  <a:pt x="206" y="222"/>
                  <a:pt x="206" y="222"/>
                  <a:pt x="206" y="222"/>
                </a:cubicBezTo>
                <a:cubicBezTo>
                  <a:pt x="206" y="197"/>
                  <a:pt x="206" y="197"/>
                  <a:pt x="206" y="197"/>
                </a:cubicBezTo>
                <a:cubicBezTo>
                  <a:pt x="330" y="197"/>
                  <a:pt x="330" y="197"/>
                  <a:pt x="330" y="197"/>
                </a:cubicBezTo>
                <a:cubicBezTo>
                  <a:pt x="330" y="222"/>
                  <a:pt x="330" y="222"/>
                  <a:pt x="330" y="222"/>
                </a:cubicBezTo>
                <a:cubicBezTo>
                  <a:pt x="330" y="222"/>
                  <a:pt x="330" y="222"/>
                  <a:pt x="330" y="222"/>
                </a:cubicBezTo>
                <a:close/>
              </a:path>
            </a:pathLst>
          </a:custGeom>
          <a:solidFill>
            <a:schemeClr val="accent3"/>
          </a:solidFill>
          <a:ln>
            <a:noFill/>
          </a:ln>
        </p:spPr>
        <p:txBody>
          <a:bodyPr vert="horz" wrap="square" lIns="146240" tIns="73121" rIns="146240" bIns="73121" numCol="1" anchor="t" anchorCtr="0" compatLnSpc="1"/>
          <a:lstStyle/>
          <a:p>
            <a:pPr defTabSz="1461770">
              <a:defRPr/>
            </a:pPr>
            <a:endParaRPr lang="en-US" sz="1500" kern="0">
              <a:solidFill>
                <a:srgbClr val="000000"/>
              </a:solidFill>
            </a:endParaRPr>
          </a:p>
        </p:txBody>
      </p:sp>
      <p:sp>
        <p:nvSpPr>
          <p:cNvPr id="18" name="Freeform 11"/>
          <p:cNvSpPr>
            <a:spLocks noChangeAspect="1" noEditPoints="1"/>
          </p:cNvSpPr>
          <p:nvPr/>
        </p:nvSpPr>
        <p:spPr bwMode="auto">
          <a:xfrm>
            <a:off x="4286980" y="3386759"/>
            <a:ext cx="852700" cy="856645"/>
          </a:xfrm>
          <a:custGeom>
            <a:avLst/>
            <a:gdLst>
              <a:gd name="T0" fmla="*/ 269 w 534"/>
              <a:gd name="T1" fmla="*/ 536 h 536"/>
              <a:gd name="T2" fmla="*/ 534 w 534"/>
              <a:gd name="T3" fmla="*/ 266 h 536"/>
              <a:gd name="T4" fmla="*/ 269 w 534"/>
              <a:gd name="T5" fmla="*/ 0 h 536"/>
              <a:gd name="T6" fmla="*/ 0 w 534"/>
              <a:gd name="T7" fmla="*/ 266 h 536"/>
              <a:gd name="T8" fmla="*/ 269 w 534"/>
              <a:gd name="T9" fmla="*/ 536 h 536"/>
              <a:gd name="T10" fmla="*/ 269 w 534"/>
              <a:gd name="T11" fmla="*/ 32 h 536"/>
              <a:gd name="T12" fmla="*/ 501 w 534"/>
              <a:gd name="T13" fmla="*/ 266 h 536"/>
              <a:gd name="T14" fmla="*/ 269 w 534"/>
              <a:gd name="T15" fmla="*/ 503 h 536"/>
              <a:gd name="T16" fmla="*/ 32 w 534"/>
              <a:gd name="T17" fmla="*/ 266 h 536"/>
              <a:gd name="T18" fmla="*/ 269 w 534"/>
              <a:gd name="T19" fmla="*/ 32 h 536"/>
              <a:gd name="T20" fmla="*/ 307 w 534"/>
              <a:gd name="T21" fmla="*/ 251 h 536"/>
              <a:gd name="T22" fmla="*/ 327 w 534"/>
              <a:gd name="T23" fmla="*/ 282 h 536"/>
              <a:gd name="T24" fmla="*/ 406 w 534"/>
              <a:gd name="T25" fmla="*/ 172 h 536"/>
              <a:gd name="T26" fmla="*/ 449 w 534"/>
              <a:gd name="T27" fmla="*/ 172 h 536"/>
              <a:gd name="T28" fmla="*/ 350 w 534"/>
              <a:gd name="T29" fmla="*/ 314 h 536"/>
              <a:gd name="T30" fmla="*/ 307 w 534"/>
              <a:gd name="T31" fmla="*/ 314 h 536"/>
              <a:gd name="T32" fmla="*/ 267 w 534"/>
              <a:gd name="T33" fmla="*/ 251 h 536"/>
              <a:gd name="T34" fmla="*/ 307 w 534"/>
              <a:gd name="T35" fmla="*/ 251 h 536"/>
              <a:gd name="T36" fmla="*/ 240 w 534"/>
              <a:gd name="T37" fmla="*/ 235 h 536"/>
              <a:gd name="T38" fmla="*/ 311 w 534"/>
              <a:gd name="T39" fmla="*/ 357 h 536"/>
              <a:gd name="T40" fmla="*/ 295 w 534"/>
              <a:gd name="T41" fmla="*/ 373 h 536"/>
              <a:gd name="T42" fmla="*/ 263 w 534"/>
              <a:gd name="T43" fmla="*/ 361 h 536"/>
              <a:gd name="T44" fmla="*/ 240 w 534"/>
              <a:gd name="T45" fmla="*/ 373 h 536"/>
              <a:gd name="T46" fmla="*/ 232 w 534"/>
              <a:gd name="T47" fmla="*/ 404 h 536"/>
              <a:gd name="T48" fmla="*/ 208 w 534"/>
              <a:gd name="T49" fmla="*/ 408 h 536"/>
              <a:gd name="T50" fmla="*/ 196 w 534"/>
              <a:gd name="T51" fmla="*/ 377 h 536"/>
              <a:gd name="T52" fmla="*/ 168 w 534"/>
              <a:gd name="T53" fmla="*/ 369 h 536"/>
              <a:gd name="T54" fmla="*/ 141 w 534"/>
              <a:gd name="T55" fmla="*/ 389 h 536"/>
              <a:gd name="T56" fmla="*/ 121 w 534"/>
              <a:gd name="T57" fmla="*/ 373 h 536"/>
              <a:gd name="T58" fmla="*/ 137 w 534"/>
              <a:gd name="T59" fmla="*/ 341 h 536"/>
              <a:gd name="T60" fmla="*/ 121 w 534"/>
              <a:gd name="T61" fmla="*/ 318 h 536"/>
              <a:gd name="T62" fmla="*/ 89 w 534"/>
              <a:gd name="T63" fmla="*/ 310 h 536"/>
              <a:gd name="T64" fmla="*/ 85 w 534"/>
              <a:gd name="T65" fmla="*/ 290 h 536"/>
              <a:gd name="T66" fmla="*/ 117 w 534"/>
              <a:gd name="T67" fmla="*/ 274 h 536"/>
              <a:gd name="T68" fmla="*/ 125 w 534"/>
              <a:gd name="T69" fmla="*/ 247 h 536"/>
              <a:gd name="T70" fmla="*/ 105 w 534"/>
              <a:gd name="T71" fmla="*/ 219 h 536"/>
              <a:gd name="T72" fmla="*/ 121 w 534"/>
              <a:gd name="T73" fmla="*/ 203 h 536"/>
              <a:gd name="T74" fmla="*/ 153 w 534"/>
              <a:gd name="T75" fmla="*/ 215 h 536"/>
              <a:gd name="T76" fmla="*/ 176 w 534"/>
              <a:gd name="T77" fmla="*/ 199 h 536"/>
              <a:gd name="T78" fmla="*/ 184 w 534"/>
              <a:gd name="T79" fmla="*/ 168 h 536"/>
              <a:gd name="T80" fmla="*/ 208 w 534"/>
              <a:gd name="T81" fmla="*/ 168 h 536"/>
              <a:gd name="T82" fmla="*/ 220 w 534"/>
              <a:gd name="T83" fmla="*/ 196 h 536"/>
              <a:gd name="T84" fmla="*/ 247 w 534"/>
              <a:gd name="T85" fmla="*/ 203 h 536"/>
              <a:gd name="T86" fmla="*/ 275 w 534"/>
              <a:gd name="T87" fmla="*/ 188 h 536"/>
              <a:gd name="T88" fmla="*/ 295 w 534"/>
              <a:gd name="T89" fmla="*/ 199 h 536"/>
              <a:gd name="T90" fmla="*/ 279 w 534"/>
              <a:gd name="T91" fmla="*/ 231 h 536"/>
              <a:gd name="T92" fmla="*/ 240 w 534"/>
              <a:gd name="T93" fmla="*/ 235 h 536"/>
              <a:gd name="T94" fmla="*/ 228 w 534"/>
              <a:gd name="T95" fmla="*/ 302 h 536"/>
              <a:gd name="T96" fmla="*/ 224 w 534"/>
              <a:gd name="T97" fmla="*/ 267 h 536"/>
              <a:gd name="T98" fmla="*/ 188 w 534"/>
              <a:gd name="T99" fmla="*/ 270 h 536"/>
              <a:gd name="T100" fmla="*/ 192 w 534"/>
              <a:gd name="T101" fmla="*/ 306 h 536"/>
              <a:gd name="T102" fmla="*/ 228 w 534"/>
              <a:gd name="T103" fmla="*/ 302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4" h="536">
                <a:moveTo>
                  <a:pt x="269" y="536"/>
                </a:moveTo>
                <a:cubicBezTo>
                  <a:pt x="415" y="536"/>
                  <a:pt x="534" y="417"/>
                  <a:pt x="534" y="266"/>
                </a:cubicBezTo>
                <a:cubicBezTo>
                  <a:pt x="534" y="118"/>
                  <a:pt x="415" y="0"/>
                  <a:pt x="269" y="0"/>
                </a:cubicBezTo>
                <a:cubicBezTo>
                  <a:pt x="118" y="0"/>
                  <a:pt x="0" y="118"/>
                  <a:pt x="0" y="266"/>
                </a:cubicBezTo>
                <a:cubicBezTo>
                  <a:pt x="0" y="417"/>
                  <a:pt x="118" y="536"/>
                  <a:pt x="269" y="536"/>
                </a:cubicBezTo>
                <a:close/>
                <a:moveTo>
                  <a:pt x="269" y="32"/>
                </a:moveTo>
                <a:cubicBezTo>
                  <a:pt x="398" y="32"/>
                  <a:pt x="501" y="137"/>
                  <a:pt x="501" y="266"/>
                </a:cubicBezTo>
                <a:cubicBezTo>
                  <a:pt x="501" y="396"/>
                  <a:pt x="398" y="503"/>
                  <a:pt x="269" y="503"/>
                </a:cubicBezTo>
                <a:cubicBezTo>
                  <a:pt x="140" y="503"/>
                  <a:pt x="32" y="396"/>
                  <a:pt x="32" y="266"/>
                </a:cubicBezTo>
                <a:cubicBezTo>
                  <a:pt x="32" y="137"/>
                  <a:pt x="140" y="32"/>
                  <a:pt x="269" y="32"/>
                </a:cubicBezTo>
                <a:close/>
                <a:moveTo>
                  <a:pt x="307" y="251"/>
                </a:moveTo>
                <a:cubicBezTo>
                  <a:pt x="327" y="282"/>
                  <a:pt x="327" y="282"/>
                  <a:pt x="327" y="282"/>
                </a:cubicBezTo>
                <a:cubicBezTo>
                  <a:pt x="406" y="172"/>
                  <a:pt x="406" y="172"/>
                  <a:pt x="406" y="172"/>
                </a:cubicBezTo>
                <a:cubicBezTo>
                  <a:pt x="406" y="172"/>
                  <a:pt x="406" y="172"/>
                  <a:pt x="449" y="172"/>
                </a:cubicBezTo>
                <a:cubicBezTo>
                  <a:pt x="350" y="314"/>
                  <a:pt x="350" y="314"/>
                  <a:pt x="350" y="314"/>
                </a:cubicBezTo>
                <a:cubicBezTo>
                  <a:pt x="307" y="314"/>
                  <a:pt x="307" y="314"/>
                  <a:pt x="307" y="314"/>
                </a:cubicBezTo>
                <a:cubicBezTo>
                  <a:pt x="267" y="251"/>
                  <a:pt x="267" y="251"/>
                  <a:pt x="267" y="251"/>
                </a:cubicBezTo>
                <a:cubicBezTo>
                  <a:pt x="307" y="251"/>
                  <a:pt x="307" y="251"/>
                  <a:pt x="307" y="251"/>
                </a:cubicBezTo>
                <a:close/>
                <a:moveTo>
                  <a:pt x="240" y="235"/>
                </a:moveTo>
                <a:cubicBezTo>
                  <a:pt x="240" y="235"/>
                  <a:pt x="291" y="326"/>
                  <a:pt x="311" y="357"/>
                </a:cubicBezTo>
                <a:cubicBezTo>
                  <a:pt x="307" y="361"/>
                  <a:pt x="299" y="365"/>
                  <a:pt x="295" y="373"/>
                </a:cubicBezTo>
                <a:cubicBezTo>
                  <a:pt x="295" y="373"/>
                  <a:pt x="295" y="373"/>
                  <a:pt x="263" y="361"/>
                </a:cubicBezTo>
                <a:cubicBezTo>
                  <a:pt x="255" y="365"/>
                  <a:pt x="247" y="369"/>
                  <a:pt x="240" y="373"/>
                </a:cubicBezTo>
                <a:cubicBezTo>
                  <a:pt x="240" y="373"/>
                  <a:pt x="240" y="373"/>
                  <a:pt x="232" y="404"/>
                </a:cubicBezTo>
                <a:cubicBezTo>
                  <a:pt x="224" y="408"/>
                  <a:pt x="216" y="408"/>
                  <a:pt x="208" y="408"/>
                </a:cubicBezTo>
                <a:cubicBezTo>
                  <a:pt x="208" y="408"/>
                  <a:pt x="208" y="408"/>
                  <a:pt x="196" y="377"/>
                </a:cubicBezTo>
                <a:cubicBezTo>
                  <a:pt x="184" y="377"/>
                  <a:pt x="176" y="373"/>
                  <a:pt x="168" y="369"/>
                </a:cubicBezTo>
                <a:cubicBezTo>
                  <a:pt x="168" y="369"/>
                  <a:pt x="168" y="369"/>
                  <a:pt x="141" y="389"/>
                </a:cubicBezTo>
                <a:cubicBezTo>
                  <a:pt x="133" y="385"/>
                  <a:pt x="129" y="377"/>
                  <a:pt x="121" y="373"/>
                </a:cubicBezTo>
                <a:cubicBezTo>
                  <a:pt x="121" y="373"/>
                  <a:pt x="121" y="373"/>
                  <a:pt x="137" y="341"/>
                </a:cubicBezTo>
                <a:cubicBezTo>
                  <a:pt x="129" y="334"/>
                  <a:pt x="125" y="326"/>
                  <a:pt x="121" y="318"/>
                </a:cubicBezTo>
                <a:cubicBezTo>
                  <a:pt x="121" y="318"/>
                  <a:pt x="121" y="318"/>
                  <a:pt x="89" y="310"/>
                </a:cubicBezTo>
                <a:cubicBezTo>
                  <a:pt x="85" y="302"/>
                  <a:pt x="85" y="298"/>
                  <a:pt x="85" y="290"/>
                </a:cubicBezTo>
                <a:cubicBezTo>
                  <a:pt x="85" y="290"/>
                  <a:pt x="85" y="290"/>
                  <a:pt x="117" y="274"/>
                </a:cubicBezTo>
                <a:cubicBezTo>
                  <a:pt x="117" y="267"/>
                  <a:pt x="121" y="255"/>
                  <a:pt x="125" y="247"/>
                </a:cubicBezTo>
                <a:cubicBezTo>
                  <a:pt x="125" y="247"/>
                  <a:pt x="125" y="247"/>
                  <a:pt x="105" y="219"/>
                </a:cubicBezTo>
                <a:cubicBezTo>
                  <a:pt x="113" y="215"/>
                  <a:pt x="117" y="207"/>
                  <a:pt x="121" y="203"/>
                </a:cubicBezTo>
                <a:cubicBezTo>
                  <a:pt x="121" y="203"/>
                  <a:pt x="121" y="203"/>
                  <a:pt x="153" y="215"/>
                </a:cubicBezTo>
                <a:cubicBezTo>
                  <a:pt x="160" y="207"/>
                  <a:pt x="168" y="203"/>
                  <a:pt x="176" y="199"/>
                </a:cubicBezTo>
                <a:cubicBezTo>
                  <a:pt x="176" y="199"/>
                  <a:pt x="176" y="199"/>
                  <a:pt x="184" y="168"/>
                </a:cubicBezTo>
                <a:cubicBezTo>
                  <a:pt x="192" y="168"/>
                  <a:pt x="200" y="168"/>
                  <a:pt x="208" y="168"/>
                </a:cubicBezTo>
                <a:cubicBezTo>
                  <a:pt x="208" y="168"/>
                  <a:pt x="208" y="168"/>
                  <a:pt x="220" y="196"/>
                </a:cubicBezTo>
                <a:cubicBezTo>
                  <a:pt x="232" y="199"/>
                  <a:pt x="240" y="199"/>
                  <a:pt x="247" y="203"/>
                </a:cubicBezTo>
                <a:cubicBezTo>
                  <a:pt x="247" y="203"/>
                  <a:pt x="247" y="203"/>
                  <a:pt x="275" y="188"/>
                </a:cubicBezTo>
                <a:cubicBezTo>
                  <a:pt x="283" y="192"/>
                  <a:pt x="287" y="196"/>
                  <a:pt x="295" y="199"/>
                </a:cubicBezTo>
                <a:cubicBezTo>
                  <a:pt x="295" y="199"/>
                  <a:pt x="295" y="199"/>
                  <a:pt x="279" y="231"/>
                </a:cubicBezTo>
                <a:cubicBezTo>
                  <a:pt x="283" y="235"/>
                  <a:pt x="240" y="235"/>
                  <a:pt x="240" y="235"/>
                </a:cubicBezTo>
                <a:close/>
                <a:moveTo>
                  <a:pt x="228" y="302"/>
                </a:moveTo>
                <a:cubicBezTo>
                  <a:pt x="240" y="290"/>
                  <a:pt x="236" y="274"/>
                  <a:pt x="224" y="267"/>
                </a:cubicBezTo>
                <a:cubicBezTo>
                  <a:pt x="212" y="259"/>
                  <a:pt x="196" y="259"/>
                  <a:pt x="188" y="270"/>
                </a:cubicBezTo>
                <a:cubicBezTo>
                  <a:pt x="176" y="282"/>
                  <a:pt x="180" y="298"/>
                  <a:pt x="192" y="306"/>
                </a:cubicBezTo>
                <a:cubicBezTo>
                  <a:pt x="204" y="318"/>
                  <a:pt x="220" y="314"/>
                  <a:pt x="228" y="302"/>
                </a:cubicBezTo>
                <a:close/>
              </a:path>
            </a:pathLst>
          </a:custGeom>
          <a:solidFill>
            <a:schemeClr val="accent2"/>
          </a:solidFill>
          <a:ln>
            <a:noFill/>
          </a:ln>
        </p:spPr>
        <p:txBody>
          <a:bodyPr vert="horz" wrap="square" lIns="146240" tIns="73121" rIns="146240" bIns="73121" numCol="1" anchor="t" anchorCtr="0" compatLnSpc="1"/>
          <a:lstStyle/>
          <a:p>
            <a:pPr defTabSz="1461770">
              <a:defRPr/>
            </a:pPr>
            <a:endParaRPr lang="en-US" sz="1500" kern="0">
              <a:solidFill>
                <a:srgbClr val="000000"/>
              </a:solidFill>
            </a:endParaRPr>
          </a:p>
        </p:txBody>
      </p:sp>
      <p:sp>
        <p:nvSpPr>
          <p:cNvPr id="19" name="Freeform 16"/>
          <p:cNvSpPr>
            <a:spLocks noChangeAspect="1" noEditPoints="1"/>
          </p:cNvSpPr>
          <p:nvPr/>
        </p:nvSpPr>
        <p:spPr bwMode="auto">
          <a:xfrm>
            <a:off x="10127925" y="1028735"/>
            <a:ext cx="853377" cy="856645"/>
          </a:xfrm>
          <a:custGeom>
            <a:avLst/>
            <a:gdLst>
              <a:gd name="T0" fmla="*/ 534 w 534"/>
              <a:gd name="T1" fmla="*/ 266 h 536"/>
              <a:gd name="T2" fmla="*/ 0 w 534"/>
              <a:gd name="T3" fmla="*/ 266 h 536"/>
              <a:gd name="T4" fmla="*/ 269 w 534"/>
              <a:gd name="T5" fmla="*/ 32 h 536"/>
              <a:gd name="T6" fmla="*/ 269 w 534"/>
              <a:gd name="T7" fmla="*/ 503 h 536"/>
              <a:gd name="T8" fmla="*/ 269 w 534"/>
              <a:gd name="T9" fmla="*/ 32 h 536"/>
              <a:gd name="T10" fmla="*/ 261 w 534"/>
              <a:gd name="T11" fmla="*/ 158 h 536"/>
              <a:gd name="T12" fmla="*/ 149 w 534"/>
              <a:gd name="T13" fmla="*/ 191 h 536"/>
              <a:gd name="T14" fmla="*/ 127 w 534"/>
              <a:gd name="T15" fmla="*/ 156 h 536"/>
              <a:gd name="T16" fmla="*/ 237 w 534"/>
              <a:gd name="T17" fmla="*/ 132 h 536"/>
              <a:gd name="T18" fmla="*/ 261 w 534"/>
              <a:gd name="T19" fmla="*/ 150 h 536"/>
              <a:gd name="T20" fmla="*/ 391 w 534"/>
              <a:gd name="T21" fmla="*/ 191 h 536"/>
              <a:gd name="T22" fmla="*/ 411 w 534"/>
              <a:gd name="T23" fmla="*/ 150 h 536"/>
              <a:gd name="T24" fmla="*/ 296 w 534"/>
              <a:gd name="T25" fmla="*/ 128 h 536"/>
              <a:gd name="T26" fmla="*/ 283 w 534"/>
              <a:gd name="T27" fmla="*/ 158 h 536"/>
              <a:gd name="T28" fmla="*/ 391 w 534"/>
              <a:gd name="T29" fmla="*/ 191 h 536"/>
              <a:gd name="T30" fmla="*/ 338 w 534"/>
              <a:gd name="T31" fmla="*/ 291 h 536"/>
              <a:gd name="T32" fmla="*/ 422 w 534"/>
              <a:gd name="T33" fmla="*/ 238 h 536"/>
              <a:gd name="T34" fmla="*/ 377 w 534"/>
              <a:gd name="T35" fmla="*/ 203 h 536"/>
              <a:gd name="T36" fmla="*/ 281 w 534"/>
              <a:gd name="T37" fmla="*/ 258 h 536"/>
              <a:gd name="T38" fmla="*/ 322 w 534"/>
              <a:gd name="T39" fmla="*/ 288 h 536"/>
              <a:gd name="T40" fmla="*/ 218 w 534"/>
              <a:gd name="T41" fmla="*/ 297 h 536"/>
              <a:gd name="T42" fmla="*/ 261 w 534"/>
              <a:gd name="T43" fmla="*/ 248 h 536"/>
              <a:gd name="T44" fmla="*/ 149 w 534"/>
              <a:gd name="T45" fmla="*/ 205 h 536"/>
              <a:gd name="T46" fmla="*/ 115 w 534"/>
              <a:gd name="T47" fmla="*/ 248 h 536"/>
              <a:gd name="T48" fmla="*/ 218 w 534"/>
              <a:gd name="T49" fmla="*/ 297 h 536"/>
              <a:gd name="T50" fmla="*/ 257 w 534"/>
              <a:gd name="T51" fmla="*/ 278 h 536"/>
              <a:gd name="T52" fmla="*/ 206 w 534"/>
              <a:gd name="T53" fmla="*/ 313 h 536"/>
              <a:gd name="T54" fmla="*/ 155 w 534"/>
              <a:gd name="T55" fmla="*/ 293 h 536"/>
              <a:gd name="T56" fmla="*/ 164 w 534"/>
              <a:gd name="T57" fmla="*/ 370 h 536"/>
              <a:gd name="T58" fmla="*/ 263 w 534"/>
              <a:gd name="T59" fmla="*/ 408 h 536"/>
              <a:gd name="T60" fmla="*/ 263 w 534"/>
              <a:gd name="T61" fmla="*/ 280 h 536"/>
              <a:gd name="T62" fmla="*/ 322 w 534"/>
              <a:gd name="T63" fmla="*/ 303 h 536"/>
              <a:gd name="T64" fmla="*/ 277 w 534"/>
              <a:gd name="T65" fmla="*/ 278 h 536"/>
              <a:gd name="T66" fmla="*/ 287 w 534"/>
              <a:gd name="T67" fmla="*/ 413 h 536"/>
              <a:gd name="T68" fmla="*/ 385 w 534"/>
              <a:gd name="T69" fmla="*/ 356 h 536"/>
              <a:gd name="T70" fmla="*/ 377 w 534"/>
              <a:gd name="T71" fmla="*/ 284 h 536"/>
              <a:gd name="T72" fmla="*/ 336 w 534"/>
              <a:gd name="T73" fmla="*/ 30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34" h="536">
                <a:moveTo>
                  <a:pt x="269" y="536"/>
                </a:moveTo>
                <a:cubicBezTo>
                  <a:pt x="415" y="536"/>
                  <a:pt x="534" y="417"/>
                  <a:pt x="534" y="266"/>
                </a:cubicBezTo>
                <a:cubicBezTo>
                  <a:pt x="534" y="118"/>
                  <a:pt x="415" y="0"/>
                  <a:pt x="269" y="0"/>
                </a:cubicBezTo>
                <a:cubicBezTo>
                  <a:pt x="118" y="0"/>
                  <a:pt x="0" y="118"/>
                  <a:pt x="0" y="266"/>
                </a:cubicBezTo>
                <a:cubicBezTo>
                  <a:pt x="0" y="417"/>
                  <a:pt x="118" y="536"/>
                  <a:pt x="269" y="536"/>
                </a:cubicBezTo>
                <a:close/>
                <a:moveTo>
                  <a:pt x="269" y="32"/>
                </a:moveTo>
                <a:cubicBezTo>
                  <a:pt x="398" y="32"/>
                  <a:pt x="501" y="137"/>
                  <a:pt x="501" y="266"/>
                </a:cubicBezTo>
                <a:cubicBezTo>
                  <a:pt x="501" y="396"/>
                  <a:pt x="398" y="503"/>
                  <a:pt x="269" y="503"/>
                </a:cubicBezTo>
                <a:cubicBezTo>
                  <a:pt x="140" y="503"/>
                  <a:pt x="32" y="396"/>
                  <a:pt x="32" y="266"/>
                </a:cubicBezTo>
                <a:cubicBezTo>
                  <a:pt x="32" y="137"/>
                  <a:pt x="140" y="32"/>
                  <a:pt x="269" y="32"/>
                </a:cubicBezTo>
                <a:close/>
                <a:moveTo>
                  <a:pt x="261" y="150"/>
                </a:moveTo>
                <a:cubicBezTo>
                  <a:pt x="265" y="152"/>
                  <a:pt x="265" y="156"/>
                  <a:pt x="261" y="158"/>
                </a:cubicBezTo>
                <a:cubicBezTo>
                  <a:pt x="166" y="195"/>
                  <a:pt x="166" y="195"/>
                  <a:pt x="166" y="195"/>
                </a:cubicBezTo>
                <a:cubicBezTo>
                  <a:pt x="160" y="195"/>
                  <a:pt x="153" y="195"/>
                  <a:pt x="149" y="191"/>
                </a:cubicBezTo>
                <a:cubicBezTo>
                  <a:pt x="123" y="166"/>
                  <a:pt x="123" y="166"/>
                  <a:pt x="123" y="166"/>
                </a:cubicBezTo>
                <a:cubicBezTo>
                  <a:pt x="121" y="162"/>
                  <a:pt x="121" y="158"/>
                  <a:pt x="127" y="156"/>
                </a:cubicBezTo>
                <a:cubicBezTo>
                  <a:pt x="220" y="130"/>
                  <a:pt x="220" y="130"/>
                  <a:pt x="220" y="130"/>
                </a:cubicBezTo>
                <a:cubicBezTo>
                  <a:pt x="225" y="128"/>
                  <a:pt x="233" y="130"/>
                  <a:pt x="237" y="132"/>
                </a:cubicBezTo>
                <a:cubicBezTo>
                  <a:pt x="261" y="150"/>
                  <a:pt x="261" y="150"/>
                  <a:pt x="261" y="150"/>
                </a:cubicBezTo>
                <a:cubicBezTo>
                  <a:pt x="261" y="150"/>
                  <a:pt x="261" y="150"/>
                  <a:pt x="261" y="150"/>
                </a:cubicBezTo>
                <a:close/>
                <a:moveTo>
                  <a:pt x="391" y="191"/>
                </a:moveTo>
                <a:cubicBezTo>
                  <a:pt x="391" y="191"/>
                  <a:pt x="391" y="191"/>
                  <a:pt x="391" y="191"/>
                </a:cubicBezTo>
                <a:cubicBezTo>
                  <a:pt x="415" y="160"/>
                  <a:pt x="415" y="160"/>
                  <a:pt x="415" y="160"/>
                </a:cubicBezTo>
                <a:cubicBezTo>
                  <a:pt x="419" y="156"/>
                  <a:pt x="417" y="152"/>
                  <a:pt x="411" y="150"/>
                </a:cubicBezTo>
                <a:cubicBezTo>
                  <a:pt x="411" y="150"/>
                  <a:pt x="411" y="150"/>
                  <a:pt x="312" y="124"/>
                </a:cubicBezTo>
                <a:cubicBezTo>
                  <a:pt x="306" y="122"/>
                  <a:pt x="300" y="124"/>
                  <a:pt x="296" y="128"/>
                </a:cubicBezTo>
                <a:cubicBezTo>
                  <a:pt x="296" y="128"/>
                  <a:pt x="296" y="128"/>
                  <a:pt x="279" y="148"/>
                </a:cubicBezTo>
                <a:cubicBezTo>
                  <a:pt x="277" y="152"/>
                  <a:pt x="277" y="156"/>
                  <a:pt x="283" y="158"/>
                </a:cubicBezTo>
                <a:cubicBezTo>
                  <a:pt x="283" y="158"/>
                  <a:pt x="283" y="158"/>
                  <a:pt x="377" y="195"/>
                </a:cubicBezTo>
                <a:cubicBezTo>
                  <a:pt x="381" y="195"/>
                  <a:pt x="389" y="195"/>
                  <a:pt x="391" y="191"/>
                </a:cubicBezTo>
                <a:close/>
                <a:moveTo>
                  <a:pt x="322" y="288"/>
                </a:moveTo>
                <a:cubicBezTo>
                  <a:pt x="326" y="293"/>
                  <a:pt x="334" y="293"/>
                  <a:pt x="338" y="291"/>
                </a:cubicBezTo>
                <a:cubicBezTo>
                  <a:pt x="419" y="250"/>
                  <a:pt x="419" y="250"/>
                  <a:pt x="419" y="250"/>
                </a:cubicBezTo>
                <a:cubicBezTo>
                  <a:pt x="426" y="246"/>
                  <a:pt x="426" y="242"/>
                  <a:pt x="422" y="238"/>
                </a:cubicBezTo>
                <a:cubicBezTo>
                  <a:pt x="393" y="207"/>
                  <a:pt x="393" y="207"/>
                  <a:pt x="393" y="207"/>
                </a:cubicBezTo>
                <a:cubicBezTo>
                  <a:pt x="389" y="203"/>
                  <a:pt x="383" y="201"/>
                  <a:pt x="377" y="203"/>
                </a:cubicBezTo>
                <a:cubicBezTo>
                  <a:pt x="283" y="248"/>
                  <a:pt x="283" y="248"/>
                  <a:pt x="283" y="248"/>
                </a:cubicBezTo>
                <a:cubicBezTo>
                  <a:pt x="277" y="250"/>
                  <a:pt x="277" y="254"/>
                  <a:pt x="281" y="258"/>
                </a:cubicBezTo>
                <a:cubicBezTo>
                  <a:pt x="322" y="288"/>
                  <a:pt x="322" y="288"/>
                  <a:pt x="322" y="288"/>
                </a:cubicBezTo>
                <a:cubicBezTo>
                  <a:pt x="322" y="288"/>
                  <a:pt x="322" y="288"/>
                  <a:pt x="322" y="288"/>
                </a:cubicBezTo>
                <a:close/>
                <a:moveTo>
                  <a:pt x="218" y="297"/>
                </a:moveTo>
                <a:cubicBezTo>
                  <a:pt x="218" y="297"/>
                  <a:pt x="218" y="297"/>
                  <a:pt x="218" y="297"/>
                </a:cubicBezTo>
                <a:cubicBezTo>
                  <a:pt x="261" y="258"/>
                  <a:pt x="261" y="258"/>
                  <a:pt x="261" y="258"/>
                </a:cubicBezTo>
                <a:cubicBezTo>
                  <a:pt x="265" y="254"/>
                  <a:pt x="265" y="250"/>
                  <a:pt x="261" y="248"/>
                </a:cubicBezTo>
                <a:cubicBezTo>
                  <a:pt x="261" y="248"/>
                  <a:pt x="261" y="248"/>
                  <a:pt x="164" y="203"/>
                </a:cubicBezTo>
                <a:cubicBezTo>
                  <a:pt x="160" y="201"/>
                  <a:pt x="153" y="203"/>
                  <a:pt x="149" y="205"/>
                </a:cubicBezTo>
                <a:cubicBezTo>
                  <a:pt x="149" y="205"/>
                  <a:pt x="149" y="205"/>
                  <a:pt x="113" y="236"/>
                </a:cubicBezTo>
                <a:cubicBezTo>
                  <a:pt x="109" y="240"/>
                  <a:pt x="111" y="244"/>
                  <a:pt x="115" y="248"/>
                </a:cubicBezTo>
                <a:cubicBezTo>
                  <a:pt x="115" y="248"/>
                  <a:pt x="115" y="248"/>
                  <a:pt x="204" y="299"/>
                </a:cubicBezTo>
                <a:cubicBezTo>
                  <a:pt x="208" y="301"/>
                  <a:pt x="214" y="299"/>
                  <a:pt x="218" y="297"/>
                </a:cubicBezTo>
                <a:close/>
                <a:moveTo>
                  <a:pt x="263" y="280"/>
                </a:moveTo>
                <a:cubicBezTo>
                  <a:pt x="263" y="276"/>
                  <a:pt x="261" y="274"/>
                  <a:pt x="257" y="278"/>
                </a:cubicBezTo>
                <a:cubicBezTo>
                  <a:pt x="220" y="311"/>
                  <a:pt x="220" y="311"/>
                  <a:pt x="220" y="311"/>
                </a:cubicBezTo>
                <a:cubicBezTo>
                  <a:pt x="216" y="315"/>
                  <a:pt x="210" y="315"/>
                  <a:pt x="206" y="313"/>
                </a:cubicBezTo>
                <a:cubicBezTo>
                  <a:pt x="164" y="288"/>
                  <a:pt x="164" y="288"/>
                  <a:pt x="164" y="288"/>
                </a:cubicBezTo>
                <a:cubicBezTo>
                  <a:pt x="160" y="286"/>
                  <a:pt x="155" y="288"/>
                  <a:pt x="155" y="293"/>
                </a:cubicBezTo>
                <a:cubicBezTo>
                  <a:pt x="155" y="358"/>
                  <a:pt x="155" y="358"/>
                  <a:pt x="155" y="358"/>
                </a:cubicBezTo>
                <a:cubicBezTo>
                  <a:pt x="155" y="362"/>
                  <a:pt x="160" y="368"/>
                  <a:pt x="164" y="370"/>
                </a:cubicBezTo>
                <a:cubicBezTo>
                  <a:pt x="255" y="413"/>
                  <a:pt x="255" y="413"/>
                  <a:pt x="255" y="413"/>
                </a:cubicBezTo>
                <a:cubicBezTo>
                  <a:pt x="259" y="415"/>
                  <a:pt x="263" y="413"/>
                  <a:pt x="263" y="408"/>
                </a:cubicBezTo>
                <a:cubicBezTo>
                  <a:pt x="263" y="280"/>
                  <a:pt x="263" y="280"/>
                  <a:pt x="263" y="280"/>
                </a:cubicBezTo>
                <a:cubicBezTo>
                  <a:pt x="263" y="280"/>
                  <a:pt x="263" y="280"/>
                  <a:pt x="263" y="280"/>
                </a:cubicBezTo>
                <a:close/>
                <a:moveTo>
                  <a:pt x="336" y="305"/>
                </a:moveTo>
                <a:cubicBezTo>
                  <a:pt x="332" y="307"/>
                  <a:pt x="326" y="305"/>
                  <a:pt x="322" y="303"/>
                </a:cubicBezTo>
                <a:cubicBezTo>
                  <a:pt x="285" y="274"/>
                  <a:pt x="285" y="274"/>
                  <a:pt x="285" y="274"/>
                </a:cubicBezTo>
                <a:cubicBezTo>
                  <a:pt x="281" y="272"/>
                  <a:pt x="277" y="274"/>
                  <a:pt x="277" y="278"/>
                </a:cubicBezTo>
                <a:cubicBezTo>
                  <a:pt x="277" y="406"/>
                  <a:pt x="277" y="406"/>
                  <a:pt x="277" y="406"/>
                </a:cubicBezTo>
                <a:cubicBezTo>
                  <a:pt x="277" y="413"/>
                  <a:pt x="281" y="415"/>
                  <a:pt x="287" y="413"/>
                </a:cubicBezTo>
                <a:cubicBezTo>
                  <a:pt x="377" y="370"/>
                  <a:pt x="377" y="370"/>
                  <a:pt x="377" y="370"/>
                </a:cubicBezTo>
                <a:cubicBezTo>
                  <a:pt x="381" y="368"/>
                  <a:pt x="385" y="362"/>
                  <a:pt x="385" y="356"/>
                </a:cubicBezTo>
                <a:cubicBezTo>
                  <a:pt x="385" y="288"/>
                  <a:pt x="385" y="288"/>
                  <a:pt x="385" y="288"/>
                </a:cubicBezTo>
                <a:cubicBezTo>
                  <a:pt x="385" y="284"/>
                  <a:pt x="381" y="280"/>
                  <a:pt x="377" y="284"/>
                </a:cubicBezTo>
                <a:cubicBezTo>
                  <a:pt x="336" y="305"/>
                  <a:pt x="336" y="305"/>
                  <a:pt x="336" y="305"/>
                </a:cubicBezTo>
                <a:cubicBezTo>
                  <a:pt x="336" y="305"/>
                  <a:pt x="336" y="305"/>
                  <a:pt x="336" y="305"/>
                </a:cubicBezTo>
                <a:close/>
              </a:path>
            </a:pathLst>
          </a:custGeom>
          <a:solidFill>
            <a:schemeClr val="tx2"/>
          </a:solidFill>
          <a:ln>
            <a:noFill/>
          </a:ln>
        </p:spPr>
        <p:txBody>
          <a:bodyPr vert="horz" wrap="square" lIns="146240" tIns="73121" rIns="146240" bIns="73121" numCol="1" anchor="t" anchorCtr="0" compatLnSpc="1"/>
          <a:lstStyle/>
          <a:p>
            <a:pPr defTabSz="1461770">
              <a:defRPr/>
            </a:pPr>
            <a:endParaRPr lang="en-US" sz="1500" kern="0">
              <a:solidFill>
                <a:srgbClr val="000000"/>
              </a:solidFill>
            </a:endParaRPr>
          </a:p>
        </p:txBody>
      </p:sp>
      <p:sp>
        <p:nvSpPr>
          <p:cNvPr id="20" name="Freeform 51"/>
          <p:cNvSpPr>
            <a:spLocks noEditPoints="1"/>
          </p:cNvSpPr>
          <p:nvPr/>
        </p:nvSpPr>
        <p:spPr bwMode="black">
          <a:xfrm>
            <a:off x="7180521" y="2173169"/>
            <a:ext cx="906562" cy="847968"/>
          </a:xfrm>
          <a:custGeom>
            <a:avLst/>
            <a:gdLst>
              <a:gd name="T0" fmla="*/ 70 w 140"/>
              <a:gd name="T1" fmla="*/ 10 h 140"/>
              <a:gd name="T2" fmla="*/ 10 w 140"/>
              <a:gd name="T3" fmla="*/ 70 h 140"/>
              <a:gd name="T4" fmla="*/ 70 w 140"/>
              <a:gd name="T5" fmla="*/ 131 h 140"/>
              <a:gd name="T6" fmla="*/ 130 w 140"/>
              <a:gd name="T7" fmla="*/ 70 h 140"/>
              <a:gd name="T8" fmla="*/ 70 w 140"/>
              <a:gd name="T9" fmla="*/ 10 h 140"/>
              <a:gd name="T10" fmla="*/ 70 w 140"/>
              <a:gd name="T11" fmla="*/ 0 h 140"/>
              <a:gd name="T12" fmla="*/ 140 w 140"/>
              <a:gd name="T13" fmla="*/ 70 h 140"/>
              <a:gd name="T14" fmla="*/ 70 w 140"/>
              <a:gd name="T15" fmla="*/ 140 h 140"/>
              <a:gd name="T16" fmla="*/ 0 w 140"/>
              <a:gd name="T17" fmla="*/ 70 h 140"/>
              <a:gd name="T18" fmla="*/ 70 w 140"/>
              <a:gd name="T19" fmla="*/ 0 h 140"/>
              <a:gd name="T20" fmla="*/ 102 w 140"/>
              <a:gd name="T21" fmla="*/ 39 h 140"/>
              <a:gd name="T22" fmla="*/ 102 w 140"/>
              <a:gd name="T23" fmla="*/ 62 h 140"/>
              <a:gd name="T24" fmla="*/ 78 w 140"/>
              <a:gd name="T25" fmla="*/ 63 h 140"/>
              <a:gd name="T26" fmla="*/ 70 w 140"/>
              <a:gd name="T27" fmla="*/ 55 h 140"/>
              <a:gd name="T28" fmla="*/ 86 w 140"/>
              <a:gd name="T29" fmla="*/ 54 h 140"/>
              <a:gd name="T30" fmla="*/ 75 w 140"/>
              <a:gd name="T31" fmla="*/ 49 h 140"/>
              <a:gd name="T32" fmla="*/ 50 w 140"/>
              <a:gd name="T33" fmla="*/ 65 h 140"/>
              <a:gd name="T34" fmla="*/ 38 w 140"/>
              <a:gd name="T35" fmla="*/ 65 h 140"/>
              <a:gd name="T36" fmla="*/ 77 w 140"/>
              <a:gd name="T37" fmla="*/ 37 h 140"/>
              <a:gd name="T38" fmla="*/ 93 w 140"/>
              <a:gd name="T39" fmla="*/ 45 h 140"/>
              <a:gd name="T40" fmla="*/ 94 w 140"/>
              <a:gd name="T41" fmla="*/ 30 h 140"/>
              <a:gd name="T42" fmla="*/ 102 w 140"/>
              <a:gd name="T43" fmla="*/ 39 h 140"/>
              <a:gd name="T44" fmla="*/ 89 w 140"/>
              <a:gd name="T45" fmla="*/ 75 h 140"/>
              <a:gd name="T46" fmla="*/ 64 w 140"/>
              <a:gd name="T47" fmla="*/ 92 h 140"/>
              <a:gd name="T48" fmla="*/ 54 w 140"/>
              <a:gd name="T49" fmla="*/ 87 h 140"/>
              <a:gd name="T50" fmla="*/ 70 w 140"/>
              <a:gd name="T51" fmla="*/ 86 h 140"/>
              <a:gd name="T52" fmla="*/ 62 w 140"/>
              <a:gd name="T53" fmla="*/ 77 h 140"/>
              <a:gd name="T54" fmla="*/ 38 w 140"/>
              <a:gd name="T55" fmla="*/ 78 h 140"/>
              <a:gd name="T56" fmla="*/ 38 w 140"/>
              <a:gd name="T57" fmla="*/ 102 h 140"/>
              <a:gd name="T58" fmla="*/ 46 w 140"/>
              <a:gd name="T59" fmla="*/ 110 h 140"/>
              <a:gd name="T60" fmla="*/ 47 w 140"/>
              <a:gd name="T61" fmla="*/ 96 h 140"/>
              <a:gd name="T62" fmla="*/ 62 w 140"/>
              <a:gd name="T63" fmla="*/ 104 h 140"/>
              <a:gd name="T64" fmla="*/ 102 w 140"/>
              <a:gd name="T65" fmla="*/ 75 h 140"/>
              <a:gd name="T66" fmla="*/ 89 w 140"/>
              <a:gd name="T67" fmla="*/ 7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40">
                <a:moveTo>
                  <a:pt x="70" y="10"/>
                </a:moveTo>
                <a:cubicBezTo>
                  <a:pt x="37" y="10"/>
                  <a:pt x="10" y="37"/>
                  <a:pt x="10" y="70"/>
                </a:cubicBezTo>
                <a:cubicBezTo>
                  <a:pt x="10" y="103"/>
                  <a:pt x="37" y="131"/>
                  <a:pt x="70" y="131"/>
                </a:cubicBezTo>
                <a:cubicBezTo>
                  <a:pt x="103" y="131"/>
                  <a:pt x="130" y="103"/>
                  <a:pt x="130" y="70"/>
                </a:cubicBezTo>
                <a:cubicBezTo>
                  <a:pt x="130" y="37"/>
                  <a:pt x="103" y="10"/>
                  <a:pt x="70" y="10"/>
                </a:cubicBezTo>
                <a:moveTo>
                  <a:pt x="70" y="0"/>
                </a:moveTo>
                <a:cubicBezTo>
                  <a:pt x="109" y="0"/>
                  <a:pt x="140" y="31"/>
                  <a:pt x="140" y="70"/>
                </a:cubicBezTo>
                <a:cubicBezTo>
                  <a:pt x="140" y="109"/>
                  <a:pt x="109" y="140"/>
                  <a:pt x="70" y="140"/>
                </a:cubicBezTo>
                <a:cubicBezTo>
                  <a:pt x="31" y="140"/>
                  <a:pt x="0" y="109"/>
                  <a:pt x="0" y="70"/>
                </a:cubicBezTo>
                <a:cubicBezTo>
                  <a:pt x="0" y="31"/>
                  <a:pt x="31" y="0"/>
                  <a:pt x="70" y="0"/>
                </a:cubicBezTo>
                <a:moveTo>
                  <a:pt x="102" y="39"/>
                </a:moveTo>
                <a:cubicBezTo>
                  <a:pt x="102" y="62"/>
                  <a:pt x="102" y="62"/>
                  <a:pt x="102" y="62"/>
                </a:cubicBezTo>
                <a:cubicBezTo>
                  <a:pt x="78" y="63"/>
                  <a:pt x="78" y="63"/>
                  <a:pt x="78" y="63"/>
                </a:cubicBezTo>
                <a:cubicBezTo>
                  <a:pt x="70" y="55"/>
                  <a:pt x="70" y="55"/>
                  <a:pt x="70" y="55"/>
                </a:cubicBezTo>
                <a:cubicBezTo>
                  <a:pt x="86" y="54"/>
                  <a:pt x="86" y="54"/>
                  <a:pt x="86" y="54"/>
                </a:cubicBezTo>
                <a:cubicBezTo>
                  <a:pt x="83" y="51"/>
                  <a:pt x="79" y="49"/>
                  <a:pt x="75" y="49"/>
                </a:cubicBezTo>
                <a:cubicBezTo>
                  <a:pt x="64" y="46"/>
                  <a:pt x="53" y="54"/>
                  <a:pt x="50" y="65"/>
                </a:cubicBezTo>
                <a:cubicBezTo>
                  <a:pt x="38" y="65"/>
                  <a:pt x="38" y="65"/>
                  <a:pt x="38" y="65"/>
                </a:cubicBezTo>
                <a:cubicBezTo>
                  <a:pt x="42" y="44"/>
                  <a:pt x="60" y="34"/>
                  <a:pt x="77" y="37"/>
                </a:cubicBezTo>
                <a:cubicBezTo>
                  <a:pt x="83" y="38"/>
                  <a:pt x="89" y="41"/>
                  <a:pt x="93" y="45"/>
                </a:cubicBezTo>
                <a:cubicBezTo>
                  <a:pt x="94" y="30"/>
                  <a:pt x="94" y="30"/>
                  <a:pt x="94" y="30"/>
                </a:cubicBezTo>
                <a:lnTo>
                  <a:pt x="102" y="39"/>
                </a:lnTo>
                <a:close/>
                <a:moveTo>
                  <a:pt x="89" y="75"/>
                </a:moveTo>
                <a:cubicBezTo>
                  <a:pt x="87" y="87"/>
                  <a:pt x="76" y="94"/>
                  <a:pt x="64" y="92"/>
                </a:cubicBezTo>
                <a:cubicBezTo>
                  <a:pt x="60" y="91"/>
                  <a:pt x="57" y="89"/>
                  <a:pt x="54" y="87"/>
                </a:cubicBezTo>
                <a:cubicBezTo>
                  <a:pt x="70" y="86"/>
                  <a:pt x="70" y="86"/>
                  <a:pt x="70" y="86"/>
                </a:cubicBezTo>
                <a:cubicBezTo>
                  <a:pt x="62" y="77"/>
                  <a:pt x="62" y="77"/>
                  <a:pt x="62" y="77"/>
                </a:cubicBezTo>
                <a:cubicBezTo>
                  <a:pt x="38" y="78"/>
                  <a:pt x="38" y="78"/>
                  <a:pt x="38" y="78"/>
                </a:cubicBezTo>
                <a:cubicBezTo>
                  <a:pt x="38" y="102"/>
                  <a:pt x="38" y="102"/>
                  <a:pt x="38" y="102"/>
                </a:cubicBezTo>
                <a:cubicBezTo>
                  <a:pt x="46" y="110"/>
                  <a:pt x="46" y="110"/>
                  <a:pt x="46" y="110"/>
                </a:cubicBezTo>
                <a:cubicBezTo>
                  <a:pt x="47" y="96"/>
                  <a:pt x="47" y="96"/>
                  <a:pt x="47" y="96"/>
                </a:cubicBezTo>
                <a:cubicBezTo>
                  <a:pt x="51" y="100"/>
                  <a:pt x="56" y="102"/>
                  <a:pt x="62" y="104"/>
                </a:cubicBezTo>
                <a:cubicBezTo>
                  <a:pt x="80" y="107"/>
                  <a:pt x="98" y="96"/>
                  <a:pt x="102" y="75"/>
                </a:cubicBezTo>
                <a:lnTo>
                  <a:pt x="89" y="75"/>
                </a:lnTo>
                <a:close/>
              </a:path>
            </a:pathLst>
          </a:custGeom>
          <a:solidFill>
            <a:schemeClr val="accent1"/>
          </a:solidFill>
          <a:ln>
            <a:noFill/>
          </a:ln>
        </p:spPr>
        <p:txBody>
          <a:bodyPr vert="horz" wrap="square" lIns="121862" tIns="60930" rIns="121862" bIns="60930" numCol="1" anchor="t" anchorCtr="0" compatLnSpc="1"/>
          <a:lstStyle/>
          <a:p>
            <a:pPr defTabSz="1217930">
              <a:defRPr/>
            </a:pPr>
            <a:endParaRPr lang="en-US" sz="1500" kern="0">
              <a:solidFill>
                <a:srgbClr val="000000"/>
              </a:solidFill>
            </a:endParaRPr>
          </a:p>
        </p:txBody>
      </p:sp>
      <p:sp>
        <p:nvSpPr>
          <p:cNvPr id="34" name="TextBox 33"/>
          <p:cNvSpPr txBox="1"/>
          <p:nvPr/>
        </p:nvSpPr>
        <p:spPr>
          <a:xfrm>
            <a:off x="805066" y="5529620"/>
            <a:ext cx="2195449" cy="707874"/>
          </a:xfrm>
          <a:prstGeom prst="rect">
            <a:avLst/>
          </a:prstGeom>
          <a:noFill/>
        </p:spPr>
        <p:txBody>
          <a:bodyPr wrap="none" lIns="121908" tIns="60954" rIns="121908" bIns="60954" rtlCol="0">
            <a:spAutoFit/>
          </a:bodyPr>
          <a:lstStyle/>
          <a:p>
            <a:pPr algn="ctr"/>
            <a:r>
              <a:rPr lang="zh-CN" altLang="en-US" sz="1900" dirty="0">
                <a:solidFill>
                  <a:schemeClr val="bg1">
                    <a:lumMod val="50000"/>
                  </a:schemeClr>
                </a:solidFill>
              </a:rPr>
              <a:t>单击此处添加文本</a:t>
            </a:r>
            <a:endParaRPr lang="en-US" altLang="zh-CN" sz="1900" dirty="0">
              <a:solidFill>
                <a:schemeClr val="bg1">
                  <a:lumMod val="50000"/>
                </a:schemeClr>
              </a:solidFill>
            </a:endParaRPr>
          </a:p>
          <a:p>
            <a:pPr algn="ctr"/>
            <a:r>
              <a:rPr lang="zh-CN" altLang="en-US" sz="1900" dirty="0">
                <a:solidFill>
                  <a:schemeClr val="bg1">
                    <a:lumMod val="50000"/>
                  </a:schemeClr>
                </a:solidFill>
              </a:rPr>
              <a:t>单击此处添加文本</a:t>
            </a:r>
          </a:p>
        </p:txBody>
      </p:sp>
      <p:sp>
        <p:nvSpPr>
          <p:cNvPr id="35" name="TextBox 34"/>
          <p:cNvSpPr txBox="1"/>
          <p:nvPr/>
        </p:nvSpPr>
        <p:spPr>
          <a:xfrm>
            <a:off x="3689257" y="4481459"/>
            <a:ext cx="2195449" cy="707874"/>
          </a:xfrm>
          <a:prstGeom prst="rect">
            <a:avLst/>
          </a:prstGeom>
          <a:noFill/>
        </p:spPr>
        <p:txBody>
          <a:bodyPr wrap="none" lIns="121908" tIns="60954" rIns="121908" bIns="60954" rtlCol="0">
            <a:spAutoFit/>
          </a:bodyPr>
          <a:lstStyle/>
          <a:p>
            <a:pPr algn="ctr"/>
            <a:r>
              <a:rPr lang="zh-CN" altLang="en-US" sz="1900" dirty="0">
                <a:solidFill>
                  <a:schemeClr val="bg1">
                    <a:lumMod val="50000"/>
                  </a:schemeClr>
                </a:solidFill>
              </a:rPr>
              <a:t>单击此处添加文本</a:t>
            </a:r>
            <a:endParaRPr lang="en-US" altLang="zh-CN" sz="1900" dirty="0">
              <a:solidFill>
                <a:schemeClr val="bg1">
                  <a:lumMod val="50000"/>
                </a:schemeClr>
              </a:solidFill>
            </a:endParaRPr>
          </a:p>
          <a:p>
            <a:pPr algn="ctr"/>
            <a:r>
              <a:rPr lang="zh-CN" altLang="en-US" sz="1900" dirty="0">
                <a:solidFill>
                  <a:schemeClr val="bg1">
                    <a:lumMod val="50000"/>
                  </a:schemeClr>
                </a:solidFill>
              </a:rPr>
              <a:t>单击此处添加文本</a:t>
            </a:r>
          </a:p>
        </p:txBody>
      </p:sp>
      <p:sp>
        <p:nvSpPr>
          <p:cNvPr id="36" name="TextBox 35"/>
          <p:cNvSpPr txBox="1"/>
          <p:nvPr/>
        </p:nvSpPr>
        <p:spPr>
          <a:xfrm>
            <a:off x="6496507" y="3323335"/>
            <a:ext cx="2195449" cy="707874"/>
          </a:xfrm>
          <a:prstGeom prst="rect">
            <a:avLst/>
          </a:prstGeom>
          <a:noFill/>
        </p:spPr>
        <p:txBody>
          <a:bodyPr wrap="none" lIns="121908" tIns="60954" rIns="121908" bIns="60954" rtlCol="0">
            <a:spAutoFit/>
          </a:bodyPr>
          <a:lstStyle/>
          <a:p>
            <a:pPr algn="ctr"/>
            <a:r>
              <a:rPr lang="zh-CN" altLang="en-US" sz="1900" dirty="0">
                <a:solidFill>
                  <a:schemeClr val="bg1">
                    <a:lumMod val="50000"/>
                  </a:schemeClr>
                </a:solidFill>
              </a:rPr>
              <a:t>单击此处添加文本</a:t>
            </a:r>
            <a:endParaRPr lang="en-US" altLang="zh-CN" sz="1900" dirty="0">
              <a:solidFill>
                <a:schemeClr val="bg1">
                  <a:lumMod val="50000"/>
                </a:schemeClr>
              </a:solidFill>
            </a:endParaRPr>
          </a:p>
          <a:p>
            <a:pPr algn="ctr"/>
            <a:r>
              <a:rPr lang="zh-CN" altLang="en-US" sz="1900" dirty="0">
                <a:solidFill>
                  <a:schemeClr val="bg1">
                    <a:lumMod val="50000"/>
                  </a:schemeClr>
                </a:solidFill>
              </a:rPr>
              <a:t>单击此处添加文本</a:t>
            </a:r>
          </a:p>
        </p:txBody>
      </p:sp>
      <p:sp>
        <p:nvSpPr>
          <p:cNvPr id="37" name="TextBox 36"/>
          <p:cNvSpPr txBox="1"/>
          <p:nvPr/>
        </p:nvSpPr>
        <p:spPr>
          <a:xfrm>
            <a:off x="9326187" y="2169397"/>
            <a:ext cx="2195449" cy="707874"/>
          </a:xfrm>
          <a:prstGeom prst="rect">
            <a:avLst/>
          </a:prstGeom>
          <a:noFill/>
        </p:spPr>
        <p:txBody>
          <a:bodyPr wrap="none" lIns="121908" tIns="60954" rIns="121908" bIns="60954" rtlCol="0">
            <a:spAutoFit/>
          </a:bodyPr>
          <a:lstStyle/>
          <a:p>
            <a:pPr algn="ctr"/>
            <a:r>
              <a:rPr lang="zh-CN" altLang="en-US" sz="1900" dirty="0">
                <a:solidFill>
                  <a:schemeClr val="bg1">
                    <a:lumMod val="50000"/>
                  </a:schemeClr>
                </a:solidFill>
              </a:rPr>
              <a:t>单击此处添加文本</a:t>
            </a:r>
            <a:endParaRPr lang="en-US" altLang="zh-CN" sz="1900" dirty="0">
              <a:solidFill>
                <a:schemeClr val="bg1">
                  <a:lumMod val="50000"/>
                </a:schemeClr>
              </a:solidFill>
            </a:endParaRPr>
          </a:p>
          <a:p>
            <a:pPr algn="ctr"/>
            <a:r>
              <a:rPr lang="zh-CN" altLang="en-US" sz="1900" dirty="0">
                <a:solidFill>
                  <a:schemeClr val="bg1">
                    <a:lumMod val="50000"/>
                  </a:schemeClr>
                </a:solidFill>
              </a:rPr>
              <a:t>单击此处添加文本</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par>
                                <p:cTn id="12" presetID="10" presetClass="entr" presetSubtype="0" fill="hold" grpId="0" nodeType="withEffect">
                                  <p:stCondLst>
                                    <p:cond delay="20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grpId="0" nodeType="withEffect">
                                  <p:stCondLst>
                                    <p:cond delay="4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10" presetClass="entr" presetSubtype="0"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up)">
                                      <p:cBhvr>
                                        <p:cTn id="24" dur="500"/>
                                        <p:tgtEl>
                                          <p:spTgt spid="34"/>
                                        </p:tgtEl>
                                      </p:cBhvr>
                                    </p:animEffect>
                                  </p:childTnLst>
                                </p:cTn>
                              </p:par>
                              <p:par>
                                <p:cTn id="25" presetID="22" presetClass="entr" presetSubtype="1" fill="hold" grpId="0" nodeType="withEffect">
                                  <p:stCondLst>
                                    <p:cond delay="200"/>
                                  </p:stCondLst>
                                  <p:childTnLst>
                                    <p:set>
                                      <p:cBhvr>
                                        <p:cTn id="26" dur="1" fill="hold">
                                          <p:stCondLst>
                                            <p:cond delay="0"/>
                                          </p:stCondLst>
                                        </p:cTn>
                                        <p:tgtEl>
                                          <p:spTgt spid="35"/>
                                        </p:tgtEl>
                                        <p:attrNameLst>
                                          <p:attrName>style.visibility</p:attrName>
                                        </p:attrNameLst>
                                      </p:cBhvr>
                                      <p:to>
                                        <p:strVal val="visible"/>
                                      </p:to>
                                    </p:set>
                                    <p:animEffect transition="in" filter="wipe(up)">
                                      <p:cBhvr>
                                        <p:cTn id="27" dur="500"/>
                                        <p:tgtEl>
                                          <p:spTgt spid="35"/>
                                        </p:tgtEl>
                                      </p:cBhvr>
                                    </p:animEffect>
                                  </p:childTnLst>
                                </p:cTn>
                              </p:par>
                              <p:par>
                                <p:cTn id="28" presetID="22" presetClass="entr" presetSubtype="1" fill="hold" grpId="0" nodeType="withEffect">
                                  <p:stCondLst>
                                    <p:cond delay="400"/>
                                  </p:stCondLst>
                                  <p:childTnLst>
                                    <p:set>
                                      <p:cBhvr>
                                        <p:cTn id="29" dur="1" fill="hold">
                                          <p:stCondLst>
                                            <p:cond delay="0"/>
                                          </p:stCondLst>
                                        </p:cTn>
                                        <p:tgtEl>
                                          <p:spTgt spid="36"/>
                                        </p:tgtEl>
                                        <p:attrNameLst>
                                          <p:attrName>style.visibility</p:attrName>
                                        </p:attrNameLst>
                                      </p:cBhvr>
                                      <p:to>
                                        <p:strVal val="visible"/>
                                      </p:to>
                                    </p:set>
                                    <p:animEffect transition="in" filter="wipe(up)">
                                      <p:cBhvr>
                                        <p:cTn id="30" dur="500"/>
                                        <p:tgtEl>
                                          <p:spTgt spid="36"/>
                                        </p:tgtEl>
                                      </p:cBhvr>
                                    </p:animEffect>
                                  </p:childTnLst>
                                </p:cTn>
                              </p:par>
                              <p:par>
                                <p:cTn id="31" presetID="22" presetClass="entr" presetSubtype="1" fill="hold" grpId="0" nodeType="withEffect">
                                  <p:stCondLst>
                                    <p:cond delay="600"/>
                                  </p:stCondLst>
                                  <p:childTnLst>
                                    <p:set>
                                      <p:cBhvr>
                                        <p:cTn id="32" dur="1" fill="hold">
                                          <p:stCondLst>
                                            <p:cond delay="0"/>
                                          </p:stCondLst>
                                        </p:cTn>
                                        <p:tgtEl>
                                          <p:spTgt spid="37"/>
                                        </p:tgtEl>
                                        <p:attrNameLst>
                                          <p:attrName>style.visibility</p:attrName>
                                        </p:attrNameLst>
                                      </p:cBhvr>
                                      <p:to>
                                        <p:strVal val="visible"/>
                                      </p:to>
                                    </p:set>
                                    <p:animEffect transition="in" filter="wipe(up)">
                                      <p:cBhvr>
                                        <p:cTn id="3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34" grpId="0"/>
      <p:bldP spid="35" grpId="0"/>
      <p:bldP spid="36" grpId="0"/>
      <p:bldP spid="3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257603" y="4674609"/>
            <a:ext cx="5721694" cy="541687"/>
          </a:xfrm>
          <a:prstGeom prst="rect">
            <a:avLst/>
          </a:prstGeom>
          <a:noFill/>
        </p:spPr>
        <p:txBody>
          <a:bodyPr wrap="square" lIns="0" tIns="0" rIns="0" bIns="0" rtlCol="0" anchor="t" anchorCtr="0">
            <a:spAutoFit/>
          </a:bodyPr>
          <a:lstStyle/>
          <a:p>
            <a:pPr defTabSz="1216660">
              <a:spcBef>
                <a:spcPct val="20000"/>
              </a:spcBef>
              <a:defRPr/>
            </a:pPr>
            <a:r>
              <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defTabSz="1216660">
              <a:spcBef>
                <a:spcPct val="20000"/>
              </a:spcBef>
              <a:defRPr/>
            </a:pPr>
            <a:r>
              <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您可以在此处添加关于本</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145637" y="2904596"/>
            <a:ext cx="3546835" cy="923330"/>
          </a:xfrm>
          <a:prstGeom prst="rect">
            <a:avLst/>
          </a:prstGeom>
          <a:noFill/>
        </p:spPr>
        <p:txBody>
          <a:bodyPr wrap="square" rtlCol="0">
            <a:spAutoFit/>
          </a:bodyPr>
          <a:lstStyle/>
          <a:p>
            <a:r>
              <a:rPr lang="en-US" altLang="zh-CN" sz="5400" dirty="0">
                <a:solidFill>
                  <a:schemeClr val="accent1"/>
                </a:solidFill>
                <a:latin typeface="Impact" panose="020B0806030902050204" pitchFamily="34" charset="0"/>
              </a:rPr>
              <a:t>PART  </a:t>
            </a:r>
            <a:r>
              <a:rPr lang="en-US" altLang="zh-CN" sz="5400" dirty="0" smtClean="0">
                <a:solidFill>
                  <a:schemeClr val="accent1"/>
                </a:solidFill>
                <a:latin typeface="Impact" panose="020B0806030902050204" pitchFamily="34" charset="0"/>
              </a:rPr>
              <a:t> 4</a:t>
            </a:r>
            <a:endParaRPr lang="zh-CN" altLang="en-US" sz="5400" dirty="0">
              <a:solidFill>
                <a:schemeClr val="accent1"/>
              </a:solidFill>
              <a:latin typeface="Impact" panose="020B0806030902050204" pitchFamily="34" charset="0"/>
            </a:endParaRPr>
          </a:p>
        </p:txBody>
      </p:sp>
      <p:sp>
        <p:nvSpPr>
          <p:cNvPr id="4" name="矩形 3"/>
          <p:cNvSpPr/>
          <p:nvPr/>
        </p:nvSpPr>
        <p:spPr>
          <a:xfrm>
            <a:off x="1145637" y="3690149"/>
            <a:ext cx="5032147" cy="923330"/>
          </a:xfrm>
          <a:prstGeom prst="rect">
            <a:avLst/>
          </a:prstGeom>
        </p:spPr>
        <p:txBody>
          <a:bodyPr wrap="none">
            <a:spAutoFit/>
          </a:bodyPr>
          <a:lstStyle/>
          <a:p>
            <a:pPr fontAlgn="base">
              <a:lnSpc>
                <a:spcPct val="100000"/>
              </a:lnSpc>
              <a:spcBef>
                <a:spcPct val="0"/>
              </a:spcBef>
              <a:spcAft>
                <a:spcPct val="0"/>
              </a:spcAft>
              <a:buFontTx/>
              <a:buNone/>
              <a:defRPr/>
            </a:pPr>
            <a:r>
              <a:rPr lang="zh-CN" altLang="en-US" sz="5400" b="1" dirty="0" smtClean="0">
                <a:solidFill>
                  <a:schemeClr val="accent1"/>
                </a:solidFill>
                <a:latin typeface="微软雅黑" panose="020B0503020204020204" pitchFamily="34" charset="-122"/>
                <a:ea typeface="微软雅黑" panose="020B0503020204020204" pitchFamily="34" charset="-122"/>
              </a:rPr>
              <a:t>添加大标题文字</a:t>
            </a:r>
            <a:endParaRPr lang="zh-CN" altLang="en-US" sz="5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257603" y="4674609"/>
            <a:ext cx="5721694" cy="541687"/>
          </a:xfrm>
          <a:prstGeom prst="rect">
            <a:avLst/>
          </a:prstGeom>
          <a:noFill/>
        </p:spPr>
        <p:txBody>
          <a:bodyPr wrap="square" lIns="0" tIns="0" rIns="0" bIns="0" rtlCol="0" anchor="t" anchorCtr="0">
            <a:spAutoFit/>
          </a:bodyPr>
          <a:lstStyle/>
          <a:p>
            <a:pPr defTabSz="1216660">
              <a:spcBef>
                <a:spcPct val="20000"/>
              </a:spcBef>
              <a:defRPr/>
            </a:pPr>
            <a:r>
              <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pPr defTabSz="1216660">
              <a:spcBef>
                <a:spcPct val="20000"/>
              </a:spcBef>
              <a:defRPr/>
            </a:pPr>
            <a:r>
              <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您可以在此处添加关于本</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145637" y="2904596"/>
            <a:ext cx="3546835" cy="923330"/>
          </a:xfrm>
          <a:prstGeom prst="rect">
            <a:avLst/>
          </a:prstGeom>
          <a:noFill/>
        </p:spPr>
        <p:txBody>
          <a:bodyPr wrap="square" rtlCol="0">
            <a:spAutoFit/>
          </a:bodyPr>
          <a:lstStyle/>
          <a:p>
            <a:r>
              <a:rPr lang="en-US" altLang="zh-CN" sz="5400" dirty="0">
                <a:solidFill>
                  <a:schemeClr val="accent1"/>
                </a:solidFill>
                <a:latin typeface="Impact" panose="020B0806030902050204" pitchFamily="34" charset="0"/>
              </a:rPr>
              <a:t>PART   1</a:t>
            </a:r>
            <a:endParaRPr lang="zh-CN" altLang="en-US" sz="5400" dirty="0">
              <a:solidFill>
                <a:schemeClr val="accent1"/>
              </a:solidFill>
              <a:latin typeface="Impact" panose="020B0806030902050204" pitchFamily="34" charset="0"/>
            </a:endParaRPr>
          </a:p>
        </p:txBody>
      </p:sp>
      <p:sp>
        <p:nvSpPr>
          <p:cNvPr id="4" name="矩形 3"/>
          <p:cNvSpPr/>
          <p:nvPr/>
        </p:nvSpPr>
        <p:spPr>
          <a:xfrm>
            <a:off x="1145637" y="3690149"/>
            <a:ext cx="5032147" cy="923330"/>
          </a:xfrm>
          <a:prstGeom prst="rect">
            <a:avLst/>
          </a:prstGeom>
        </p:spPr>
        <p:txBody>
          <a:bodyPr wrap="none">
            <a:spAutoFit/>
          </a:bodyPr>
          <a:lstStyle/>
          <a:p>
            <a:pPr fontAlgn="base">
              <a:lnSpc>
                <a:spcPct val="100000"/>
              </a:lnSpc>
              <a:spcBef>
                <a:spcPct val="0"/>
              </a:spcBef>
              <a:spcAft>
                <a:spcPct val="0"/>
              </a:spcAft>
              <a:buFontTx/>
              <a:buNone/>
              <a:defRPr/>
            </a:pPr>
            <a:r>
              <a:rPr lang="zh-CN" altLang="en-US" sz="5400" b="1" dirty="0" smtClean="0">
                <a:solidFill>
                  <a:schemeClr val="accent1"/>
                </a:solidFill>
                <a:latin typeface="微软雅黑" panose="020B0503020204020204" pitchFamily="34" charset="-122"/>
                <a:ea typeface="微软雅黑" panose="020B0503020204020204" pitchFamily="34" charset="-122"/>
              </a:rPr>
              <a:t>添加大标题文字</a:t>
            </a:r>
            <a:endParaRPr lang="zh-CN" altLang="en-US" sz="5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42194" y="3708844"/>
            <a:ext cx="2068760" cy="1880396"/>
            <a:chOff x="1030439" y="3618023"/>
            <a:chExt cx="1551772" cy="1410297"/>
          </a:xfrm>
        </p:grpSpPr>
        <p:sp>
          <p:nvSpPr>
            <p:cNvPr id="5"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grpSp>
          <p:nvGrpSpPr>
            <p:cNvPr id="6" name="组合 5"/>
            <p:cNvGrpSpPr/>
            <p:nvPr/>
          </p:nvGrpSpPr>
          <p:grpSpPr>
            <a:xfrm>
              <a:off x="1139650" y="3618023"/>
              <a:ext cx="1365121" cy="947175"/>
              <a:chOff x="1139650" y="3618023"/>
              <a:chExt cx="1365121" cy="947175"/>
            </a:xfrm>
          </p:grpSpPr>
          <p:sp>
            <p:nvSpPr>
              <p:cNvPr id="7" name="椭圆 6"/>
              <p:cNvSpPr/>
              <p:nvPr/>
            </p:nvSpPr>
            <p:spPr bwMode="auto">
              <a:xfrm rot="1267204">
                <a:off x="1402404" y="3739108"/>
                <a:ext cx="826088" cy="826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139650" y="3618023"/>
                <a:ext cx="136512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806325" y="3618024"/>
                <a:ext cx="0" cy="1148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483160" y="3967487"/>
                <a:ext cx="484811" cy="276999"/>
              </a:xfrm>
              <a:prstGeom prst="rect">
                <a:avLst/>
              </a:prstGeom>
              <a:noFill/>
            </p:spPr>
            <p:txBody>
              <a:bodyPr wrap="none" rtlCol="0">
                <a:spAutoFit/>
              </a:bodyPr>
              <a:lstStyle/>
              <a:p>
                <a:r>
                  <a:rPr lang="zh-CN" altLang="en-US" dirty="0">
                    <a:solidFill>
                      <a:schemeClr val="bg1"/>
                    </a:solidFill>
                  </a:rPr>
                  <a:t>标题</a:t>
                </a:r>
              </a:p>
            </p:txBody>
          </p:sp>
        </p:grpSp>
      </p:grpSp>
      <p:grpSp>
        <p:nvGrpSpPr>
          <p:cNvPr id="11" name="组合 10"/>
          <p:cNvGrpSpPr/>
          <p:nvPr/>
        </p:nvGrpSpPr>
        <p:grpSpPr>
          <a:xfrm>
            <a:off x="3738467" y="1870160"/>
            <a:ext cx="2068760" cy="2153833"/>
            <a:chOff x="2902888" y="2239009"/>
            <a:chExt cx="1551772" cy="1615375"/>
          </a:xfrm>
        </p:grpSpPr>
        <p:sp>
          <p:nvSpPr>
            <p:cNvPr id="12"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13" name="椭圆 12"/>
            <p:cNvSpPr/>
            <p:nvPr/>
          </p:nvSpPr>
          <p:spPr bwMode="auto">
            <a:xfrm rot="1267204">
              <a:off x="3283185" y="2239009"/>
              <a:ext cx="802497" cy="802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2996214" y="3854372"/>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82187" y="3503169"/>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361267" y="2395058"/>
              <a:ext cx="484811" cy="276999"/>
            </a:xfrm>
            <a:prstGeom prst="rect">
              <a:avLst/>
            </a:prstGeom>
            <a:noFill/>
          </p:spPr>
          <p:txBody>
            <a:bodyPr wrap="none" rtlCol="0">
              <a:spAutoFit/>
            </a:bodyPr>
            <a:lstStyle/>
            <a:p>
              <a:r>
                <a:rPr lang="zh-CN" altLang="en-US" dirty="0">
                  <a:solidFill>
                    <a:schemeClr val="bg1"/>
                  </a:solidFill>
                </a:rPr>
                <a:t>标题</a:t>
              </a:r>
            </a:p>
          </p:txBody>
        </p:sp>
      </p:grpSp>
      <p:grpSp>
        <p:nvGrpSpPr>
          <p:cNvPr id="17" name="组合 16"/>
          <p:cNvGrpSpPr/>
          <p:nvPr/>
        </p:nvGrpSpPr>
        <p:grpSpPr>
          <a:xfrm>
            <a:off x="6234741" y="3685490"/>
            <a:ext cx="2068760" cy="1888329"/>
            <a:chOff x="4775337" y="3600507"/>
            <a:chExt cx="1551772" cy="1416247"/>
          </a:xfrm>
        </p:grpSpPr>
        <p:sp>
          <p:nvSpPr>
            <p:cNvPr id="18" name="椭圆 17"/>
            <p:cNvSpPr/>
            <p:nvPr/>
          </p:nvSpPr>
          <p:spPr bwMode="auto">
            <a:xfrm rot="1267204">
              <a:off x="5132056" y="3731833"/>
              <a:ext cx="843072" cy="843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19"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4868663" y="3600507"/>
              <a:ext cx="136512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551222" y="3600508"/>
              <a:ext cx="0" cy="11485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230427" y="3967487"/>
              <a:ext cx="484811" cy="276999"/>
            </a:xfrm>
            <a:prstGeom prst="rect">
              <a:avLst/>
            </a:prstGeom>
            <a:noFill/>
          </p:spPr>
          <p:txBody>
            <a:bodyPr wrap="none" rtlCol="0">
              <a:spAutoFit/>
            </a:bodyPr>
            <a:lstStyle/>
            <a:p>
              <a:r>
                <a:rPr lang="zh-CN" altLang="en-US" dirty="0">
                  <a:solidFill>
                    <a:schemeClr val="bg1"/>
                  </a:solidFill>
                </a:rPr>
                <a:t>标题</a:t>
              </a:r>
            </a:p>
          </p:txBody>
        </p:sp>
      </p:grpSp>
      <p:grpSp>
        <p:nvGrpSpPr>
          <p:cNvPr id="23" name="组合 22"/>
          <p:cNvGrpSpPr/>
          <p:nvPr/>
        </p:nvGrpSpPr>
        <p:grpSpPr>
          <a:xfrm>
            <a:off x="8975488" y="1789448"/>
            <a:ext cx="2068760" cy="2153833"/>
            <a:chOff x="6831165" y="2178475"/>
            <a:chExt cx="1551772" cy="1615375"/>
          </a:xfrm>
        </p:grpSpPr>
        <p:sp>
          <p:nvSpPr>
            <p:cNvPr id="24"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25" name="椭圆 24"/>
            <p:cNvSpPr/>
            <p:nvPr/>
          </p:nvSpPr>
          <p:spPr bwMode="auto">
            <a:xfrm rot="1267204">
              <a:off x="7211462" y="2178475"/>
              <a:ext cx="802497" cy="80249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6924491" y="3793838"/>
              <a:ext cx="136512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610464" y="3442635"/>
              <a:ext cx="420" cy="35121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7289544" y="2395058"/>
              <a:ext cx="484811" cy="276999"/>
            </a:xfrm>
            <a:prstGeom prst="rect">
              <a:avLst/>
            </a:prstGeom>
            <a:noFill/>
          </p:spPr>
          <p:txBody>
            <a:bodyPr wrap="none" rtlCol="0">
              <a:spAutoFit/>
            </a:bodyPr>
            <a:lstStyle/>
            <a:p>
              <a:r>
                <a:rPr lang="zh-CN" altLang="en-US" dirty="0">
                  <a:solidFill>
                    <a:schemeClr val="bg1"/>
                  </a:solidFill>
                </a:rPr>
                <a:t>标题</a:t>
              </a:r>
            </a:p>
          </p:txBody>
        </p:sp>
      </p:grpSp>
      <p:sp>
        <p:nvSpPr>
          <p:cNvPr id="29" name="TextBox 28"/>
          <p:cNvSpPr txBox="1"/>
          <p:nvPr/>
        </p:nvSpPr>
        <p:spPr>
          <a:xfrm>
            <a:off x="1104097" y="1669264"/>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75000"/>
                    <a:lumOff val="25000"/>
                  </a:schemeClr>
                </a:solidFill>
              </a:rPr>
              <a:t>这里根据您的需要输入介绍文本，这里根据您的需要输入介绍文本，这里根据您的需要输入介绍文本。</a:t>
            </a:r>
          </a:p>
        </p:txBody>
      </p:sp>
      <p:sp>
        <p:nvSpPr>
          <p:cNvPr id="30" name="TextBox 29"/>
          <p:cNvSpPr txBox="1"/>
          <p:nvPr/>
        </p:nvSpPr>
        <p:spPr>
          <a:xfrm>
            <a:off x="3583454" y="4087096"/>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75000"/>
                    <a:lumOff val="25000"/>
                  </a:schemeClr>
                </a:solidFill>
              </a:rPr>
              <a:t>这里根据您的需要输入介绍文本，这里根据您的需要输入介绍文本，这里根据您的需要输入介绍文本。</a:t>
            </a:r>
          </a:p>
        </p:txBody>
      </p:sp>
      <p:sp>
        <p:nvSpPr>
          <p:cNvPr id="31" name="TextBox 30"/>
          <p:cNvSpPr txBox="1"/>
          <p:nvPr/>
        </p:nvSpPr>
        <p:spPr>
          <a:xfrm>
            <a:off x="6234742" y="1632610"/>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75000"/>
                    <a:lumOff val="25000"/>
                  </a:schemeClr>
                </a:solidFill>
              </a:rPr>
              <a:t>这里根据您的需要输入介绍文本，这里根据您的需要输入介绍文本，这里根据您的需要输入介绍文本。</a:t>
            </a:r>
          </a:p>
        </p:txBody>
      </p:sp>
      <p:sp>
        <p:nvSpPr>
          <p:cNvPr id="32" name="TextBox 31"/>
          <p:cNvSpPr txBox="1"/>
          <p:nvPr/>
        </p:nvSpPr>
        <p:spPr>
          <a:xfrm>
            <a:off x="8791264" y="4023990"/>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75000"/>
                    <a:lumOff val="25000"/>
                  </a:schemeClr>
                </a:solidFill>
              </a:rPr>
              <a:t>这里根据您的需要输入介绍文本，这里根据您的需要输入介绍文本，这里根据您的需要输入介绍文本。</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down)">
                                      <p:cBhvr>
                                        <p:cTn id="8" dur="500"/>
                                        <p:tgtEl>
                                          <p:spTgt spid="11"/>
                                        </p:tgtEl>
                                      </p:cBhvr>
                                    </p:animEffect>
                                  </p:childTnLst>
                                </p:cTn>
                              </p:par>
                              <p:par>
                                <p:cTn id="9" presetID="1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up)">
                                      <p:cBhvr>
                                        <p:cTn id="16" dur="500"/>
                                        <p:tgtEl>
                                          <p:spTgt spid="17"/>
                                        </p:tgtEl>
                                      </p:cBhvr>
                                    </p:animEffect>
                                  </p:childTnLst>
                                </p:cTn>
                              </p:par>
                              <p:par>
                                <p:cTn id="17" presetID="12" presetClass="entr" presetSubtype="1"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down)">
                                      <p:cBhvr>
                                        <p:cTn id="20" dur="500"/>
                                        <p:tgtEl>
                                          <p:spTgt spid="23"/>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down)">
                                      <p:cBhvr>
                                        <p:cTn id="24" dur="500"/>
                                        <p:tgtEl>
                                          <p:spTgt spid="29"/>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up)">
                                      <p:cBhvr>
                                        <p:cTn id="27" dur="500"/>
                                        <p:tgtEl>
                                          <p:spTgt spid="30"/>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down)">
                                      <p:cBhvr>
                                        <p:cTn id="30" dur="500"/>
                                        <p:tgtEl>
                                          <p:spTgt spid="31"/>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flipH="1">
            <a:off x="2605852" y="2806463"/>
            <a:ext cx="7019521" cy="808533"/>
            <a:chOff x="1496703" y="3093452"/>
            <a:chExt cx="5897723" cy="679232"/>
          </a:xfrm>
          <a:noFill/>
        </p:grpSpPr>
        <p:sp>
          <p:nvSpPr>
            <p:cNvPr id="5" name="圆角矩形 2"/>
            <p:cNvSpPr/>
            <p:nvPr/>
          </p:nvSpPr>
          <p:spPr>
            <a:xfrm>
              <a:off x="1496703" y="3093452"/>
              <a:ext cx="5433857" cy="679232"/>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6" name="圆角矩形 2"/>
            <p:cNvSpPr/>
            <p:nvPr/>
          </p:nvSpPr>
          <p:spPr>
            <a:xfrm>
              <a:off x="2755767" y="3317928"/>
              <a:ext cx="4174793"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7" name="圆角矩形 2"/>
            <p:cNvSpPr/>
            <p:nvPr/>
          </p:nvSpPr>
          <p:spPr>
            <a:xfrm>
              <a:off x="4081098" y="3317928"/>
              <a:ext cx="3313328"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8" name="圆角矩形 2"/>
            <p:cNvSpPr/>
            <p:nvPr/>
          </p:nvSpPr>
          <p:spPr>
            <a:xfrm>
              <a:off x="5472696" y="3317928"/>
              <a:ext cx="1590397"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grpSp>
      <p:grpSp>
        <p:nvGrpSpPr>
          <p:cNvPr id="10" name="组合 9"/>
          <p:cNvGrpSpPr/>
          <p:nvPr/>
        </p:nvGrpSpPr>
        <p:grpSpPr>
          <a:xfrm flipH="1">
            <a:off x="2592515" y="3851640"/>
            <a:ext cx="7019521" cy="808533"/>
            <a:chOff x="1507909" y="3971483"/>
            <a:chExt cx="5897723" cy="679232"/>
          </a:xfrm>
          <a:noFill/>
        </p:grpSpPr>
        <p:sp>
          <p:nvSpPr>
            <p:cNvPr id="11" name="圆角矩形 2"/>
            <p:cNvSpPr/>
            <p:nvPr/>
          </p:nvSpPr>
          <p:spPr>
            <a:xfrm flipV="1">
              <a:off x="1507909" y="3971483"/>
              <a:ext cx="5433857" cy="679232"/>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12" name="圆角矩形 2"/>
            <p:cNvSpPr/>
            <p:nvPr/>
          </p:nvSpPr>
          <p:spPr>
            <a:xfrm flipV="1">
              <a:off x="2766973" y="3971484"/>
              <a:ext cx="4174793"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13" name="圆角矩形 2"/>
            <p:cNvSpPr/>
            <p:nvPr/>
          </p:nvSpPr>
          <p:spPr>
            <a:xfrm flipV="1">
              <a:off x="4092304" y="3971484"/>
              <a:ext cx="3313328"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sp>
          <p:nvSpPr>
            <p:cNvPr id="14" name="圆角矩形 2"/>
            <p:cNvSpPr/>
            <p:nvPr/>
          </p:nvSpPr>
          <p:spPr>
            <a:xfrm flipV="1">
              <a:off x="5483902" y="3971484"/>
              <a:ext cx="1590397"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1" fmla="*/ 6306410 w 6306410"/>
                <a:gd name="connsiteY0-2" fmla="*/ 0 h 720080"/>
                <a:gd name="connsiteX1-3" fmla="*/ 6306410 w 6306410"/>
                <a:gd name="connsiteY1-4" fmla="*/ 720080 h 720080"/>
                <a:gd name="connsiteX2-5" fmla="*/ 720080 w 6306410"/>
                <a:gd name="connsiteY2-6" fmla="*/ 720080 h 720080"/>
                <a:gd name="connsiteX3-7" fmla="*/ 0 w 6306410"/>
                <a:gd name="connsiteY3-8" fmla="*/ 0 h 720080"/>
                <a:gd name="connsiteX0-9" fmla="*/ 6306410 w 6306410"/>
                <a:gd name="connsiteY0-10" fmla="*/ 720080 h 720080"/>
                <a:gd name="connsiteX1-11" fmla="*/ 720080 w 6306410"/>
                <a:gd name="connsiteY1-12" fmla="*/ 720080 h 720080"/>
                <a:gd name="connsiteX2-13" fmla="*/ 0 w 6306410"/>
                <a:gd name="connsiteY2-14" fmla="*/ 0 h 720080"/>
              </a:gdLst>
              <a:ahLst/>
              <a:cxnLst>
                <a:cxn ang="0">
                  <a:pos x="connsiteX0-1" y="connsiteY0-2"/>
                </a:cxn>
                <a:cxn ang="0">
                  <a:pos x="connsiteX1-3" y="connsiteY1-4"/>
                </a:cxn>
                <a:cxn ang="0">
                  <a:pos x="connsiteX2-5" y="connsiteY2-6"/>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panose="020F0502020204030204"/>
              </a:endParaRPr>
            </a:p>
          </p:txBody>
        </p:sp>
      </p:grpSp>
      <p:sp>
        <p:nvSpPr>
          <p:cNvPr id="15" name="椭圆 14"/>
          <p:cNvSpPr/>
          <p:nvPr/>
        </p:nvSpPr>
        <p:spPr>
          <a:xfrm flipH="1">
            <a:off x="1422784" y="2668423"/>
            <a:ext cx="1892904" cy="1893151"/>
          </a:xfrm>
          <a:prstGeom prst="ellipse">
            <a:avLst/>
          </a:prstGeom>
          <a:solidFill>
            <a:schemeClr val="accent2"/>
          </a:solidFill>
          <a:ln w="25400" cap="flat" cmpd="sng" algn="ctr">
            <a:noFill/>
            <a:prstDash val="solid"/>
          </a:ln>
          <a:effectLst/>
        </p:spPr>
        <p:txBody>
          <a:bodyPr lIns="121908" tIns="60954" rIns="121908" bIns="60954" rtlCol="0" anchor="ctr"/>
          <a:lstStyle/>
          <a:p>
            <a:pPr algn="ctr">
              <a:defRPr/>
            </a:pPr>
            <a:r>
              <a:rPr lang="zh-CN" altLang="en-US" sz="43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标题</a:t>
            </a:r>
            <a:endParaRPr lang="en-US" sz="43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p:cNvGrpSpPr/>
          <p:nvPr/>
        </p:nvGrpSpPr>
        <p:grpSpPr>
          <a:xfrm>
            <a:off x="7416986" y="1956270"/>
            <a:ext cx="1491363" cy="936961"/>
            <a:chOff x="5732535" y="1467201"/>
            <a:chExt cx="1118668" cy="702721"/>
          </a:xfrm>
          <a:solidFill>
            <a:srgbClr val="01B0F1"/>
          </a:solidFill>
        </p:grpSpPr>
        <p:sp>
          <p:nvSpPr>
            <p:cNvPr id="9" name="椭圆 8"/>
            <p:cNvSpPr/>
            <p:nvPr/>
          </p:nvSpPr>
          <p:spPr>
            <a:xfrm flipH="1">
              <a:off x="6163307" y="1912803"/>
              <a:ext cx="257119" cy="257119"/>
            </a:xfrm>
            <a:prstGeom prst="ellipse">
              <a:avLst/>
            </a:prstGeom>
            <a:solidFill>
              <a:schemeClr val="accent2"/>
            </a:solidFill>
            <a:ln w="25400" cap="flat" cmpd="sng" algn="ctr">
              <a:noFill/>
              <a:prstDash val="solid"/>
            </a:ln>
            <a:effectLst/>
          </p:spPr>
          <p:txBody>
            <a:bodyPr rtlCol="0" anchor="ctr"/>
            <a:lstStyle/>
            <a:p>
              <a:pPr algn="ct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p:cNvSpPr txBox="1"/>
            <p:nvPr/>
          </p:nvSpPr>
          <p:spPr>
            <a:xfrm flipH="1">
              <a:off x="5732535" y="1467201"/>
              <a:ext cx="1118668" cy="216983"/>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p>
          </p:txBody>
        </p:sp>
      </p:grpSp>
      <p:grpSp>
        <p:nvGrpSpPr>
          <p:cNvPr id="32" name="组合 31"/>
          <p:cNvGrpSpPr/>
          <p:nvPr/>
        </p:nvGrpSpPr>
        <p:grpSpPr>
          <a:xfrm>
            <a:off x="5828228" y="1956270"/>
            <a:ext cx="1491363" cy="936961"/>
            <a:chOff x="4540812" y="1467201"/>
            <a:chExt cx="1118668" cy="702721"/>
          </a:xfrm>
          <a:solidFill>
            <a:srgbClr val="01B0F1"/>
          </a:solidFill>
        </p:grpSpPr>
        <p:sp>
          <p:nvSpPr>
            <p:cNvPr id="16" name="椭圆 15"/>
            <p:cNvSpPr/>
            <p:nvPr/>
          </p:nvSpPr>
          <p:spPr>
            <a:xfrm flipH="1">
              <a:off x="4971584" y="1912803"/>
              <a:ext cx="257119" cy="257119"/>
            </a:xfrm>
            <a:prstGeom prst="ellipse">
              <a:avLst/>
            </a:prstGeom>
            <a:solidFill>
              <a:schemeClr val="accent1"/>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21"/>
            <p:cNvSpPr txBox="1"/>
            <p:nvPr/>
          </p:nvSpPr>
          <p:spPr>
            <a:xfrm flipH="1">
              <a:off x="4540812" y="1467201"/>
              <a:ext cx="1118668" cy="216983"/>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p>
          </p:txBody>
        </p:sp>
      </p:grpSp>
      <p:grpSp>
        <p:nvGrpSpPr>
          <p:cNvPr id="31" name="组合 30"/>
          <p:cNvGrpSpPr/>
          <p:nvPr/>
        </p:nvGrpSpPr>
        <p:grpSpPr>
          <a:xfrm>
            <a:off x="4237919" y="1956270"/>
            <a:ext cx="1491363" cy="936961"/>
            <a:chOff x="3347925" y="1467201"/>
            <a:chExt cx="1118668" cy="702721"/>
          </a:xfrm>
          <a:solidFill>
            <a:srgbClr val="01B0F1"/>
          </a:solidFill>
        </p:grpSpPr>
        <p:sp>
          <p:nvSpPr>
            <p:cNvPr id="17" name="椭圆 16"/>
            <p:cNvSpPr/>
            <p:nvPr/>
          </p:nvSpPr>
          <p:spPr>
            <a:xfrm flipH="1">
              <a:off x="3778697" y="1912803"/>
              <a:ext cx="257119" cy="257119"/>
            </a:xfrm>
            <a:prstGeom prst="ellipse">
              <a:avLst/>
            </a:prstGeom>
            <a:solidFill>
              <a:schemeClr val="accent2"/>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flipH="1">
              <a:off x="3347925" y="1467201"/>
              <a:ext cx="1118668" cy="216983"/>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p>
          </p:txBody>
        </p:sp>
      </p:grpSp>
      <p:grpSp>
        <p:nvGrpSpPr>
          <p:cNvPr id="37" name="组合 36"/>
          <p:cNvGrpSpPr/>
          <p:nvPr/>
        </p:nvGrpSpPr>
        <p:grpSpPr>
          <a:xfrm>
            <a:off x="7416986" y="4545169"/>
            <a:ext cx="1491363" cy="859142"/>
            <a:chOff x="5732535" y="3408875"/>
            <a:chExt cx="1118668" cy="644356"/>
          </a:xfrm>
          <a:solidFill>
            <a:srgbClr val="01B0F1"/>
          </a:solidFill>
        </p:grpSpPr>
        <p:sp>
          <p:nvSpPr>
            <p:cNvPr id="18" name="椭圆 17"/>
            <p:cNvSpPr/>
            <p:nvPr/>
          </p:nvSpPr>
          <p:spPr>
            <a:xfrm flipH="1">
              <a:off x="6163307" y="3408875"/>
              <a:ext cx="257119" cy="257119"/>
            </a:xfrm>
            <a:prstGeom prst="ellipse">
              <a:avLst/>
            </a:prstGeom>
            <a:solidFill>
              <a:schemeClr val="accent1"/>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flipH="1">
              <a:off x="5732535" y="3836249"/>
              <a:ext cx="1118668" cy="216982"/>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p>
          </p:txBody>
        </p:sp>
      </p:grpSp>
      <p:grpSp>
        <p:nvGrpSpPr>
          <p:cNvPr id="38" name="组合 37"/>
          <p:cNvGrpSpPr/>
          <p:nvPr/>
        </p:nvGrpSpPr>
        <p:grpSpPr>
          <a:xfrm>
            <a:off x="5828228" y="4545169"/>
            <a:ext cx="1491363" cy="859142"/>
            <a:chOff x="4540812" y="3408875"/>
            <a:chExt cx="1118668" cy="644356"/>
          </a:xfrm>
          <a:solidFill>
            <a:srgbClr val="01B0F1"/>
          </a:solidFill>
        </p:grpSpPr>
        <p:sp>
          <p:nvSpPr>
            <p:cNvPr id="19" name="椭圆 18"/>
            <p:cNvSpPr/>
            <p:nvPr/>
          </p:nvSpPr>
          <p:spPr>
            <a:xfrm flipH="1">
              <a:off x="4971584" y="3408875"/>
              <a:ext cx="257119" cy="257119"/>
            </a:xfrm>
            <a:prstGeom prst="ellipse">
              <a:avLst/>
            </a:prstGeom>
            <a:solidFill>
              <a:schemeClr val="accent2"/>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flipH="1">
              <a:off x="4540812" y="3836249"/>
              <a:ext cx="1118668" cy="216982"/>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p>
          </p:txBody>
        </p:sp>
      </p:grpSp>
      <p:grpSp>
        <p:nvGrpSpPr>
          <p:cNvPr id="39" name="组合 38"/>
          <p:cNvGrpSpPr/>
          <p:nvPr/>
        </p:nvGrpSpPr>
        <p:grpSpPr>
          <a:xfrm>
            <a:off x="4237919" y="4545169"/>
            <a:ext cx="1491363" cy="859142"/>
            <a:chOff x="3347925" y="3408875"/>
            <a:chExt cx="1118668" cy="644356"/>
          </a:xfrm>
          <a:solidFill>
            <a:srgbClr val="01B0F1"/>
          </a:solidFill>
        </p:grpSpPr>
        <p:sp>
          <p:nvSpPr>
            <p:cNvPr id="20" name="椭圆 19"/>
            <p:cNvSpPr/>
            <p:nvPr/>
          </p:nvSpPr>
          <p:spPr>
            <a:xfrm flipH="1">
              <a:off x="3778697" y="3408875"/>
              <a:ext cx="257119" cy="257119"/>
            </a:xfrm>
            <a:prstGeom prst="ellipse">
              <a:avLst/>
            </a:prstGeom>
            <a:solidFill>
              <a:schemeClr val="accent1"/>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25"/>
            <p:cNvSpPr txBox="1"/>
            <p:nvPr/>
          </p:nvSpPr>
          <p:spPr>
            <a:xfrm flipH="1">
              <a:off x="3347925" y="3836249"/>
              <a:ext cx="1118668" cy="216982"/>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p>
          </p:txBody>
        </p:sp>
      </p:grpSp>
      <p:grpSp>
        <p:nvGrpSpPr>
          <p:cNvPr id="35" name="组合 34"/>
          <p:cNvGrpSpPr/>
          <p:nvPr/>
        </p:nvGrpSpPr>
        <p:grpSpPr>
          <a:xfrm>
            <a:off x="8924556" y="1700810"/>
            <a:ext cx="1491363" cy="936961"/>
            <a:chOff x="6863360" y="1275606"/>
            <a:chExt cx="1118668" cy="702721"/>
          </a:xfrm>
          <a:solidFill>
            <a:srgbClr val="01B0F1"/>
          </a:solidFill>
        </p:grpSpPr>
        <p:sp>
          <p:nvSpPr>
            <p:cNvPr id="27" name="椭圆 26"/>
            <p:cNvSpPr/>
            <p:nvPr/>
          </p:nvSpPr>
          <p:spPr>
            <a:xfrm flipH="1">
              <a:off x="7294132" y="1721208"/>
              <a:ext cx="257119" cy="257119"/>
            </a:xfrm>
            <a:prstGeom prst="ellipse">
              <a:avLst/>
            </a:prstGeom>
            <a:solidFill>
              <a:schemeClr val="accent1"/>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84"/>
            <p:cNvSpPr txBox="1"/>
            <p:nvPr/>
          </p:nvSpPr>
          <p:spPr>
            <a:xfrm flipH="1">
              <a:off x="6863360" y="1275606"/>
              <a:ext cx="1118668" cy="26314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00" b="0" dirty="0">
                  <a:solidFill>
                    <a:schemeClr val="bg1">
                      <a:lumMod val="50000"/>
                    </a:schemeClr>
                  </a:solidFill>
                  <a:latin typeface="Arial" panose="020B0604020202020204" pitchFamily="34" charset="0"/>
                  <a:cs typeface="Times New Roman" panose="02020603050405020304" pitchFamily="18" charset="0"/>
                  <a:sym typeface="Arial" panose="020B0604020202020204" pitchFamily="34" charset="0"/>
                </a:rPr>
                <a:t>添加文本</a:t>
              </a:r>
            </a:p>
          </p:txBody>
        </p:sp>
      </p:grpSp>
      <p:grpSp>
        <p:nvGrpSpPr>
          <p:cNvPr id="36" name="组合 35"/>
          <p:cNvGrpSpPr/>
          <p:nvPr/>
        </p:nvGrpSpPr>
        <p:grpSpPr>
          <a:xfrm>
            <a:off x="8924556" y="4835463"/>
            <a:ext cx="1491363" cy="859142"/>
            <a:chOff x="6863360" y="3626596"/>
            <a:chExt cx="1118668" cy="644356"/>
          </a:xfrm>
          <a:solidFill>
            <a:srgbClr val="01B0F1"/>
          </a:solidFill>
        </p:grpSpPr>
        <p:sp>
          <p:nvSpPr>
            <p:cNvPr id="28" name="椭圆 27"/>
            <p:cNvSpPr/>
            <p:nvPr/>
          </p:nvSpPr>
          <p:spPr>
            <a:xfrm flipH="1">
              <a:off x="7294132" y="3626596"/>
              <a:ext cx="257119" cy="257119"/>
            </a:xfrm>
            <a:prstGeom prst="ellipse">
              <a:avLst/>
            </a:prstGeom>
            <a:solidFill>
              <a:schemeClr val="accent2"/>
            </a:solidFill>
            <a:ln w="25400" cap="flat" cmpd="sng" algn="ctr">
              <a:noFill/>
              <a:prstDash val="solid"/>
            </a:ln>
            <a:effectLst/>
          </p:spPr>
          <p:txBody>
            <a:bodyPr rtlCol="0" anchor="ctr"/>
            <a:lstStyle/>
            <a:p>
              <a:pPr algn="ct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87"/>
            <p:cNvSpPr txBox="1"/>
            <p:nvPr/>
          </p:nvSpPr>
          <p:spPr>
            <a:xfrm flipH="1">
              <a:off x="6863360" y="4053970"/>
              <a:ext cx="1118668" cy="216982"/>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添加文本</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000"/>
                            </p:stCondLst>
                            <p:childTnLst>
                              <p:par>
                                <p:cTn id="18" presetID="47" presetClass="entr" presetSubtype="0"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anim calcmode="lin" valueType="num">
                                      <p:cBhvr>
                                        <p:cTn id="21" dur="500" fill="hold"/>
                                        <p:tgtEl>
                                          <p:spTgt spid="31"/>
                                        </p:tgtEl>
                                        <p:attrNameLst>
                                          <p:attrName>ppt_x</p:attrName>
                                        </p:attrNameLst>
                                      </p:cBhvr>
                                      <p:tavLst>
                                        <p:tav tm="0">
                                          <p:val>
                                            <p:strVal val="#ppt_x"/>
                                          </p:val>
                                        </p:tav>
                                        <p:tav tm="100000">
                                          <p:val>
                                            <p:strVal val="#ppt_x"/>
                                          </p:val>
                                        </p:tav>
                                      </p:tavLst>
                                    </p:anim>
                                    <p:anim calcmode="lin" valueType="num">
                                      <p:cBhvr>
                                        <p:cTn id="22" dur="500" fill="hold"/>
                                        <p:tgtEl>
                                          <p:spTgt spid="31"/>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anim calcmode="lin" valueType="num">
                                      <p:cBhvr>
                                        <p:cTn id="26" dur="500" fill="hold"/>
                                        <p:tgtEl>
                                          <p:spTgt spid="39"/>
                                        </p:tgtEl>
                                        <p:attrNameLst>
                                          <p:attrName>ppt_x</p:attrName>
                                        </p:attrNameLst>
                                      </p:cBhvr>
                                      <p:tavLst>
                                        <p:tav tm="0">
                                          <p:val>
                                            <p:strVal val="#ppt_x"/>
                                          </p:val>
                                        </p:tav>
                                        <p:tav tm="100000">
                                          <p:val>
                                            <p:strVal val="#ppt_x"/>
                                          </p:val>
                                        </p:tav>
                                      </p:tavLst>
                                    </p:anim>
                                    <p:anim calcmode="lin" valueType="num">
                                      <p:cBhvr>
                                        <p:cTn id="27" dur="500" fill="hold"/>
                                        <p:tgtEl>
                                          <p:spTgt spid="39"/>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2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anim calcmode="lin" valueType="num">
                                      <p:cBhvr>
                                        <p:cTn id="31" dur="500" fill="hold"/>
                                        <p:tgtEl>
                                          <p:spTgt spid="32"/>
                                        </p:tgtEl>
                                        <p:attrNameLst>
                                          <p:attrName>ppt_x</p:attrName>
                                        </p:attrNameLst>
                                      </p:cBhvr>
                                      <p:tavLst>
                                        <p:tav tm="0">
                                          <p:val>
                                            <p:strVal val="#ppt_x"/>
                                          </p:val>
                                        </p:tav>
                                        <p:tav tm="100000">
                                          <p:val>
                                            <p:strVal val="#ppt_x"/>
                                          </p:val>
                                        </p:tav>
                                      </p:tavLst>
                                    </p:anim>
                                    <p:anim calcmode="lin" valueType="num">
                                      <p:cBhvr>
                                        <p:cTn id="32" dur="500" fill="hold"/>
                                        <p:tgtEl>
                                          <p:spTgt spid="32"/>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20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anim calcmode="lin" valueType="num">
                                      <p:cBhvr>
                                        <p:cTn id="36" dur="500" fill="hold"/>
                                        <p:tgtEl>
                                          <p:spTgt spid="38"/>
                                        </p:tgtEl>
                                        <p:attrNameLst>
                                          <p:attrName>ppt_x</p:attrName>
                                        </p:attrNameLst>
                                      </p:cBhvr>
                                      <p:tavLst>
                                        <p:tav tm="0">
                                          <p:val>
                                            <p:strVal val="#ppt_x"/>
                                          </p:val>
                                        </p:tav>
                                        <p:tav tm="100000">
                                          <p:val>
                                            <p:strVal val="#ppt_x"/>
                                          </p:val>
                                        </p:tav>
                                      </p:tavLst>
                                    </p:anim>
                                    <p:anim calcmode="lin" valueType="num">
                                      <p:cBhvr>
                                        <p:cTn id="37" dur="500" fill="hold"/>
                                        <p:tgtEl>
                                          <p:spTgt spid="38"/>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anim calcmode="lin" valueType="num">
                                      <p:cBhvr>
                                        <p:cTn id="41" dur="500" fill="hold"/>
                                        <p:tgtEl>
                                          <p:spTgt spid="33"/>
                                        </p:tgtEl>
                                        <p:attrNameLst>
                                          <p:attrName>ppt_x</p:attrName>
                                        </p:attrNameLst>
                                      </p:cBhvr>
                                      <p:tavLst>
                                        <p:tav tm="0">
                                          <p:val>
                                            <p:strVal val="#ppt_x"/>
                                          </p:val>
                                        </p:tav>
                                        <p:tav tm="100000">
                                          <p:val>
                                            <p:strVal val="#ppt_x"/>
                                          </p:val>
                                        </p:tav>
                                      </p:tavLst>
                                    </p:anim>
                                    <p:anim calcmode="lin" valueType="num">
                                      <p:cBhvr>
                                        <p:cTn id="42" dur="500" fill="hold"/>
                                        <p:tgtEl>
                                          <p:spTgt spid="33"/>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40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anim calcmode="lin" valueType="num">
                                      <p:cBhvr>
                                        <p:cTn id="46" dur="500" fill="hold"/>
                                        <p:tgtEl>
                                          <p:spTgt spid="37"/>
                                        </p:tgtEl>
                                        <p:attrNameLst>
                                          <p:attrName>ppt_x</p:attrName>
                                        </p:attrNameLst>
                                      </p:cBhvr>
                                      <p:tavLst>
                                        <p:tav tm="0">
                                          <p:val>
                                            <p:strVal val="#ppt_x"/>
                                          </p:val>
                                        </p:tav>
                                        <p:tav tm="100000">
                                          <p:val>
                                            <p:strVal val="#ppt_x"/>
                                          </p:val>
                                        </p:tav>
                                      </p:tavLst>
                                    </p:anim>
                                    <p:anim calcmode="lin" valueType="num">
                                      <p:cBhvr>
                                        <p:cTn id="47" dur="500" fill="hold"/>
                                        <p:tgtEl>
                                          <p:spTgt spid="3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70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500"/>
                                        <p:tgtEl>
                                          <p:spTgt spid="35"/>
                                        </p:tgtEl>
                                      </p:cBhvr>
                                    </p:animEffect>
                                    <p:anim calcmode="lin" valueType="num">
                                      <p:cBhvr>
                                        <p:cTn id="51" dur="500" fill="hold"/>
                                        <p:tgtEl>
                                          <p:spTgt spid="35"/>
                                        </p:tgtEl>
                                        <p:attrNameLst>
                                          <p:attrName>ppt_x</p:attrName>
                                        </p:attrNameLst>
                                      </p:cBhvr>
                                      <p:tavLst>
                                        <p:tav tm="0">
                                          <p:val>
                                            <p:strVal val="#ppt_x"/>
                                          </p:val>
                                        </p:tav>
                                        <p:tav tm="100000">
                                          <p:val>
                                            <p:strVal val="#ppt_x"/>
                                          </p:val>
                                        </p:tav>
                                      </p:tavLst>
                                    </p:anim>
                                    <p:anim calcmode="lin" valueType="num">
                                      <p:cBhvr>
                                        <p:cTn id="52" dur="500" fill="hold"/>
                                        <p:tgtEl>
                                          <p:spTgt spid="35"/>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70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anim calcmode="lin" valueType="num">
                                      <p:cBhvr>
                                        <p:cTn id="56" dur="500" fill="hold"/>
                                        <p:tgtEl>
                                          <p:spTgt spid="36"/>
                                        </p:tgtEl>
                                        <p:attrNameLst>
                                          <p:attrName>ppt_x</p:attrName>
                                        </p:attrNameLst>
                                      </p:cBhvr>
                                      <p:tavLst>
                                        <p:tav tm="0">
                                          <p:val>
                                            <p:strVal val="#ppt_x"/>
                                          </p:val>
                                        </p:tav>
                                        <p:tav tm="100000">
                                          <p:val>
                                            <p:strVal val="#ppt_x"/>
                                          </p:val>
                                        </p:tav>
                                      </p:tavLst>
                                    </p:anim>
                                    <p:anim calcmode="lin" valueType="num">
                                      <p:cBhvr>
                                        <p:cTn id="57"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2"/>
          <p:cNvGrpSpPr/>
          <p:nvPr/>
        </p:nvGrpSpPr>
        <p:grpSpPr>
          <a:xfrm>
            <a:off x="808699" y="2084852"/>
            <a:ext cx="509691" cy="3119848"/>
            <a:chOff x="1461672" y="2210578"/>
            <a:chExt cx="509757" cy="3119848"/>
          </a:xfrm>
          <a:solidFill>
            <a:schemeClr val="bg1">
              <a:lumMod val="85000"/>
            </a:schemeClr>
          </a:solidFill>
        </p:grpSpPr>
        <p:sp>
          <p:nvSpPr>
            <p:cNvPr id="3" name="Rectangle 23"/>
            <p:cNvSpPr>
              <a:spLocks noChangeArrowheads="1"/>
            </p:cNvSpPr>
            <p:nvPr/>
          </p:nvSpPr>
          <p:spPr bwMode="auto">
            <a:xfrm>
              <a:off x="1461672" y="3773130"/>
              <a:ext cx="509757" cy="700696"/>
            </a:xfrm>
            <a:prstGeom prst="rect">
              <a:avLst/>
            </a:prstGeom>
            <a:grpFill/>
            <a:ln>
              <a:noFill/>
            </a:ln>
          </p:spPr>
          <p:txBody>
            <a:bodyPr vert="horz" wrap="square" lIns="68580" tIns="34290" rIns="68580" bIns="34290" numCol="1" anchor="t" anchorCtr="0" compatLnSpc="1"/>
            <a:lstStyle/>
            <a:p>
              <a:endParaRPr lang="id-ID"/>
            </a:p>
          </p:txBody>
        </p:sp>
        <p:sp>
          <p:nvSpPr>
            <p:cNvPr id="4" name="Rectangle 24"/>
            <p:cNvSpPr>
              <a:spLocks noChangeArrowheads="1"/>
            </p:cNvSpPr>
            <p:nvPr/>
          </p:nvSpPr>
          <p:spPr bwMode="auto">
            <a:xfrm>
              <a:off x="1461672" y="2974337"/>
              <a:ext cx="509757" cy="781276"/>
            </a:xfrm>
            <a:prstGeom prst="rect">
              <a:avLst/>
            </a:prstGeom>
            <a:grpFill/>
            <a:ln>
              <a:noFill/>
            </a:ln>
          </p:spPr>
          <p:txBody>
            <a:bodyPr vert="horz" wrap="square" lIns="68580" tIns="34290" rIns="68580" bIns="34290" numCol="1" anchor="t" anchorCtr="0" compatLnSpc="1"/>
            <a:lstStyle/>
            <a:p>
              <a:endParaRPr lang="id-ID"/>
            </a:p>
          </p:txBody>
        </p:sp>
        <p:sp>
          <p:nvSpPr>
            <p:cNvPr id="5" name="Freeform 25"/>
            <p:cNvSpPr/>
            <p:nvPr/>
          </p:nvSpPr>
          <p:spPr bwMode="auto">
            <a:xfrm>
              <a:off x="146167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lstStyle/>
            <a:p>
              <a:endParaRPr lang="id-ID"/>
            </a:p>
          </p:txBody>
        </p:sp>
        <p:sp>
          <p:nvSpPr>
            <p:cNvPr id="6" name="Freeform 26"/>
            <p:cNvSpPr/>
            <p:nvPr/>
          </p:nvSpPr>
          <p:spPr bwMode="auto">
            <a:xfrm>
              <a:off x="146167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lstStyle/>
            <a:p>
              <a:endParaRPr lang="id-ID"/>
            </a:p>
          </p:txBody>
        </p:sp>
      </p:grpSp>
      <p:sp>
        <p:nvSpPr>
          <p:cNvPr id="7" name="Freeform 31"/>
          <p:cNvSpPr/>
          <p:nvPr/>
        </p:nvSpPr>
        <p:spPr bwMode="auto">
          <a:xfrm>
            <a:off x="804030" y="4005974"/>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lstStyle/>
          <a:p>
            <a:endParaRPr lang="id-ID"/>
          </a:p>
        </p:txBody>
      </p:sp>
      <p:grpSp>
        <p:nvGrpSpPr>
          <p:cNvPr id="8" name="Group 8"/>
          <p:cNvGrpSpPr/>
          <p:nvPr/>
        </p:nvGrpSpPr>
        <p:grpSpPr>
          <a:xfrm>
            <a:off x="806947" y="4050304"/>
            <a:ext cx="637261" cy="1154395"/>
            <a:chOff x="806257" y="3985529"/>
            <a:chExt cx="637344" cy="1154395"/>
          </a:xfrm>
          <a:solidFill>
            <a:schemeClr val="bg1">
              <a:lumMod val="65000"/>
            </a:schemeClr>
          </a:solidFill>
        </p:grpSpPr>
        <p:grpSp>
          <p:nvGrpSpPr>
            <p:cNvPr id="9" name="Group 28"/>
            <p:cNvGrpSpPr/>
            <p:nvPr/>
          </p:nvGrpSpPr>
          <p:grpSpPr>
            <a:xfrm>
              <a:off x="808009" y="4819356"/>
              <a:ext cx="635592" cy="320568"/>
              <a:chOff x="5311610" y="4117494"/>
              <a:chExt cx="576000" cy="290513"/>
            </a:xfrm>
            <a:grpFill/>
          </p:grpSpPr>
          <p:sp>
            <p:nvSpPr>
              <p:cNvPr id="12" name="Freeform 33"/>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13" name="Freeform 34"/>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sp>
          <p:nvSpPr>
            <p:cNvPr id="10" name="Rectangle 30"/>
            <p:cNvSpPr>
              <a:spLocks noChangeArrowheads="1"/>
            </p:cNvSpPr>
            <p:nvPr/>
          </p:nvSpPr>
          <p:spPr bwMode="auto">
            <a:xfrm>
              <a:off x="806257" y="4283326"/>
              <a:ext cx="509757" cy="586154"/>
            </a:xfrm>
            <a:prstGeom prst="rect">
              <a:avLst/>
            </a:prstGeom>
            <a:grpFill/>
            <a:ln>
              <a:noFill/>
            </a:ln>
          </p:spPr>
          <p:txBody>
            <a:bodyPr vert="horz" wrap="square" lIns="68580" tIns="34290" rIns="68580" bIns="34290" numCol="1" anchor="t" anchorCtr="0" compatLnSpc="1"/>
            <a:lstStyle/>
            <a:p>
              <a:endParaRPr lang="id-ID" dirty="0"/>
            </a:p>
          </p:txBody>
        </p:sp>
        <p:sp>
          <p:nvSpPr>
            <p:cNvPr id="11" name="Freeform 32"/>
            <p:cNvSpPr/>
            <p:nvPr/>
          </p:nvSpPr>
          <p:spPr bwMode="auto">
            <a:xfrm>
              <a:off x="806258" y="39855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a:p>
          </p:txBody>
        </p:sp>
      </p:grpSp>
      <p:grpSp>
        <p:nvGrpSpPr>
          <p:cNvPr id="14" name="Group 35"/>
          <p:cNvGrpSpPr/>
          <p:nvPr/>
        </p:nvGrpSpPr>
        <p:grpSpPr>
          <a:xfrm>
            <a:off x="1539092" y="2084852"/>
            <a:ext cx="509691" cy="3119848"/>
            <a:chOff x="2192160" y="2210578"/>
            <a:chExt cx="509757" cy="3119848"/>
          </a:xfrm>
          <a:solidFill>
            <a:schemeClr val="bg1">
              <a:lumMod val="85000"/>
            </a:schemeClr>
          </a:solidFill>
        </p:grpSpPr>
        <p:sp>
          <p:nvSpPr>
            <p:cNvPr id="15" name="Rectangle 36"/>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lstStyle/>
            <a:p>
              <a:endParaRPr lang="id-ID"/>
            </a:p>
          </p:txBody>
        </p:sp>
        <p:sp>
          <p:nvSpPr>
            <p:cNvPr id="16" name="Rectangle 37"/>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lstStyle/>
            <a:p>
              <a:endParaRPr lang="id-ID"/>
            </a:p>
          </p:txBody>
        </p:sp>
        <p:sp>
          <p:nvSpPr>
            <p:cNvPr id="17" name="Freeform 38"/>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lstStyle/>
            <a:p>
              <a:endParaRPr lang="id-ID"/>
            </a:p>
          </p:txBody>
        </p:sp>
        <p:sp>
          <p:nvSpPr>
            <p:cNvPr id="18" name="Freeform 39"/>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lstStyle/>
            <a:p>
              <a:endParaRPr lang="id-ID"/>
            </a:p>
          </p:txBody>
        </p:sp>
      </p:grpSp>
      <p:sp>
        <p:nvSpPr>
          <p:cNvPr id="19" name="Freeform 42"/>
          <p:cNvSpPr/>
          <p:nvPr/>
        </p:nvSpPr>
        <p:spPr bwMode="auto">
          <a:xfrm>
            <a:off x="1534423" y="4405581"/>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lstStyle/>
          <a:p>
            <a:endParaRPr lang="id-ID"/>
          </a:p>
        </p:txBody>
      </p:sp>
      <p:grpSp>
        <p:nvGrpSpPr>
          <p:cNvPr id="20" name="Group 7"/>
          <p:cNvGrpSpPr/>
          <p:nvPr/>
        </p:nvGrpSpPr>
        <p:grpSpPr>
          <a:xfrm>
            <a:off x="1409767" y="4449910"/>
            <a:ext cx="764832" cy="754788"/>
            <a:chOff x="1409156" y="4385136"/>
            <a:chExt cx="764932" cy="754788"/>
          </a:xfrm>
          <a:solidFill>
            <a:schemeClr val="tx1">
              <a:lumMod val="65000"/>
              <a:lumOff val="35000"/>
            </a:schemeClr>
          </a:solidFill>
        </p:grpSpPr>
        <p:sp>
          <p:nvSpPr>
            <p:cNvPr id="21" name="Rectangle 41"/>
            <p:cNvSpPr>
              <a:spLocks noChangeArrowheads="1"/>
            </p:cNvSpPr>
            <p:nvPr/>
          </p:nvSpPr>
          <p:spPr bwMode="auto">
            <a:xfrm>
              <a:off x="1536745" y="4671028"/>
              <a:ext cx="509757" cy="198451"/>
            </a:xfrm>
            <a:prstGeom prst="rect">
              <a:avLst/>
            </a:prstGeom>
            <a:grpFill/>
            <a:ln>
              <a:noFill/>
            </a:ln>
          </p:spPr>
          <p:txBody>
            <a:bodyPr vert="horz" wrap="square" lIns="68580" tIns="34290" rIns="68580" bIns="34290" numCol="1" anchor="t" anchorCtr="0" compatLnSpc="1"/>
            <a:lstStyle/>
            <a:p>
              <a:endParaRPr lang="id-ID"/>
            </a:p>
          </p:txBody>
        </p:sp>
        <p:sp>
          <p:nvSpPr>
            <p:cNvPr id="22" name="Freeform 43"/>
            <p:cNvSpPr/>
            <p:nvPr/>
          </p:nvSpPr>
          <p:spPr bwMode="auto">
            <a:xfrm>
              <a:off x="1536746" y="438513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a:p>
          </p:txBody>
        </p:sp>
        <p:grpSp>
          <p:nvGrpSpPr>
            <p:cNvPr id="23" name="Group 44"/>
            <p:cNvGrpSpPr/>
            <p:nvPr/>
          </p:nvGrpSpPr>
          <p:grpSpPr>
            <a:xfrm>
              <a:off x="1409156" y="4819356"/>
              <a:ext cx="764932" cy="320568"/>
              <a:chOff x="5856396" y="4117494"/>
              <a:chExt cx="693213" cy="290513"/>
            </a:xfrm>
            <a:grpFill/>
          </p:grpSpPr>
          <p:sp>
            <p:nvSpPr>
              <p:cNvPr id="24" name="Freeform 45"/>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25" name="Freeform 46"/>
              <p:cNvSpPr/>
              <p:nvPr/>
            </p:nvSpPr>
            <p:spPr bwMode="auto">
              <a:xfrm>
                <a:off x="597360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26" name="Freeform 47"/>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grpSp>
      <p:grpSp>
        <p:nvGrpSpPr>
          <p:cNvPr id="27" name="Group 48"/>
          <p:cNvGrpSpPr/>
          <p:nvPr/>
        </p:nvGrpSpPr>
        <p:grpSpPr>
          <a:xfrm>
            <a:off x="2260149" y="2084852"/>
            <a:ext cx="509691" cy="3119848"/>
            <a:chOff x="2913310" y="2210578"/>
            <a:chExt cx="509757" cy="3119848"/>
          </a:xfrm>
          <a:solidFill>
            <a:schemeClr val="bg1">
              <a:lumMod val="85000"/>
            </a:schemeClr>
          </a:solidFill>
        </p:grpSpPr>
        <p:sp>
          <p:nvSpPr>
            <p:cNvPr id="28" name="Rectangle 49"/>
            <p:cNvSpPr>
              <a:spLocks noChangeArrowheads="1"/>
            </p:cNvSpPr>
            <p:nvPr/>
          </p:nvSpPr>
          <p:spPr bwMode="auto">
            <a:xfrm>
              <a:off x="2913310" y="3773130"/>
              <a:ext cx="509757" cy="700696"/>
            </a:xfrm>
            <a:prstGeom prst="rect">
              <a:avLst/>
            </a:prstGeom>
            <a:grpFill/>
            <a:ln>
              <a:noFill/>
            </a:ln>
          </p:spPr>
          <p:txBody>
            <a:bodyPr vert="horz" wrap="square" lIns="68580" tIns="34290" rIns="68580" bIns="34290" numCol="1" anchor="t" anchorCtr="0" compatLnSpc="1"/>
            <a:lstStyle/>
            <a:p>
              <a:endParaRPr lang="id-ID"/>
            </a:p>
          </p:txBody>
        </p:sp>
        <p:sp>
          <p:nvSpPr>
            <p:cNvPr id="29" name="Rectangle 50"/>
            <p:cNvSpPr>
              <a:spLocks noChangeArrowheads="1"/>
            </p:cNvSpPr>
            <p:nvPr/>
          </p:nvSpPr>
          <p:spPr bwMode="auto">
            <a:xfrm>
              <a:off x="2913310" y="2974337"/>
              <a:ext cx="509757" cy="781276"/>
            </a:xfrm>
            <a:prstGeom prst="rect">
              <a:avLst/>
            </a:prstGeom>
            <a:grpFill/>
            <a:ln>
              <a:noFill/>
            </a:ln>
          </p:spPr>
          <p:txBody>
            <a:bodyPr vert="horz" wrap="square" lIns="68580" tIns="34290" rIns="68580" bIns="34290" numCol="1" anchor="t" anchorCtr="0" compatLnSpc="1"/>
            <a:lstStyle/>
            <a:p>
              <a:endParaRPr lang="id-ID"/>
            </a:p>
          </p:txBody>
        </p:sp>
        <p:sp>
          <p:nvSpPr>
            <p:cNvPr id="30" name="Freeform 51"/>
            <p:cNvSpPr/>
            <p:nvPr/>
          </p:nvSpPr>
          <p:spPr bwMode="auto">
            <a:xfrm>
              <a:off x="29133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lstStyle/>
            <a:p>
              <a:endParaRPr lang="id-ID"/>
            </a:p>
          </p:txBody>
        </p:sp>
        <p:sp>
          <p:nvSpPr>
            <p:cNvPr id="31" name="Freeform 52"/>
            <p:cNvSpPr/>
            <p:nvPr/>
          </p:nvSpPr>
          <p:spPr bwMode="auto">
            <a:xfrm>
              <a:off x="29133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lstStyle/>
            <a:p>
              <a:endParaRPr lang="id-ID"/>
            </a:p>
          </p:txBody>
        </p:sp>
      </p:grpSp>
      <p:sp>
        <p:nvSpPr>
          <p:cNvPr id="32" name="Freeform 55"/>
          <p:cNvSpPr/>
          <p:nvPr/>
        </p:nvSpPr>
        <p:spPr bwMode="auto">
          <a:xfrm>
            <a:off x="2255480" y="347646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lstStyle/>
          <a:p>
            <a:endParaRPr lang="id-ID"/>
          </a:p>
        </p:txBody>
      </p:sp>
      <p:grpSp>
        <p:nvGrpSpPr>
          <p:cNvPr id="33" name="Group 9"/>
          <p:cNvGrpSpPr/>
          <p:nvPr/>
        </p:nvGrpSpPr>
        <p:grpSpPr>
          <a:xfrm>
            <a:off x="2130824" y="3520793"/>
            <a:ext cx="764832" cy="1683904"/>
            <a:chOff x="2130307" y="3456020"/>
            <a:chExt cx="764932" cy="1683904"/>
          </a:xfrm>
          <a:solidFill>
            <a:schemeClr val="accent2"/>
          </a:solidFill>
        </p:grpSpPr>
        <p:sp>
          <p:nvSpPr>
            <p:cNvPr id="34" name="Rectangle 54"/>
            <p:cNvSpPr>
              <a:spLocks noChangeArrowheads="1"/>
            </p:cNvSpPr>
            <p:nvPr/>
          </p:nvSpPr>
          <p:spPr bwMode="auto">
            <a:xfrm>
              <a:off x="2257894" y="3753816"/>
              <a:ext cx="509757" cy="1115664"/>
            </a:xfrm>
            <a:prstGeom prst="rect">
              <a:avLst/>
            </a:prstGeom>
            <a:grpFill/>
            <a:ln>
              <a:noFill/>
            </a:ln>
          </p:spPr>
          <p:txBody>
            <a:bodyPr vert="horz" wrap="square" lIns="68580" tIns="34290" rIns="68580" bIns="34290" numCol="1" anchor="t" anchorCtr="0" compatLnSpc="1"/>
            <a:lstStyle/>
            <a:p>
              <a:endParaRPr lang="id-ID"/>
            </a:p>
          </p:txBody>
        </p:sp>
        <p:sp>
          <p:nvSpPr>
            <p:cNvPr id="35" name="Freeform 56"/>
            <p:cNvSpPr/>
            <p:nvPr/>
          </p:nvSpPr>
          <p:spPr bwMode="auto">
            <a:xfrm>
              <a:off x="2257895" y="34560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a:p>
          </p:txBody>
        </p:sp>
        <p:grpSp>
          <p:nvGrpSpPr>
            <p:cNvPr id="36" name="Group 57"/>
            <p:cNvGrpSpPr/>
            <p:nvPr/>
          </p:nvGrpSpPr>
          <p:grpSpPr>
            <a:xfrm>
              <a:off x="2130307" y="4819356"/>
              <a:ext cx="764932" cy="320568"/>
              <a:chOff x="6509932" y="4117494"/>
              <a:chExt cx="693213" cy="290513"/>
            </a:xfrm>
            <a:grpFill/>
          </p:grpSpPr>
          <p:sp>
            <p:nvSpPr>
              <p:cNvPr id="37" name="Freeform 58"/>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38" name="Freeform 59"/>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39" name="Freeform 60"/>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grpSp>
      <p:grpSp>
        <p:nvGrpSpPr>
          <p:cNvPr id="40" name="Group 61"/>
          <p:cNvGrpSpPr/>
          <p:nvPr/>
        </p:nvGrpSpPr>
        <p:grpSpPr>
          <a:xfrm>
            <a:off x="2979451" y="2084852"/>
            <a:ext cx="509691" cy="3119848"/>
            <a:chOff x="3632707" y="2210578"/>
            <a:chExt cx="509757" cy="3119848"/>
          </a:xfrm>
          <a:solidFill>
            <a:schemeClr val="bg1">
              <a:lumMod val="85000"/>
            </a:schemeClr>
          </a:solidFill>
        </p:grpSpPr>
        <p:sp>
          <p:nvSpPr>
            <p:cNvPr id="41" name="Rectangle 62"/>
            <p:cNvSpPr>
              <a:spLocks noChangeArrowheads="1"/>
            </p:cNvSpPr>
            <p:nvPr/>
          </p:nvSpPr>
          <p:spPr bwMode="auto">
            <a:xfrm>
              <a:off x="3632707" y="3773130"/>
              <a:ext cx="509757" cy="700696"/>
            </a:xfrm>
            <a:prstGeom prst="rect">
              <a:avLst/>
            </a:prstGeom>
            <a:grpFill/>
            <a:ln>
              <a:noFill/>
            </a:ln>
          </p:spPr>
          <p:txBody>
            <a:bodyPr vert="horz" wrap="square" lIns="68580" tIns="34290" rIns="68580" bIns="34290" numCol="1" anchor="t" anchorCtr="0" compatLnSpc="1"/>
            <a:lstStyle/>
            <a:p>
              <a:endParaRPr lang="id-ID"/>
            </a:p>
          </p:txBody>
        </p:sp>
        <p:sp>
          <p:nvSpPr>
            <p:cNvPr id="42" name="Rectangle 63"/>
            <p:cNvSpPr>
              <a:spLocks noChangeArrowheads="1"/>
            </p:cNvSpPr>
            <p:nvPr/>
          </p:nvSpPr>
          <p:spPr bwMode="auto">
            <a:xfrm>
              <a:off x="3632707" y="2974337"/>
              <a:ext cx="509757" cy="781276"/>
            </a:xfrm>
            <a:prstGeom prst="rect">
              <a:avLst/>
            </a:prstGeom>
            <a:grpFill/>
            <a:ln>
              <a:noFill/>
            </a:ln>
          </p:spPr>
          <p:txBody>
            <a:bodyPr vert="horz" wrap="square" lIns="68580" tIns="34290" rIns="68580" bIns="34290" numCol="1" anchor="t" anchorCtr="0" compatLnSpc="1"/>
            <a:lstStyle/>
            <a:p>
              <a:endParaRPr lang="id-ID"/>
            </a:p>
          </p:txBody>
        </p:sp>
        <p:sp>
          <p:nvSpPr>
            <p:cNvPr id="43" name="Freeform 64"/>
            <p:cNvSpPr/>
            <p:nvPr/>
          </p:nvSpPr>
          <p:spPr bwMode="auto">
            <a:xfrm>
              <a:off x="3632707"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lstStyle/>
            <a:p>
              <a:endParaRPr lang="id-ID"/>
            </a:p>
          </p:txBody>
        </p:sp>
        <p:sp>
          <p:nvSpPr>
            <p:cNvPr id="44" name="Freeform 65"/>
            <p:cNvSpPr/>
            <p:nvPr/>
          </p:nvSpPr>
          <p:spPr bwMode="auto">
            <a:xfrm>
              <a:off x="3632707"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lstStyle/>
            <a:p>
              <a:endParaRPr lang="id-ID"/>
            </a:p>
          </p:txBody>
        </p:sp>
      </p:grpSp>
      <p:sp>
        <p:nvSpPr>
          <p:cNvPr id="45" name="Freeform 69"/>
          <p:cNvSpPr/>
          <p:nvPr/>
        </p:nvSpPr>
        <p:spPr bwMode="auto">
          <a:xfrm>
            <a:off x="2974782" y="27759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lstStyle/>
          <a:p>
            <a:endParaRPr lang="id-ID"/>
          </a:p>
        </p:txBody>
      </p:sp>
      <p:grpSp>
        <p:nvGrpSpPr>
          <p:cNvPr id="46" name="Group 4"/>
          <p:cNvGrpSpPr/>
          <p:nvPr/>
        </p:nvGrpSpPr>
        <p:grpSpPr>
          <a:xfrm>
            <a:off x="2850128" y="2820315"/>
            <a:ext cx="764832" cy="2384385"/>
            <a:chOff x="2849704" y="2755539"/>
            <a:chExt cx="764932" cy="2384385"/>
          </a:xfrm>
          <a:solidFill>
            <a:schemeClr val="tx1">
              <a:lumMod val="65000"/>
              <a:lumOff val="35000"/>
            </a:schemeClr>
          </a:solidFill>
        </p:grpSpPr>
        <p:sp>
          <p:nvSpPr>
            <p:cNvPr id="47" name="Rectangle 67"/>
            <p:cNvSpPr>
              <a:spLocks noChangeArrowheads="1"/>
            </p:cNvSpPr>
            <p:nvPr/>
          </p:nvSpPr>
          <p:spPr bwMode="auto">
            <a:xfrm>
              <a:off x="2977292" y="3053336"/>
              <a:ext cx="509757" cy="1816144"/>
            </a:xfrm>
            <a:prstGeom prst="rect">
              <a:avLst/>
            </a:prstGeom>
            <a:grpFill/>
            <a:ln>
              <a:noFill/>
            </a:ln>
          </p:spPr>
          <p:txBody>
            <a:bodyPr vert="horz" wrap="square" lIns="68580" tIns="34290" rIns="68580" bIns="34290" numCol="1" anchor="t" anchorCtr="0" compatLnSpc="1"/>
            <a:lstStyle/>
            <a:p>
              <a:endParaRPr lang="id-ID"/>
            </a:p>
          </p:txBody>
        </p:sp>
        <p:sp>
          <p:nvSpPr>
            <p:cNvPr id="48" name="Freeform 72"/>
            <p:cNvSpPr/>
            <p:nvPr/>
          </p:nvSpPr>
          <p:spPr bwMode="auto">
            <a:xfrm>
              <a:off x="2977293" y="275553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a:p>
          </p:txBody>
        </p:sp>
        <p:grpSp>
          <p:nvGrpSpPr>
            <p:cNvPr id="49" name="Group 73"/>
            <p:cNvGrpSpPr/>
            <p:nvPr/>
          </p:nvGrpSpPr>
          <p:grpSpPr>
            <a:xfrm>
              <a:off x="2849704" y="4819356"/>
              <a:ext cx="764932" cy="320568"/>
              <a:chOff x="7161880" y="4117494"/>
              <a:chExt cx="693213" cy="290513"/>
            </a:xfrm>
            <a:grpFill/>
          </p:grpSpPr>
          <p:sp>
            <p:nvSpPr>
              <p:cNvPr id="50" name="Freeform 74"/>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51" name="Freeform 75"/>
              <p:cNvSpPr/>
              <p:nvPr/>
            </p:nvSpPr>
            <p:spPr bwMode="auto">
              <a:xfrm>
                <a:off x="727909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52" name="Freeform 76"/>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grpSp>
      <p:grpSp>
        <p:nvGrpSpPr>
          <p:cNvPr id="53" name="Group 77"/>
          <p:cNvGrpSpPr/>
          <p:nvPr/>
        </p:nvGrpSpPr>
        <p:grpSpPr>
          <a:xfrm>
            <a:off x="3697003" y="2084852"/>
            <a:ext cx="509691" cy="3119848"/>
            <a:chOff x="4350352" y="2210578"/>
            <a:chExt cx="509757" cy="3119848"/>
          </a:xfrm>
          <a:solidFill>
            <a:srgbClr val="D9D9D9"/>
          </a:solidFill>
        </p:grpSpPr>
        <p:sp>
          <p:nvSpPr>
            <p:cNvPr id="54" name="Rectangle 78"/>
            <p:cNvSpPr>
              <a:spLocks noChangeArrowheads="1"/>
            </p:cNvSpPr>
            <p:nvPr/>
          </p:nvSpPr>
          <p:spPr bwMode="auto">
            <a:xfrm>
              <a:off x="4350352" y="3773130"/>
              <a:ext cx="509757" cy="700696"/>
            </a:xfrm>
            <a:prstGeom prst="rect">
              <a:avLst/>
            </a:prstGeom>
            <a:grpFill/>
            <a:ln>
              <a:noFill/>
            </a:ln>
          </p:spPr>
          <p:txBody>
            <a:bodyPr vert="horz" wrap="square" lIns="68580" tIns="34290" rIns="68580" bIns="34290" numCol="1" anchor="t" anchorCtr="0" compatLnSpc="1"/>
            <a:lstStyle/>
            <a:p>
              <a:endParaRPr lang="id-ID"/>
            </a:p>
          </p:txBody>
        </p:sp>
        <p:sp>
          <p:nvSpPr>
            <p:cNvPr id="55" name="Rectangle 79"/>
            <p:cNvSpPr>
              <a:spLocks noChangeArrowheads="1"/>
            </p:cNvSpPr>
            <p:nvPr/>
          </p:nvSpPr>
          <p:spPr bwMode="auto">
            <a:xfrm>
              <a:off x="4350352" y="2974337"/>
              <a:ext cx="509757" cy="781276"/>
            </a:xfrm>
            <a:prstGeom prst="rect">
              <a:avLst/>
            </a:prstGeom>
            <a:grpFill/>
            <a:ln>
              <a:noFill/>
            </a:ln>
          </p:spPr>
          <p:txBody>
            <a:bodyPr vert="horz" wrap="square" lIns="68580" tIns="34290" rIns="68580" bIns="34290" numCol="1" anchor="t" anchorCtr="0" compatLnSpc="1"/>
            <a:lstStyle/>
            <a:p>
              <a:endParaRPr lang="id-ID"/>
            </a:p>
          </p:txBody>
        </p:sp>
        <p:sp>
          <p:nvSpPr>
            <p:cNvPr id="56" name="Freeform 80"/>
            <p:cNvSpPr/>
            <p:nvPr/>
          </p:nvSpPr>
          <p:spPr bwMode="auto">
            <a:xfrm>
              <a:off x="435035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lstStyle/>
            <a:p>
              <a:endParaRPr lang="id-ID"/>
            </a:p>
          </p:txBody>
        </p:sp>
        <p:sp>
          <p:nvSpPr>
            <p:cNvPr id="57" name="Freeform 81"/>
            <p:cNvSpPr/>
            <p:nvPr/>
          </p:nvSpPr>
          <p:spPr bwMode="auto">
            <a:xfrm>
              <a:off x="435035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lstStyle/>
            <a:p>
              <a:endParaRPr lang="id-ID"/>
            </a:p>
          </p:txBody>
        </p:sp>
      </p:grpSp>
      <p:grpSp>
        <p:nvGrpSpPr>
          <p:cNvPr id="58" name="Group 82"/>
          <p:cNvGrpSpPr/>
          <p:nvPr/>
        </p:nvGrpSpPr>
        <p:grpSpPr>
          <a:xfrm>
            <a:off x="3567679" y="2084852"/>
            <a:ext cx="764832" cy="3119847"/>
            <a:chOff x="4221011" y="2210578"/>
            <a:chExt cx="764932" cy="3119846"/>
          </a:xfrm>
          <a:solidFill>
            <a:schemeClr val="accent1"/>
          </a:solidFill>
        </p:grpSpPr>
        <p:sp>
          <p:nvSpPr>
            <p:cNvPr id="59" name="Rectangle 83"/>
            <p:cNvSpPr>
              <a:spLocks noChangeArrowheads="1"/>
            </p:cNvSpPr>
            <p:nvPr/>
          </p:nvSpPr>
          <p:spPr bwMode="auto">
            <a:xfrm>
              <a:off x="4348600" y="2508374"/>
              <a:ext cx="509757" cy="2551606"/>
            </a:xfrm>
            <a:prstGeom prst="rect">
              <a:avLst/>
            </a:prstGeom>
            <a:grpFill/>
            <a:ln>
              <a:noFill/>
            </a:ln>
          </p:spPr>
          <p:txBody>
            <a:bodyPr vert="horz" wrap="square" lIns="68580" tIns="34290" rIns="68580" bIns="34290" numCol="1" anchor="t" anchorCtr="0" compatLnSpc="1"/>
            <a:lstStyle/>
            <a:p>
              <a:endParaRPr lang="id-ID"/>
            </a:p>
          </p:txBody>
        </p:sp>
        <p:sp>
          <p:nvSpPr>
            <p:cNvPr id="60" name="Freeform 89"/>
            <p:cNvSpPr/>
            <p:nvPr/>
          </p:nvSpPr>
          <p:spPr bwMode="auto">
            <a:xfrm>
              <a:off x="4348601" y="221057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a:p>
          </p:txBody>
        </p:sp>
        <p:grpSp>
          <p:nvGrpSpPr>
            <p:cNvPr id="61" name="Group 90"/>
            <p:cNvGrpSpPr/>
            <p:nvPr/>
          </p:nvGrpSpPr>
          <p:grpSpPr>
            <a:xfrm>
              <a:off x="4221011" y="5009856"/>
              <a:ext cx="764932" cy="320568"/>
              <a:chOff x="7812240" y="4117494"/>
              <a:chExt cx="693213" cy="290513"/>
            </a:xfrm>
            <a:grpFill/>
          </p:grpSpPr>
          <p:sp>
            <p:nvSpPr>
              <p:cNvPr id="62" name="Freeform 99"/>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63" name="Freeform 104"/>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64" name="Freeform 105"/>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grpSp>
      <p:grpSp>
        <p:nvGrpSpPr>
          <p:cNvPr id="65" name="Group 106"/>
          <p:cNvGrpSpPr/>
          <p:nvPr/>
        </p:nvGrpSpPr>
        <p:grpSpPr>
          <a:xfrm>
            <a:off x="4418060" y="2084852"/>
            <a:ext cx="509691" cy="3119848"/>
            <a:chOff x="5071502" y="2210578"/>
            <a:chExt cx="509757" cy="3119848"/>
          </a:xfrm>
          <a:solidFill>
            <a:schemeClr val="bg1">
              <a:lumMod val="85000"/>
            </a:schemeClr>
          </a:solidFill>
        </p:grpSpPr>
        <p:sp>
          <p:nvSpPr>
            <p:cNvPr id="66" name="Rectangle 107"/>
            <p:cNvSpPr>
              <a:spLocks noChangeArrowheads="1"/>
            </p:cNvSpPr>
            <p:nvPr/>
          </p:nvSpPr>
          <p:spPr bwMode="auto">
            <a:xfrm>
              <a:off x="5071502" y="3773130"/>
              <a:ext cx="509757" cy="700696"/>
            </a:xfrm>
            <a:prstGeom prst="rect">
              <a:avLst/>
            </a:prstGeom>
            <a:grpFill/>
            <a:ln>
              <a:noFill/>
            </a:ln>
          </p:spPr>
          <p:txBody>
            <a:bodyPr vert="horz" wrap="square" lIns="68580" tIns="34290" rIns="68580" bIns="34290" numCol="1" anchor="t" anchorCtr="0" compatLnSpc="1"/>
            <a:lstStyle/>
            <a:p>
              <a:endParaRPr lang="id-ID"/>
            </a:p>
          </p:txBody>
        </p:sp>
        <p:sp>
          <p:nvSpPr>
            <p:cNvPr id="67" name="Rectangle 108"/>
            <p:cNvSpPr>
              <a:spLocks noChangeArrowheads="1"/>
            </p:cNvSpPr>
            <p:nvPr/>
          </p:nvSpPr>
          <p:spPr bwMode="auto">
            <a:xfrm>
              <a:off x="5071502" y="2974337"/>
              <a:ext cx="509757" cy="781276"/>
            </a:xfrm>
            <a:prstGeom prst="rect">
              <a:avLst/>
            </a:prstGeom>
            <a:grpFill/>
            <a:ln>
              <a:noFill/>
            </a:ln>
          </p:spPr>
          <p:txBody>
            <a:bodyPr vert="horz" wrap="square" lIns="68580" tIns="34290" rIns="68580" bIns="34290" numCol="1" anchor="t" anchorCtr="0" compatLnSpc="1"/>
            <a:lstStyle/>
            <a:p>
              <a:endParaRPr lang="id-ID"/>
            </a:p>
          </p:txBody>
        </p:sp>
        <p:sp>
          <p:nvSpPr>
            <p:cNvPr id="68" name="Freeform 109"/>
            <p:cNvSpPr/>
            <p:nvPr/>
          </p:nvSpPr>
          <p:spPr bwMode="auto">
            <a:xfrm>
              <a:off x="507150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lstStyle/>
            <a:p>
              <a:endParaRPr lang="id-ID"/>
            </a:p>
          </p:txBody>
        </p:sp>
        <p:sp>
          <p:nvSpPr>
            <p:cNvPr id="69" name="Freeform 110"/>
            <p:cNvSpPr/>
            <p:nvPr/>
          </p:nvSpPr>
          <p:spPr bwMode="auto">
            <a:xfrm>
              <a:off x="507150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lstStyle/>
            <a:p>
              <a:endParaRPr lang="id-ID"/>
            </a:p>
          </p:txBody>
        </p:sp>
      </p:grpSp>
      <p:sp>
        <p:nvSpPr>
          <p:cNvPr id="70" name="Freeform 113"/>
          <p:cNvSpPr/>
          <p:nvPr/>
        </p:nvSpPr>
        <p:spPr bwMode="auto">
          <a:xfrm>
            <a:off x="4413391" y="315105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lstStyle/>
          <a:p>
            <a:endParaRPr lang="id-ID"/>
          </a:p>
        </p:txBody>
      </p:sp>
      <p:grpSp>
        <p:nvGrpSpPr>
          <p:cNvPr id="71" name="Group 3"/>
          <p:cNvGrpSpPr/>
          <p:nvPr/>
        </p:nvGrpSpPr>
        <p:grpSpPr>
          <a:xfrm>
            <a:off x="4288735" y="3195384"/>
            <a:ext cx="764832" cy="2009315"/>
            <a:chOff x="4288499" y="3130610"/>
            <a:chExt cx="764932" cy="2009314"/>
          </a:xfrm>
          <a:solidFill>
            <a:schemeClr val="bg1">
              <a:lumMod val="65000"/>
            </a:schemeClr>
          </a:solidFill>
        </p:grpSpPr>
        <p:sp>
          <p:nvSpPr>
            <p:cNvPr id="72" name="Rectangle 112"/>
            <p:cNvSpPr>
              <a:spLocks noChangeArrowheads="1"/>
            </p:cNvSpPr>
            <p:nvPr/>
          </p:nvSpPr>
          <p:spPr bwMode="auto">
            <a:xfrm>
              <a:off x="4416086" y="3428406"/>
              <a:ext cx="509757" cy="1441073"/>
            </a:xfrm>
            <a:prstGeom prst="rect">
              <a:avLst/>
            </a:prstGeom>
            <a:grpFill/>
            <a:ln>
              <a:noFill/>
            </a:ln>
          </p:spPr>
          <p:txBody>
            <a:bodyPr vert="horz" wrap="square" lIns="68580" tIns="34290" rIns="68580" bIns="34290" numCol="1" anchor="t" anchorCtr="0" compatLnSpc="1"/>
            <a:lstStyle/>
            <a:p>
              <a:endParaRPr lang="id-ID"/>
            </a:p>
          </p:txBody>
        </p:sp>
        <p:sp>
          <p:nvSpPr>
            <p:cNvPr id="73" name="Freeform 114"/>
            <p:cNvSpPr/>
            <p:nvPr/>
          </p:nvSpPr>
          <p:spPr bwMode="auto">
            <a:xfrm>
              <a:off x="4416086" y="313061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a:p>
          </p:txBody>
        </p:sp>
        <p:grpSp>
          <p:nvGrpSpPr>
            <p:cNvPr id="74" name="Group 115"/>
            <p:cNvGrpSpPr/>
            <p:nvPr/>
          </p:nvGrpSpPr>
          <p:grpSpPr>
            <a:xfrm>
              <a:off x="4288499" y="4819356"/>
              <a:ext cx="764932" cy="320568"/>
              <a:chOff x="8465776" y="4117494"/>
              <a:chExt cx="693213" cy="290513"/>
            </a:xfrm>
            <a:grpFill/>
          </p:grpSpPr>
          <p:sp>
            <p:nvSpPr>
              <p:cNvPr id="75" name="Freeform 116"/>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76" name="Freeform 117"/>
              <p:cNvSpPr/>
              <p:nvPr/>
            </p:nvSpPr>
            <p:spPr bwMode="auto">
              <a:xfrm>
                <a:off x="858298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77" name="Freeform 118"/>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grpSp>
      <p:grpSp>
        <p:nvGrpSpPr>
          <p:cNvPr id="78" name="Group 119"/>
          <p:cNvGrpSpPr/>
          <p:nvPr/>
        </p:nvGrpSpPr>
        <p:grpSpPr>
          <a:xfrm>
            <a:off x="5137362" y="2084852"/>
            <a:ext cx="509691" cy="3119848"/>
            <a:chOff x="5790899" y="2210578"/>
            <a:chExt cx="509757" cy="3119848"/>
          </a:xfrm>
          <a:solidFill>
            <a:schemeClr val="bg1">
              <a:lumMod val="85000"/>
            </a:schemeClr>
          </a:solidFill>
        </p:grpSpPr>
        <p:sp>
          <p:nvSpPr>
            <p:cNvPr id="79" name="Rectangle 120"/>
            <p:cNvSpPr>
              <a:spLocks noChangeArrowheads="1"/>
            </p:cNvSpPr>
            <p:nvPr/>
          </p:nvSpPr>
          <p:spPr bwMode="auto">
            <a:xfrm>
              <a:off x="5790899" y="3773130"/>
              <a:ext cx="509757" cy="700696"/>
            </a:xfrm>
            <a:prstGeom prst="rect">
              <a:avLst/>
            </a:prstGeom>
            <a:grpFill/>
            <a:ln>
              <a:noFill/>
            </a:ln>
          </p:spPr>
          <p:txBody>
            <a:bodyPr vert="horz" wrap="square" lIns="68580" tIns="34290" rIns="68580" bIns="34290" numCol="1" anchor="t" anchorCtr="0" compatLnSpc="1"/>
            <a:lstStyle/>
            <a:p>
              <a:endParaRPr lang="id-ID"/>
            </a:p>
          </p:txBody>
        </p:sp>
        <p:sp>
          <p:nvSpPr>
            <p:cNvPr id="80" name="Rectangle 121"/>
            <p:cNvSpPr>
              <a:spLocks noChangeArrowheads="1"/>
            </p:cNvSpPr>
            <p:nvPr/>
          </p:nvSpPr>
          <p:spPr bwMode="auto">
            <a:xfrm>
              <a:off x="5790899" y="2974337"/>
              <a:ext cx="509757" cy="781276"/>
            </a:xfrm>
            <a:prstGeom prst="rect">
              <a:avLst/>
            </a:prstGeom>
            <a:grpFill/>
            <a:ln>
              <a:noFill/>
            </a:ln>
          </p:spPr>
          <p:txBody>
            <a:bodyPr vert="horz" wrap="square" lIns="68580" tIns="34290" rIns="68580" bIns="34290" numCol="1" anchor="t" anchorCtr="0" compatLnSpc="1"/>
            <a:lstStyle/>
            <a:p>
              <a:endParaRPr lang="id-ID"/>
            </a:p>
          </p:txBody>
        </p:sp>
        <p:sp>
          <p:nvSpPr>
            <p:cNvPr id="81" name="Freeform 122"/>
            <p:cNvSpPr/>
            <p:nvPr/>
          </p:nvSpPr>
          <p:spPr bwMode="auto">
            <a:xfrm>
              <a:off x="5790899"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lstStyle/>
            <a:p>
              <a:endParaRPr lang="id-ID"/>
            </a:p>
          </p:txBody>
        </p:sp>
        <p:sp>
          <p:nvSpPr>
            <p:cNvPr id="82" name="Freeform 123"/>
            <p:cNvSpPr/>
            <p:nvPr/>
          </p:nvSpPr>
          <p:spPr bwMode="auto">
            <a:xfrm>
              <a:off x="5790899"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lstStyle/>
            <a:p>
              <a:endParaRPr lang="id-ID"/>
            </a:p>
          </p:txBody>
        </p:sp>
      </p:grpSp>
      <p:sp>
        <p:nvSpPr>
          <p:cNvPr id="83" name="Freeform 126"/>
          <p:cNvSpPr/>
          <p:nvPr/>
        </p:nvSpPr>
        <p:spPr bwMode="auto">
          <a:xfrm>
            <a:off x="5132693" y="25064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lstStyle/>
          <a:p>
            <a:endParaRPr lang="id-ID"/>
          </a:p>
        </p:txBody>
      </p:sp>
      <p:grpSp>
        <p:nvGrpSpPr>
          <p:cNvPr id="84" name="Group 2"/>
          <p:cNvGrpSpPr/>
          <p:nvPr/>
        </p:nvGrpSpPr>
        <p:grpSpPr>
          <a:xfrm>
            <a:off x="5008039" y="2550814"/>
            <a:ext cx="764832" cy="2653884"/>
            <a:chOff x="5007896" y="2486040"/>
            <a:chExt cx="764932" cy="2653884"/>
          </a:xfrm>
          <a:solidFill>
            <a:schemeClr val="accent4"/>
          </a:solidFill>
        </p:grpSpPr>
        <p:sp>
          <p:nvSpPr>
            <p:cNvPr id="85" name="Rectangle 125"/>
            <p:cNvSpPr>
              <a:spLocks noChangeArrowheads="1"/>
            </p:cNvSpPr>
            <p:nvPr/>
          </p:nvSpPr>
          <p:spPr bwMode="auto">
            <a:xfrm>
              <a:off x="5135484" y="2768069"/>
              <a:ext cx="509757" cy="2101409"/>
            </a:xfrm>
            <a:prstGeom prst="rect">
              <a:avLst/>
            </a:prstGeom>
            <a:grpFill/>
            <a:ln>
              <a:noFill/>
            </a:ln>
          </p:spPr>
          <p:txBody>
            <a:bodyPr vert="horz" wrap="square" lIns="68580" tIns="34290" rIns="68580" bIns="34290" numCol="1" anchor="t" anchorCtr="0" compatLnSpc="1"/>
            <a:lstStyle/>
            <a:p>
              <a:endParaRPr lang="id-ID"/>
            </a:p>
          </p:txBody>
        </p:sp>
        <p:sp>
          <p:nvSpPr>
            <p:cNvPr id="86" name="Freeform 127"/>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a:p>
          </p:txBody>
        </p:sp>
        <p:grpSp>
          <p:nvGrpSpPr>
            <p:cNvPr id="87" name="Group 128"/>
            <p:cNvGrpSpPr/>
            <p:nvPr/>
          </p:nvGrpSpPr>
          <p:grpSpPr>
            <a:xfrm>
              <a:off x="5007896" y="4819356"/>
              <a:ext cx="764932" cy="320568"/>
              <a:chOff x="9117724" y="4117494"/>
              <a:chExt cx="693213" cy="290513"/>
            </a:xfrm>
            <a:grpFill/>
          </p:grpSpPr>
          <p:sp>
            <p:nvSpPr>
              <p:cNvPr id="88" name="Freeform 129"/>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89" name="Freeform 130"/>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90" name="Freeform 131"/>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grpSp>
      <p:grpSp>
        <p:nvGrpSpPr>
          <p:cNvPr id="91" name="Group 132"/>
          <p:cNvGrpSpPr/>
          <p:nvPr/>
        </p:nvGrpSpPr>
        <p:grpSpPr>
          <a:xfrm>
            <a:off x="5849082" y="2084852"/>
            <a:ext cx="509691" cy="3119848"/>
            <a:chOff x="6502710" y="2210578"/>
            <a:chExt cx="509757" cy="3119848"/>
          </a:xfrm>
          <a:solidFill>
            <a:schemeClr val="bg1">
              <a:lumMod val="85000"/>
            </a:schemeClr>
          </a:solidFill>
        </p:grpSpPr>
        <p:sp>
          <p:nvSpPr>
            <p:cNvPr id="92" name="Rectangle 133"/>
            <p:cNvSpPr>
              <a:spLocks noChangeArrowheads="1"/>
            </p:cNvSpPr>
            <p:nvPr/>
          </p:nvSpPr>
          <p:spPr bwMode="auto">
            <a:xfrm>
              <a:off x="6502710" y="3773130"/>
              <a:ext cx="509757" cy="700696"/>
            </a:xfrm>
            <a:prstGeom prst="rect">
              <a:avLst/>
            </a:prstGeom>
            <a:grpFill/>
            <a:ln>
              <a:noFill/>
            </a:ln>
          </p:spPr>
          <p:txBody>
            <a:bodyPr vert="horz" wrap="square" lIns="68580" tIns="34290" rIns="68580" bIns="34290" numCol="1" anchor="t" anchorCtr="0" compatLnSpc="1"/>
            <a:lstStyle/>
            <a:p>
              <a:endParaRPr lang="id-ID"/>
            </a:p>
          </p:txBody>
        </p:sp>
        <p:sp>
          <p:nvSpPr>
            <p:cNvPr id="93" name="Rectangle 134"/>
            <p:cNvSpPr>
              <a:spLocks noChangeArrowheads="1"/>
            </p:cNvSpPr>
            <p:nvPr/>
          </p:nvSpPr>
          <p:spPr bwMode="auto">
            <a:xfrm>
              <a:off x="6502710" y="2974337"/>
              <a:ext cx="509757" cy="781276"/>
            </a:xfrm>
            <a:prstGeom prst="rect">
              <a:avLst/>
            </a:prstGeom>
            <a:grpFill/>
            <a:ln>
              <a:noFill/>
            </a:ln>
          </p:spPr>
          <p:txBody>
            <a:bodyPr vert="horz" wrap="square" lIns="68580" tIns="34290" rIns="68580" bIns="34290" numCol="1" anchor="t" anchorCtr="0" compatLnSpc="1"/>
            <a:lstStyle/>
            <a:p>
              <a:endParaRPr lang="id-ID"/>
            </a:p>
          </p:txBody>
        </p:sp>
        <p:sp>
          <p:nvSpPr>
            <p:cNvPr id="94" name="Freeform 135"/>
            <p:cNvSpPr/>
            <p:nvPr/>
          </p:nvSpPr>
          <p:spPr bwMode="auto">
            <a:xfrm>
              <a:off x="65027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lstStyle/>
            <a:p>
              <a:endParaRPr lang="id-ID"/>
            </a:p>
          </p:txBody>
        </p:sp>
        <p:sp>
          <p:nvSpPr>
            <p:cNvPr id="95" name="Freeform 136"/>
            <p:cNvSpPr/>
            <p:nvPr/>
          </p:nvSpPr>
          <p:spPr bwMode="auto">
            <a:xfrm>
              <a:off x="65027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lstStyle/>
            <a:p>
              <a:endParaRPr lang="id-ID"/>
            </a:p>
          </p:txBody>
        </p:sp>
      </p:grpSp>
      <p:sp>
        <p:nvSpPr>
          <p:cNvPr id="96" name="Freeform 139"/>
          <p:cNvSpPr/>
          <p:nvPr/>
        </p:nvSpPr>
        <p:spPr bwMode="auto">
          <a:xfrm>
            <a:off x="5844412" y="365632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lstStyle/>
          <a:p>
            <a:endParaRPr lang="id-ID"/>
          </a:p>
        </p:txBody>
      </p:sp>
      <p:grpSp>
        <p:nvGrpSpPr>
          <p:cNvPr id="97" name="Group 1"/>
          <p:cNvGrpSpPr/>
          <p:nvPr/>
        </p:nvGrpSpPr>
        <p:grpSpPr>
          <a:xfrm>
            <a:off x="5719758" y="3700655"/>
            <a:ext cx="637262" cy="1504045"/>
            <a:chOff x="5719707" y="3635879"/>
            <a:chExt cx="637345" cy="1504045"/>
          </a:xfrm>
          <a:solidFill>
            <a:schemeClr val="tx1">
              <a:lumMod val="65000"/>
              <a:lumOff val="35000"/>
            </a:schemeClr>
          </a:solidFill>
        </p:grpSpPr>
        <p:sp>
          <p:nvSpPr>
            <p:cNvPr id="98" name="Rectangle 138"/>
            <p:cNvSpPr>
              <a:spLocks noChangeArrowheads="1"/>
            </p:cNvSpPr>
            <p:nvPr/>
          </p:nvSpPr>
          <p:spPr bwMode="auto">
            <a:xfrm>
              <a:off x="5847295" y="3906864"/>
              <a:ext cx="509757" cy="962617"/>
            </a:xfrm>
            <a:prstGeom prst="rect">
              <a:avLst/>
            </a:prstGeom>
            <a:grpFill/>
            <a:ln>
              <a:noFill/>
            </a:ln>
          </p:spPr>
          <p:txBody>
            <a:bodyPr vert="horz" wrap="square" lIns="68580" tIns="34290" rIns="68580" bIns="34290" numCol="1" anchor="t" anchorCtr="0" compatLnSpc="1"/>
            <a:lstStyle/>
            <a:p>
              <a:endParaRPr lang="id-ID"/>
            </a:p>
          </p:txBody>
        </p:sp>
        <p:sp>
          <p:nvSpPr>
            <p:cNvPr id="99" name="Freeform 140"/>
            <p:cNvSpPr/>
            <p:nvPr/>
          </p:nvSpPr>
          <p:spPr bwMode="auto">
            <a:xfrm>
              <a:off x="5847296" y="363587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lstStyle/>
            <a:p>
              <a:endParaRPr lang="id-ID"/>
            </a:p>
          </p:txBody>
        </p:sp>
        <p:grpSp>
          <p:nvGrpSpPr>
            <p:cNvPr id="100" name="Group 141"/>
            <p:cNvGrpSpPr/>
            <p:nvPr/>
          </p:nvGrpSpPr>
          <p:grpSpPr>
            <a:xfrm>
              <a:off x="5719707" y="4819356"/>
              <a:ext cx="637344" cy="320568"/>
              <a:chOff x="9762797" y="4117494"/>
              <a:chExt cx="577588" cy="290513"/>
            </a:xfrm>
            <a:grpFill/>
          </p:grpSpPr>
          <p:sp>
            <p:nvSpPr>
              <p:cNvPr id="101" name="Freeform 142"/>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102" name="Freeform 143"/>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grpSp>
      <p:cxnSp>
        <p:nvCxnSpPr>
          <p:cNvPr id="103" name="Straight Connector 144"/>
          <p:cNvCxnSpPr/>
          <p:nvPr/>
        </p:nvCxnSpPr>
        <p:spPr>
          <a:xfrm>
            <a:off x="804028" y="5517661"/>
            <a:ext cx="5550072" cy="0"/>
          </a:xfrm>
          <a:prstGeom prst="line">
            <a:avLst/>
          </a:prstGeom>
          <a:ln w="158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04" name="Oval 145"/>
          <p:cNvSpPr/>
          <p:nvPr/>
        </p:nvSpPr>
        <p:spPr>
          <a:xfrm>
            <a:off x="1003189"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5" name="Oval 146"/>
          <p:cNvSpPr/>
          <p:nvPr/>
        </p:nvSpPr>
        <p:spPr>
          <a:xfrm>
            <a:off x="173358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6" name="Oval 147"/>
          <p:cNvSpPr/>
          <p:nvPr/>
        </p:nvSpPr>
        <p:spPr>
          <a:xfrm>
            <a:off x="2463974" y="5470284"/>
            <a:ext cx="111370" cy="1113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7" name="Oval 148"/>
          <p:cNvSpPr/>
          <p:nvPr/>
        </p:nvSpPr>
        <p:spPr>
          <a:xfrm>
            <a:off x="3173939"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8" name="Oval 149"/>
          <p:cNvSpPr/>
          <p:nvPr/>
        </p:nvSpPr>
        <p:spPr>
          <a:xfrm>
            <a:off x="3891491" y="5470284"/>
            <a:ext cx="111370" cy="1113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9" name="Oval 150"/>
          <p:cNvSpPr/>
          <p:nvPr/>
        </p:nvSpPr>
        <p:spPr>
          <a:xfrm>
            <a:off x="4612548"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0" name="Oval 151"/>
          <p:cNvSpPr/>
          <p:nvPr/>
        </p:nvSpPr>
        <p:spPr>
          <a:xfrm>
            <a:off x="5333604" y="5470284"/>
            <a:ext cx="111370" cy="1113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1" name="Oval 152"/>
          <p:cNvSpPr/>
          <p:nvPr/>
        </p:nvSpPr>
        <p:spPr>
          <a:xfrm>
            <a:off x="604357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2" name="TextBox 182"/>
          <p:cNvSpPr txBox="1"/>
          <p:nvPr/>
        </p:nvSpPr>
        <p:spPr>
          <a:xfrm>
            <a:off x="807535" y="4128653"/>
            <a:ext cx="502678" cy="569375"/>
          </a:xfrm>
          <a:prstGeom prst="rect">
            <a:avLst/>
          </a:prstGeom>
          <a:noFill/>
        </p:spPr>
        <p:txBody>
          <a:bodyPr wrap="none" lIns="121908" tIns="60954" rIns="121908" bIns="60954" rtlCol="0">
            <a:spAutoFit/>
          </a:bodyPr>
          <a:lstStyle/>
          <a:p>
            <a:pPr algn="ctr"/>
            <a:r>
              <a:rPr lang="id-ID" b="1" dirty="0">
                <a:solidFill>
                  <a:schemeClr val="bg1"/>
                </a:solidFill>
              </a:rPr>
              <a:t>20</a:t>
            </a:r>
          </a:p>
          <a:p>
            <a:pPr algn="ctr"/>
            <a:r>
              <a:rPr lang="id-ID" sz="1100" dirty="0">
                <a:solidFill>
                  <a:schemeClr val="bg1"/>
                </a:solidFill>
              </a:rPr>
              <a:t>%</a:t>
            </a:r>
          </a:p>
        </p:txBody>
      </p:sp>
      <p:sp>
        <p:nvSpPr>
          <p:cNvPr id="113" name="TextBox 183"/>
          <p:cNvSpPr txBox="1"/>
          <p:nvPr/>
        </p:nvSpPr>
        <p:spPr>
          <a:xfrm>
            <a:off x="1548668" y="4569448"/>
            <a:ext cx="502678" cy="569375"/>
          </a:xfrm>
          <a:prstGeom prst="rect">
            <a:avLst/>
          </a:prstGeom>
          <a:noFill/>
        </p:spPr>
        <p:txBody>
          <a:bodyPr wrap="none" lIns="121908" tIns="60954" rIns="121908" bIns="60954" rtlCol="0">
            <a:spAutoFit/>
          </a:bodyPr>
          <a:lstStyle/>
          <a:p>
            <a:pPr algn="ctr"/>
            <a:r>
              <a:rPr lang="id-ID" b="1" dirty="0">
                <a:solidFill>
                  <a:schemeClr val="bg1"/>
                </a:solidFill>
              </a:rPr>
              <a:t>10</a:t>
            </a:r>
          </a:p>
          <a:p>
            <a:pPr algn="ctr"/>
            <a:r>
              <a:rPr lang="id-ID" sz="1100" dirty="0">
                <a:solidFill>
                  <a:schemeClr val="bg1"/>
                </a:solidFill>
              </a:rPr>
              <a:t>%</a:t>
            </a:r>
          </a:p>
        </p:txBody>
      </p:sp>
      <p:sp>
        <p:nvSpPr>
          <p:cNvPr id="114" name="TextBox 184"/>
          <p:cNvSpPr txBox="1"/>
          <p:nvPr/>
        </p:nvSpPr>
        <p:spPr>
          <a:xfrm>
            <a:off x="2263522" y="3633321"/>
            <a:ext cx="502678" cy="569375"/>
          </a:xfrm>
          <a:prstGeom prst="rect">
            <a:avLst/>
          </a:prstGeom>
          <a:noFill/>
        </p:spPr>
        <p:txBody>
          <a:bodyPr wrap="none" lIns="121908" tIns="60954" rIns="121908" bIns="60954" rtlCol="0">
            <a:spAutoFit/>
          </a:bodyPr>
          <a:lstStyle/>
          <a:p>
            <a:pPr algn="ctr"/>
            <a:r>
              <a:rPr lang="id-ID" b="1" dirty="0">
                <a:solidFill>
                  <a:schemeClr val="bg1"/>
                </a:solidFill>
              </a:rPr>
              <a:t>45</a:t>
            </a:r>
          </a:p>
          <a:p>
            <a:pPr algn="ctr"/>
            <a:r>
              <a:rPr lang="id-ID" sz="1100" dirty="0">
                <a:solidFill>
                  <a:schemeClr val="bg1"/>
                </a:solidFill>
              </a:rPr>
              <a:t>%</a:t>
            </a:r>
          </a:p>
        </p:txBody>
      </p:sp>
      <p:sp>
        <p:nvSpPr>
          <p:cNvPr id="115" name="TextBox 185"/>
          <p:cNvSpPr txBox="1"/>
          <p:nvPr/>
        </p:nvSpPr>
        <p:spPr>
          <a:xfrm>
            <a:off x="2977087" y="2953737"/>
            <a:ext cx="502678" cy="569375"/>
          </a:xfrm>
          <a:prstGeom prst="rect">
            <a:avLst/>
          </a:prstGeom>
          <a:noFill/>
        </p:spPr>
        <p:txBody>
          <a:bodyPr wrap="none" lIns="121908" tIns="60954" rIns="121908" bIns="60954" rtlCol="0">
            <a:spAutoFit/>
          </a:bodyPr>
          <a:lstStyle/>
          <a:p>
            <a:pPr algn="ctr"/>
            <a:r>
              <a:rPr lang="id-ID" b="1" dirty="0">
                <a:solidFill>
                  <a:schemeClr val="bg1"/>
                </a:solidFill>
              </a:rPr>
              <a:t>75</a:t>
            </a:r>
          </a:p>
          <a:p>
            <a:pPr algn="ctr"/>
            <a:r>
              <a:rPr lang="id-ID" sz="1100" dirty="0">
                <a:solidFill>
                  <a:schemeClr val="bg1"/>
                </a:solidFill>
              </a:rPr>
              <a:t>%</a:t>
            </a:r>
          </a:p>
        </p:txBody>
      </p:sp>
      <p:sp>
        <p:nvSpPr>
          <p:cNvPr id="116" name="TextBox 186"/>
          <p:cNvSpPr txBox="1"/>
          <p:nvPr/>
        </p:nvSpPr>
        <p:spPr>
          <a:xfrm>
            <a:off x="3636144" y="2209317"/>
            <a:ext cx="630918" cy="569375"/>
          </a:xfrm>
          <a:prstGeom prst="rect">
            <a:avLst/>
          </a:prstGeom>
          <a:noFill/>
        </p:spPr>
        <p:txBody>
          <a:bodyPr wrap="none" lIns="121908" tIns="60954" rIns="121908" bIns="60954" rtlCol="0">
            <a:spAutoFit/>
          </a:bodyPr>
          <a:lstStyle/>
          <a:p>
            <a:pPr algn="ctr"/>
            <a:r>
              <a:rPr lang="id-ID" b="1" dirty="0">
                <a:solidFill>
                  <a:schemeClr val="bg1"/>
                </a:solidFill>
              </a:rPr>
              <a:t>100</a:t>
            </a:r>
          </a:p>
          <a:p>
            <a:pPr algn="ctr"/>
            <a:r>
              <a:rPr lang="id-ID" sz="1100" dirty="0">
                <a:solidFill>
                  <a:schemeClr val="bg1"/>
                </a:solidFill>
              </a:rPr>
              <a:t>%</a:t>
            </a:r>
          </a:p>
        </p:txBody>
      </p:sp>
      <p:sp>
        <p:nvSpPr>
          <p:cNvPr id="117" name="TextBox 187"/>
          <p:cNvSpPr txBox="1"/>
          <p:nvPr/>
        </p:nvSpPr>
        <p:spPr>
          <a:xfrm>
            <a:off x="5138615" y="2673796"/>
            <a:ext cx="502678" cy="569375"/>
          </a:xfrm>
          <a:prstGeom prst="rect">
            <a:avLst/>
          </a:prstGeom>
          <a:noFill/>
        </p:spPr>
        <p:txBody>
          <a:bodyPr wrap="none" lIns="121908" tIns="60954" rIns="121908" bIns="60954" rtlCol="0">
            <a:spAutoFit/>
          </a:bodyPr>
          <a:lstStyle/>
          <a:p>
            <a:pPr algn="ctr"/>
            <a:r>
              <a:rPr lang="id-ID" b="1" dirty="0">
                <a:solidFill>
                  <a:schemeClr val="bg1"/>
                </a:solidFill>
              </a:rPr>
              <a:t>85</a:t>
            </a:r>
          </a:p>
          <a:p>
            <a:pPr algn="ctr"/>
            <a:r>
              <a:rPr lang="id-ID" sz="1100" dirty="0">
                <a:solidFill>
                  <a:schemeClr val="bg1"/>
                </a:solidFill>
              </a:rPr>
              <a:t>%</a:t>
            </a:r>
          </a:p>
        </p:txBody>
      </p:sp>
      <p:sp>
        <p:nvSpPr>
          <p:cNvPr id="118" name="TextBox 188"/>
          <p:cNvSpPr txBox="1"/>
          <p:nvPr/>
        </p:nvSpPr>
        <p:spPr>
          <a:xfrm>
            <a:off x="4427780" y="3372524"/>
            <a:ext cx="502678" cy="569375"/>
          </a:xfrm>
          <a:prstGeom prst="rect">
            <a:avLst/>
          </a:prstGeom>
          <a:noFill/>
        </p:spPr>
        <p:txBody>
          <a:bodyPr wrap="none" lIns="121908" tIns="60954" rIns="121908" bIns="60954" rtlCol="0">
            <a:spAutoFit/>
          </a:bodyPr>
          <a:lstStyle/>
          <a:p>
            <a:pPr algn="ctr"/>
            <a:r>
              <a:rPr lang="id-ID" b="1" dirty="0">
                <a:solidFill>
                  <a:schemeClr val="bg1"/>
                </a:solidFill>
              </a:rPr>
              <a:t>55</a:t>
            </a:r>
          </a:p>
          <a:p>
            <a:pPr algn="ctr"/>
            <a:r>
              <a:rPr lang="id-ID" sz="1100" dirty="0">
                <a:solidFill>
                  <a:schemeClr val="bg1"/>
                </a:solidFill>
              </a:rPr>
              <a:t>%</a:t>
            </a:r>
          </a:p>
        </p:txBody>
      </p:sp>
      <p:sp>
        <p:nvSpPr>
          <p:cNvPr id="119" name="TextBox 189"/>
          <p:cNvSpPr txBox="1"/>
          <p:nvPr/>
        </p:nvSpPr>
        <p:spPr>
          <a:xfrm>
            <a:off x="5847916" y="3824792"/>
            <a:ext cx="502678" cy="569375"/>
          </a:xfrm>
          <a:prstGeom prst="rect">
            <a:avLst/>
          </a:prstGeom>
          <a:noFill/>
        </p:spPr>
        <p:txBody>
          <a:bodyPr wrap="none" lIns="121908" tIns="60954" rIns="121908" bIns="60954" rtlCol="0">
            <a:spAutoFit/>
          </a:bodyPr>
          <a:lstStyle/>
          <a:p>
            <a:pPr algn="ctr"/>
            <a:r>
              <a:rPr lang="id-ID" b="1" dirty="0">
                <a:solidFill>
                  <a:schemeClr val="bg1"/>
                </a:solidFill>
              </a:rPr>
              <a:t>40</a:t>
            </a:r>
          </a:p>
          <a:p>
            <a:pPr algn="ctr"/>
            <a:r>
              <a:rPr lang="id-ID" sz="1100" dirty="0">
                <a:solidFill>
                  <a:schemeClr val="bg1"/>
                </a:solidFill>
              </a:rPr>
              <a:t>%</a:t>
            </a:r>
          </a:p>
        </p:txBody>
      </p:sp>
      <p:sp>
        <p:nvSpPr>
          <p:cNvPr id="120" name="TextBox 190"/>
          <p:cNvSpPr txBox="1"/>
          <p:nvPr/>
        </p:nvSpPr>
        <p:spPr>
          <a:xfrm>
            <a:off x="5866813"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2015</a:t>
            </a:r>
          </a:p>
        </p:txBody>
      </p:sp>
      <p:sp>
        <p:nvSpPr>
          <p:cNvPr id="121" name="TextBox 191"/>
          <p:cNvSpPr txBox="1"/>
          <p:nvPr/>
        </p:nvSpPr>
        <p:spPr>
          <a:xfrm>
            <a:off x="5141174"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2014</a:t>
            </a:r>
          </a:p>
        </p:txBody>
      </p:sp>
      <p:sp>
        <p:nvSpPr>
          <p:cNvPr id="122" name="TextBox 192"/>
          <p:cNvSpPr txBox="1"/>
          <p:nvPr/>
        </p:nvSpPr>
        <p:spPr>
          <a:xfrm>
            <a:off x="4441159"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2013</a:t>
            </a:r>
          </a:p>
        </p:txBody>
      </p:sp>
      <p:sp>
        <p:nvSpPr>
          <p:cNvPr id="123" name="TextBox 193"/>
          <p:cNvSpPr txBox="1"/>
          <p:nvPr/>
        </p:nvSpPr>
        <p:spPr>
          <a:xfrm>
            <a:off x="3719301"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2012</a:t>
            </a:r>
          </a:p>
        </p:txBody>
      </p:sp>
      <p:sp>
        <p:nvSpPr>
          <p:cNvPr id="124" name="TextBox 194"/>
          <p:cNvSpPr txBox="1"/>
          <p:nvPr/>
        </p:nvSpPr>
        <p:spPr>
          <a:xfrm>
            <a:off x="2997443"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2011</a:t>
            </a:r>
          </a:p>
        </p:txBody>
      </p:sp>
      <p:sp>
        <p:nvSpPr>
          <p:cNvPr id="125" name="TextBox 195"/>
          <p:cNvSpPr txBox="1"/>
          <p:nvPr/>
        </p:nvSpPr>
        <p:spPr>
          <a:xfrm>
            <a:off x="2285350" y="5575595"/>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2010</a:t>
            </a:r>
          </a:p>
        </p:txBody>
      </p:sp>
      <p:sp>
        <p:nvSpPr>
          <p:cNvPr id="126" name="TextBox 196"/>
          <p:cNvSpPr txBox="1"/>
          <p:nvPr/>
        </p:nvSpPr>
        <p:spPr>
          <a:xfrm>
            <a:off x="1566354" y="5575586"/>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2009</a:t>
            </a:r>
          </a:p>
        </p:txBody>
      </p:sp>
      <p:sp>
        <p:nvSpPr>
          <p:cNvPr id="127" name="TextBox 197"/>
          <p:cNvSpPr txBox="1"/>
          <p:nvPr/>
        </p:nvSpPr>
        <p:spPr>
          <a:xfrm>
            <a:off x="840457" y="5575582"/>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2008</a:t>
            </a:r>
          </a:p>
        </p:txBody>
      </p:sp>
      <p:sp>
        <p:nvSpPr>
          <p:cNvPr id="128" name="TextBox 198"/>
          <p:cNvSpPr txBox="1"/>
          <p:nvPr/>
        </p:nvSpPr>
        <p:spPr>
          <a:xfrm>
            <a:off x="6960096" y="2492897"/>
            <a:ext cx="1887672" cy="615541"/>
          </a:xfrm>
          <a:prstGeom prst="rect">
            <a:avLst/>
          </a:prstGeom>
          <a:noFill/>
        </p:spPr>
        <p:txBody>
          <a:bodyPr wrap="none" lIns="121908" tIns="60954" rIns="121908" bIns="60954" rtlCol="0">
            <a:spAutoFit/>
          </a:bodyPr>
          <a:lstStyle/>
          <a:p>
            <a:r>
              <a:rPr lang="zh-CN" altLang="en-US" sz="3200" b="1" dirty="0">
                <a:solidFill>
                  <a:schemeClr val="accent2"/>
                </a:solidFill>
                <a:latin typeface="Raleway" panose="020B0003030101060003" pitchFamily="34" charset="0"/>
              </a:rPr>
              <a:t>添加标题</a:t>
            </a:r>
            <a:endParaRPr lang="id-ID" sz="3200" b="1" dirty="0">
              <a:solidFill>
                <a:schemeClr val="accent2"/>
              </a:solidFill>
              <a:latin typeface="Raleway" panose="020B0003030101060003" pitchFamily="34" charset="0"/>
            </a:endParaRPr>
          </a:p>
        </p:txBody>
      </p:sp>
      <p:sp>
        <p:nvSpPr>
          <p:cNvPr id="129" name="Rectangle 185"/>
          <p:cNvSpPr/>
          <p:nvPr/>
        </p:nvSpPr>
        <p:spPr>
          <a:xfrm>
            <a:off x="7031016" y="3073780"/>
            <a:ext cx="4587967" cy="2062103"/>
          </a:xfrm>
          <a:prstGeom prst="rect">
            <a:avLst/>
          </a:prstGeom>
        </p:spPr>
        <p:txBody>
          <a:bodyPr wrap="square" lIns="121908" tIns="60954" rIns="121908" bIns="60954">
            <a:spAutoFit/>
          </a:bodyPr>
          <a:lstStyle/>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400" b="1"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id-ID" altLang="zh-CN" sz="1400" dirty="0">
              <a:solidFill>
                <a:prstClr val="white">
                  <a:lumMod val="65000"/>
                </a:prstClr>
              </a:solidFill>
              <a:latin typeface="PT Sans" panose="020B0503020203020204" pitchFamily="34" charset="0"/>
            </a:endParaRPr>
          </a:p>
        </p:txBody>
      </p:sp>
      <p:sp>
        <p:nvSpPr>
          <p:cNvPr id="130" name="标题 129"/>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anim calcmode="lin" valueType="num">
                                      <p:cBhvr>
                                        <p:cTn id="23" dur="500" fill="hold"/>
                                        <p:tgtEl>
                                          <p:spTgt spid="40"/>
                                        </p:tgtEl>
                                        <p:attrNameLst>
                                          <p:attrName>ppt_x</p:attrName>
                                        </p:attrNameLst>
                                      </p:cBhvr>
                                      <p:tavLst>
                                        <p:tav tm="0">
                                          <p:val>
                                            <p:strVal val="#ppt_x"/>
                                          </p:val>
                                        </p:tav>
                                        <p:tav tm="100000">
                                          <p:val>
                                            <p:strVal val="#ppt_x"/>
                                          </p:val>
                                        </p:tav>
                                      </p:tavLst>
                                    </p:anim>
                                    <p:anim calcmode="lin" valueType="num">
                                      <p:cBhvr>
                                        <p:cTn id="24" dur="5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anim calcmode="lin" valueType="num">
                                      <p:cBhvr>
                                        <p:cTn id="28" dur="500" fill="hold"/>
                                        <p:tgtEl>
                                          <p:spTgt spid="53"/>
                                        </p:tgtEl>
                                        <p:attrNameLst>
                                          <p:attrName>ppt_x</p:attrName>
                                        </p:attrNameLst>
                                      </p:cBhvr>
                                      <p:tavLst>
                                        <p:tav tm="0">
                                          <p:val>
                                            <p:strVal val="#ppt_x"/>
                                          </p:val>
                                        </p:tav>
                                        <p:tav tm="100000">
                                          <p:val>
                                            <p:strVal val="#ppt_x"/>
                                          </p:val>
                                        </p:tav>
                                      </p:tavLst>
                                    </p:anim>
                                    <p:anim calcmode="lin" valueType="num">
                                      <p:cBhvr>
                                        <p:cTn id="29" dur="500" fill="hold"/>
                                        <p:tgtEl>
                                          <p:spTgt spid="5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anim calcmode="lin" valueType="num">
                                      <p:cBhvr>
                                        <p:cTn id="33" dur="500" fill="hold"/>
                                        <p:tgtEl>
                                          <p:spTgt spid="65"/>
                                        </p:tgtEl>
                                        <p:attrNameLst>
                                          <p:attrName>ppt_x</p:attrName>
                                        </p:attrNameLst>
                                      </p:cBhvr>
                                      <p:tavLst>
                                        <p:tav tm="0">
                                          <p:val>
                                            <p:strVal val="#ppt_x"/>
                                          </p:val>
                                        </p:tav>
                                        <p:tav tm="100000">
                                          <p:val>
                                            <p:strVal val="#ppt_x"/>
                                          </p:val>
                                        </p:tav>
                                      </p:tavLst>
                                    </p:anim>
                                    <p:anim calcmode="lin" valueType="num">
                                      <p:cBhvr>
                                        <p:cTn id="34" dur="500" fill="hold"/>
                                        <p:tgtEl>
                                          <p:spTgt spid="6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500"/>
                                        <p:tgtEl>
                                          <p:spTgt spid="91"/>
                                        </p:tgtEl>
                                      </p:cBhvr>
                                    </p:animEffect>
                                    <p:anim calcmode="lin" valueType="num">
                                      <p:cBhvr>
                                        <p:cTn id="43" dur="500" fill="hold"/>
                                        <p:tgtEl>
                                          <p:spTgt spid="91"/>
                                        </p:tgtEl>
                                        <p:attrNameLst>
                                          <p:attrName>ppt_x</p:attrName>
                                        </p:attrNameLst>
                                      </p:cBhvr>
                                      <p:tavLst>
                                        <p:tav tm="0">
                                          <p:val>
                                            <p:strVal val="#ppt_x"/>
                                          </p:val>
                                        </p:tav>
                                        <p:tav tm="100000">
                                          <p:val>
                                            <p:strVal val="#ppt_x"/>
                                          </p:val>
                                        </p:tav>
                                      </p:tavLst>
                                    </p:anim>
                                    <p:anim calcmode="lin" valueType="num">
                                      <p:cBhvr>
                                        <p:cTn id="44" dur="500" fill="hold"/>
                                        <p:tgtEl>
                                          <p:spTgt spid="91"/>
                                        </p:tgtEl>
                                        <p:attrNameLst>
                                          <p:attrName>ppt_y</p:attrName>
                                        </p:attrNameLst>
                                      </p:cBhvr>
                                      <p:tavLst>
                                        <p:tav tm="0">
                                          <p:val>
                                            <p:strVal val="#ppt_y+.1"/>
                                          </p:val>
                                        </p:tav>
                                        <p:tav tm="100000">
                                          <p:val>
                                            <p:strVal val="#ppt_y"/>
                                          </p:val>
                                        </p:tav>
                                      </p:tavLst>
                                    </p:anim>
                                  </p:childTnLst>
                                </p:cTn>
                              </p:par>
                              <p:par>
                                <p:cTn id="45" presetID="22" presetClass="entr" presetSubtype="8" fill="hold" nodeType="with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wipe(left)">
                                      <p:cBhvr>
                                        <p:cTn id="47" dur="500"/>
                                        <p:tgtEl>
                                          <p:spTgt spid="103"/>
                                        </p:tgtEl>
                                      </p:cBhvr>
                                    </p:animEffect>
                                  </p:childTnLst>
                                </p:cTn>
                              </p:par>
                            </p:childTnLst>
                          </p:cTn>
                        </p:par>
                        <p:par>
                          <p:cTn id="48" fill="hold">
                            <p:stCondLst>
                              <p:cond delay="500"/>
                            </p:stCondLst>
                            <p:childTnLst>
                              <p:par>
                                <p:cTn id="49" presetID="53" presetClass="entr" presetSubtype="16" fill="hold" grpId="0" nodeType="afterEffect">
                                  <p:stCondLst>
                                    <p:cond delay="0"/>
                                  </p:stCondLst>
                                  <p:childTnLst>
                                    <p:set>
                                      <p:cBhvr>
                                        <p:cTn id="50" dur="1" fill="hold">
                                          <p:stCondLst>
                                            <p:cond delay="0"/>
                                          </p:stCondLst>
                                        </p:cTn>
                                        <p:tgtEl>
                                          <p:spTgt spid="104"/>
                                        </p:tgtEl>
                                        <p:attrNameLst>
                                          <p:attrName>style.visibility</p:attrName>
                                        </p:attrNameLst>
                                      </p:cBhvr>
                                      <p:to>
                                        <p:strVal val="visible"/>
                                      </p:to>
                                    </p:set>
                                    <p:anim calcmode="lin" valueType="num">
                                      <p:cBhvr>
                                        <p:cTn id="51" dur="500" fill="hold"/>
                                        <p:tgtEl>
                                          <p:spTgt spid="104"/>
                                        </p:tgtEl>
                                        <p:attrNameLst>
                                          <p:attrName>ppt_w</p:attrName>
                                        </p:attrNameLst>
                                      </p:cBhvr>
                                      <p:tavLst>
                                        <p:tav tm="0">
                                          <p:val>
                                            <p:fltVal val="0"/>
                                          </p:val>
                                        </p:tav>
                                        <p:tav tm="100000">
                                          <p:val>
                                            <p:strVal val="#ppt_w"/>
                                          </p:val>
                                        </p:tav>
                                      </p:tavLst>
                                    </p:anim>
                                    <p:anim calcmode="lin" valueType="num">
                                      <p:cBhvr>
                                        <p:cTn id="52" dur="500" fill="hold"/>
                                        <p:tgtEl>
                                          <p:spTgt spid="104"/>
                                        </p:tgtEl>
                                        <p:attrNameLst>
                                          <p:attrName>ppt_h</p:attrName>
                                        </p:attrNameLst>
                                      </p:cBhvr>
                                      <p:tavLst>
                                        <p:tav tm="0">
                                          <p:val>
                                            <p:fltVal val="0"/>
                                          </p:val>
                                        </p:tav>
                                        <p:tav tm="100000">
                                          <p:val>
                                            <p:strVal val="#ppt_h"/>
                                          </p:val>
                                        </p:tav>
                                      </p:tavLst>
                                    </p:anim>
                                    <p:animEffect transition="in" filter="fade">
                                      <p:cBhvr>
                                        <p:cTn id="53" dur="500"/>
                                        <p:tgtEl>
                                          <p:spTgt spid="10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7"/>
                                        </p:tgtEl>
                                        <p:attrNameLst>
                                          <p:attrName>style.visibility</p:attrName>
                                        </p:attrNameLst>
                                      </p:cBhvr>
                                      <p:to>
                                        <p:strVal val="visible"/>
                                      </p:to>
                                    </p:set>
                                    <p:animEffect transition="in" filter="fade">
                                      <p:cBhvr>
                                        <p:cTn id="56" dur="500"/>
                                        <p:tgtEl>
                                          <p:spTgt spid="127"/>
                                        </p:tgtEl>
                                      </p:cBhvr>
                                    </p:animEffect>
                                  </p:childTnLst>
                                </p:cTn>
                              </p:par>
                            </p:childTnLst>
                          </p:cTn>
                        </p:par>
                        <p:par>
                          <p:cTn id="57" fill="hold">
                            <p:stCondLst>
                              <p:cond delay="1000"/>
                            </p:stCondLst>
                            <p:childTnLst>
                              <p:par>
                                <p:cTn id="58" presetID="22" presetClass="entr" presetSubtype="4"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down)">
                                      <p:cBhvr>
                                        <p:cTn id="60" dur="500"/>
                                        <p:tgtEl>
                                          <p:spTgt spid="8"/>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112"/>
                                        </p:tgtEl>
                                        <p:attrNameLst>
                                          <p:attrName>style.visibility</p:attrName>
                                        </p:attrNameLst>
                                      </p:cBhvr>
                                      <p:to>
                                        <p:strVal val="visible"/>
                                      </p:to>
                                    </p:set>
                                    <p:animEffect transition="in" filter="fade">
                                      <p:cBhvr>
                                        <p:cTn id="64" dur="500"/>
                                        <p:tgtEl>
                                          <p:spTgt spid="11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childTnLst>
                          </p:cTn>
                        </p:par>
                        <p:par>
                          <p:cTn id="68" fill="hold">
                            <p:stCondLst>
                              <p:cond delay="2000"/>
                            </p:stCondLst>
                            <p:childTnLst>
                              <p:par>
                                <p:cTn id="69" presetID="53" presetClass="entr" presetSubtype="16" fill="hold" grpId="0" nodeType="afterEffect">
                                  <p:stCondLst>
                                    <p:cond delay="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6"/>
                                        </p:tgtEl>
                                        <p:attrNameLst>
                                          <p:attrName>style.visibility</p:attrName>
                                        </p:attrNameLst>
                                      </p:cBhvr>
                                      <p:to>
                                        <p:strVal val="visible"/>
                                      </p:to>
                                    </p:set>
                                    <p:animEffect transition="in" filter="fade">
                                      <p:cBhvr>
                                        <p:cTn id="76" dur="500"/>
                                        <p:tgtEl>
                                          <p:spTgt spid="126"/>
                                        </p:tgtEl>
                                      </p:cBhvr>
                                    </p:animEffect>
                                  </p:childTnLst>
                                </p:cTn>
                              </p:par>
                            </p:childTnLst>
                          </p:cTn>
                        </p:par>
                        <p:par>
                          <p:cTn id="77" fill="hold">
                            <p:stCondLst>
                              <p:cond delay="2500"/>
                            </p:stCondLst>
                            <p:childTnLst>
                              <p:par>
                                <p:cTn id="78" presetID="22" presetClass="entr" presetSubtype="4" fill="hold"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down)">
                                      <p:cBhvr>
                                        <p:cTn id="80" dur="500"/>
                                        <p:tgtEl>
                                          <p:spTgt spid="20"/>
                                        </p:tgtEl>
                                      </p:cBhvr>
                                    </p:animEffect>
                                  </p:childTnLst>
                                </p:cTn>
                              </p:par>
                            </p:childTnLst>
                          </p:cTn>
                        </p:par>
                        <p:par>
                          <p:cTn id="81" fill="hold">
                            <p:stCondLst>
                              <p:cond delay="3000"/>
                            </p:stCondLst>
                            <p:childTnLst>
                              <p:par>
                                <p:cTn id="82" presetID="10" presetClass="entr" presetSubtype="0" fill="hold" grpId="0" nodeType="afterEffect">
                                  <p:stCondLst>
                                    <p:cond delay="0"/>
                                  </p:stCondLst>
                                  <p:childTnLst>
                                    <p:set>
                                      <p:cBhvr>
                                        <p:cTn id="83" dur="1" fill="hold">
                                          <p:stCondLst>
                                            <p:cond delay="0"/>
                                          </p:stCondLst>
                                        </p:cTn>
                                        <p:tgtEl>
                                          <p:spTgt spid="113"/>
                                        </p:tgtEl>
                                        <p:attrNameLst>
                                          <p:attrName>style.visibility</p:attrName>
                                        </p:attrNameLst>
                                      </p:cBhvr>
                                      <p:to>
                                        <p:strVal val="visible"/>
                                      </p:to>
                                    </p:set>
                                    <p:animEffect transition="in" filter="fade">
                                      <p:cBhvr>
                                        <p:cTn id="84" dur="500"/>
                                        <p:tgtEl>
                                          <p:spTgt spid="11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childTnLst>
                          </p:cTn>
                        </p:par>
                        <p:par>
                          <p:cTn id="88" fill="hold">
                            <p:stCondLst>
                              <p:cond delay="3500"/>
                            </p:stCondLst>
                            <p:childTnLst>
                              <p:par>
                                <p:cTn id="89" presetID="53" presetClass="entr" presetSubtype="16" fill="hold" grpId="0" nodeType="afterEffect">
                                  <p:stCondLst>
                                    <p:cond delay="0"/>
                                  </p:stCondLst>
                                  <p:childTnLst>
                                    <p:set>
                                      <p:cBhvr>
                                        <p:cTn id="90" dur="1" fill="hold">
                                          <p:stCondLst>
                                            <p:cond delay="0"/>
                                          </p:stCondLst>
                                        </p:cTn>
                                        <p:tgtEl>
                                          <p:spTgt spid="106"/>
                                        </p:tgtEl>
                                        <p:attrNameLst>
                                          <p:attrName>style.visibility</p:attrName>
                                        </p:attrNameLst>
                                      </p:cBhvr>
                                      <p:to>
                                        <p:strVal val="visible"/>
                                      </p:to>
                                    </p:set>
                                    <p:anim calcmode="lin" valueType="num">
                                      <p:cBhvr>
                                        <p:cTn id="91" dur="500" fill="hold"/>
                                        <p:tgtEl>
                                          <p:spTgt spid="106"/>
                                        </p:tgtEl>
                                        <p:attrNameLst>
                                          <p:attrName>ppt_w</p:attrName>
                                        </p:attrNameLst>
                                      </p:cBhvr>
                                      <p:tavLst>
                                        <p:tav tm="0">
                                          <p:val>
                                            <p:fltVal val="0"/>
                                          </p:val>
                                        </p:tav>
                                        <p:tav tm="100000">
                                          <p:val>
                                            <p:strVal val="#ppt_w"/>
                                          </p:val>
                                        </p:tav>
                                      </p:tavLst>
                                    </p:anim>
                                    <p:anim calcmode="lin" valueType="num">
                                      <p:cBhvr>
                                        <p:cTn id="92" dur="500" fill="hold"/>
                                        <p:tgtEl>
                                          <p:spTgt spid="106"/>
                                        </p:tgtEl>
                                        <p:attrNameLst>
                                          <p:attrName>ppt_h</p:attrName>
                                        </p:attrNameLst>
                                      </p:cBhvr>
                                      <p:tavLst>
                                        <p:tav tm="0">
                                          <p:val>
                                            <p:fltVal val="0"/>
                                          </p:val>
                                        </p:tav>
                                        <p:tav tm="100000">
                                          <p:val>
                                            <p:strVal val="#ppt_h"/>
                                          </p:val>
                                        </p:tav>
                                      </p:tavLst>
                                    </p:anim>
                                    <p:animEffect transition="in" filter="fade">
                                      <p:cBhvr>
                                        <p:cTn id="93" dur="500"/>
                                        <p:tgtEl>
                                          <p:spTgt spid="10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25"/>
                                        </p:tgtEl>
                                        <p:attrNameLst>
                                          <p:attrName>style.visibility</p:attrName>
                                        </p:attrNameLst>
                                      </p:cBhvr>
                                      <p:to>
                                        <p:strVal val="visible"/>
                                      </p:to>
                                    </p:set>
                                    <p:animEffect transition="in" filter="fade">
                                      <p:cBhvr>
                                        <p:cTn id="96" dur="500"/>
                                        <p:tgtEl>
                                          <p:spTgt spid="125"/>
                                        </p:tgtEl>
                                      </p:cBhvr>
                                    </p:animEffect>
                                  </p:childTnLst>
                                </p:cTn>
                              </p:par>
                            </p:childTnLst>
                          </p:cTn>
                        </p:par>
                        <p:par>
                          <p:cTn id="97" fill="hold">
                            <p:stCondLst>
                              <p:cond delay="4000"/>
                            </p:stCondLst>
                            <p:childTnLst>
                              <p:par>
                                <p:cTn id="98" presetID="22" presetClass="entr" presetSubtype="4" fill="hold"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down)">
                                      <p:cBhvr>
                                        <p:cTn id="100" dur="500"/>
                                        <p:tgtEl>
                                          <p:spTgt spid="33"/>
                                        </p:tgtEl>
                                      </p:cBhvr>
                                    </p:animEffect>
                                  </p:childTnLst>
                                </p:cTn>
                              </p:par>
                            </p:childTnLst>
                          </p:cTn>
                        </p:par>
                        <p:par>
                          <p:cTn id="101" fill="hold">
                            <p:stCondLst>
                              <p:cond delay="4500"/>
                            </p:stCondLst>
                            <p:childTnLst>
                              <p:par>
                                <p:cTn id="102" presetID="10" presetClass="entr" presetSubtype="0" fill="hold" grpId="0" nodeType="afterEffect">
                                  <p:stCondLst>
                                    <p:cond delay="0"/>
                                  </p:stCondLst>
                                  <p:childTnLst>
                                    <p:set>
                                      <p:cBhvr>
                                        <p:cTn id="103" dur="1" fill="hold">
                                          <p:stCondLst>
                                            <p:cond delay="0"/>
                                          </p:stCondLst>
                                        </p:cTn>
                                        <p:tgtEl>
                                          <p:spTgt spid="114"/>
                                        </p:tgtEl>
                                        <p:attrNameLst>
                                          <p:attrName>style.visibility</p:attrName>
                                        </p:attrNameLst>
                                      </p:cBhvr>
                                      <p:to>
                                        <p:strVal val="visible"/>
                                      </p:to>
                                    </p:set>
                                    <p:animEffect transition="in" filter="fade">
                                      <p:cBhvr>
                                        <p:cTn id="104" dur="500"/>
                                        <p:tgtEl>
                                          <p:spTgt spid="11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500"/>
                                        <p:tgtEl>
                                          <p:spTgt spid="32"/>
                                        </p:tgtEl>
                                      </p:cBhvr>
                                    </p:animEffect>
                                  </p:childTnLst>
                                </p:cTn>
                              </p:par>
                            </p:childTnLst>
                          </p:cTn>
                        </p:par>
                        <p:par>
                          <p:cTn id="108" fill="hold">
                            <p:stCondLst>
                              <p:cond delay="5000"/>
                            </p:stCondLst>
                            <p:childTnLst>
                              <p:par>
                                <p:cTn id="109" presetID="53" presetClass="entr" presetSubtype="16" fill="hold" grpId="0" nodeType="afterEffect">
                                  <p:stCondLst>
                                    <p:cond delay="0"/>
                                  </p:stCondLst>
                                  <p:childTnLst>
                                    <p:set>
                                      <p:cBhvr>
                                        <p:cTn id="110" dur="1" fill="hold">
                                          <p:stCondLst>
                                            <p:cond delay="0"/>
                                          </p:stCondLst>
                                        </p:cTn>
                                        <p:tgtEl>
                                          <p:spTgt spid="107"/>
                                        </p:tgtEl>
                                        <p:attrNameLst>
                                          <p:attrName>style.visibility</p:attrName>
                                        </p:attrNameLst>
                                      </p:cBhvr>
                                      <p:to>
                                        <p:strVal val="visible"/>
                                      </p:to>
                                    </p:set>
                                    <p:anim calcmode="lin" valueType="num">
                                      <p:cBhvr>
                                        <p:cTn id="111" dur="500" fill="hold"/>
                                        <p:tgtEl>
                                          <p:spTgt spid="107"/>
                                        </p:tgtEl>
                                        <p:attrNameLst>
                                          <p:attrName>ppt_w</p:attrName>
                                        </p:attrNameLst>
                                      </p:cBhvr>
                                      <p:tavLst>
                                        <p:tav tm="0">
                                          <p:val>
                                            <p:fltVal val="0"/>
                                          </p:val>
                                        </p:tav>
                                        <p:tav tm="100000">
                                          <p:val>
                                            <p:strVal val="#ppt_w"/>
                                          </p:val>
                                        </p:tav>
                                      </p:tavLst>
                                    </p:anim>
                                    <p:anim calcmode="lin" valueType="num">
                                      <p:cBhvr>
                                        <p:cTn id="112" dur="500" fill="hold"/>
                                        <p:tgtEl>
                                          <p:spTgt spid="107"/>
                                        </p:tgtEl>
                                        <p:attrNameLst>
                                          <p:attrName>ppt_h</p:attrName>
                                        </p:attrNameLst>
                                      </p:cBhvr>
                                      <p:tavLst>
                                        <p:tav tm="0">
                                          <p:val>
                                            <p:fltVal val="0"/>
                                          </p:val>
                                        </p:tav>
                                        <p:tav tm="100000">
                                          <p:val>
                                            <p:strVal val="#ppt_h"/>
                                          </p:val>
                                        </p:tav>
                                      </p:tavLst>
                                    </p:anim>
                                    <p:animEffect transition="in" filter="fade">
                                      <p:cBhvr>
                                        <p:cTn id="113" dur="500"/>
                                        <p:tgtEl>
                                          <p:spTgt spid="10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24"/>
                                        </p:tgtEl>
                                        <p:attrNameLst>
                                          <p:attrName>style.visibility</p:attrName>
                                        </p:attrNameLst>
                                      </p:cBhvr>
                                      <p:to>
                                        <p:strVal val="visible"/>
                                      </p:to>
                                    </p:set>
                                    <p:animEffect transition="in" filter="fade">
                                      <p:cBhvr>
                                        <p:cTn id="116" dur="500"/>
                                        <p:tgtEl>
                                          <p:spTgt spid="124"/>
                                        </p:tgtEl>
                                      </p:cBhvr>
                                    </p:animEffect>
                                  </p:childTnLst>
                                </p:cTn>
                              </p:par>
                            </p:childTnLst>
                          </p:cTn>
                        </p:par>
                        <p:par>
                          <p:cTn id="117" fill="hold">
                            <p:stCondLst>
                              <p:cond delay="5500"/>
                            </p:stCondLst>
                            <p:childTnLst>
                              <p:par>
                                <p:cTn id="118" presetID="22" presetClass="entr" presetSubtype="4" fill="hold" nodeType="after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wipe(down)">
                                      <p:cBhvr>
                                        <p:cTn id="120" dur="500"/>
                                        <p:tgtEl>
                                          <p:spTgt spid="46"/>
                                        </p:tgtEl>
                                      </p:cBhvr>
                                    </p:animEffect>
                                  </p:childTnLst>
                                </p:cTn>
                              </p:par>
                            </p:childTnLst>
                          </p:cTn>
                        </p:par>
                        <p:par>
                          <p:cTn id="121" fill="hold">
                            <p:stCondLst>
                              <p:cond delay="6000"/>
                            </p:stCondLst>
                            <p:childTnLst>
                              <p:par>
                                <p:cTn id="122" presetID="10" presetClass="entr" presetSubtype="0" fill="hold" grpId="0"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5"/>
                                        </p:tgtEl>
                                        <p:attrNameLst>
                                          <p:attrName>style.visibility</p:attrName>
                                        </p:attrNameLst>
                                      </p:cBhvr>
                                      <p:to>
                                        <p:strVal val="visible"/>
                                      </p:to>
                                    </p:set>
                                    <p:animEffect transition="in" filter="fade">
                                      <p:cBhvr>
                                        <p:cTn id="127" dur="500"/>
                                        <p:tgtEl>
                                          <p:spTgt spid="45"/>
                                        </p:tgtEl>
                                      </p:cBhvr>
                                    </p:animEffect>
                                  </p:childTnLst>
                                </p:cTn>
                              </p:par>
                            </p:childTnLst>
                          </p:cTn>
                        </p:par>
                        <p:par>
                          <p:cTn id="128" fill="hold">
                            <p:stCondLst>
                              <p:cond delay="6500"/>
                            </p:stCondLst>
                            <p:childTnLst>
                              <p:par>
                                <p:cTn id="129" presetID="53" presetClass="entr" presetSubtype="16" fill="hold" grpId="0" nodeType="afterEffect">
                                  <p:stCondLst>
                                    <p:cond delay="0"/>
                                  </p:stCondLst>
                                  <p:childTnLst>
                                    <p:set>
                                      <p:cBhvr>
                                        <p:cTn id="130" dur="1" fill="hold">
                                          <p:stCondLst>
                                            <p:cond delay="0"/>
                                          </p:stCondLst>
                                        </p:cTn>
                                        <p:tgtEl>
                                          <p:spTgt spid="108"/>
                                        </p:tgtEl>
                                        <p:attrNameLst>
                                          <p:attrName>style.visibility</p:attrName>
                                        </p:attrNameLst>
                                      </p:cBhvr>
                                      <p:to>
                                        <p:strVal val="visible"/>
                                      </p:to>
                                    </p:set>
                                    <p:anim calcmode="lin" valueType="num">
                                      <p:cBhvr>
                                        <p:cTn id="131" dur="500" fill="hold"/>
                                        <p:tgtEl>
                                          <p:spTgt spid="108"/>
                                        </p:tgtEl>
                                        <p:attrNameLst>
                                          <p:attrName>ppt_w</p:attrName>
                                        </p:attrNameLst>
                                      </p:cBhvr>
                                      <p:tavLst>
                                        <p:tav tm="0">
                                          <p:val>
                                            <p:fltVal val="0"/>
                                          </p:val>
                                        </p:tav>
                                        <p:tav tm="100000">
                                          <p:val>
                                            <p:strVal val="#ppt_w"/>
                                          </p:val>
                                        </p:tav>
                                      </p:tavLst>
                                    </p:anim>
                                    <p:anim calcmode="lin" valueType="num">
                                      <p:cBhvr>
                                        <p:cTn id="132" dur="500" fill="hold"/>
                                        <p:tgtEl>
                                          <p:spTgt spid="108"/>
                                        </p:tgtEl>
                                        <p:attrNameLst>
                                          <p:attrName>ppt_h</p:attrName>
                                        </p:attrNameLst>
                                      </p:cBhvr>
                                      <p:tavLst>
                                        <p:tav tm="0">
                                          <p:val>
                                            <p:fltVal val="0"/>
                                          </p:val>
                                        </p:tav>
                                        <p:tav tm="100000">
                                          <p:val>
                                            <p:strVal val="#ppt_h"/>
                                          </p:val>
                                        </p:tav>
                                      </p:tavLst>
                                    </p:anim>
                                    <p:animEffect transition="in" filter="fade">
                                      <p:cBhvr>
                                        <p:cTn id="133" dur="500"/>
                                        <p:tgtEl>
                                          <p:spTgt spid="108"/>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23"/>
                                        </p:tgtEl>
                                        <p:attrNameLst>
                                          <p:attrName>style.visibility</p:attrName>
                                        </p:attrNameLst>
                                      </p:cBhvr>
                                      <p:to>
                                        <p:strVal val="visible"/>
                                      </p:to>
                                    </p:set>
                                    <p:animEffect transition="in" filter="fade">
                                      <p:cBhvr>
                                        <p:cTn id="136" dur="500"/>
                                        <p:tgtEl>
                                          <p:spTgt spid="123"/>
                                        </p:tgtEl>
                                      </p:cBhvr>
                                    </p:animEffect>
                                  </p:childTnLst>
                                </p:cTn>
                              </p:par>
                            </p:childTnLst>
                          </p:cTn>
                        </p:par>
                        <p:par>
                          <p:cTn id="137" fill="hold">
                            <p:stCondLst>
                              <p:cond delay="7000"/>
                            </p:stCondLst>
                            <p:childTnLst>
                              <p:par>
                                <p:cTn id="138" presetID="22" presetClass="entr" presetSubtype="4" fill="hold" nodeType="afterEffect">
                                  <p:stCondLst>
                                    <p:cond delay="0"/>
                                  </p:stCondLst>
                                  <p:childTnLst>
                                    <p:set>
                                      <p:cBhvr>
                                        <p:cTn id="139" dur="1" fill="hold">
                                          <p:stCondLst>
                                            <p:cond delay="0"/>
                                          </p:stCondLst>
                                        </p:cTn>
                                        <p:tgtEl>
                                          <p:spTgt spid="58"/>
                                        </p:tgtEl>
                                        <p:attrNameLst>
                                          <p:attrName>style.visibility</p:attrName>
                                        </p:attrNameLst>
                                      </p:cBhvr>
                                      <p:to>
                                        <p:strVal val="visible"/>
                                      </p:to>
                                    </p:set>
                                    <p:animEffect transition="in" filter="wipe(down)">
                                      <p:cBhvr>
                                        <p:cTn id="140" dur="500"/>
                                        <p:tgtEl>
                                          <p:spTgt spid="58"/>
                                        </p:tgtEl>
                                      </p:cBhvr>
                                    </p:animEffect>
                                  </p:childTnLst>
                                </p:cTn>
                              </p:par>
                            </p:childTnLst>
                          </p:cTn>
                        </p:par>
                        <p:par>
                          <p:cTn id="141" fill="hold">
                            <p:stCondLst>
                              <p:cond delay="7500"/>
                            </p:stCondLst>
                            <p:childTnLst>
                              <p:par>
                                <p:cTn id="142" presetID="10" presetClass="entr" presetSubtype="0" fill="hold" grpId="0" nodeType="afterEffect">
                                  <p:stCondLst>
                                    <p:cond delay="0"/>
                                  </p:stCondLst>
                                  <p:childTnLst>
                                    <p:set>
                                      <p:cBhvr>
                                        <p:cTn id="143" dur="1" fill="hold">
                                          <p:stCondLst>
                                            <p:cond delay="0"/>
                                          </p:stCondLst>
                                        </p:cTn>
                                        <p:tgtEl>
                                          <p:spTgt spid="116"/>
                                        </p:tgtEl>
                                        <p:attrNameLst>
                                          <p:attrName>style.visibility</p:attrName>
                                        </p:attrNameLst>
                                      </p:cBhvr>
                                      <p:to>
                                        <p:strVal val="visible"/>
                                      </p:to>
                                    </p:set>
                                    <p:animEffect transition="in" filter="fade">
                                      <p:cBhvr>
                                        <p:cTn id="144" dur="500"/>
                                        <p:tgtEl>
                                          <p:spTgt spid="116"/>
                                        </p:tgtEl>
                                      </p:cBhvr>
                                    </p:animEffect>
                                  </p:childTnLst>
                                </p:cTn>
                              </p:par>
                            </p:childTnLst>
                          </p:cTn>
                        </p:par>
                        <p:par>
                          <p:cTn id="145" fill="hold">
                            <p:stCondLst>
                              <p:cond delay="8000"/>
                            </p:stCondLst>
                            <p:childTnLst>
                              <p:par>
                                <p:cTn id="146" presetID="53" presetClass="entr" presetSubtype="16" fill="hold" grpId="0" nodeType="afterEffect">
                                  <p:stCondLst>
                                    <p:cond delay="0"/>
                                  </p:stCondLst>
                                  <p:childTnLst>
                                    <p:set>
                                      <p:cBhvr>
                                        <p:cTn id="147" dur="1" fill="hold">
                                          <p:stCondLst>
                                            <p:cond delay="0"/>
                                          </p:stCondLst>
                                        </p:cTn>
                                        <p:tgtEl>
                                          <p:spTgt spid="109"/>
                                        </p:tgtEl>
                                        <p:attrNameLst>
                                          <p:attrName>style.visibility</p:attrName>
                                        </p:attrNameLst>
                                      </p:cBhvr>
                                      <p:to>
                                        <p:strVal val="visible"/>
                                      </p:to>
                                    </p:set>
                                    <p:anim calcmode="lin" valueType="num">
                                      <p:cBhvr>
                                        <p:cTn id="148" dur="500" fill="hold"/>
                                        <p:tgtEl>
                                          <p:spTgt spid="109"/>
                                        </p:tgtEl>
                                        <p:attrNameLst>
                                          <p:attrName>ppt_w</p:attrName>
                                        </p:attrNameLst>
                                      </p:cBhvr>
                                      <p:tavLst>
                                        <p:tav tm="0">
                                          <p:val>
                                            <p:fltVal val="0"/>
                                          </p:val>
                                        </p:tav>
                                        <p:tav tm="100000">
                                          <p:val>
                                            <p:strVal val="#ppt_w"/>
                                          </p:val>
                                        </p:tav>
                                      </p:tavLst>
                                    </p:anim>
                                    <p:anim calcmode="lin" valueType="num">
                                      <p:cBhvr>
                                        <p:cTn id="149" dur="500" fill="hold"/>
                                        <p:tgtEl>
                                          <p:spTgt spid="109"/>
                                        </p:tgtEl>
                                        <p:attrNameLst>
                                          <p:attrName>ppt_h</p:attrName>
                                        </p:attrNameLst>
                                      </p:cBhvr>
                                      <p:tavLst>
                                        <p:tav tm="0">
                                          <p:val>
                                            <p:fltVal val="0"/>
                                          </p:val>
                                        </p:tav>
                                        <p:tav tm="100000">
                                          <p:val>
                                            <p:strVal val="#ppt_h"/>
                                          </p:val>
                                        </p:tav>
                                      </p:tavLst>
                                    </p:anim>
                                    <p:animEffect transition="in" filter="fade">
                                      <p:cBhvr>
                                        <p:cTn id="150" dur="500"/>
                                        <p:tgtEl>
                                          <p:spTgt spid="109"/>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122"/>
                                        </p:tgtEl>
                                        <p:attrNameLst>
                                          <p:attrName>style.visibility</p:attrName>
                                        </p:attrNameLst>
                                      </p:cBhvr>
                                      <p:to>
                                        <p:strVal val="visible"/>
                                      </p:to>
                                    </p:set>
                                    <p:animEffect transition="in" filter="fade">
                                      <p:cBhvr>
                                        <p:cTn id="153" dur="500"/>
                                        <p:tgtEl>
                                          <p:spTgt spid="122"/>
                                        </p:tgtEl>
                                      </p:cBhvr>
                                    </p:animEffect>
                                  </p:childTnLst>
                                </p:cTn>
                              </p:par>
                            </p:childTnLst>
                          </p:cTn>
                        </p:par>
                        <p:par>
                          <p:cTn id="154" fill="hold">
                            <p:stCondLst>
                              <p:cond delay="8500"/>
                            </p:stCondLst>
                            <p:childTnLst>
                              <p:par>
                                <p:cTn id="155" presetID="22" presetClass="entr" presetSubtype="4" fill="hold" nodeType="afterEffect">
                                  <p:stCondLst>
                                    <p:cond delay="0"/>
                                  </p:stCondLst>
                                  <p:childTnLst>
                                    <p:set>
                                      <p:cBhvr>
                                        <p:cTn id="156" dur="1" fill="hold">
                                          <p:stCondLst>
                                            <p:cond delay="0"/>
                                          </p:stCondLst>
                                        </p:cTn>
                                        <p:tgtEl>
                                          <p:spTgt spid="71"/>
                                        </p:tgtEl>
                                        <p:attrNameLst>
                                          <p:attrName>style.visibility</p:attrName>
                                        </p:attrNameLst>
                                      </p:cBhvr>
                                      <p:to>
                                        <p:strVal val="visible"/>
                                      </p:to>
                                    </p:set>
                                    <p:animEffect transition="in" filter="wipe(down)">
                                      <p:cBhvr>
                                        <p:cTn id="157" dur="500"/>
                                        <p:tgtEl>
                                          <p:spTgt spid="71"/>
                                        </p:tgtEl>
                                      </p:cBhvr>
                                    </p:animEffect>
                                  </p:childTnLst>
                                </p:cTn>
                              </p:par>
                            </p:childTnLst>
                          </p:cTn>
                        </p:par>
                        <p:par>
                          <p:cTn id="158" fill="hold">
                            <p:stCondLst>
                              <p:cond delay="9000"/>
                            </p:stCondLst>
                            <p:childTnLst>
                              <p:par>
                                <p:cTn id="159" presetID="10" presetClass="entr" presetSubtype="0" fill="hold" grpId="0" nodeType="afterEffect">
                                  <p:stCondLst>
                                    <p:cond delay="0"/>
                                  </p:stCondLst>
                                  <p:childTnLst>
                                    <p:set>
                                      <p:cBhvr>
                                        <p:cTn id="160" dur="1" fill="hold">
                                          <p:stCondLst>
                                            <p:cond delay="0"/>
                                          </p:stCondLst>
                                        </p:cTn>
                                        <p:tgtEl>
                                          <p:spTgt spid="118"/>
                                        </p:tgtEl>
                                        <p:attrNameLst>
                                          <p:attrName>style.visibility</p:attrName>
                                        </p:attrNameLst>
                                      </p:cBhvr>
                                      <p:to>
                                        <p:strVal val="visible"/>
                                      </p:to>
                                    </p:set>
                                    <p:animEffect transition="in" filter="fade">
                                      <p:cBhvr>
                                        <p:cTn id="161" dur="500"/>
                                        <p:tgtEl>
                                          <p:spTgt spid="118"/>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70"/>
                                        </p:tgtEl>
                                        <p:attrNameLst>
                                          <p:attrName>style.visibility</p:attrName>
                                        </p:attrNameLst>
                                      </p:cBhvr>
                                      <p:to>
                                        <p:strVal val="visible"/>
                                      </p:to>
                                    </p:set>
                                    <p:animEffect transition="in" filter="fade">
                                      <p:cBhvr>
                                        <p:cTn id="164" dur="500"/>
                                        <p:tgtEl>
                                          <p:spTgt spid="70"/>
                                        </p:tgtEl>
                                      </p:cBhvr>
                                    </p:animEffect>
                                  </p:childTnLst>
                                </p:cTn>
                              </p:par>
                            </p:childTnLst>
                          </p:cTn>
                        </p:par>
                        <p:par>
                          <p:cTn id="165" fill="hold">
                            <p:stCondLst>
                              <p:cond delay="9500"/>
                            </p:stCondLst>
                            <p:childTnLst>
                              <p:par>
                                <p:cTn id="166" presetID="53" presetClass="entr" presetSubtype="16" fill="hold" grpId="0" nodeType="afterEffect">
                                  <p:stCondLst>
                                    <p:cond delay="0"/>
                                  </p:stCondLst>
                                  <p:childTnLst>
                                    <p:set>
                                      <p:cBhvr>
                                        <p:cTn id="167" dur="1" fill="hold">
                                          <p:stCondLst>
                                            <p:cond delay="0"/>
                                          </p:stCondLst>
                                        </p:cTn>
                                        <p:tgtEl>
                                          <p:spTgt spid="110"/>
                                        </p:tgtEl>
                                        <p:attrNameLst>
                                          <p:attrName>style.visibility</p:attrName>
                                        </p:attrNameLst>
                                      </p:cBhvr>
                                      <p:to>
                                        <p:strVal val="visible"/>
                                      </p:to>
                                    </p:set>
                                    <p:anim calcmode="lin" valueType="num">
                                      <p:cBhvr>
                                        <p:cTn id="168" dur="500" fill="hold"/>
                                        <p:tgtEl>
                                          <p:spTgt spid="110"/>
                                        </p:tgtEl>
                                        <p:attrNameLst>
                                          <p:attrName>ppt_w</p:attrName>
                                        </p:attrNameLst>
                                      </p:cBhvr>
                                      <p:tavLst>
                                        <p:tav tm="0">
                                          <p:val>
                                            <p:fltVal val="0"/>
                                          </p:val>
                                        </p:tav>
                                        <p:tav tm="100000">
                                          <p:val>
                                            <p:strVal val="#ppt_w"/>
                                          </p:val>
                                        </p:tav>
                                      </p:tavLst>
                                    </p:anim>
                                    <p:anim calcmode="lin" valueType="num">
                                      <p:cBhvr>
                                        <p:cTn id="169" dur="500" fill="hold"/>
                                        <p:tgtEl>
                                          <p:spTgt spid="110"/>
                                        </p:tgtEl>
                                        <p:attrNameLst>
                                          <p:attrName>ppt_h</p:attrName>
                                        </p:attrNameLst>
                                      </p:cBhvr>
                                      <p:tavLst>
                                        <p:tav tm="0">
                                          <p:val>
                                            <p:fltVal val="0"/>
                                          </p:val>
                                        </p:tav>
                                        <p:tav tm="100000">
                                          <p:val>
                                            <p:strVal val="#ppt_h"/>
                                          </p:val>
                                        </p:tav>
                                      </p:tavLst>
                                    </p:anim>
                                    <p:animEffect transition="in" filter="fade">
                                      <p:cBhvr>
                                        <p:cTn id="170" dur="500"/>
                                        <p:tgtEl>
                                          <p:spTgt spid="11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121"/>
                                        </p:tgtEl>
                                        <p:attrNameLst>
                                          <p:attrName>style.visibility</p:attrName>
                                        </p:attrNameLst>
                                      </p:cBhvr>
                                      <p:to>
                                        <p:strVal val="visible"/>
                                      </p:to>
                                    </p:set>
                                    <p:animEffect transition="in" filter="fade">
                                      <p:cBhvr>
                                        <p:cTn id="173" dur="500"/>
                                        <p:tgtEl>
                                          <p:spTgt spid="121"/>
                                        </p:tgtEl>
                                      </p:cBhvr>
                                    </p:animEffect>
                                  </p:childTnLst>
                                </p:cTn>
                              </p:par>
                            </p:childTnLst>
                          </p:cTn>
                        </p:par>
                        <p:par>
                          <p:cTn id="174" fill="hold">
                            <p:stCondLst>
                              <p:cond delay="10000"/>
                            </p:stCondLst>
                            <p:childTnLst>
                              <p:par>
                                <p:cTn id="175" presetID="22" presetClass="entr" presetSubtype="4" fill="hold" nodeType="afterEffect">
                                  <p:stCondLst>
                                    <p:cond delay="0"/>
                                  </p:stCondLst>
                                  <p:childTnLst>
                                    <p:set>
                                      <p:cBhvr>
                                        <p:cTn id="176" dur="1" fill="hold">
                                          <p:stCondLst>
                                            <p:cond delay="0"/>
                                          </p:stCondLst>
                                        </p:cTn>
                                        <p:tgtEl>
                                          <p:spTgt spid="84"/>
                                        </p:tgtEl>
                                        <p:attrNameLst>
                                          <p:attrName>style.visibility</p:attrName>
                                        </p:attrNameLst>
                                      </p:cBhvr>
                                      <p:to>
                                        <p:strVal val="visible"/>
                                      </p:to>
                                    </p:set>
                                    <p:animEffect transition="in" filter="wipe(down)">
                                      <p:cBhvr>
                                        <p:cTn id="177" dur="500"/>
                                        <p:tgtEl>
                                          <p:spTgt spid="84"/>
                                        </p:tgtEl>
                                      </p:cBhvr>
                                    </p:animEffect>
                                  </p:childTnLst>
                                </p:cTn>
                              </p:par>
                            </p:childTnLst>
                          </p:cTn>
                        </p:par>
                        <p:par>
                          <p:cTn id="178" fill="hold">
                            <p:stCondLst>
                              <p:cond delay="10500"/>
                            </p:stCondLst>
                            <p:childTnLst>
                              <p:par>
                                <p:cTn id="179" presetID="10" presetClass="entr" presetSubtype="0" fill="hold" grpId="0" nodeType="afterEffect">
                                  <p:stCondLst>
                                    <p:cond delay="0"/>
                                  </p:stCondLst>
                                  <p:childTnLst>
                                    <p:set>
                                      <p:cBhvr>
                                        <p:cTn id="180" dur="1" fill="hold">
                                          <p:stCondLst>
                                            <p:cond delay="0"/>
                                          </p:stCondLst>
                                        </p:cTn>
                                        <p:tgtEl>
                                          <p:spTgt spid="117"/>
                                        </p:tgtEl>
                                        <p:attrNameLst>
                                          <p:attrName>style.visibility</p:attrName>
                                        </p:attrNameLst>
                                      </p:cBhvr>
                                      <p:to>
                                        <p:strVal val="visible"/>
                                      </p:to>
                                    </p:set>
                                    <p:animEffect transition="in" filter="fade">
                                      <p:cBhvr>
                                        <p:cTn id="181" dur="500"/>
                                        <p:tgtEl>
                                          <p:spTgt spid="117"/>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83"/>
                                        </p:tgtEl>
                                        <p:attrNameLst>
                                          <p:attrName>style.visibility</p:attrName>
                                        </p:attrNameLst>
                                      </p:cBhvr>
                                      <p:to>
                                        <p:strVal val="visible"/>
                                      </p:to>
                                    </p:set>
                                    <p:animEffect transition="in" filter="fade">
                                      <p:cBhvr>
                                        <p:cTn id="184" dur="500"/>
                                        <p:tgtEl>
                                          <p:spTgt spid="83"/>
                                        </p:tgtEl>
                                      </p:cBhvr>
                                    </p:animEffect>
                                  </p:childTnLst>
                                </p:cTn>
                              </p:par>
                            </p:childTnLst>
                          </p:cTn>
                        </p:par>
                        <p:par>
                          <p:cTn id="185" fill="hold">
                            <p:stCondLst>
                              <p:cond delay="11000"/>
                            </p:stCondLst>
                            <p:childTnLst>
                              <p:par>
                                <p:cTn id="186" presetID="53" presetClass="entr" presetSubtype="16" fill="hold" grpId="0" nodeType="afterEffect">
                                  <p:stCondLst>
                                    <p:cond delay="0"/>
                                  </p:stCondLst>
                                  <p:childTnLst>
                                    <p:set>
                                      <p:cBhvr>
                                        <p:cTn id="187" dur="1" fill="hold">
                                          <p:stCondLst>
                                            <p:cond delay="0"/>
                                          </p:stCondLst>
                                        </p:cTn>
                                        <p:tgtEl>
                                          <p:spTgt spid="111"/>
                                        </p:tgtEl>
                                        <p:attrNameLst>
                                          <p:attrName>style.visibility</p:attrName>
                                        </p:attrNameLst>
                                      </p:cBhvr>
                                      <p:to>
                                        <p:strVal val="visible"/>
                                      </p:to>
                                    </p:set>
                                    <p:anim calcmode="lin" valueType="num">
                                      <p:cBhvr>
                                        <p:cTn id="188" dur="500" fill="hold"/>
                                        <p:tgtEl>
                                          <p:spTgt spid="111"/>
                                        </p:tgtEl>
                                        <p:attrNameLst>
                                          <p:attrName>ppt_w</p:attrName>
                                        </p:attrNameLst>
                                      </p:cBhvr>
                                      <p:tavLst>
                                        <p:tav tm="0">
                                          <p:val>
                                            <p:fltVal val="0"/>
                                          </p:val>
                                        </p:tav>
                                        <p:tav tm="100000">
                                          <p:val>
                                            <p:strVal val="#ppt_w"/>
                                          </p:val>
                                        </p:tav>
                                      </p:tavLst>
                                    </p:anim>
                                    <p:anim calcmode="lin" valueType="num">
                                      <p:cBhvr>
                                        <p:cTn id="189" dur="500" fill="hold"/>
                                        <p:tgtEl>
                                          <p:spTgt spid="111"/>
                                        </p:tgtEl>
                                        <p:attrNameLst>
                                          <p:attrName>ppt_h</p:attrName>
                                        </p:attrNameLst>
                                      </p:cBhvr>
                                      <p:tavLst>
                                        <p:tav tm="0">
                                          <p:val>
                                            <p:fltVal val="0"/>
                                          </p:val>
                                        </p:tav>
                                        <p:tav tm="100000">
                                          <p:val>
                                            <p:strVal val="#ppt_h"/>
                                          </p:val>
                                        </p:tav>
                                      </p:tavLst>
                                    </p:anim>
                                    <p:animEffect transition="in" filter="fade">
                                      <p:cBhvr>
                                        <p:cTn id="190" dur="500"/>
                                        <p:tgtEl>
                                          <p:spTgt spid="111"/>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120"/>
                                        </p:tgtEl>
                                        <p:attrNameLst>
                                          <p:attrName>style.visibility</p:attrName>
                                        </p:attrNameLst>
                                      </p:cBhvr>
                                      <p:to>
                                        <p:strVal val="visible"/>
                                      </p:to>
                                    </p:set>
                                    <p:animEffect transition="in" filter="wipe(down)">
                                      <p:cBhvr>
                                        <p:cTn id="193" dur="500"/>
                                        <p:tgtEl>
                                          <p:spTgt spid="120"/>
                                        </p:tgtEl>
                                      </p:cBhvr>
                                    </p:animEffect>
                                  </p:childTnLst>
                                </p:cTn>
                              </p:par>
                            </p:childTnLst>
                          </p:cTn>
                        </p:par>
                        <p:par>
                          <p:cTn id="194" fill="hold">
                            <p:stCondLst>
                              <p:cond delay="11500"/>
                            </p:stCondLst>
                            <p:childTnLst>
                              <p:par>
                                <p:cTn id="195" presetID="22" presetClass="entr" presetSubtype="4" fill="hold" nodeType="afterEffect">
                                  <p:stCondLst>
                                    <p:cond delay="0"/>
                                  </p:stCondLst>
                                  <p:childTnLst>
                                    <p:set>
                                      <p:cBhvr>
                                        <p:cTn id="196" dur="1" fill="hold">
                                          <p:stCondLst>
                                            <p:cond delay="0"/>
                                          </p:stCondLst>
                                        </p:cTn>
                                        <p:tgtEl>
                                          <p:spTgt spid="97"/>
                                        </p:tgtEl>
                                        <p:attrNameLst>
                                          <p:attrName>style.visibility</p:attrName>
                                        </p:attrNameLst>
                                      </p:cBhvr>
                                      <p:to>
                                        <p:strVal val="visible"/>
                                      </p:to>
                                    </p:set>
                                    <p:animEffect transition="in" filter="wipe(down)">
                                      <p:cBhvr>
                                        <p:cTn id="197" dur="500"/>
                                        <p:tgtEl>
                                          <p:spTgt spid="97"/>
                                        </p:tgtEl>
                                      </p:cBhvr>
                                    </p:animEffect>
                                  </p:childTnLst>
                                </p:cTn>
                              </p:par>
                            </p:childTnLst>
                          </p:cTn>
                        </p:par>
                        <p:par>
                          <p:cTn id="198" fill="hold">
                            <p:stCondLst>
                              <p:cond delay="12000"/>
                            </p:stCondLst>
                            <p:childTnLst>
                              <p:par>
                                <p:cTn id="199" presetID="10" presetClass="entr" presetSubtype="0" fill="hold" grpId="0" nodeType="afterEffect">
                                  <p:stCondLst>
                                    <p:cond delay="0"/>
                                  </p:stCondLst>
                                  <p:childTnLst>
                                    <p:set>
                                      <p:cBhvr>
                                        <p:cTn id="200" dur="1" fill="hold">
                                          <p:stCondLst>
                                            <p:cond delay="0"/>
                                          </p:stCondLst>
                                        </p:cTn>
                                        <p:tgtEl>
                                          <p:spTgt spid="119"/>
                                        </p:tgtEl>
                                        <p:attrNameLst>
                                          <p:attrName>style.visibility</p:attrName>
                                        </p:attrNameLst>
                                      </p:cBhvr>
                                      <p:to>
                                        <p:strVal val="visible"/>
                                      </p:to>
                                    </p:set>
                                    <p:animEffect transition="in" filter="fade">
                                      <p:cBhvr>
                                        <p:cTn id="201" dur="500"/>
                                        <p:tgtEl>
                                          <p:spTgt spid="119"/>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96"/>
                                        </p:tgtEl>
                                        <p:attrNameLst>
                                          <p:attrName>style.visibility</p:attrName>
                                        </p:attrNameLst>
                                      </p:cBhvr>
                                      <p:to>
                                        <p:strVal val="visible"/>
                                      </p:to>
                                    </p:set>
                                    <p:animEffect transition="in" filter="fade">
                                      <p:cBhvr>
                                        <p:cTn id="204" dur="500"/>
                                        <p:tgtEl>
                                          <p:spTgt spid="96"/>
                                        </p:tgtEl>
                                      </p:cBhvr>
                                    </p:animEffect>
                                  </p:childTnLst>
                                </p:cTn>
                              </p:par>
                            </p:childTnLst>
                          </p:cTn>
                        </p:par>
                        <p:par>
                          <p:cTn id="205" fill="hold">
                            <p:stCondLst>
                              <p:cond delay="12500"/>
                            </p:stCondLst>
                            <p:childTnLst>
                              <p:par>
                                <p:cTn id="206" presetID="10" presetClass="entr" presetSubtype="0" fill="hold" grpId="0" nodeType="afterEffect">
                                  <p:stCondLst>
                                    <p:cond delay="0"/>
                                  </p:stCondLst>
                                  <p:childTnLst>
                                    <p:set>
                                      <p:cBhvr>
                                        <p:cTn id="207" dur="1" fill="hold">
                                          <p:stCondLst>
                                            <p:cond delay="0"/>
                                          </p:stCondLst>
                                        </p:cTn>
                                        <p:tgtEl>
                                          <p:spTgt spid="128"/>
                                        </p:tgtEl>
                                        <p:attrNameLst>
                                          <p:attrName>style.visibility</p:attrName>
                                        </p:attrNameLst>
                                      </p:cBhvr>
                                      <p:to>
                                        <p:strVal val="visible"/>
                                      </p:to>
                                    </p:set>
                                    <p:animEffect transition="in" filter="fade">
                                      <p:cBhvr>
                                        <p:cTn id="208" dur="500"/>
                                        <p:tgtEl>
                                          <p:spTgt spid="128"/>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129"/>
                                        </p:tgtEl>
                                        <p:attrNameLst>
                                          <p:attrName>style.visibility</p:attrName>
                                        </p:attrNameLst>
                                      </p:cBhvr>
                                      <p:to>
                                        <p:strVal val="visible"/>
                                      </p:to>
                                    </p:set>
                                    <p:animEffect transition="in" filter="fade">
                                      <p:cBhvr>
                                        <p:cTn id="211"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32" grpId="0" animBg="1"/>
      <p:bldP spid="45" grpId="0" animBg="1"/>
      <p:bldP spid="70" grpId="0" animBg="1"/>
      <p:bldP spid="83" grpId="0" animBg="1"/>
      <p:bldP spid="96" grpId="0" animBg="1"/>
      <p:bldP spid="104" grpId="0" animBg="1"/>
      <p:bldP spid="105" grpId="0" animBg="1"/>
      <p:bldP spid="106" grpId="0" animBg="1"/>
      <p:bldP spid="107" grpId="0" animBg="1"/>
      <p:bldP spid="108" grpId="0" animBg="1"/>
      <p:bldP spid="109" grpId="0" animBg="1"/>
      <p:bldP spid="110" grpId="0" animBg="1"/>
      <p:bldP spid="111" grpId="0" animBg="1"/>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1861016" y="2921409"/>
            <a:ext cx="689792" cy="2294305"/>
          </a:xfrm>
          <a:custGeom>
            <a:avLst/>
            <a:gdLst/>
            <a:ahLst/>
            <a:cxnLst/>
            <a:rect l="l" t="t" r="r" b="b"/>
            <a:pathLst>
              <a:path w="689792" h="2294305">
                <a:moveTo>
                  <a:pt x="437721" y="335982"/>
                </a:moveTo>
                <a:cubicBezTo>
                  <a:pt x="437721" y="335982"/>
                  <a:pt x="479409" y="342902"/>
                  <a:pt x="486357" y="349822"/>
                </a:cubicBezTo>
                <a:cubicBezTo>
                  <a:pt x="500253" y="349822"/>
                  <a:pt x="534992" y="356742"/>
                  <a:pt x="555836" y="377501"/>
                </a:cubicBezTo>
                <a:cubicBezTo>
                  <a:pt x="576672" y="391335"/>
                  <a:pt x="611391" y="384427"/>
                  <a:pt x="611420" y="384421"/>
                </a:cubicBezTo>
                <a:cubicBezTo>
                  <a:pt x="611420"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5"/>
                  <a:pt x="618368" y="1214787"/>
                  <a:pt x="618368" y="1214806"/>
                </a:cubicBezTo>
                <a:cubicBezTo>
                  <a:pt x="597539" y="1235550"/>
                  <a:pt x="590586" y="1249384"/>
                  <a:pt x="590576" y="1249405"/>
                </a:cubicBezTo>
                <a:cubicBezTo>
                  <a:pt x="590576" y="1311684"/>
                  <a:pt x="583628" y="1408562"/>
                  <a:pt x="583628" y="1450081"/>
                </a:cubicBezTo>
                <a:cubicBezTo>
                  <a:pt x="590576" y="1505440"/>
                  <a:pt x="576680" y="1623078"/>
                  <a:pt x="583628" y="1685357"/>
                </a:cubicBezTo>
                <a:cubicBezTo>
                  <a:pt x="590576" y="1740716"/>
                  <a:pt x="590576" y="1982911"/>
                  <a:pt x="583628" y="2059030"/>
                </a:cubicBezTo>
                <a:cubicBezTo>
                  <a:pt x="583628" y="2121309"/>
                  <a:pt x="583628" y="2117416"/>
                  <a:pt x="583628" y="2121308"/>
                </a:cubicBezTo>
                <a:cubicBezTo>
                  <a:pt x="576687" y="2142048"/>
                  <a:pt x="583614" y="2148975"/>
                  <a:pt x="583628" y="2148988"/>
                </a:cubicBezTo>
                <a:cubicBezTo>
                  <a:pt x="583628" y="2148988"/>
                  <a:pt x="583628" y="2162828"/>
                  <a:pt x="583628" y="2183587"/>
                </a:cubicBezTo>
                <a:cubicBezTo>
                  <a:pt x="583628" y="2204334"/>
                  <a:pt x="569750" y="2204347"/>
                  <a:pt x="569732" y="2204347"/>
                </a:cubicBezTo>
                <a:cubicBezTo>
                  <a:pt x="569732" y="2204347"/>
                  <a:pt x="569732" y="2204347"/>
                  <a:pt x="590576" y="2266626"/>
                </a:cubicBezTo>
                <a:cubicBezTo>
                  <a:pt x="590576" y="2266626"/>
                  <a:pt x="590576" y="2266626"/>
                  <a:pt x="591444" y="2266626"/>
                </a:cubicBezTo>
                <a:lnTo>
                  <a:pt x="597524" y="2266626"/>
                </a:lnTo>
                <a:cubicBezTo>
                  <a:pt x="597524" y="2266626"/>
                  <a:pt x="597524" y="2266626"/>
                  <a:pt x="597524" y="2287385"/>
                </a:cubicBezTo>
                <a:cubicBezTo>
                  <a:pt x="576680" y="2294305"/>
                  <a:pt x="562784" y="2294305"/>
                  <a:pt x="521096" y="2294305"/>
                </a:cubicBezTo>
                <a:cubicBezTo>
                  <a:pt x="486373" y="2294305"/>
                  <a:pt x="458591" y="2287392"/>
                  <a:pt x="458565" y="2287385"/>
                </a:cubicBezTo>
                <a:cubicBezTo>
                  <a:pt x="458565" y="2287385"/>
                  <a:pt x="458565" y="2287385"/>
                  <a:pt x="458565" y="2266626"/>
                </a:cubicBezTo>
                <a:cubicBezTo>
                  <a:pt x="458565" y="2266626"/>
                  <a:pt x="458565" y="2266626"/>
                  <a:pt x="458565" y="2265761"/>
                </a:cubicBezTo>
                <a:lnTo>
                  <a:pt x="458565" y="2259706"/>
                </a:lnTo>
                <a:cubicBezTo>
                  <a:pt x="458565" y="2259706"/>
                  <a:pt x="458565"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44669"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1"/>
                  <a:pt x="361302" y="1429364"/>
                  <a:pt x="361294" y="1429322"/>
                </a:cubicBezTo>
                <a:cubicBezTo>
                  <a:pt x="361294" y="1429322"/>
                  <a:pt x="340450" y="1574639"/>
                  <a:pt x="340450" y="1602318"/>
                </a:cubicBezTo>
                <a:cubicBezTo>
                  <a:pt x="340450" y="1629998"/>
                  <a:pt x="291814" y="1886033"/>
                  <a:pt x="291814" y="1920632"/>
                </a:cubicBezTo>
                <a:cubicBezTo>
                  <a:pt x="291814" y="1955232"/>
                  <a:pt x="319606" y="2135148"/>
                  <a:pt x="319606" y="2162828"/>
                </a:cubicBezTo>
                <a:cubicBezTo>
                  <a:pt x="319606"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43178" y="2280465"/>
                </a:cubicBezTo>
                <a:cubicBezTo>
                  <a:pt x="243178" y="2280465"/>
                  <a:pt x="243178" y="2280465"/>
                  <a:pt x="243178" y="2259706"/>
                </a:cubicBezTo>
                <a:cubicBezTo>
                  <a:pt x="243178" y="2259706"/>
                  <a:pt x="180647" y="2280465"/>
                  <a:pt x="111167" y="2287385"/>
                </a:cubicBezTo>
                <a:cubicBezTo>
                  <a:pt x="41707" y="2287385"/>
                  <a:pt x="23" y="2273554"/>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0844" y="2238946"/>
                  <a:pt x="69479" y="2245866"/>
                  <a:pt x="90323" y="2238946"/>
                </a:cubicBezTo>
                <a:cubicBezTo>
                  <a:pt x="111159" y="2232029"/>
                  <a:pt x="145879" y="2211283"/>
                  <a:pt x="145907" y="2211267"/>
                </a:cubicBezTo>
                <a:cubicBezTo>
                  <a:pt x="145907" y="2211267"/>
                  <a:pt x="145907" y="2211267"/>
                  <a:pt x="145038" y="2210402"/>
                </a:cubicBezTo>
                <a:lnTo>
                  <a:pt x="138959" y="2204347"/>
                </a:lnTo>
                <a:cubicBezTo>
                  <a:pt x="138959" y="2204347"/>
                  <a:pt x="145907" y="2197427"/>
                  <a:pt x="152855" y="2197427"/>
                </a:cubicBezTo>
                <a:cubicBezTo>
                  <a:pt x="152855" y="2190507"/>
                  <a:pt x="152855" y="2169748"/>
                  <a:pt x="145907" y="2162828"/>
                </a:cubicBezTo>
                <a:cubicBezTo>
                  <a:pt x="132011" y="2148988"/>
                  <a:pt x="166751" y="2128228"/>
                  <a:pt x="152855" y="2114389"/>
                </a:cubicBezTo>
                <a:cubicBezTo>
                  <a:pt x="145907" y="2107469"/>
                  <a:pt x="138959" y="2079789"/>
                  <a:pt x="138959" y="2045190"/>
                </a:cubicBezTo>
                <a:cubicBezTo>
                  <a:pt x="138959" y="2003671"/>
                  <a:pt x="145907" y="1713036"/>
                  <a:pt x="138959" y="1664597"/>
                </a:cubicBezTo>
                <a:cubicBezTo>
                  <a:pt x="132011" y="1616158"/>
                  <a:pt x="132011" y="1498520"/>
                  <a:pt x="125063" y="1429322"/>
                </a:cubicBezTo>
                <a:cubicBezTo>
                  <a:pt x="118116" y="1360132"/>
                  <a:pt x="111169" y="1201007"/>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4" y="854972"/>
                  <a:pt x="62531" y="778854"/>
                </a:cubicBezTo>
                <a:cubicBezTo>
                  <a:pt x="76427" y="695815"/>
                  <a:pt x="41688" y="522819"/>
                  <a:pt x="41688" y="502059"/>
                </a:cubicBezTo>
                <a:cubicBezTo>
                  <a:pt x="48636" y="481299"/>
                  <a:pt x="55584" y="474380"/>
                  <a:pt x="55584" y="453620"/>
                </a:cubicBezTo>
                <a:cubicBezTo>
                  <a:pt x="62531" y="432860"/>
                  <a:pt x="55584" y="405181"/>
                  <a:pt x="76427" y="391341"/>
                </a:cubicBezTo>
                <a:cubicBezTo>
                  <a:pt x="83371" y="391341"/>
                  <a:pt x="97253" y="391341"/>
                  <a:pt x="97271" y="391341"/>
                </a:cubicBezTo>
                <a:cubicBezTo>
                  <a:pt x="97271" y="391341"/>
                  <a:pt x="97271" y="391341"/>
                  <a:pt x="159803" y="370581"/>
                </a:cubicBezTo>
                <a:cubicBezTo>
                  <a:pt x="159803" y="370581"/>
                  <a:pt x="173699" y="363662"/>
                  <a:pt x="180647" y="363662"/>
                </a:cubicBezTo>
                <a:cubicBezTo>
                  <a:pt x="194543" y="356742"/>
                  <a:pt x="229282" y="342902"/>
                  <a:pt x="236230" y="342902"/>
                </a:cubicBezTo>
                <a:cubicBezTo>
                  <a:pt x="250121" y="335985"/>
                  <a:pt x="257069" y="356726"/>
                  <a:pt x="257074" y="356742"/>
                </a:cubicBezTo>
                <a:cubicBezTo>
                  <a:pt x="257074" y="356742"/>
                  <a:pt x="243178" y="356742"/>
                  <a:pt x="236230" y="356742"/>
                </a:cubicBezTo>
                <a:cubicBezTo>
                  <a:pt x="236230" y="363662"/>
                  <a:pt x="264022" y="412101"/>
                  <a:pt x="277918" y="460540"/>
                </a:cubicBezTo>
                <a:cubicBezTo>
                  <a:pt x="291810" y="508963"/>
                  <a:pt x="312644" y="557386"/>
                  <a:pt x="312658" y="557418"/>
                </a:cubicBezTo>
                <a:cubicBezTo>
                  <a:pt x="312658" y="557418"/>
                  <a:pt x="333502" y="502059"/>
                  <a:pt x="333502" y="495139"/>
                </a:cubicBezTo>
                <a:cubicBezTo>
                  <a:pt x="340444" y="495139"/>
                  <a:pt x="347386" y="488231"/>
                  <a:pt x="347398" y="488219"/>
                </a:cubicBezTo>
                <a:cubicBezTo>
                  <a:pt x="347398" y="488219"/>
                  <a:pt x="347398" y="488219"/>
                  <a:pt x="345661" y="488219"/>
                </a:cubicBezTo>
                <a:lnTo>
                  <a:pt x="333502" y="488219"/>
                </a:lnTo>
                <a:cubicBezTo>
                  <a:pt x="333502" y="488219"/>
                  <a:pt x="319606" y="474380"/>
                  <a:pt x="326554" y="467460"/>
                </a:cubicBezTo>
                <a:cubicBezTo>
                  <a:pt x="326554" y="460540"/>
                  <a:pt x="347398" y="425940"/>
                  <a:pt x="354346" y="425940"/>
                </a:cubicBezTo>
                <a:cubicBezTo>
                  <a:pt x="361290" y="419024"/>
                  <a:pt x="375176" y="460499"/>
                  <a:pt x="375189" y="460540"/>
                </a:cubicBezTo>
                <a:cubicBezTo>
                  <a:pt x="375189" y="467455"/>
                  <a:pt x="368250" y="481282"/>
                  <a:pt x="368242" y="481299"/>
                </a:cubicBezTo>
                <a:cubicBezTo>
                  <a:pt x="368242" y="481299"/>
                  <a:pt x="368242" y="508979"/>
                  <a:pt x="375189" y="529738"/>
                </a:cubicBezTo>
                <a:cubicBezTo>
                  <a:pt x="375189" y="550489"/>
                  <a:pt x="375189" y="564326"/>
                  <a:pt x="375189" y="564338"/>
                </a:cubicBezTo>
                <a:cubicBezTo>
                  <a:pt x="375189" y="564338"/>
                  <a:pt x="409929" y="522819"/>
                  <a:pt x="416877" y="508979"/>
                </a:cubicBezTo>
                <a:cubicBezTo>
                  <a:pt x="423825" y="495139"/>
                  <a:pt x="458565" y="419021"/>
                  <a:pt x="458565" y="384421"/>
                </a:cubicBezTo>
                <a:cubicBezTo>
                  <a:pt x="465509" y="342926"/>
                  <a:pt x="437754" y="335990"/>
                  <a:pt x="437721" y="335982"/>
                </a:cubicBezTo>
                <a:close/>
                <a:moveTo>
                  <a:pt x="337948" y="198"/>
                </a:moveTo>
                <a:cubicBezTo>
                  <a:pt x="363221" y="1594"/>
                  <a:pt x="382444" y="10005"/>
                  <a:pt x="391237" y="14708"/>
                </a:cubicBezTo>
                <a:cubicBezTo>
                  <a:pt x="393386" y="15193"/>
                  <a:pt x="395440" y="15806"/>
                  <a:pt x="397115" y="17369"/>
                </a:cubicBezTo>
                <a:cubicBezTo>
                  <a:pt x="399547" y="15061"/>
                  <a:pt x="412661" y="4582"/>
                  <a:pt x="431367" y="10780"/>
                </a:cubicBezTo>
                <a:cubicBezTo>
                  <a:pt x="445272" y="24600"/>
                  <a:pt x="466128" y="52241"/>
                  <a:pt x="466128" y="79882"/>
                </a:cubicBezTo>
                <a:cubicBezTo>
                  <a:pt x="459176" y="107523"/>
                  <a:pt x="466128" y="121344"/>
                  <a:pt x="466128" y="121344"/>
                </a:cubicBezTo>
                <a:lnTo>
                  <a:pt x="460045" y="115297"/>
                </a:lnTo>
                <a:cubicBezTo>
                  <a:pt x="459172" y="114449"/>
                  <a:pt x="457585" y="120759"/>
                  <a:pt x="455937" y="128101"/>
                </a:cubicBezTo>
                <a:cubicBezTo>
                  <a:pt x="460991" y="129268"/>
                  <a:pt x="465039" y="139860"/>
                  <a:pt x="465039" y="150452"/>
                </a:cubicBezTo>
                <a:cubicBezTo>
                  <a:pt x="465039" y="164332"/>
                  <a:pt x="465039" y="185152"/>
                  <a:pt x="465039" y="192093"/>
                </a:cubicBezTo>
                <a:cubicBezTo>
                  <a:pt x="458087" y="199033"/>
                  <a:pt x="451135" y="205973"/>
                  <a:pt x="451135" y="205973"/>
                </a:cubicBezTo>
                <a:lnTo>
                  <a:pt x="447659" y="198165"/>
                </a:lnTo>
                <a:cubicBezTo>
                  <a:pt x="445921" y="197298"/>
                  <a:pt x="444183" y="199033"/>
                  <a:pt x="444183" y="205973"/>
                </a:cubicBezTo>
                <a:cubicBezTo>
                  <a:pt x="444183" y="212913"/>
                  <a:pt x="437230" y="233734"/>
                  <a:pt x="437230" y="247614"/>
                </a:cubicBezTo>
                <a:cubicBezTo>
                  <a:pt x="430278" y="261494"/>
                  <a:pt x="423326" y="275375"/>
                  <a:pt x="423326" y="275375"/>
                </a:cubicBezTo>
                <a:cubicBezTo>
                  <a:pt x="423306" y="275395"/>
                  <a:pt x="416374" y="282345"/>
                  <a:pt x="416374" y="303135"/>
                </a:cubicBezTo>
                <a:cubicBezTo>
                  <a:pt x="416374" y="323956"/>
                  <a:pt x="360757" y="344776"/>
                  <a:pt x="360757" y="344776"/>
                </a:cubicBezTo>
                <a:cubicBezTo>
                  <a:pt x="360720" y="344769"/>
                  <a:pt x="291235" y="330890"/>
                  <a:pt x="291235" y="310075"/>
                </a:cubicBezTo>
                <a:cubicBezTo>
                  <a:pt x="291235" y="282315"/>
                  <a:pt x="284283" y="289255"/>
                  <a:pt x="284283" y="289255"/>
                </a:cubicBezTo>
                <a:cubicBezTo>
                  <a:pt x="284274" y="289236"/>
                  <a:pt x="277326" y="275361"/>
                  <a:pt x="270379" y="254554"/>
                </a:cubicBezTo>
                <a:cubicBezTo>
                  <a:pt x="263427" y="233734"/>
                  <a:pt x="256475" y="212913"/>
                  <a:pt x="256475" y="212913"/>
                </a:cubicBezTo>
                <a:cubicBezTo>
                  <a:pt x="256461" y="212940"/>
                  <a:pt x="249523" y="226787"/>
                  <a:pt x="249523" y="219853"/>
                </a:cubicBezTo>
                <a:cubicBezTo>
                  <a:pt x="242570" y="205973"/>
                  <a:pt x="242570" y="185152"/>
                  <a:pt x="235618" y="171272"/>
                </a:cubicBezTo>
                <a:cubicBezTo>
                  <a:pt x="228666" y="157392"/>
                  <a:pt x="235618" y="143511"/>
                  <a:pt x="242570" y="143511"/>
                </a:cubicBezTo>
                <a:lnTo>
                  <a:pt x="244451" y="142712"/>
                </a:lnTo>
                <a:cubicBezTo>
                  <a:pt x="244244" y="142093"/>
                  <a:pt x="243955" y="142075"/>
                  <a:pt x="243660" y="142075"/>
                </a:cubicBezTo>
                <a:lnTo>
                  <a:pt x="231493" y="139483"/>
                </a:lnTo>
                <a:cubicBezTo>
                  <a:pt x="229755" y="142050"/>
                  <a:pt x="229761" y="128254"/>
                  <a:pt x="236707" y="128254"/>
                </a:cubicBezTo>
                <a:cubicBezTo>
                  <a:pt x="243660" y="128254"/>
                  <a:pt x="243660" y="114434"/>
                  <a:pt x="243660" y="114434"/>
                </a:cubicBezTo>
                <a:cubicBezTo>
                  <a:pt x="243647" y="114447"/>
                  <a:pt x="236701" y="121344"/>
                  <a:pt x="229755" y="121344"/>
                </a:cubicBezTo>
                <a:cubicBezTo>
                  <a:pt x="229738" y="121344"/>
                  <a:pt x="222803" y="121344"/>
                  <a:pt x="222803" y="121344"/>
                </a:cubicBezTo>
                <a:cubicBezTo>
                  <a:pt x="222818" y="121336"/>
                  <a:pt x="236707" y="114422"/>
                  <a:pt x="236707" y="93703"/>
                </a:cubicBezTo>
                <a:cubicBezTo>
                  <a:pt x="236707" y="72972"/>
                  <a:pt x="243660" y="24600"/>
                  <a:pt x="299277" y="3869"/>
                </a:cubicBezTo>
                <a:cubicBezTo>
                  <a:pt x="313181" y="414"/>
                  <a:pt x="326216" y="-450"/>
                  <a:pt x="337948"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3" name="Freeform 9"/>
          <p:cNvSpPr/>
          <p:nvPr/>
        </p:nvSpPr>
        <p:spPr bwMode="auto">
          <a:xfrm>
            <a:off x="2678941" y="2921409"/>
            <a:ext cx="686881" cy="2294305"/>
          </a:xfrm>
          <a:custGeom>
            <a:avLst/>
            <a:gdLst/>
            <a:ahLst/>
            <a:cxnLst/>
            <a:rect l="l" t="t" r="r" b="b"/>
            <a:pathLst>
              <a:path w="686881" h="2294305">
                <a:moveTo>
                  <a:pt x="435874" y="335982"/>
                </a:moveTo>
                <a:cubicBezTo>
                  <a:pt x="435874" y="335982"/>
                  <a:pt x="477386" y="342902"/>
                  <a:pt x="491223" y="349822"/>
                </a:cubicBezTo>
                <a:cubicBezTo>
                  <a:pt x="498141" y="349822"/>
                  <a:pt x="539653" y="356742"/>
                  <a:pt x="553491" y="377501"/>
                </a:cubicBezTo>
                <a:cubicBezTo>
                  <a:pt x="574238" y="391336"/>
                  <a:pt x="615725" y="384427"/>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3" y="802944"/>
                  <a:pt x="678026" y="799613"/>
                </a:cubicBezTo>
                <a:cubicBezTo>
                  <a:pt x="678026" y="813453"/>
                  <a:pt x="691863" y="931091"/>
                  <a:pt x="684945" y="944931"/>
                </a:cubicBezTo>
                <a:cubicBezTo>
                  <a:pt x="678026" y="965690"/>
                  <a:pt x="622677" y="1145607"/>
                  <a:pt x="615758" y="1159447"/>
                </a:cubicBezTo>
                <a:cubicBezTo>
                  <a:pt x="615758" y="1166365"/>
                  <a:pt x="615758" y="1214787"/>
                  <a:pt x="615758" y="1214806"/>
                </a:cubicBezTo>
                <a:cubicBezTo>
                  <a:pt x="595017" y="1235550"/>
                  <a:pt x="588094" y="1249385"/>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81165" y="2142040"/>
                  <a:pt x="581165" y="2148969"/>
                  <a:pt x="581165" y="2148988"/>
                </a:cubicBezTo>
                <a:cubicBezTo>
                  <a:pt x="581165" y="2148988"/>
                  <a:pt x="588084" y="2162828"/>
                  <a:pt x="581165" y="2183587"/>
                </a:cubicBezTo>
                <a:cubicBezTo>
                  <a:pt x="581165" y="2204311"/>
                  <a:pt x="574270" y="2204347"/>
                  <a:pt x="574246" y="2204347"/>
                </a:cubicBezTo>
                <a:cubicBezTo>
                  <a:pt x="574246" y="2204347"/>
                  <a:pt x="574246" y="2204347"/>
                  <a:pt x="588084" y="2266626"/>
                </a:cubicBezTo>
                <a:cubicBezTo>
                  <a:pt x="588084" y="2266626"/>
                  <a:pt x="588084" y="2266626"/>
                  <a:pt x="588948" y="2266626"/>
                </a:cubicBezTo>
                <a:lnTo>
                  <a:pt x="595002" y="2266626"/>
                </a:lnTo>
                <a:cubicBezTo>
                  <a:pt x="595002" y="2266626"/>
                  <a:pt x="595002" y="2266626"/>
                  <a:pt x="595002" y="2287385"/>
                </a:cubicBezTo>
                <a:cubicBezTo>
                  <a:pt x="574246" y="2294305"/>
                  <a:pt x="560409" y="2294305"/>
                  <a:pt x="525816" y="2294305"/>
                </a:cubicBezTo>
                <a:cubicBezTo>
                  <a:pt x="484328" y="2294305"/>
                  <a:pt x="456662" y="2287393"/>
                  <a:pt x="456630" y="2287385"/>
                </a:cubicBezTo>
                <a:cubicBezTo>
                  <a:pt x="456630" y="2287385"/>
                  <a:pt x="456630" y="2287385"/>
                  <a:pt x="456630" y="2266626"/>
                </a:cubicBezTo>
                <a:cubicBezTo>
                  <a:pt x="456630" y="2266626"/>
                  <a:pt x="456630" y="2266626"/>
                  <a:pt x="457494" y="2265761"/>
                </a:cubicBezTo>
                <a:lnTo>
                  <a:pt x="463548" y="2259706"/>
                </a:lnTo>
                <a:cubicBezTo>
                  <a:pt x="463548" y="2259706"/>
                  <a:pt x="463548" y="2259706"/>
                  <a:pt x="463548" y="2232026"/>
                </a:cubicBezTo>
                <a:cubicBezTo>
                  <a:pt x="463548" y="2232026"/>
                  <a:pt x="463548" y="2232026"/>
                  <a:pt x="463548" y="2231161"/>
                </a:cubicBezTo>
                <a:lnTo>
                  <a:pt x="463548" y="2225106"/>
                </a:lnTo>
                <a:cubicBezTo>
                  <a:pt x="463548" y="2225106"/>
                  <a:pt x="463548" y="2225106"/>
                  <a:pt x="462684" y="2224241"/>
                </a:cubicBezTo>
                <a:lnTo>
                  <a:pt x="456630" y="2218187"/>
                </a:lnTo>
                <a:cubicBezTo>
                  <a:pt x="456630" y="2218187"/>
                  <a:pt x="456630" y="2218187"/>
                  <a:pt x="455765" y="2218187"/>
                </a:cubicBezTo>
                <a:lnTo>
                  <a:pt x="449711" y="2218187"/>
                </a:lnTo>
                <a:cubicBezTo>
                  <a:pt x="449711" y="2211267"/>
                  <a:pt x="463548" y="2197427"/>
                  <a:pt x="449711" y="2190507"/>
                </a:cubicBezTo>
                <a:cubicBezTo>
                  <a:pt x="435874" y="2190507"/>
                  <a:pt x="428955" y="2155908"/>
                  <a:pt x="428955" y="2135148"/>
                </a:cubicBezTo>
                <a:cubicBezTo>
                  <a:pt x="428955" y="2107469"/>
                  <a:pt x="408199" y="1941392"/>
                  <a:pt x="401281" y="1872193"/>
                </a:cubicBezTo>
                <a:cubicBezTo>
                  <a:pt x="387443" y="1796075"/>
                  <a:pt x="394362" y="1650757"/>
                  <a:pt x="387443" y="1588479"/>
                </a:cubicBezTo>
                <a:cubicBezTo>
                  <a:pt x="380526" y="1533130"/>
                  <a:pt x="366693" y="1429361"/>
                  <a:pt x="366688" y="1429322"/>
                </a:cubicBezTo>
                <a:cubicBezTo>
                  <a:pt x="366688" y="1429322"/>
                  <a:pt x="339013" y="1574639"/>
                  <a:pt x="339013" y="1602318"/>
                </a:cubicBezTo>
                <a:cubicBezTo>
                  <a:pt x="339013" y="1629998"/>
                  <a:pt x="290583" y="1886033"/>
                  <a:pt x="290583" y="1920632"/>
                </a:cubicBezTo>
                <a:cubicBezTo>
                  <a:pt x="290583" y="1955232"/>
                  <a:pt x="318257" y="2135148"/>
                  <a:pt x="325176" y="2162828"/>
                </a:cubicBezTo>
                <a:cubicBezTo>
                  <a:pt x="325176" y="2183587"/>
                  <a:pt x="325176" y="2225106"/>
                  <a:pt x="325176" y="2232026"/>
                </a:cubicBezTo>
                <a:cubicBezTo>
                  <a:pt x="325176" y="2238938"/>
                  <a:pt x="332077" y="2245849"/>
                  <a:pt x="332094" y="2245866"/>
                </a:cubicBezTo>
                <a:cubicBezTo>
                  <a:pt x="332094" y="2245866"/>
                  <a:pt x="332094" y="2245866"/>
                  <a:pt x="332094" y="2266626"/>
                </a:cubicBezTo>
                <a:cubicBezTo>
                  <a:pt x="332094" y="2266626"/>
                  <a:pt x="332094" y="2266626"/>
                  <a:pt x="249071" y="2280465"/>
                </a:cubicBezTo>
                <a:cubicBezTo>
                  <a:pt x="249071" y="2280465"/>
                  <a:pt x="249071" y="2280465"/>
                  <a:pt x="249071" y="2259706"/>
                </a:cubicBezTo>
                <a:cubicBezTo>
                  <a:pt x="249071" y="2259706"/>
                  <a:pt x="179884" y="2280465"/>
                  <a:pt x="110698" y="2287385"/>
                </a:cubicBezTo>
                <a:cubicBezTo>
                  <a:pt x="41531" y="2287385"/>
                  <a:pt x="23" y="2273554"/>
                  <a:pt x="0" y="2273546"/>
                </a:cubicBezTo>
                <a:cubicBezTo>
                  <a:pt x="0" y="2273546"/>
                  <a:pt x="0" y="2273546"/>
                  <a:pt x="0" y="2272681"/>
                </a:cubicBezTo>
                <a:lnTo>
                  <a:pt x="0" y="2266626"/>
                </a:lnTo>
                <a:cubicBezTo>
                  <a:pt x="0" y="2266626"/>
                  <a:pt x="0" y="2266626"/>
                  <a:pt x="865" y="2266626"/>
                </a:cubicBezTo>
                <a:lnTo>
                  <a:pt x="6919" y="2266626"/>
                </a:lnTo>
                <a:cubicBezTo>
                  <a:pt x="6919" y="2266626"/>
                  <a:pt x="6919" y="2245866"/>
                  <a:pt x="13837" y="2245866"/>
                </a:cubicBezTo>
                <a:cubicBezTo>
                  <a:pt x="27674" y="2238946"/>
                  <a:pt x="69186" y="2245866"/>
                  <a:pt x="96861" y="2238946"/>
                </a:cubicBezTo>
                <a:cubicBezTo>
                  <a:pt x="117608" y="2232029"/>
                  <a:pt x="145267" y="2211285"/>
                  <a:pt x="145291" y="2211267"/>
                </a:cubicBezTo>
                <a:cubicBezTo>
                  <a:pt x="145291" y="2211267"/>
                  <a:pt x="145291" y="2211267"/>
                  <a:pt x="144426" y="2210402"/>
                </a:cubicBezTo>
                <a:lnTo>
                  <a:pt x="138372" y="2204347"/>
                </a:lnTo>
                <a:cubicBezTo>
                  <a:pt x="138372" y="2204347"/>
                  <a:pt x="145291" y="2197427"/>
                  <a:pt x="152210" y="2197427"/>
                </a:cubicBezTo>
                <a:cubicBezTo>
                  <a:pt x="159128" y="2190507"/>
                  <a:pt x="152210" y="2169748"/>
                  <a:pt x="145291" y="2162828"/>
                </a:cubicBezTo>
                <a:cubicBezTo>
                  <a:pt x="138372"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8" y="1360132"/>
                  <a:pt x="110700" y="1201009"/>
                  <a:pt x="110698" y="1200966"/>
                </a:cubicBezTo>
                <a:cubicBezTo>
                  <a:pt x="110698" y="1200966"/>
                  <a:pt x="110698" y="1200966"/>
                  <a:pt x="89942" y="1194046"/>
                </a:cubicBezTo>
                <a:cubicBezTo>
                  <a:pt x="89942" y="1194046"/>
                  <a:pt x="76105" y="1194046"/>
                  <a:pt x="76105" y="1180206"/>
                </a:cubicBezTo>
                <a:cubicBezTo>
                  <a:pt x="69186" y="1166366"/>
                  <a:pt x="62268" y="1069488"/>
                  <a:pt x="69186" y="1034889"/>
                </a:cubicBezTo>
                <a:cubicBezTo>
                  <a:pt x="76105" y="1000290"/>
                  <a:pt x="55349" y="854972"/>
                  <a:pt x="69186" y="778854"/>
                </a:cubicBezTo>
                <a:cubicBezTo>
                  <a:pt x="76105" y="695815"/>
                  <a:pt x="41512" y="522819"/>
                  <a:pt x="48430" y="502059"/>
                </a:cubicBezTo>
                <a:cubicBezTo>
                  <a:pt x="48430" y="481299"/>
                  <a:pt x="55349" y="474380"/>
                  <a:pt x="62268" y="453620"/>
                </a:cubicBezTo>
                <a:cubicBezTo>
                  <a:pt x="62268" y="432860"/>
                  <a:pt x="62268" y="405181"/>
                  <a:pt x="76105" y="391341"/>
                </a:cubicBezTo>
                <a:cubicBezTo>
                  <a:pt x="83019" y="391341"/>
                  <a:pt x="96845" y="391341"/>
                  <a:pt x="96861" y="391341"/>
                </a:cubicBezTo>
                <a:cubicBezTo>
                  <a:pt x="96861" y="391341"/>
                  <a:pt x="96861" y="391341"/>
                  <a:pt x="166047" y="370581"/>
                </a:cubicBezTo>
                <a:cubicBezTo>
                  <a:pt x="166047" y="370581"/>
                  <a:pt x="172966" y="363662"/>
                  <a:pt x="186803" y="363662"/>
                </a:cubicBezTo>
                <a:cubicBezTo>
                  <a:pt x="193722" y="356742"/>
                  <a:pt x="228315" y="342902"/>
                  <a:pt x="242152" y="342902"/>
                </a:cubicBezTo>
                <a:cubicBezTo>
                  <a:pt x="249066" y="335987"/>
                  <a:pt x="255980" y="356712"/>
                  <a:pt x="255989" y="356742"/>
                </a:cubicBezTo>
                <a:cubicBezTo>
                  <a:pt x="255989" y="356742"/>
                  <a:pt x="242175" y="356742"/>
                  <a:pt x="242152" y="356742"/>
                </a:cubicBezTo>
                <a:cubicBezTo>
                  <a:pt x="235234" y="363662"/>
                  <a:pt x="262908" y="412101"/>
                  <a:pt x="276745" y="460540"/>
                </a:cubicBezTo>
                <a:cubicBezTo>
                  <a:pt x="290578" y="508961"/>
                  <a:pt x="311323" y="557383"/>
                  <a:pt x="311338" y="557418"/>
                </a:cubicBezTo>
                <a:cubicBezTo>
                  <a:pt x="311338" y="557418"/>
                  <a:pt x="332094" y="502059"/>
                  <a:pt x="339013" y="495139"/>
                </a:cubicBezTo>
                <a:cubicBezTo>
                  <a:pt x="339013" y="495139"/>
                  <a:pt x="352827" y="488231"/>
                  <a:pt x="352850" y="488219"/>
                </a:cubicBezTo>
                <a:cubicBezTo>
                  <a:pt x="352850" y="488219"/>
                  <a:pt x="352850" y="488219"/>
                  <a:pt x="332094" y="488219"/>
                </a:cubicBezTo>
                <a:cubicBezTo>
                  <a:pt x="332094" y="488219"/>
                  <a:pt x="325176" y="474380"/>
                  <a:pt x="325176" y="467460"/>
                </a:cubicBezTo>
                <a:cubicBezTo>
                  <a:pt x="325176" y="460540"/>
                  <a:pt x="345932" y="425940"/>
                  <a:pt x="352850" y="425940"/>
                </a:cubicBezTo>
                <a:cubicBezTo>
                  <a:pt x="359765" y="419024"/>
                  <a:pt x="380503" y="460497"/>
                  <a:pt x="380525" y="460540"/>
                </a:cubicBezTo>
                <a:cubicBezTo>
                  <a:pt x="380525" y="467456"/>
                  <a:pt x="366703" y="481284"/>
                  <a:pt x="366688" y="481299"/>
                </a:cubicBezTo>
                <a:cubicBezTo>
                  <a:pt x="366688" y="481299"/>
                  <a:pt x="373606" y="508979"/>
                  <a:pt x="373606" y="529738"/>
                </a:cubicBezTo>
                <a:cubicBezTo>
                  <a:pt x="373606" y="550488"/>
                  <a:pt x="380518" y="564325"/>
                  <a:pt x="380525" y="564338"/>
                </a:cubicBezTo>
                <a:cubicBezTo>
                  <a:pt x="380525" y="564338"/>
                  <a:pt x="408199" y="522819"/>
                  <a:pt x="415118" y="508979"/>
                </a:cubicBezTo>
                <a:cubicBezTo>
                  <a:pt x="422037" y="495139"/>
                  <a:pt x="456630" y="419021"/>
                  <a:pt x="463548" y="384421"/>
                </a:cubicBezTo>
                <a:cubicBezTo>
                  <a:pt x="463548" y="342921"/>
                  <a:pt x="435899" y="335988"/>
                  <a:pt x="435874" y="335982"/>
                </a:cubicBezTo>
                <a:close/>
                <a:moveTo>
                  <a:pt x="337948" y="198"/>
                </a:moveTo>
                <a:cubicBezTo>
                  <a:pt x="363174" y="1591"/>
                  <a:pt x="382373" y="9973"/>
                  <a:pt x="391189" y="14681"/>
                </a:cubicBezTo>
                <a:cubicBezTo>
                  <a:pt x="393415" y="15113"/>
                  <a:pt x="395535" y="15727"/>
                  <a:pt x="397298" y="17253"/>
                </a:cubicBezTo>
                <a:cubicBezTo>
                  <a:pt x="400070" y="14651"/>
                  <a:pt x="413032" y="4705"/>
                  <a:pt x="431367" y="10780"/>
                </a:cubicBezTo>
                <a:cubicBezTo>
                  <a:pt x="452224" y="24600"/>
                  <a:pt x="466128" y="52241"/>
                  <a:pt x="466128" y="79882"/>
                </a:cubicBezTo>
                <a:cubicBezTo>
                  <a:pt x="459176" y="107523"/>
                  <a:pt x="466128" y="121344"/>
                  <a:pt x="466128" y="121344"/>
                </a:cubicBezTo>
                <a:lnTo>
                  <a:pt x="460045" y="115297"/>
                </a:lnTo>
                <a:cubicBezTo>
                  <a:pt x="459171" y="114454"/>
                  <a:pt x="456916" y="123419"/>
                  <a:pt x="455017" y="132418"/>
                </a:cubicBezTo>
                <a:cubicBezTo>
                  <a:pt x="456113" y="131603"/>
                  <a:pt x="457100" y="130617"/>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1" y="233734"/>
                  <a:pt x="437231" y="247614"/>
                </a:cubicBezTo>
                <a:cubicBezTo>
                  <a:pt x="430279" y="261494"/>
                  <a:pt x="423327" y="275375"/>
                  <a:pt x="423327" y="275375"/>
                </a:cubicBezTo>
                <a:cubicBezTo>
                  <a:pt x="423306" y="275395"/>
                  <a:pt x="416375" y="282346"/>
                  <a:pt x="416375" y="303135"/>
                </a:cubicBezTo>
                <a:cubicBezTo>
                  <a:pt x="416375" y="323956"/>
                  <a:pt x="360758" y="344776"/>
                  <a:pt x="360758" y="344776"/>
                </a:cubicBezTo>
                <a:cubicBezTo>
                  <a:pt x="360715" y="344768"/>
                  <a:pt x="291236" y="330890"/>
                  <a:pt x="291236" y="310075"/>
                </a:cubicBezTo>
                <a:cubicBezTo>
                  <a:pt x="291236" y="296195"/>
                  <a:pt x="291236" y="290990"/>
                  <a:pt x="291236" y="289255"/>
                </a:cubicBezTo>
                <a:cubicBezTo>
                  <a:pt x="291221" y="289239"/>
                  <a:pt x="277328" y="275363"/>
                  <a:pt x="270380" y="254554"/>
                </a:cubicBezTo>
                <a:cubicBezTo>
                  <a:pt x="263428" y="233734"/>
                  <a:pt x="263428" y="212913"/>
                  <a:pt x="263428" y="212913"/>
                </a:cubicBezTo>
                <a:cubicBezTo>
                  <a:pt x="263414" y="212942"/>
                  <a:pt x="256468" y="226786"/>
                  <a:pt x="249524" y="219853"/>
                </a:cubicBezTo>
                <a:cubicBezTo>
                  <a:pt x="242571" y="205973"/>
                  <a:pt x="242571" y="185152"/>
                  <a:pt x="235619" y="171272"/>
                </a:cubicBezTo>
                <a:cubicBezTo>
                  <a:pt x="228667" y="157392"/>
                  <a:pt x="235619" y="143511"/>
                  <a:pt x="242571" y="143511"/>
                </a:cubicBezTo>
                <a:lnTo>
                  <a:pt x="244562" y="142802"/>
                </a:lnTo>
                <a:cubicBezTo>
                  <a:pt x="244335" y="142100"/>
                  <a:pt x="244001" y="142075"/>
                  <a:pt x="243660" y="142075"/>
                </a:cubicBezTo>
                <a:cubicBezTo>
                  <a:pt x="236707" y="135164"/>
                  <a:pt x="229755" y="142075"/>
                  <a:pt x="229755" y="142075"/>
                </a:cubicBezTo>
                <a:cubicBezTo>
                  <a:pt x="229755" y="142038"/>
                  <a:pt x="229764" y="128254"/>
                  <a:pt x="236707" y="128254"/>
                </a:cubicBezTo>
                <a:cubicBezTo>
                  <a:pt x="243660" y="128254"/>
                  <a:pt x="243660" y="114434"/>
                  <a:pt x="243660" y="114434"/>
                </a:cubicBezTo>
                <a:cubicBezTo>
                  <a:pt x="243647" y="114447"/>
                  <a:pt x="236701" y="121344"/>
                  <a:pt x="229755" y="121344"/>
                </a:cubicBezTo>
                <a:cubicBezTo>
                  <a:pt x="229730" y="121344"/>
                  <a:pt x="222803" y="121344"/>
                  <a:pt x="222803" y="121344"/>
                </a:cubicBezTo>
                <a:cubicBezTo>
                  <a:pt x="222831" y="121330"/>
                  <a:pt x="236707" y="114412"/>
                  <a:pt x="236707" y="93703"/>
                </a:cubicBezTo>
                <a:cubicBezTo>
                  <a:pt x="236707" y="72972"/>
                  <a:pt x="243660" y="24600"/>
                  <a:pt x="299277" y="3869"/>
                </a:cubicBezTo>
                <a:cubicBezTo>
                  <a:pt x="313181" y="414"/>
                  <a:pt x="326216" y="-450"/>
                  <a:pt x="337948"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4" name="Freeform 12"/>
          <p:cNvSpPr/>
          <p:nvPr/>
        </p:nvSpPr>
        <p:spPr bwMode="auto">
          <a:xfrm>
            <a:off x="3496862" y="2921409"/>
            <a:ext cx="695136" cy="2294305"/>
          </a:xfrm>
          <a:custGeom>
            <a:avLst/>
            <a:gdLst/>
            <a:ahLst/>
            <a:cxnLst/>
            <a:rect l="l" t="t" r="r" b="b"/>
            <a:pathLst>
              <a:path w="695136" h="2294305">
                <a:moveTo>
                  <a:pt x="443981" y="335982"/>
                </a:moveTo>
                <a:cubicBezTo>
                  <a:pt x="443981" y="335982"/>
                  <a:pt x="478667"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15" y="1235550"/>
                  <a:pt x="589673" y="1249384"/>
                  <a:pt x="589663" y="1249405"/>
                </a:cubicBezTo>
                <a:cubicBezTo>
                  <a:pt x="596600" y="1311684"/>
                  <a:pt x="582726" y="1408562"/>
                  <a:pt x="589663" y="1450081"/>
                </a:cubicBezTo>
                <a:cubicBezTo>
                  <a:pt x="589663" y="1505440"/>
                  <a:pt x="575788" y="1623078"/>
                  <a:pt x="582726"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3" y="2204326"/>
                  <a:pt x="575802" y="2204347"/>
                  <a:pt x="575788" y="2204347"/>
                </a:cubicBezTo>
                <a:cubicBezTo>
                  <a:pt x="575788" y="2204347"/>
                  <a:pt x="575788" y="2204347"/>
                  <a:pt x="589663" y="2266626"/>
                </a:cubicBezTo>
                <a:cubicBezTo>
                  <a:pt x="589663" y="2266626"/>
                  <a:pt x="589663" y="2266626"/>
                  <a:pt x="590530" y="2266626"/>
                </a:cubicBezTo>
                <a:lnTo>
                  <a:pt x="596600" y="2266626"/>
                </a:lnTo>
                <a:cubicBezTo>
                  <a:pt x="596600" y="2266626"/>
                  <a:pt x="596600" y="2266626"/>
                  <a:pt x="596600" y="2287385"/>
                </a:cubicBezTo>
                <a:cubicBezTo>
                  <a:pt x="575788" y="2294305"/>
                  <a:pt x="561914" y="2294305"/>
                  <a:pt x="527228" y="2294305"/>
                </a:cubicBezTo>
                <a:cubicBezTo>
                  <a:pt x="485624" y="2294305"/>
                  <a:pt x="457881" y="2287392"/>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1" y="2190507"/>
                  <a:pt x="437044" y="2155908"/>
                  <a:pt x="437044" y="2135148"/>
                </a:cubicBezTo>
                <a:cubicBezTo>
                  <a:pt x="437044" y="2107469"/>
                  <a:pt x="416233" y="1941392"/>
                  <a:pt x="402358" y="1872193"/>
                </a:cubicBezTo>
                <a:cubicBezTo>
                  <a:pt x="388484" y="1796075"/>
                  <a:pt x="402358" y="1650757"/>
                  <a:pt x="388484" y="1588479"/>
                </a:cubicBezTo>
                <a:cubicBezTo>
                  <a:pt x="381548" y="1533131"/>
                  <a:pt x="367678" y="1429363"/>
                  <a:pt x="367672" y="1429322"/>
                </a:cubicBezTo>
                <a:cubicBezTo>
                  <a:pt x="367672" y="1429322"/>
                  <a:pt x="339923" y="1574639"/>
                  <a:pt x="339923" y="1602318"/>
                </a:cubicBezTo>
                <a:cubicBezTo>
                  <a:pt x="339923" y="1629998"/>
                  <a:pt x="291363" y="1886033"/>
                  <a:pt x="291363" y="1920632"/>
                </a:cubicBezTo>
                <a:cubicBezTo>
                  <a:pt x="291363" y="1955232"/>
                  <a:pt x="319112"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84" y="2287385"/>
                  <a:pt x="37" y="2273556"/>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70" y="1429322"/>
                </a:cubicBezTo>
                <a:cubicBezTo>
                  <a:pt x="117933" y="1360132"/>
                  <a:pt x="110997" y="1201008"/>
                  <a:pt x="110995" y="1200966"/>
                </a:cubicBezTo>
                <a:cubicBezTo>
                  <a:pt x="110995" y="1200966"/>
                  <a:pt x="110995" y="1200966"/>
                  <a:pt x="90184" y="1194046"/>
                </a:cubicBezTo>
                <a:cubicBezTo>
                  <a:pt x="90184"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0" y="391341"/>
                  <a:pt x="97097" y="391341"/>
                  <a:pt x="97121" y="391341"/>
                </a:cubicBezTo>
                <a:cubicBezTo>
                  <a:pt x="97121" y="391341"/>
                  <a:pt x="97121" y="391341"/>
                  <a:pt x="166493" y="370581"/>
                </a:cubicBezTo>
                <a:cubicBezTo>
                  <a:pt x="166493" y="370581"/>
                  <a:pt x="173430" y="363662"/>
                  <a:pt x="187304" y="363662"/>
                </a:cubicBezTo>
                <a:cubicBezTo>
                  <a:pt x="201179" y="356742"/>
                  <a:pt x="228928" y="342902"/>
                  <a:pt x="242802" y="342902"/>
                </a:cubicBezTo>
                <a:cubicBezTo>
                  <a:pt x="249735" y="335987"/>
                  <a:pt x="256667" y="356712"/>
                  <a:pt x="256677" y="356742"/>
                </a:cubicBezTo>
                <a:cubicBezTo>
                  <a:pt x="256677" y="356742"/>
                  <a:pt x="242830" y="356742"/>
                  <a:pt x="242802" y="356742"/>
                </a:cubicBezTo>
                <a:cubicBezTo>
                  <a:pt x="235865" y="363662"/>
                  <a:pt x="263614" y="412101"/>
                  <a:pt x="277488" y="460540"/>
                </a:cubicBezTo>
                <a:cubicBezTo>
                  <a:pt x="291359" y="508964"/>
                  <a:pt x="319095" y="557388"/>
                  <a:pt x="319112" y="557418"/>
                </a:cubicBezTo>
                <a:cubicBezTo>
                  <a:pt x="319112" y="557418"/>
                  <a:pt x="332986" y="502059"/>
                  <a:pt x="339923" y="495139"/>
                </a:cubicBezTo>
                <a:cubicBezTo>
                  <a:pt x="346852" y="495139"/>
                  <a:pt x="353780"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5" y="522819"/>
                  <a:pt x="416233" y="508979"/>
                </a:cubicBezTo>
                <a:cubicBezTo>
                  <a:pt x="423170" y="495139"/>
                  <a:pt x="464793" y="419021"/>
                  <a:pt x="464793" y="384421"/>
                </a:cubicBezTo>
                <a:cubicBezTo>
                  <a:pt x="464793" y="342929"/>
                  <a:pt x="444009" y="335991"/>
                  <a:pt x="443981" y="335982"/>
                </a:cubicBezTo>
                <a:close/>
                <a:moveTo>
                  <a:pt x="344369" y="198"/>
                </a:moveTo>
                <a:cubicBezTo>
                  <a:pt x="379411" y="2142"/>
                  <a:pt x="402773" y="17690"/>
                  <a:pt x="402773" y="17690"/>
                </a:cubicBezTo>
                <a:cubicBezTo>
                  <a:pt x="402787" y="17662"/>
                  <a:pt x="409716" y="3877"/>
                  <a:pt x="430461" y="10780"/>
                </a:cubicBezTo>
                <a:cubicBezTo>
                  <a:pt x="451226" y="24600"/>
                  <a:pt x="471992" y="52241"/>
                  <a:pt x="465070" y="79882"/>
                </a:cubicBezTo>
                <a:cubicBezTo>
                  <a:pt x="458148" y="107523"/>
                  <a:pt x="471992" y="121344"/>
                  <a:pt x="471992" y="121344"/>
                </a:cubicBezTo>
                <a:lnTo>
                  <a:pt x="459879" y="115297"/>
                </a:lnTo>
                <a:cubicBezTo>
                  <a:pt x="458142" y="114458"/>
                  <a:pt x="455156" y="126386"/>
                  <a:pt x="453160" y="136534"/>
                </a:cubicBezTo>
                <a:cubicBezTo>
                  <a:pt x="453947" y="134555"/>
                  <a:pt x="455545" y="132093"/>
                  <a:pt x="458023" y="129631"/>
                </a:cubicBezTo>
                <a:cubicBezTo>
                  <a:pt x="461078" y="129631"/>
                  <a:pt x="465007" y="140041"/>
                  <a:pt x="465007" y="150452"/>
                </a:cubicBezTo>
                <a:cubicBezTo>
                  <a:pt x="465007" y="164332"/>
                  <a:pt x="465007" y="185152"/>
                  <a:pt x="465007" y="192093"/>
                </a:cubicBezTo>
                <a:cubicBezTo>
                  <a:pt x="465007" y="199033"/>
                  <a:pt x="451039" y="205973"/>
                  <a:pt x="451039" y="205973"/>
                </a:cubicBezTo>
                <a:lnTo>
                  <a:pt x="447546" y="198165"/>
                </a:lnTo>
                <a:cubicBezTo>
                  <a:pt x="445800" y="197298"/>
                  <a:pt x="444054" y="199033"/>
                  <a:pt x="444054" y="205973"/>
                </a:cubicBezTo>
                <a:cubicBezTo>
                  <a:pt x="444054" y="212913"/>
                  <a:pt x="437070" y="233734"/>
                  <a:pt x="437070" y="247614"/>
                </a:cubicBezTo>
                <a:cubicBezTo>
                  <a:pt x="430086" y="261494"/>
                  <a:pt x="423102" y="275375"/>
                  <a:pt x="423102" y="275375"/>
                </a:cubicBezTo>
                <a:cubicBezTo>
                  <a:pt x="423102" y="275399"/>
                  <a:pt x="423102" y="282351"/>
                  <a:pt x="423102" y="303135"/>
                </a:cubicBezTo>
                <a:cubicBezTo>
                  <a:pt x="423102" y="323956"/>
                  <a:pt x="360244" y="344776"/>
                  <a:pt x="360244" y="344776"/>
                </a:cubicBezTo>
                <a:cubicBezTo>
                  <a:pt x="360190" y="344765"/>
                  <a:pt x="290403" y="330888"/>
                  <a:pt x="290403" y="310075"/>
                </a:cubicBezTo>
                <a:cubicBezTo>
                  <a:pt x="290403" y="296195"/>
                  <a:pt x="290403" y="290990"/>
                  <a:pt x="290403" y="289255"/>
                </a:cubicBezTo>
                <a:cubicBezTo>
                  <a:pt x="290386" y="289238"/>
                  <a:pt x="276430" y="275362"/>
                  <a:pt x="269450" y="254554"/>
                </a:cubicBezTo>
                <a:cubicBezTo>
                  <a:pt x="262466" y="233734"/>
                  <a:pt x="262466" y="212913"/>
                  <a:pt x="262466" y="212913"/>
                </a:cubicBezTo>
                <a:cubicBezTo>
                  <a:pt x="262452" y="212941"/>
                  <a:pt x="255474" y="226786"/>
                  <a:pt x="248497" y="219853"/>
                </a:cubicBezTo>
                <a:cubicBezTo>
                  <a:pt x="241513" y="205973"/>
                  <a:pt x="241513" y="185152"/>
                  <a:pt x="234529" y="171272"/>
                </a:cubicBezTo>
                <a:cubicBezTo>
                  <a:pt x="234529" y="157392"/>
                  <a:pt x="234529" y="143511"/>
                  <a:pt x="241513" y="143511"/>
                </a:cubicBezTo>
                <a:lnTo>
                  <a:pt x="244469" y="142804"/>
                </a:lnTo>
                <a:cubicBezTo>
                  <a:pt x="244244" y="142100"/>
                  <a:pt x="243910"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53" y="114449"/>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69"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5" name="Freeform 15"/>
          <p:cNvSpPr/>
          <p:nvPr/>
        </p:nvSpPr>
        <p:spPr bwMode="auto">
          <a:xfrm>
            <a:off x="4314785" y="2921409"/>
            <a:ext cx="692752" cy="2294305"/>
          </a:xfrm>
          <a:custGeom>
            <a:avLst/>
            <a:gdLst/>
            <a:ahLst/>
            <a:cxnLst/>
            <a:rect l="l" t="t" r="r" b="b"/>
            <a:pathLst>
              <a:path w="692752" h="2294305">
                <a:moveTo>
                  <a:pt x="442124" y="335982"/>
                </a:moveTo>
                <a:cubicBezTo>
                  <a:pt x="442124" y="335982"/>
                  <a:pt x="476665" y="342902"/>
                  <a:pt x="490481" y="349822"/>
                </a:cubicBezTo>
                <a:cubicBezTo>
                  <a:pt x="504297" y="349822"/>
                  <a:pt x="538838" y="356742"/>
                  <a:pt x="559563" y="377501"/>
                </a:cubicBezTo>
                <a:cubicBezTo>
                  <a:pt x="580277" y="391335"/>
                  <a:pt x="614796" y="384428"/>
                  <a:pt x="614828" y="384421"/>
                </a:cubicBezTo>
                <a:cubicBezTo>
                  <a:pt x="614828" y="384421"/>
                  <a:pt x="670094" y="405181"/>
                  <a:pt x="670094" y="412101"/>
                </a:cubicBezTo>
                <a:cubicBezTo>
                  <a:pt x="677002" y="419021"/>
                  <a:pt x="670094" y="474380"/>
                  <a:pt x="677002" y="515899"/>
                </a:cubicBezTo>
                <a:cubicBezTo>
                  <a:pt x="677002" y="515899"/>
                  <a:pt x="677002" y="654296"/>
                  <a:pt x="677002" y="744254"/>
                </a:cubicBezTo>
                <a:cubicBezTo>
                  <a:pt x="677002" y="819070"/>
                  <a:pt x="681780" y="802946"/>
                  <a:pt x="683910" y="799613"/>
                </a:cubicBezTo>
                <a:cubicBezTo>
                  <a:pt x="683910" y="813453"/>
                  <a:pt x="697726" y="931091"/>
                  <a:pt x="690818" y="944931"/>
                </a:cubicBezTo>
                <a:cubicBezTo>
                  <a:pt x="683910" y="965690"/>
                  <a:pt x="628644" y="1145607"/>
                  <a:pt x="621736" y="1159447"/>
                </a:cubicBezTo>
                <a:cubicBezTo>
                  <a:pt x="614828" y="1166366"/>
                  <a:pt x="621736" y="1214806"/>
                  <a:pt x="614828" y="1214806"/>
                </a:cubicBezTo>
                <a:cubicBezTo>
                  <a:pt x="594127" y="1235541"/>
                  <a:pt x="594104" y="1249373"/>
                  <a:pt x="594104" y="1249405"/>
                </a:cubicBezTo>
                <a:cubicBezTo>
                  <a:pt x="594104" y="1249405"/>
                  <a:pt x="594104" y="1249405"/>
                  <a:pt x="593240" y="1249405"/>
                </a:cubicBezTo>
                <a:lnTo>
                  <a:pt x="587195" y="1249405"/>
                </a:lnTo>
                <a:cubicBezTo>
                  <a:pt x="594104" y="1311684"/>
                  <a:pt x="580287" y="1408562"/>
                  <a:pt x="587195" y="1450081"/>
                </a:cubicBezTo>
                <a:cubicBezTo>
                  <a:pt x="587195" y="1505440"/>
                  <a:pt x="573379" y="1623078"/>
                  <a:pt x="587195" y="1685357"/>
                </a:cubicBezTo>
                <a:cubicBezTo>
                  <a:pt x="594104" y="1740716"/>
                  <a:pt x="587195" y="1982911"/>
                  <a:pt x="587195" y="2059030"/>
                </a:cubicBezTo>
                <a:cubicBezTo>
                  <a:pt x="582014" y="2121309"/>
                  <a:pt x="584605" y="2117416"/>
                  <a:pt x="580287" y="2121308"/>
                </a:cubicBezTo>
                <a:cubicBezTo>
                  <a:pt x="580287" y="2142043"/>
                  <a:pt x="587179" y="2148972"/>
                  <a:pt x="587195" y="2148988"/>
                </a:cubicBezTo>
                <a:cubicBezTo>
                  <a:pt x="587195" y="2148988"/>
                  <a:pt x="587195" y="2162828"/>
                  <a:pt x="587195" y="2183587"/>
                </a:cubicBezTo>
                <a:cubicBezTo>
                  <a:pt x="580296" y="2204321"/>
                  <a:pt x="573396" y="2204347"/>
                  <a:pt x="573379" y="2204347"/>
                </a:cubicBezTo>
                <a:cubicBezTo>
                  <a:pt x="573379" y="2204347"/>
                  <a:pt x="573379" y="2204347"/>
                  <a:pt x="594104" y="2266626"/>
                </a:cubicBezTo>
                <a:cubicBezTo>
                  <a:pt x="594104" y="2266626"/>
                  <a:pt x="594104" y="2266626"/>
                  <a:pt x="594967" y="2266626"/>
                </a:cubicBezTo>
                <a:lnTo>
                  <a:pt x="601012" y="2266626"/>
                </a:lnTo>
                <a:cubicBezTo>
                  <a:pt x="601012" y="2266626"/>
                  <a:pt x="601012" y="2266626"/>
                  <a:pt x="601012" y="2287385"/>
                </a:cubicBezTo>
                <a:cubicBezTo>
                  <a:pt x="573379" y="2294305"/>
                  <a:pt x="559563" y="2294305"/>
                  <a:pt x="525022" y="2294305"/>
                </a:cubicBezTo>
                <a:cubicBezTo>
                  <a:pt x="490499" y="2294305"/>
                  <a:pt x="455978" y="2287393"/>
                  <a:pt x="455940" y="2287385"/>
                </a:cubicBezTo>
                <a:cubicBezTo>
                  <a:pt x="455940" y="2287385"/>
                  <a:pt x="455940" y="2287385"/>
                  <a:pt x="455940" y="2266626"/>
                </a:cubicBezTo>
                <a:cubicBezTo>
                  <a:pt x="455940" y="2266626"/>
                  <a:pt x="455940" y="2266626"/>
                  <a:pt x="456804" y="2265761"/>
                </a:cubicBezTo>
                <a:lnTo>
                  <a:pt x="462848" y="2259706"/>
                </a:lnTo>
                <a:cubicBezTo>
                  <a:pt x="462848" y="2259706"/>
                  <a:pt x="462848" y="2259706"/>
                  <a:pt x="462848" y="2232026"/>
                </a:cubicBezTo>
                <a:cubicBezTo>
                  <a:pt x="462848" y="2232026"/>
                  <a:pt x="462848" y="2232026"/>
                  <a:pt x="462848" y="2231161"/>
                </a:cubicBezTo>
                <a:lnTo>
                  <a:pt x="462848" y="2225106"/>
                </a:lnTo>
                <a:cubicBezTo>
                  <a:pt x="462848" y="2225106"/>
                  <a:pt x="462848" y="2225106"/>
                  <a:pt x="462848" y="2224241"/>
                </a:cubicBezTo>
                <a:lnTo>
                  <a:pt x="462848" y="2218187"/>
                </a:lnTo>
                <a:cubicBezTo>
                  <a:pt x="462848" y="2218187"/>
                  <a:pt x="455961" y="2218187"/>
                  <a:pt x="455940" y="2218187"/>
                </a:cubicBezTo>
                <a:cubicBezTo>
                  <a:pt x="449032" y="2211267"/>
                  <a:pt x="469756" y="2197427"/>
                  <a:pt x="455940" y="2190507"/>
                </a:cubicBezTo>
                <a:cubicBezTo>
                  <a:pt x="442124" y="2190507"/>
                  <a:pt x="435215" y="2155908"/>
                  <a:pt x="435215" y="2135148"/>
                </a:cubicBezTo>
                <a:cubicBezTo>
                  <a:pt x="435215" y="2107469"/>
                  <a:pt x="414491" y="1941392"/>
                  <a:pt x="400675" y="1872193"/>
                </a:cubicBezTo>
                <a:cubicBezTo>
                  <a:pt x="393766" y="1796075"/>
                  <a:pt x="400675" y="1650757"/>
                  <a:pt x="393766" y="1588479"/>
                </a:cubicBezTo>
                <a:cubicBezTo>
                  <a:pt x="386860" y="1533131"/>
                  <a:pt x="366142" y="1429364"/>
                  <a:pt x="366134" y="1429322"/>
                </a:cubicBezTo>
                <a:cubicBezTo>
                  <a:pt x="366134" y="1429322"/>
                  <a:pt x="345409" y="1574639"/>
                  <a:pt x="338501" y="1602318"/>
                </a:cubicBezTo>
                <a:cubicBezTo>
                  <a:pt x="338501" y="1629998"/>
                  <a:pt x="290144" y="1886033"/>
                  <a:pt x="290144" y="1920632"/>
                </a:cubicBezTo>
                <a:cubicBezTo>
                  <a:pt x="290144" y="1955232"/>
                  <a:pt x="324685" y="2135148"/>
                  <a:pt x="324685" y="2162828"/>
                </a:cubicBezTo>
                <a:cubicBezTo>
                  <a:pt x="324685" y="2183587"/>
                  <a:pt x="331593" y="2225106"/>
                  <a:pt x="331593" y="2232026"/>
                </a:cubicBezTo>
                <a:cubicBezTo>
                  <a:pt x="331593" y="2238936"/>
                  <a:pt x="331593" y="2245846"/>
                  <a:pt x="331593" y="2245866"/>
                </a:cubicBezTo>
                <a:cubicBezTo>
                  <a:pt x="331593" y="2245866"/>
                  <a:pt x="331593" y="2245866"/>
                  <a:pt x="338501" y="2266626"/>
                </a:cubicBezTo>
                <a:cubicBezTo>
                  <a:pt x="338501" y="2266626"/>
                  <a:pt x="338501" y="2266626"/>
                  <a:pt x="248695" y="2280465"/>
                </a:cubicBezTo>
                <a:cubicBezTo>
                  <a:pt x="248695" y="2280465"/>
                  <a:pt x="248695" y="2280465"/>
                  <a:pt x="248695" y="2259706"/>
                </a:cubicBezTo>
                <a:cubicBezTo>
                  <a:pt x="248695" y="2259706"/>
                  <a:pt x="179612" y="2280465"/>
                  <a:pt x="117439" y="2287385"/>
                </a:cubicBezTo>
                <a:cubicBezTo>
                  <a:pt x="48375" y="2287385"/>
                  <a:pt x="26" y="2273553"/>
                  <a:pt x="0" y="2273546"/>
                </a:cubicBezTo>
                <a:cubicBezTo>
                  <a:pt x="0" y="2273546"/>
                  <a:pt x="0" y="2273546"/>
                  <a:pt x="0" y="2272681"/>
                </a:cubicBezTo>
                <a:lnTo>
                  <a:pt x="0" y="2266626"/>
                </a:lnTo>
                <a:cubicBezTo>
                  <a:pt x="0" y="2266626"/>
                  <a:pt x="0" y="2266626"/>
                  <a:pt x="863" y="2266626"/>
                </a:cubicBezTo>
                <a:lnTo>
                  <a:pt x="6908" y="2266626"/>
                </a:lnTo>
                <a:cubicBezTo>
                  <a:pt x="6908" y="2266626"/>
                  <a:pt x="6908" y="2245866"/>
                  <a:pt x="20724" y="2245866"/>
                </a:cubicBezTo>
                <a:cubicBezTo>
                  <a:pt x="27632" y="2238946"/>
                  <a:pt x="75990" y="2245866"/>
                  <a:pt x="96714" y="2238946"/>
                </a:cubicBezTo>
                <a:cubicBezTo>
                  <a:pt x="117430" y="2232029"/>
                  <a:pt x="145049" y="2211284"/>
                  <a:pt x="145072" y="2211267"/>
                </a:cubicBezTo>
                <a:cubicBezTo>
                  <a:pt x="145072" y="2211267"/>
                  <a:pt x="145072" y="2211267"/>
                  <a:pt x="145072" y="2210402"/>
                </a:cubicBezTo>
                <a:lnTo>
                  <a:pt x="145072" y="2204347"/>
                </a:lnTo>
                <a:cubicBezTo>
                  <a:pt x="145072" y="2204347"/>
                  <a:pt x="145072" y="2197427"/>
                  <a:pt x="151980" y="2197427"/>
                </a:cubicBezTo>
                <a:cubicBezTo>
                  <a:pt x="158888" y="2190507"/>
                  <a:pt x="151980" y="2169748"/>
                  <a:pt x="145072" y="2162828"/>
                </a:cubicBezTo>
                <a:cubicBezTo>
                  <a:pt x="138163" y="2148988"/>
                  <a:pt x="165796" y="2128228"/>
                  <a:pt x="158888" y="2114389"/>
                </a:cubicBezTo>
                <a:cubicBezTo>
                  <a:pt x="145072" y="2107469"/>
                  <a:pt x="138163" y="2079789"/>
                  <a:pt x="145072" y="2045190"/>
                </a:cubicBezTo>
                <a:cubicBezTo>
                  <a:pt x="145072" y="2003671"/>
                  <a:pt x="151980" y="1713036"/>
                  <a:pt x="138163" y="1664597"/>
                </a:cubicBezTo>
                <a:cubicBezTo>
                  <a:pt x="131255" y="1616158"/>
                  <a:pt x="138163" y="1498520"/>
                  <a:pt x="131255" y="1429322"/>
                </a:cubicBezTo>
                <a:cubicBezTo>
                  <a:pt x="117441" y="1360132"/>
                  <a:pt x="110533" y="1201008"/>
                  <a:pt x="110531" y="1200966"/>
                </a:cubicBezTo>
                <a:cubicBezTo>
                  <a:pt x="110531" y="1200966"/>
                  <a:pt x="110531" y="1200966"/>
                  <a:pt x="108804" y="1200101"/>
                </a:cubicBezTo>
                <a:lnTo>
                  <a:pt x="96714" y="1194046"/>
                </a:lnTo>
                <a:cubicBezTo>
                  <a:pt x="96714" y="1194046"/>
                  <a:pt x="82898" y="1194046"/>
                  <a:pt x="75990" y="1180206"/>
                </a:cubicBezTo>
                <a:cubicBezTo>
                  <a:pt x="75990" y="1166366"/>
                  <a:pt x="69082" y="1069488"/>
                  <a:pt x="75990" y="1034889"/>
                </a:cubicBezTo>
                <a:cubicBezTo>
                  <a:pt x="75990" y="1000290"/>
                  <a:pt x="62173" y="854972"/>
                  <a:pt x="69082" y="778854"/>
                </a:cubicBezTo>
                <a:cubicBezTo>
                  <a:pt x="75990" y="695815"/>
                  <a:pt x="48357" y="522819"/>
                  <a:pt x="48357" y="502059"/>
                </a:cubicBezTo>
                <a:cubicBezTo>
                  <a:pt x="48357" y="481299"/>
                  <a:pt x="62173" y="474380"/>
                  <a:pt x="62173" y="453620"/>
                </a:cubicBezTo>
                <a:cubicBezTo>
                  <a:pt x="62173" y="432860"/>
                  <a:pt x="62173" y="405181"/>
                  <a:pt x="75990" y="391341"/>
                </a:cubicBezTo>
                <a:cubicBezTo>
                  <a:pt x="82892" y="391341"/>
                  <a:pt x="103591" y="391341"/>
                  <a:pt x="103622" y="391341"/>
                </a:cubicBezTo>
                <a:cubicBezTo>
                  <a:pt x="103622" y="391341"/>
                  <a:pt x="103622" y="391341"/>
                  <a:pt x="165796" y="370581"/>
                </a:cubicBezTo>
                <a:cubicBezTo>
                  <a:pt x="165796" y="370581"/>
                  <a:pt x="172704" y="363662"/>
                  <a:pt x="186521" y="363662"/>
                </a:cubicBezTo>
                <a:cubicBezTo>
                  <a:pt x="200337" y="356742"/>
                  <a:pt x="227970" y="342902"/>
                  <a:pt x="241786" y="342902"/>
                </a:cubicBezTo>
                <a:cubicBezTo>
                  <a:pt x="255594" y="335987"/>
                  <a:pt x="255603" y="356714"/>
                  <a:pt x="255603" y="356742"/>
                </a:cubicBezTo>
                <a:cubicBezTo>
                  <a:pt x="255603" y="356742"/>
                  <a:pt x="248695" y="356742"/>
                  <a:pt x="241786" y="356742"/>
                </a:cubicBezTo>
                <a:cubicBezTo>
                  <a:pt x="234878" y="363662"/>
                  <a:pt x="262511" y="412101"/>
                  <a:pt x="276327" y="460540"/>
                </a:cubicBezTo>
                <a:cubicBezTo>
                  <a:pt x="290140" y="508964"/>
                  <a:pt x="317760" y="557389"/>
                  <a:pt x="317776" y="557418"/>
                </a:cubicBezTo>
                <a:cubicBezTo>
                  <a:pt x="317776" y="557418"/>
                  <a:pt x="331593" y="502059"/>
                  <a:pt x="338501" y="495139"/>
                </a:cubicBezTo>
                <a:cubicBezTo>
                  <a:pt x="345400" y="495139"/>
                  <a:pt x="352298" y="488238"/>
                  <a:pt x="352317" y="488219"/>
                </a:cubicBezTo>
                <a:cubicBezTo>
                  <a:pt x="352317" y="488219"/>
                  <a:pt x="352317" y="488219"/>
                  <a:pt x="350590" y="488219"/>
                </a:cubicBezTo>
                <a:lnTo>
                  <a:pt x="338501" y="488219"/>
                </a:lnTo>
                <a:cubicBezTo>
                  <a:pt x="338501" y="488219"/>
                  <a:pt x="324685" y="474380"/>
                  <a:pt x="324685" y="467460"/>
                </a:cubicBezTo>
                <a:cubicBezTo>
                  <a:pt x="331593" y="460540"/>
                  <a:pt x="352317" y="425940"/>
                  <a:pt x="359226" y="425940"/>
                </a:cubicBezTo>
                <a:cubicBezTo>
                  <a:pt x="366130" y="419024"/>
                  <a:pt x="379937" y="460499"/>
                  <a:pt x="379950" y="460540"/>
                </a:cubicBezTo>
                <a:cubicBezTo>
                  <a:pt x="379950" y="467455"/>
                  <a:pt x="366152" y="481281"/>
                  <a:pt x="366134" y="481299"/>
                </a:cubicBezTo>
                <a:cubicBezTo>
                  <a:pt x="366134" y="481299"/>
                  <a:pt x="373042" y="508979"/>
                  <a:pt x="373042" y="529738"/>
                </a:cubicBezTo>
                <a:cubicBezTo>
                  <a:pt x="373042" y="550481"/>
                  <a:pt x="379939" y="564315"/>
                  <a:pt x="379950" y="564338"/>
                </a:cubicBezTo>
                <a:cubicBezTo>
                  <a:pt x="379950" y="564338"/>
                  <a:pt x="414491" y="522819"/>
                  <a:pt x="414491" y="508979"/>
                </a:cubicBezTo>
                <a:cubicBezTo>
                  <a:pt x="421399" y="495139"/>
                  <a:pt x="462848" y="419021"/>
                  <a:pt x="462848" y="384421"/>
                </a:cubicBezTo>
                <a:cubicBezTo>
                  <a:pt x="462848" y="342940"/>
                  <a:pt x="442162" y="335995"/>
                  <a:pt x="442124" y="335982"/>
                </a:cubicBezTo>
                <a:close/>
                <a:moveTo>
                  <a:pt x="342424" y="198"/>
                </a:moveTo>
                <a:cubicBezTo>
                  <a:pt x="377195" y="2142"/>
                  <a:pt x="400376" y="17690"/>
                  <a:pt x="400376" y="17690"/>
                </a:cubicBezTo>
                <a:cubicBezTo>
                  <a:pt x="400391" y="17660"/>
                  <a:pt x="407266" y="3877"/>
                  <a:pt x="427849" y="10780"/>
                </a:cubicBezTo>
                <a:cubicBezTo>
                  <a:pt x="448454" y="24600"/>
                  <a:pt x="469059" y="52241"/>
                  <a:pt x="462191" y="79882"/>
                </a:cubicBezTo>
                <a:cubicBezTo>
                  <a:pt x="462191" y="107523"/>
                  <a:pt x="469059" y="121344"/>
                  <a:pt x="469059" y="121344"/>
                </a:cubicBezTo>
                <a:lnTo>
                  <a:pt x="463049" y="115297"/>
                </a:lnTo>
                <a:cubicBezTo>
                  <a:pt x="462178" y="114458"/>
                  <a:pt x="458443" y="121976"/>
                  <a:pt x="454898" y="130155"/>
                </a:cubicBezTo>
                <a:cubicBezTo>
                  <a:pt x="454967" y="129933"/>
                  <a:pt x="455113" y="129782"/>
                  <a:pt x="455263" y="129631"/>
                </a:cubicBezTo>
                <a:cubicBezTo>
                  <a:pt x="462161" y="122691"/>
                  <a:pt x="462161" y="136571"/>
                  <a:pt x="462161" y="150452"/>
                </a:cubicBezTo>
                <a:cubicBezTo>
                  <a:pt x="462161" y="164332"/>
                  <a:pt x="462161" y="185152"/>
                  <a:pt x="462161" y="192093"/>
                </a:cubicBezTo>
                <a:cubicBezTo>
                  <a:pt x="462161" y="199033"/>
                  <a:pt x="455263" y="205973"/>
                  <a:pt x="448365" y="205973"/>
                </a:cubicBezTo>
                <a:lnTo>
                  <a:pt x="444916" y="198165"/>
                </a:lnTo>
                <a:cubicBezTo>
                  <a:pt x="443192" y="197298"/>
                  <a:pt x="441467" y="199033"/>
                  <a:pt x="441467" y="205973"/>
                </a:cubicBezTo>
                <a:cubicBezTo>
                  <a:pt x="441467" y="212913"/>
                  <a:pt x="441467" y="233734"/>
                  <a:pt x="434570" y="247614"/>
                </a:cubicBezTo>
                <a:cubicBezTo>
                  <a:pt x="434570" y="261494"/>
                  <a:pt x="420774" y="275375"/>
                  <a:pt x="420774" y="275375"/>
                </a:cubicBezTo>
                <a:cubicBezTo>
                  <a:pt x="420774" y="275399"/>
                  <a:pt x="420774" y="282351"/>
                  <a:pt x="420774" y="303135"/>
                </a:cubicBezTo>
                <a:cubicBezTo>
                  <a:pt x="420774" y="323956"/>
                  <a:pt x="358692" y="344776"/>
                  <a:pt x="358692" y="344776"/>
                </a:cubicBezTo>
                <a:cubicBezTo>
                  <a:pt x="358639" y="344765"/>
                  <a:pt x="289713" y="330888"/>
                  <a:pt x="289713" y="310075"/>
                </a:cubicBezTo>
                <a:cubicBezTo>
                  <a:pt x="289713" y="296195"/>
                  <a:pt x="289713" y="290990"/>
                  <a:pt x="289713" y="289255"/>
                </a:cubicBezTo>
                <a:cubicBezTo>
                  <a:pt x="289683" y="289225"/>
                  <a:pt x="275909" y="275353"/>
                  <a:pt x="269019" y="254554"/>
                </a:cubicBezTo>
                <a:cubicBezTo>
                  <a:pt x="262121" y="233734"/>
                  <a:pt x="262121" y="212913"/>
                  <a:pt x="262121" y="212913"/>
                </a:cubicBezTo>
                <a:cubicBezTo>
                  <a:pt x="262107" y="212943"/>
                  <a:pt x="255216" y="226786"/>
                  <a:pt x="248325" y="219853"/>
                </a:cubicBezTo>
                <a:cubicBezTo>
                  <a:pt x="241427" y="205973"/>
                  <a:pt x="241427" y="185152"/>
                  <a:pt x="241427" y="171272"/>
                </a:cubicBezTo>
                <a:cubicBezTo>
                  <a:pt x="234529" y="157392"/>
                  <a:pt x="241427" y="143511"/>
                  <a:pt x="248325" y="143511"/>
                </a:cubicBezTo>
                <a:lnTo>
                  <a:pt x="249874" y="142848"/>
                </a:lnTo>
                <a:cubicBezTo>
                  <a:pt x="249856" y="142150"/>
                  <a:pt x="249563" y="142075"/>
                  <a:pt x="249271" y="142075"/>
                </a:cubicBezTo>
                <a:lnTo>
                  <a:pt x="237252" y="139483"/>
                </a:lnTo>
                <a:cubicBezTo>
                  <a:pt x="235520" y="142046"/>
                  <a:pt x="228673" y="128254"/>
                  <a:pt x="235535" y="128254"/>
                </a:cubicBezTo>
                <a:cubicBezTo>
                  <a:pt x="242403" y="128254"/>
                  <a:pt x="242403" y="114434"/>
                  <a:pt x="242403" y="114434"/>
                </a:cubicBezTo>
                <a:cubicBezTo>
                  <a:pt x="242386" y="114451"/>
                  <a:pt x="235535" y="121344"/>
                  <a:pt x="235535" y="121344"/>
                </a:cubicBezTo>
                <a:lnTo>
                  <a:pt x="229524" y="121344"/>
                </a:lnTo>
                <a:cubicBezTo>
                  <a:pt x="228695" y="121329"/>
                  <a:pt x="242403" y="114412"/>
                  <a:pt x="242403" y="93703"/>
                </a:cubicBezTo>
                <a:cubicBezTo>
                  <a:pt x="242403" y="72972"/>
                  <a:pt x="249271" y="24600"/>
                  <a:pt x="304218" y="3869"/>
                </a:cubicBezTo>
                <a:cubicBezTo>
                  <a:pt x="317955" y="414"/>
                  <a:pt x="330833" y="-450"/>
                  <a:pt x="342424"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6" name="Freeform 18"/>
          <p:cNvSpPr/>
          <p:nvPr/>
        </p:nvSpPr>
        <p:spPr bwMode="auto">
          <a:xfrm>
            <a:off x="5138569" y="2921409"/>
            <a:ext cx="686881" cy="2294305"/>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7" y="391335"/>
                  <a:pt x="608809" y="384427"/>
                  <a:pt x="608840" y="384421"/>
                </a:cubicBezTo>
                <a:cubicBezTo>
                  <a:pt x="608840" y="384421"/>
                  <a:pt x="664189" y="405181"/>
                  <a:pt x="664189" y="412101"/>
                </a:cubicBezTo>
                <a:cubicBezTo>
                  <a:pt x="671107" y="419021"/>
                  <a:pt x="671107" y="474380"/>
                  <a:pt x="671107" y="515899"/>
                </a:cubicBezTo>
                <a:cubicBezTo>
                  <a:pt x="671107"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6"/>
                  <a:pt x="615758" y="1214806"/>
                  <a:pt x="608840" y="1214806"/>
                </a:cubicBezTo>
                <a:cubicBezTo>
                  <a:pt x="595017" y="1235543"/>
                  <a:pt x="588099" y="1249375"/>
                  <a:pt x="588084" y="1249405"/>
                </a:cubicBezTo>
                <a:cubicBezTo>
                  <a:pt x="588084" y="1311684"/>
                  <a:pt x="581165" y="1408562"/>
                  <a:pt x="581165" y="1450081"/>
                </a:cubicBezTo>
                <a:cubicBezTo>
                  <a:pt x="581165" y="1505440"/>
                  <a:pt x="567328" y="1623078"/>
                  <a:pt x="581165" y="1685357"/>
                </a:cubicBezTo>
                <a:cubicBezTo>
                  <a:pt x="588084" y="1740716"/>
                  <a:pt x="588084" y="1982911"/>
                  <a:pt x="581165" y="2059030"/>
                </a:cubicBezTo>
                <a:cubicBezTo>
                  <a:pt x="575976" y="2121309"/>
                  <a:pt x="578571" y="2117416"/>
                  <a:pt x="581165" y="2121308"/>
                </a:cubicBezTo>
                <a:cubicBezTo>
                  <a:pt x="574254" y="2142044"/>
                  <a:pt x="581149" y="2148972"/>
                  <a:pt x="581165" y="2148988"/>
                </a:cubicBezTo>
                <a:cubicBezTo>
                  <a:pt x="581165" y="2148988"/>
                  <a:pt x="581165" y="2162828"/>
                  <a:pt x="581165" y="2183587"/>
                </a:cubicBezTo>
                <a:cubicBezTo>
                  <a:pt x="574254" y="2204322"/>
                  <a:pt x="567344"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53491"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2683" y="2231161"/>
                </a:cubicBezTo>
                <a:lnTo>
                  <a:pt x="456630" y="2225106"/>
                </a:lnTo>
                <a:cubicBezTo>
                  <a:pt x="456630" y="2225106"/>
                  <a:pt x="456630" y="2225106"/>
                  <a:pt x="456630"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394362"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2094" y="1629998"/>
                  <a:pt x="290583" y="1886033"/>
                  <a:pt x="290583" y="1920632"/>
                </a:cubicBezTo>
                <a:cubicBezTo>
                  <a:pt x="290583" y="1955232"/>
                  <a:pt x="318257" y="2135148"/>
                  <a:pt x="318257" y="2162828"/>
                </a:cubicBezTo>
                <a:cubicBezTo>
                  <a:pt x="318257"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2966"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0"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70" y="2197448"/>
                  <a:pt x="145291" y="2197427"/>
                </a:cubicBezTo>
                <a:cubicBezTo>
                  <a:pt x="152210" y="2190507"/>
                  <a:pt x="145291" y="2169748"/>
                  <a:pt x="138372" y="2162828"/>
                </a:cubicBezTo>
                <a:cubicBezTo>
                  <a:pt x="131454" y="2148988"/>
                  <a:pt x="159128" y="2128228"/>
                  <a:pt x="152210" y="2114389"/>
                </a:cubicBezTo>
                <a:cubicBezTo>
                  <a:pt x="138372" y="2107469"/>
                  <a:pt x="138372" y="2079789"/>
                  <a:pt x="138372" y="2045190"/>
                </a:cubicBezTo>
                <a:cubicBezTo>
                  <a:pt x="138372" y="2003671"/>
                  <a:pt x="145291" y="1713036"/>
                  <a:pt x="138372" y="1664597"/>
                </a:cubicBezTo>
                <a:cubicBezTo>
                  <a:pt x="124535"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69186" y="1180206"/>
                </a:cubicBezTo>
                <a:cubicBezTo>
                  <a:pt x="69186" y="1166366"/>
                  <a:pt x="62267" y="1069488"/>
                  <a:pt x="69186" y="1034889"/>
                </a:cubicBezTo>
                <a:cubicBezTo>
                  <a:pt x="76105" y="1000290"/>
                  <a:pt x="55349" y="854972"/>
                  <a:pt x="62267"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9" y="391341"/>
                  <a:pt x="96845" y="391341"/>
                  <a:pt x="96861" y="391341"/>
                </a:cubicBezTo>
                <a:cubicBezTo>
                  <a:pt x="96861" y="391341"/>
                  <a:pt x="96861" y="391341"/>
                  <a:pt x="159128" y="370581"/>
                </a:cubicBezTo>
                <a:cubicBezTo>
                  <a:pt x="159128" y="370581"/>
                  <a:pt x="166047" y="363662"/>
                  <a:pt x="179884" y="363662"/>
                </a:cubicBezTo>
                <a:cubicBezTo>
                  <a:pt x="193721" y="356742"/>
                  <a:pt x="228315" y="342902"/>
                  <a:pt x="235234" y="342902"/>
                </a:cubicBezTo>
                <a:cubicBezTo>
                  <a:pt x="249062" y="335987"/>
                  <a:pt x="249071" y="356714"/>
                  <a:pt x="249071" y="356742"/>
                </a:cubicBezTo>
                <a:cubicBezTo>
                  <a:pt x="249071" y="356742"/>
                  <a:pt x="242152" y="356742"/>
                  <a:pt x="235234" y="356742"/>
                </a:cubicBezTo>
                <a:cubicBezTo>
                  <a:pt x="235234" y="363662"/>
                  <a:pt x="255990" y="412101"/>
                  <a:pt x="269827" y="460540"/>
                </a:cubicBezTo>
                <a:cubicBezTo>
                  <a:pt x="283659" y="508962"/>
                  <a:pt x="311319" y="557384"/>
                  <a:pt x="311339" y="557418"/>
                </a:cubicBezTo>
                <a:cubicBezTo>
                  <a:pt x="311339" y="557418"/>
                  <a:pt x="325176" y="502059"/>
                  <a:pt x="332094" y="495139"/>
                </a:cubicBezTo>
                <a:cubicBezTo>
                  <a:pt x="339004" y="495139"/>
                  <a:pt x="345914" y="488237"/>
                  <a:pt x="345932" y="488219"/>
                </a:cubicBezTo>
                <a:cubicBezTo>
                  <a:pt x="345932" y="488219"/>
                  <a:pt x="345932" y="488219"/>
                  <a:pt x="344202" y="488219"/>
                </a:cubicBezTo>
                <a:lnTo>
                  <a:pt x="332094" y="488219"/>
                </a:lnTo>
                <a:cubicBezTo>
                  <a:pt x="332094" y="488219"/>
                  <a:pt x="318257"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66688"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6" y="342916"/>
                  <a:pt x="435893" y="335987"/>
                  <a:pt x="435874" y="335982"/>
                </a:cubicBezTo>
                <a:close/>
                <a:moveTo>
                  <a:pt x="336562" y="198"/>
                </a:moveTo>
                <a:cubicBezTo>
                  <a:pt x="361201" y="1576"/>
                  <a:pt x="380021" y="9785"/>
                  <a:pt x="388864" y="14513"/>
                </a:cubicBezTo>
                <a:cubicBezTo>
                  <a:pt x="391432" y="14653"/>
                  <a:pt x="393800" y="15305"/>
                  <a:pt x="395838" y="16757"/>
                </a:cubicBezTo>
                <a:cubicBezTo>
                  <a:pt x="399328" y="13483"/>
                  <a:pt x="410657" y="5081"/>
                  <a:pt x="421987" y="10780"/>
                </a:cubicBezTo>
                <a:cubicBezTo>
                  <a:pt x="442592" y="24600"/>
                  <a:pt x="463197" y="52241"/>
                  <a:pt x="456329" y="79882"/>
                </a:cubicBezTo>
                <a:cubicBezTo>
                  <a:pt x="456329" y="107523"/>
                  <a:pt x="463197" y="121344"/>
                  <a:pt x="463197" y="121344"/>
                </a:cubicBezTo>
                <a:lnTo>
                  <a:pt x="457187" y="115297"/>
                </a:lnTo>
                <a:cubicBezTo>
                  <a:pt x="456316" y="114459"/>
                  <a:pt x="450016" y="127139"/>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5053" y="198165"/>
                </a:lnTo>
                <a:cubicBezTo>
                  <a:pt x="444184" y="197298"/>
                  <a:pt x="444184" y="199033"/>
                  <a:pt x="444184" y="205973"/>
                </a:cubicBezTo>
                <a:cubicBezTo>
                  <a:pt x="444184" y="212913"/>
                  <a:pt x="437232" y="233734"/>
                  <a:pt x="430279" y="247614"/>
                </a:cubicBezTo>
                <a:cubicBezTo>
                  <a:pt x="430279" y="261494"/>
                  <a:pt x="416375" y="275375"/>
                  <a:pt x="416375" y="275375"/>
                </a:cubicBezTo>
                <a:cubicBezTo>
                  <a:pt x="416375" y="275399"/>
                  <a:pt x="416375" y="282351"/>
                  <a:pt x="416375" y="303135"/>
                </a:cubicBezTo>
                <a:cubicBezTo>
                  <a:pt x="416375" y="323956"/>
                  <a:pt x="360758" y="344776"/>
                  <a:pt x="360758" y="344776"/>
                </a:cubicBezTo>
                <a:cubicBezTo>
                  <a:pt x="360703" y="344766"/>
                  <a:pt x="284284" y="330888"/>
                  <a:pt x="284284" y="310075"/>
                </a:cubicBezTo>
                <a:cubicBezTo>
                  <a:pt x="284284" y="296195"/>
                  <a:pt x="284284" y="290990"/>
                  <a:pt x="284284" y="289255"/>
                </a:cubicBezTo>
                <a:cubicBezTo>
                  <a:pt x="284257" y="289227"/>
                  <a:pt x="270380" y="275354"/>
                  <a:pt x="270380" y="254554"/>
                </a:cubicBezTo>
                <a:cubicBezTo>
                  <a:pt x="263428" y="233734"/>
                  <a:pt x="256476" y="212913"/>
                  <a:pt x="256476" y="212913"/>
                </a:cubicBezTo>
                <a:cubicBezTo>
                  <a:pt x="256461" y="212942"/>
                  <a:pt x="249517" y="226786"/>
                  <a:pt x="242572" y="219853"/>
                </a:cubicBezTo>
                <a:cubicBezTo>
                  <a:pt x="242572" y="205973"/>
                  <a:pt x="235619" y="185152"/>
                  <a:pt x="235619" y="171272"/>
                </a:cubicBezTo>
                <a:cubicBezTo>
                  <a:pt x="228667" y="157392"/>
                  <a:pt x="235619" y="143511"/>
                  <a:pt x="242572" y="143511"/>
                </a:cubicBezTo>
                <a:lnTo>
                  <a:pt x="244042" y="142887"/>
                </a:lnTo>
                <a:cubicBezTo>
                  <a:pt x="244028" y="142159"/>
                  <a:pt x="243719" y="142075"/>
                  <a:pt x="243409" y="142075"/>
                </a:cubicBezTo>
                <a:lnTo>
                  <a:pt x="231390" y="139483"/>
                </a:lnTo>
                <a:cubicBezTo>
                  <a:pt x="229673" y="142039"/>
                  <a:pt x="229682" y="128254"/>
                  <a:pt x="236541" y="128254"/>
                </a:cubicBezTo>
                <a:cubicBezTo>
                  <a:pt x="236556" y="128223"/>
                  <a:pt x="243409" y="114434"/>
                  <a:pt x="243409" y="114434"/>
                </a:cubicBezTo>
                <a:cubicBezTo>
                  <a:pt x="243386" y="114457"/>
                  <a:pt x="236529" y="121344"/>
                  <a:pt x="229673" y="121344"/>
                </a:cubicBezTo>
                <a:cubicBezTo>
                  <a:pt x="229647" y="121344"/>
                  <a:pt x="222804" y="121344"/>
                  <a:pt x="222804" y="121344"/>
                </a:cubicBezTo>
                <a:cubicBezTo>
                  <a:pt x="222833" y="121329"/>
                  <a:pt x="236541" y="114412"/>
                  <a:pt x="236541" y="93703"/>
                </a:cubicBezTo>
                <a:cubicBezTo>
                  <a:pt x="236541" y="72972"/>
                  <a:pt x="243409" y="24600"/>
                  <a:pt x="298356" y="3869"/>
                </a:cubicBezTo>
                <a:cubicBezTo>
                  <a:pt x="312093" y="414"/>
                  <a:pt x="324971" y="-450"/>
                  <a:pt x="336562"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7" name="Freeform 21"/>
          <p:cNvSpPr/>
          <p:nvPr/>
        </p:nvSpPr>
        <p:spPr bwMode="auto">
          <a:xfrm>
            <a:off x="5956493" y="2921409"/>
            <a:ext cx="686881" cy="2294305"/>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6" y="391334"/>
                  <a:pt x="615716" y="384428"/>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4"/>
                  <a:pt x="615758" y="1214767"/>
                  <a:pt x="615758" y="1214806"/>
                </a:cubicBezTo>
                <a:cubicBezTo>
                  <a:pt x="595026" y="1235541"/>
                  <a:pt x="588100" y="1249373"/>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74254" y="2142044"/>
                  <a:pt x="581149" y="2148972"/>
                  <a:pt x="581165" y="2148988"/>
                </a:cubicBezTo>
                <a:cubicBezTo>
                  <a:pt x="581165" y="2148988"/>
                  <a:pt x="581165" y="2162828"/>
                  <a:pt x="581165" y="2183587"/>
                </a:cubicBezTo>
                <a:cubicBezTo>
                  <a:pt x="581165" y="2204331"/>
                  <a:pt x="567349"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74246" y="2294305"/>
                  <a:pt x="560409"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401281"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9013" y="1629998"/>
                  <a:pt x="290583" y="1886033"/>
                  <a:pt x="290583" y="1920632"/>
                </a:cubicBezTo>
                <a:cubicBezTo>
                  <a:pt x="290583" y="1955232"/>
                  <a:pt x="318257" y="2135148"/>
                  <a:pt x="318257" y="2162828"/>
                </a:cubicBezTo>
                <a:cubicBezTo>
                  <a:pt x="325176"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6918"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91" y="2197427"/>
                  <a:pt x="152210" y="2197427"/>
                </a:cubicBezTo>
                <a:cubicBezTo>
                  <a:pt x="152210" y="2190507"/>
                  <a:pt x="152210" y="2169748"/>
                  <a:pt x="145291" y="2162828"/>
                </a:cubicBezTo>
                <a:cubicBezTo>
                  <a:pt x="131454"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76105" y="1180206"/>
                </a:cubicBezTo>
                <a:cubicBezTo>
                  <a:pt x="69186" y="1166366"/>
                  <a:pt x="62267" y="1069488"/>
                  <a:pt x="69186" y="1034889"/>
                </a:cubicBezTo>
                <a:cubicBezTo>
                  <a:pt x="76105" y="1000290"/>
                  <a:pt x="55349" y="854972"/>
                  <a:pt x="62267" y="778854"/>
                </a:cubicBezTo>
                <a:cubicBezTo>
                  <a:pt x="76105" y="695815"/>
                  <a:pt x="41512" y="522819"/>
                  <a:pt x="41512" y="502059"/>
                </a:cubicBezTo>
                <a:cubicBezTo>
                  <a:pt x="48430" y="481299"/>
                  <a:pt x="55349" y="474380"/>
                  <a:pt x="55349" y="453620"/>
                </a:cubicBezTo>
                <a:cubicBezTo>
                  <a:pt x="62267" y="432860"/>
                  <a:pt x="55349" y="405181"/>
                  <a:pt x="76105" y="391341"/>
                </a:cubicBezTo>
                <a:cubicBezTo>
                  <a:pt x="83019" y="391341"/>
                  <a:pt x="96845" y="391341"/>
                  <a:pt x="96861" y="391341"/>
                </a:cubicBezTo>
                <a:cubicBezTo>
                  <a:pt x="96861" y="391341"/>
                  <a:pt x="96861" y="391341"/>
                  <a:pt x="159128" y="370581"/>
                </a:cubicBezTo>
                <a:cubicBezTo>
                  <a:pt x="159128" y="370581"/>
                  <a:pt x="172966" y="363662"/>
                  <a:pt x="179884" y="363662"/>
                </a:cubicBezTo>
                <a:cubicBezTo>
                  <a:pt x="193721" y="356742"/>
                  <a:pt x="228315" y="342902"/>
                  <a:pt x="235234" y="342902"/>
                </a:cubicBezTo>
                <a:cubicBezTo>
                  <a:pt x="249061" y="335987"/>
                  <a:pt x="255980" y="356712"/>
                  <a:pt x="255990" y="356742"/>
                </a:cubicBezTo>
                <a:cubicBezTo>
                  <a:pt x="255990" y="356742"/>
                  <a:pt x="242152" y="356742"/>
                  <a:pt x="235234" y="356742"/>
                </a:cubicBezTo>
                <a:cubicBezTo>
                  <a:pt x="235234" y="363662"/>
                  <a:pt x="262908" y="412101"/>
                  <a:pt x="276745" y="460540"/>
                </a:cubicBezTo>
                <a:cubicBezTo>
                  <a:pt x="290575" y="508953"/>
                  <a:pt x="311317" y="557367"/>
                  <a:pt x="311339" y="557418"/>
                </a:cubicBezTo>
                <a:cubicBezTo>
                  <a:pt x="311339" y="557418"/>
                  <a:pt x="332094" y="502059"/>
                  <a:pt x="332094" y="495139"/>
                </a:cubicBezTo>
                <a:cubicBezTo>
                  <a:pt x="339004" y="495139"/>
                  <a:pt x="345914" y="488237"/>
                  <a:pt x="345932" y="488219"/>
                </a:cubicBezTo>
                <a:cubicBezTo>
                  <a:pt x="345932" y="488219"/>
                  <a:pt x="345932" y="488219"/>
                  <a:pt x="344202" y="488219"/>
                </a:cubicBezTo>
                <a:lnTo>
                  <a:pt x="332094" y="488219"/>
                </a:lnTo>
                <a:cubicBezTo>
                  <a:pt x="332094" y="488219"/>
                  <a:pt x="325176"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73606" y="529738"/>
                </a:cubicBezTo>
                <a:cubicBezTo>
                  <a:pt x="373606" y="550480"/>
                  <a:pt x="373606" y="564314"/>
                  <a:pt x="373606" y="564338"/>
                </a:cubicBezTo>
                <a:cubicBezTo>
                  <a:pt x="373606" y="564338"/>
                  <a:pt x="408199" y="522819"/>
                  <a:pt x="415118" y="508979"/>
                </a:cubicBezTo>
                <a:cubicBezTo>
                  <a:pt x="422037" y="495139"/>
                  <a:pt x="456630" y="419021"/>
                  <a:pt x="463548" y="384421"/>
                </a:cubicBezTo>
                <a:cubicBezTo>
                  <a:pt x="463548" y="342917"/>
                  <a:pt x="435894" y="335987"/>
                  <a:pt x="435874" y="335982"/>
                </a:cubicBezTo>
                <a:close/>
                <a:moveTo>
                  <a:pt x="335015" y="198"/>
                </a:moveTo>
                <a:cubicBezTo>
                  <a:pt x="360124" y="1585"/>
                  <a:pt x="379262" y="9896"/>
                  <a:pt x="388134" y="14613"/>
                </a:cubicBezTo>
                <a:cubicBezTo>
                  <a:pt x="390504" y="14935"/>
                  <a:pt x="392722" y="15581"/>
                  <a:pt x="394574" y="17121"/>
                </a:cubicBezTo>
                <a:cubicBezTo>
                  <a:pt x="397664" y="14255"/>
                  <a:pt x="410471" y="4828"/>
                  <a:pt x="428435" y="10780"/>
                </a:cubicBezTo>
                <a:cubicBezTo>
                  <a:pt x="449291" y="24600"/>
                  <a:pt x="463195" y="52241"/>
                  <a:pt x="463195" y="79882"/>
                </a:cubicBezTo>
                <a:cubicBezTo>
                  <a:pt x="456243" y="107523"/>
                  <a:pt x="463195" y="121344"/>
                  <a:pt x="463195" y="121344"/>
                </a:cubicBezTo>
                <a:lnTo>
                  <a:pt x="457112" y="115297"/>
                </a:lnTo>
                <a:cubicBezTo>
                  <a:pt x="456237" y="114459"/>
                  <a:pt x="454641" y="120804"/>
                  <a:pt x="452988" y="128169"/>
                </a:cubicBezTo>
                <a:cubicBezTo>
                  <a:pt x="458087" y="128994"/>
                  <a:pt x="462191" y="139723"/>
                  <a:pt x="462191" y="150452"/>
                </a:cubicBezTo>
                <a:cubicBezTo>
                  <a:pt x="462191" y="164332"/>
                  <a:pt x="462191" y="185152"/>
                  <a:pt x="462191" y="192093"/>
                </a:cubicBezTo>
                <a:cubicBezTo>
                  <a:pt x="455323" y="199033"/>
                  <a:pt x="448454" y="205973"/>
                  <a:pt x="448454" y="205973"/>
                </a:cubicBezTo>
                <a:lnTo>
                  <a:pt x="445020" y="198165"/>
                </a:lnTo>
                <a:cubicBezTo>
                  <a:pt x="443303" y="197298"/>
                  <a:pt x="441586" y="199033"/>
                  <a:pt x="441586" y="205973"/>
                </a:cubicBezTo>
                <a:cubicBezTo>
                  <a:pt x="441586" y="212913"/>
                  <a:pt x="434717" y="233734"/>
                  <a:pt x="434717" y="247614"/>
                </a:cubicBezTo>
                <a:cubicBezTo>
                  <a:pt x="427849" y="261494"/>
                  <a:pt x="420981" y="275375"/>
                  <a:pt x="420981" y="275375"/>
                </a:cubicBezTo>
                <a:cubicBezTo>
                  <a:pt x="420960" y="275396"/>
                  <a:pt x="414112" y="282346"/>
                  <a:pt x="414112" y="303135"/>
                </a:cubicBezTo>
                <a:cubicBezTo>
                  <a:pt x="414112" y="323956"/>
                  <a:pt x="359165" y="344776"/>
                  <a:pt x="359165" y="344776"/>
                </a:cubicBezTo>
                <a:cubicBezTo>
                  <a:pt x="359113" y="344765"/>
                  <a:pt x="290482" y="330888"/>
                  <a:pt x="290482" y="310075"/>
                </a:cubicBezTo>
                <a:cubicBezTo>
                  <a:pt x="290482" y="282315"/>
                  <a:pt x="283613" y="289255"/>
                  <a:pt x="283613" y="289255"/>
                </a:cubicBezTo>
                <a:cubicBezTo>
                  <a:pt x="283597" y="289223"/>
                  <a:pt x="276737" y="275350"/>
                  <a:pt x="269876" y="254554"/>
                </a:cubicBezTo>
                <a:cubicBezTo>
                  <a:pt x="263008" y="233734"/>
                  <a:pt x="256140" y="212913"/>
                  <a:pt x="256140" y="212913"/>
                </a:cubicBezTo>
                <a:cubicBezTo>
                  <a:pt x="256127" y="212939"/>
                  <a:pt x="249271" y="226787"/>
                  <a:pt x="249271" y="219853"/>
                </a:cubicBezTo>
                <a:cubicBezTo>
                  <a:pt x="242403" y="205973"/>
                  <a:pt x="242403" y="185152"/>
                  <a:pt x="235535" y="171272"/>
                </a:cubicBezTo>
                <a:cubicBezTo>
                  <a:pt x="228666" y="157392"/>
                  <a:pt x="235535" y="143511"/>
                  <a:pt x="242403" y="143511"/>
                </a:cubicBezTo>
                <a:lnTo>
                  <a:pt x="242472" y="143481"/>
                </a:lnTo>
                <a:cubicBezTo>
                  <a:pt x="242167" y="142192"/>
                  <a:pt x="241466" y="142075"/>
                  <a:pt x="240727" y="142075"/>
                </a:cubicBezTo>
                <a:lnTo>
                  <a:pt x="228560" y="139483"/>
                </a:lnTo>
                <a:cubicBezTo>
                  <a:pt x="226822" y="142038"/>
                  <a:pt x="226831" y="128254"/>
                  <a:pt x="233775" y="128254"/>
                </a:cubicBezTo>
                <a:cubicBezTo>
                  <a:pt x="240727" y="128254"/>
                  <a:pt x="240727" y="114434"/>
                  <a:pt x="240727" y="114434"/>
                </a:cubicBezTo>
                <a:cubicBezTo>
                  <a:pt x="240705" y="114455"/>
                  <a:pt x="233764" y="121344"/>
                  <a:pt x="226822" y="121344"/>
                </a:cubicBezTo>
                <a:cubicBezTo>
                  <a:pt x="226794" y="121344"/>
                  <a:pt x="219870" y="121344"/>
                  <a:pt x="219870" y="121344"/>
                </a:cubicBezTo>
                <a:cubicBezTo>
                  <a:pt x="219899" y="121329"/>
                  <a:pt x="233775" y="114412"/>
                  <a:pt x="233775" y="93703"/>
                </a:cubicBezTo>
                <a:cubicBezTo>
                  <a:pt x="233775" y="72972"/>
                  <a:pt x="240727" y="24600"/>
                  <a:pt x="296344" y="3869"/>
                </a:cubicBezTo>
                <a:cubicBezTo>
                  <a:pt x="310248" y="414"/>
                  <a:pt x="323283" y="-450"/>
                  <a:pt x="335015"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8" name="Freeform 24"/>
          <p:cNvSpPr/>
          <p:nvPr/>
        </p:nvSpPr>
        <p:spPr bwMode="auto">
          <a:xfrm>
            <a:off x="6771482" y="2921409"/>
            <a:ext cx="689792" cy="2294305"/>
          </a:xfrm>
          <a:custGeom>
            <a:avLst/>
            <a:gdLst/>
            <a:ahLst/>
            <a:cxnLst/>
            <a:rect l="l" t="t" r="r" b="b"/>
            <a:pathLst>
              <a:path w="689792" h="2294305">
                <a:moveTo>
                  <a:pt x="437721" y="335982"/>
                </a:moveTo>
                <a:cubicBezTo>
                  <a:pt x="437721" y="335982"/>
                  <a:pt x="479409" y="342902"/>
                  <a:pt x="493305" y="349822"/>
                </a:cubicBezTo>
                <a:cubicBezTo>
                  <a:pt x="500253" y="349822"/>
                  <a:pt x="541940" y="356742"/>
                  <a:pt x="555836" y="377501"/>
                </a:cubicBezTo>
                <a:cubicBezTo>
                  <a:pt x="576671" y="391335"/>
                  <a:pt x="618329" y="384428"/>
                  <a:pt x="618368" y="384421"/>
                </a:cubicBezTo>
                <a:cubicBezTo>
                  <a:pt x="618368"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4"/>
                  <a:pt x="618368" y="1214767"/>
                  <a:pt x="618368" y="1214806"/>
                </a:cubicBezTo>
                <a:cubicBezTo>
                  <a:pt x="597547" y="1235542"/>
                  <a:pt x="590592" y="1249374"/>
                  <a:pt x="590576" y="1249405"/>
                </a:cubicBezTo>
                <a:cubicBezTo>
                  <a:pt x="590576" y="1311684"/>
                  <a:pt x="583628" y="1408562"/>
                  <a:pt x="583628" y="1450081"/>
                </a:cubicBezTo>
                <a:cubicBezTo>
                  <a:pt x="590576" y="1505440"/>
                  <a:pt x="576680" y="1623078"/>
                  <a:pt x="583628" y="1685357"/>
                </a:cubicBezTo>
                <a:cubicBezTo>
                  <a:pt x="597524" y="1740716"/>
                  <a:pt x="590576" y="1982911"/>
                  <a:pt x="583628" y="2059030"/>
                </a:cubicBezTo>
                <a:cubicBezTo>
                  <a:pt x="583628" y="2121309"/>
                  <a:pt x="583628" y="2117416"/>
                  <a:pt x="583628" y="2121308"/>
                </a:cubicBezTo>
                <a:cubicBezTo>
                  <a:pt x="583628" y="2142040"/>
                  <a:pt x="583628" y="2148969"/>
                  <a:pt x="583628" y="2148988"/>
                </a:cubicBezTo>
                <a:cubicBezTo>
                  <a:pt x="583628" y="2148988"/>
                  <a:pt x="590576" y="2162828"/>
                  <a:pt x="590576" y="2183587"/>
                </a:cubicBezTo>
                <a:cubicBezTo>
                  <a:pt x="583642" y="2204305"/>
                  <a:pt x="576708" y="2204347"/>
                  <a:pt x="576680" y="2204347"/>
                </a:cubicBezTo>
                <a:cubicBezTo>
                  <a:pt x="576680" y="2204347"/>
                  <a:pt x="576680" y="2204347"/>
                  <a:pt x="590576" y="2266626"/>
                </a:cubicBezTo>
                <a:cubicBezTo>
                  <a:pt x="590576" y="2266626"/>
                  <a:pt x="590576" y="2266626"/>
                  <a:pt x="591445" y="2266626"/>
                </a:cubicBezTo>
                <a:lnTo>
                  <a:pt x="597524" y="2266626"/>
                </a:lnTo>
                <a:cubicBezTo>
                  <a:pt x="597524" y="2266626"/>
                  <a:pt x="597524" y="2266626"/>
                  <a:pt x="597524" y="2287385"/>
                </a:cubicBezTo>
                <a:cubicBezTo>
                  <a:pt x="576680" y="2294305"/>
                  <a:pt x="562784" y="2294305"/>
                  <a:pt x="528044" y="2294305"/>
                </a:cubicBezTo>
                <a:cubicBezTo>
                  <a:pt x="486380" y="2294305"/>
                  <a:pt x="458596" y="2287393"/>
                  <a:pt x="458565" y="2287385"/>
                </a:cubicBezTo>
                <a:cubicBezTo>
                  <a:pt x="458565" y="2287385"/>
                  <a:pt x="458565" y="2287385"/>
                  <a:pt x="458565" y="2266626"/>
                </a:cubicBezTo>
                <a:cubicBezTo>
                  <a:pt x="458565" y="2266626"/>
                  <a:pt x="458565" y="2266626"/>
                  <a:pt x="459433" y="2265761"/>
                </a:cubicBezTo>
                <a:lnTo>
                  <a:pt x="465513" y="2259706"/>
                </a:lnTo>
                <a:cubicBezTo>
                  <a:pt x="465513" y="2259706"/>
                  <a:pt x="465513"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51617"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0"/>
                  <a:pt x="368247" y="1429362"/>
                  <a:pt x="368242" y="1429322"/>
                </a:cubicBezTo>
                <a:cubicBezTo>
                  <a:pt x="368242" y="1429322"/>
                  <a:pt x="340450" y="1574639"/>
                  <a:pt x="340450" y="1602318"/>
                </a:cubicBezTo>
                <a:cubicBezTo>
                  <a:pt x="340450" y="1629998"/>
                  <a:pt x="291814" y="1886033"/>
                  <a:pt x="291814" y="1920632"/>
                </a:cubicBezTo>
                <a:cubicBezTo>
                  <a:pt x="291814" y="1955232"/>
                  <a:pt x="319606" y="2135148"/>
                  <a:pt x="326554" y="2162828"/>
                </a:cubicBezTo>
                <a:cubicBezTo>
                  <a:pt x="326554"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50126" y="2280465"/>
                </a:cubicBezTo>
                <a:cubicBezTo>
                  <a:pt x="250126" y="2280465"/>
                  <a:pt x="250126" y="2280465"/>
                  <a:pt x="250126" y="2259706"/>
                </a:cubicBezTo>
                <a:cubicBezTo>
                  <a:pt x="250126" y="2259706"/>
                  <a:pt x="180646" y="2280465"/>
                  <a:pt x="111167" y="2287385"/>
                </a:cubicBezTo>
                <a:cubicBezTo>
                  <a:pt x="41722" y="2287385"/>
                  <a:pt x="41" y="2273560"/>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7792" y="2238946"/>
                  <a:pt x="69479" y="2245866"/>
                  <a:pt x="97271" y="2238946"/>
                </a:cubicBezTo>
                <a:cubicBezTo>
                  <a:pt x="118106" y="2232029"/>
                  <a:pt x="145885" y="2211283"/>
                  <a:pt x="145907" y="2211267"/>
                </a:cubicBezTo>
                <a:cubicBezTo>
                  <a:pt x="145907" y="2211267"/>
                  <a:pt x="145907" y="2211267"/>
                  <a:pt x="145038" y="2210402"/>
                </a:cubicBezTo>
                <a:lnTo>
                  <a:pt x="138959" y="2204347"/>
                </a:lnTo>
                <a:cubicBezTo>
                  <a:pt x="138959" y="2204347"/>
                  <a:pt x="145907" y="2197427"/>
                  <a:pt x="152855" y="2197427"/>
                </a:cubicBezTo>
                <a:cubicBezTo>
                  <a:pt x="159803" y="2190507"/>
                  <a:pt x="152855" y="2169748"/>
                  <a:pt x="145907" y="2162828"/>
                </a:cubicBezTo>
                <a:cubicBezTo>
                  <a:pt x="138959" y="2148988"/>
                  <a:pt x="166751" y="2128228"/>
                  <a:pt x="152855" y="2114389"/>
                </a:cubicBezTo>
                <a:cubicBezTo>
                  <a:pt x="145907" y="2107469"/>
                  <a:pt x="138959" y="2079789"/>
                  <a:pt x="138959" y="2045190"/>
                </a:cubicBezTo>
                <a:cubicBezTo>
                  <a:pt x="145907" y="2003671"/>
                  <a:pt x="145907" y="1713036"/>
                  <a:pt x="138959" y="1664597"/>
                </a:cubicBezTo>
                <a:cubicBezTo>
                  <a:pt x="132011" y="1616158"/>
                  <a:pt x="132011" y="1498520"/>
                  <a:pt x="125063" y="1429322"/>
                </a:cubicBezTo>
                <a:cubicBezTo>
                  <a:pt x="118116" y="1360132"/>
                  <a:pt x="111169" y="1201008"/>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3" y="854972"/>
                  <a:pt x="69479" y="778854"/>
                </a:cubicBezTo>
                <a:cubicBezTo>
                  <a:pt x="76427" y="695815"/>
                  <a:pt x="41687" y="522819"/>
                  <a:pt x="48635" y="502059"/>
                </a:cubicBezTo>
                <a:cubicBezTo>
                  <a:pt x="48635" y="481299"/>
                  <a:pt x="55583" y="474380"/>
                  <a:pt x="62531" y="453620"/>
                </a:cubicBezTo>
                <a:cubicBezTo>
                  <a:pt x="62531" y="432860"/>
                  <a:pt x="62531" y="405181"/>
                  <a:pt x="76427" y="391341"/>
                </a:cubicBezTo>
                <a:cubicBezTo>
                  <a:pt x="83367" y="391341"/>
                  <a:pt x="97237" y="391341"/>
                  <a:pt x="97271" y="391341"/>
                </a:cubicBezTo>
                <a:cubicBezTo>
                  <a:pt x="97271" y="391341"/>
                  <a:pt x="97271" y="391341"/>
                  <a:pt x="166751" y="370581"/>
                </a:cubicBezTo>
                <a:cubicBezTo>
                  <a:pt x="166751" y="370581"/>
                  <a:pt x="173699" y="363662"/>
                  <a:pt x="187594" y="363662"/>
                </a:cubicBezTo>
                <a:cubicBezTo>
                  <a:pt x="201490" y="356742"/>
                  <a:pt x="229283" y="342902"/>
                  <a:pt x="243178" y="342902"/>
                </a:cubicBezTo>
                <a:cubicBezTo>
                  <a:pt x="250122" y="335987"/>
                  <a:pt x="257065" y="356715"/>
                  <a:pt x="257074" y="356742"/>
                </a:cubicBezTo>
                <a:cubicBezTo>
                  <a:pt x="257074" y="356742"/>
                  <a:pt x="243203" y="356742"/>
                  <a:pt x="243178" y="356742"/>
                </a:cubicBezTo>
                <a:cubicBezTo>
                  <a:pt x="236231" y="363662"/>
                  <a:pt x="264022" y="412101"/>
                  <a:pt x="277918" y="460540"/>
                </a:cubicBezTo>
                <a:cubicBezTo>
                  <a:pt x="291807" y="508953"/>
                  <a:pt x="312636" y="557367"/>
                  <a:pt x="312658" y="557418"/>
                </a:cubicBezTo>
                <a:cubicBezTo>
                  <a:pt x="312658" y="557418"/>
                  <a:pt x="333502" y="502059"/>
                  <a:pt x="340450" y="495139"/>
                </a:cubicBezTo>
                <a:cubicBezTo>
                  <a:pt x="340450" y="495139"/>
                  <a:pt x="354318" y="488233"/>
                  <a:pt x="354346" y="488219"/>
                </a:cubicBezTo>
                <a:cubicBezTo>
                  <a:pt x="354346" y="488219"/>
                  <a:pt x="354346" y="488219"/>
                  <a:pt x="333502" y="488219"/>
                </a:cubicBezTo>
                <a:cubicBezTo>
                  <a:pt x="333502" y="488219"/>
                  <a:pt x="326554" y="474380"/>
                  <a:pt x="326554" y="467460"/>
                </a:cubicBezTo>
                <a:cubicBezTo>
                  <a:pt x="326554" y="460540"/>
                  <a:pt x="347398" y="425940"/>
                  <a:pt x="354346" y="425940"/>
                </a:cubicBezTo>
                <a:cubicBezTo>
                  <a:pt x="361290" y="419024"/>
                  <a:pt x="382117" y="460499"/>
                  <a:pt x="382137" y="460540"/>
                </a:cubicBezTo>
                <a:cubicBezTo>
                  <a:pt x="382137" y="467456"/>
                  <a:pt x="368258" y="481283"/>
                  <a:pt x="368242" y="481299"/>
                </a:cubicBezTo>
                <a:cubicBezTo>
                  <a:pt x="368242" y="481299"/>
                  <a:pt x="375190" y="508979"/>
                  <a:pt x="375190" y="529738"/>
                </a:cubicBezTo>
                <a:cubicBezTo>
                  <a:pt x="375190" y="550481"/>
                  <a:pt x="382126" y="564315"/>
                  <a:pt x="382137" y="564338"/>
                </a:cubicBezTo>
                <a:cubicBezTo>
                  <a:pt x="382137" y="564338"/>
                  <a:pt x="409929" y="522819"/>
                  <a:pt x="416877" y="508979"/>
                </a:cubicBezTo>
                <a:cubicBezTo>
                  <a:pt x="423825" y="495139"/>
                  <a:pt x="465513" y="419021"/>
                  <a:pt x="465513" y="384421"/>
                </a:cubicBezTo>
                <a:cubicBezTo>
                  <a:pt x="465513" y="342937"/>
                  <a:pt x="437769" y="335994"/>
                  <a:pt x="437721" y="335982"/>
                </a:cubicBezTo>
                <a:close/>
                <a:moveTo>
                  <a:pt x="337448" y="198"/>
                </a:moveTo>
                <a:cubicBezTo>
                  <a:pt x="362443" y="1585"/>
                  <a:pt x="381495" y="9893"/>
                  <a:pt x="390330" y="14610"/>
                </a:cubicBezTo>
                <a:cubicBezTo>
                  <a:pt x="392721" y="14917"/>
                  <a:pt x="394967" y="15549"/>
                  <a:pt x="396874" y="17041"/>
                </a:cubicBezTo>
                <a:cubicBezTo>
                  <a:pt x="400117" y="14041"/>
                  <a:pt x="412780" y="4896"/>
                  <a:pt x="430461" y="10780"/>
                </a:cubicBezTo>
                <a:cubicBezTo>
                  <a:pt x="451226" y="24600"/>
                  <a:pt x="471992" y="52241"/>
                  <a:pt x="465070" y="79882"/>
                </a:cubicBezTo>
                <a:cubicBezTo>
                  <a:pt x="458148" y="107523"/>
                  <a:pt x="465070" y="121344"/>
                  <a:pt x="465070" y="121344"/>
                </a:cubicBezTo>
                <a:lnTo>
                  <a:pt x="459014" y="115297"/>
                </a:lnTo>
                <a:cubicBezTo>
                  <a:pt x="458140" y="114469"/>
                  <a:pt x="455620" y="124534"/>
                  <a:pt x="453674" y="134037"/>
                </a:cubicBezTo>
                <a:cubicBezTo>
                  <a:pt x="455048" y="132665"/>
                  <a:pt x="456568" y="131148"/>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2" y="233734"/>
                  <a:pt x="437232" y="247614"/>
                </a:cubicBezTo>
                <a:cubicBezTo>
                  <a:pt x="430279" y="261494"/>
                  <a:pt x="423327" y="275375"/>
                  <a:pt x="423327" y="275375"/>
                </a:cubicBezTo>
                <a:cubicBezTo>
                  <a:pt x="423307" y="275395"/>
                  <a:pt x="416375" y="282346"/>
                  <a:pt x="416375" y="303135"/>
                </a:cubicBezTo>
                <a:cubicBezTo>
                  <a:pt x="416375" y="323956"/>
                  <a:pt x="360758" y="344776"/>
                  <a:pt x="360758" y="344776"/>
                </a:cubicBezTo>
                <a:cubicBezTo>
                  <a:pt x="360720" y="344769"/>
                  <a:pt x="291237" y="330890"/>
                  <a:pt x="291237" y="310075"/>
                </a:cubicBezTo>
                <a:cubicBezTo>
                  <a:pt x="291237" y="296195"/>
                  <a:pt x="291237" y="290990"/>
                  <a:pt x="291237" y="289255"/>
                </a:cubicBezTo>
                <a:cubicBezTo>
                  <a:pt x="291206" y="289224"/>
                  <a:pt x="277325" y="275352"/>
                  <a:pt x="270380" y="254554"/>
                </a:cubicBezTo>
                <a:cubicBezTo>
                  <a:pt x="263428" y="233734"/>
                  <a:pt x="263428" y="212913"/>
                  <a:pt x="263428" y="212913"/>
                </a:cubicBezTo>
                <a:cubicBezTo>
                  <a:pt x="263414" y="212941"/>
                  <a:pt x="256469" y="226787"/>
                  <a:pt x="249524" y="219853"/>
                </a:cubicBezTo>
                <a:cubicBezTo>
                  <a:pt x="242572" y="205973"/>
                  <a:pt x="242572" y="185152"/>
                  <a:pt x="235619" y="171272"/>
                </a:cubicBezTo>
                <a:cubicBezTo>
                  <a:pt x="228667" y="157392"/>
                  <a:pt x="235619" y="143511"/>
                  <a:pt x="242572" y="143511"/>
                </a:cubicBezTo>
                <a:lnTo>
                  <a:pt x="244496" y="142825"/>
                </a:lnTo>
                <a:cubicBezTo>
                  <a:pt x="244266" y="142102"/>
                  <a:pt x="243922"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48" y="114455"/>
                  <a:pt x="236636" y="121344"/>
                  <a:pt x="229725" y="121344"/>
                </a:cubicBezTo>
                <a:cubicBezTo>
                  <a:pt x="229699" y="121344"/>
                  <a:pt x="222803" y="121344"/>
                  <a:pt x="222803" y="121344"/>
                </a:cubicBezTo>
                <a:cubicBezTo>
                  <a:pt x="222832" y="121329"/>
                  <a:pt x="236647" y="114412"/>
                  <a:pt x="236647" y="93703"/>
                </a:cubicBezTo>
                <a:cubicBezTo>
                  <a:pt x="236647" y="72972"/>
                  <a:pt x="243569" y="24600"/>
                  <a:pt x="298944" y="3869"/>
                </a:cubicBezTo>
                <a:cubicBezTo>
                  <a:pt x="312788" y="414"/>
                  <a:pt x="325767" y="-450"/>
                  <a:pt x="337448"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9" name="Freeform 27"/>
          <p:cNvSpPr/>
          <p:nvPr/>
        </p:nvSpPr>
        <p:spPr bwMode="auto">
          <a:xfrm>
            <a:off x="7589404" y="2921409"/>
            <a:ext cx="695136" cy="2294305"/>
          </a:xfrm>
          <a:custGeom>
            <a:avLst/>
            <a:gdLst/>
            <a:ahLst/>
            <a:cxnLst/>
            <a:rect l="l" t="t" r="r" b="b"/>
            <a:pathLst>
              <a:path w="695136" h="2294305">
                <a:moveTo>
                  <a:pt x="443982" y="335982"/>
                </a:moveTo>
                <a:cubicBezTo>
                  <a:pt x="443982" y="335982"/>
                  <a:pt x="478668"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24" y="1235541"/>
                  <a:pt x="589679" y="1249373"/>
                  <a:pt x="589663" y="1249405"/>
                </a:cubicBezTo>
                <a:cubicBezTo>
                  <a:pt x="596600" y="1311684"/>
                  <a:pt x="582726" y="1408562"/>
                  <a:pt x="589663" y="1450081"/>
                </a:cubicBezTo>
                <a:cubicBezTo>
                  <a:pt x="589663" y="1505440"/>
                  <a:pt x="575788" y="1623078"/>
                  <a:pt x="589663"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9" y="2204307"/>
                  <a:pt x="575815" y="2204347"/>
                  <a:pt x="575788" y="2204347"/>
                </a:cubicBezTo>
                <a:cubicBezTo>
                  <a:pt x="575788" y="2204347"/>
                  <a:pt x="575788" y="2204347"/>
                  <a:pt x="596600" y="2266626"/>
                </a:cubicBezTo>
                <a:cubicBezTo>
                  <a:pt x="596600" y="2266626"/>
                  <a:pt x="596600" y="2266626"/>
                  <a:pt x="596600" y="2287385"/>
                </a:cubicBezTo>
                <a:cubicBezTo>
                  <a:pt x="575788" y="2294305"/>
                  <a:pt x="561914" y="2294305"/>
                  <a:pt x="527228" y="2294305"/>
                </a:cubicBezTo>
                <a:cubicBezTo>
                  <a:pt x="485627" y="2294305"/>
                  <a:pt x="457885"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2" y="2190507"/>
                  <a:pt x="437044" y="2155908"/>
                  <a:pt x="437044" y="2135148"/>
                </a:cubicBezTo>
                <a:cubicBezTo>
                  <a:pt x="437044" y="2107469"/>
                  <a:pt x="416233" y="1941392"/>
                  <a:pt x="402358" y="1872193"/>
                </a:cubicBezTo>
                <a:cubicBezTo>
                  <a:pt x="388484" y="1796075"/>
                  <a:pt x="402358" y="1650757"/>
                  <a:pt x="395421" y="1588479"/>
                </a:cubicBezTo>
                <a:cubicBezTo>
                  <a:pt x="388485" y="1533131"/>
                  <a:pt x="367681" y="1429364"/>
                  <a:pt x="367672" y="1429322"/>
                </a:cubicBezTo>
                <a:cubicBezTo>
                  <a:pt x="367672" y="1429322"/>
                  <a:pt x="339923" y="1574639"/>
                  <a:pt x="339923" y="1602318"/>
                </a:cubicBezTo>
                <a:cubicBezTo>
                  <a:pt x="339923" y="1629998"/>
                  <a:pt x="291363" y="1886033"/>
                  <a:pt x="291363" y="1920632"/>
                </a:cubicBezTo>
                <a:cubicBezTo>
                  <a:pt x="291363" y="1955232"/>
                  <a:pt x="326049"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94" y="2287385"/>
                  <a:pt x="53"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69" y="1429322"/>
                </a:cubicBezTo>
                <a:cubicBezTo>
                  <a:pt x="117934" y="1360139"/>
                  <a:pt x="110999" y="1201042"/>
                  <a:pt x="110995" y="1200966"/>
                </a:cubicBezTo>
                <a:cubicBezTo>
                  <a:pt x="110995" y="1200966"/>
                  <a:pt x="110995" y="1200966"/>
                  <a:pt x="90183" y="1194046"/>
                </a:cubicBezTo>
                <a:cubicBezTo>
                  <a:pt x="90183"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1" y="391341"/>
                  <a:pt x="104027" y="391341"/>
                  <a:pt x="104058" y="391341"/>
                </a:cubicBezTo>
                <a:cubicBezTo>
                  <a:pt x="104058" y="391341"/>
                  <a:pt x="104058" y="391341"/>
                  <a:pt x="166493" y="370581"/>
                </a:cubicBezTo>
                <a:cubicBezTo>
                  <a:pt x="166493" y="370581"/>
                  <a:pt x="173430" y="363662"/>
                  <a:pt x="187304" y="363662"/>
                </a:cubicBezTo>
                <a:cubicBezTo>
                  <a:pt x="201179" y="356742"/>
                  <a:pt x="228928" y="342902"/>
                  <a:pt x="242803" y="342902"/>
                </a:cubicBezTo>
                <a:cubicBezTo>
                  <a:pt x="249735" y="335987"/>
                  <a:pt x="256667" y="356713"/>
                  <a:pt x="256677" y="356742"/>
                </a:cubicBezTo>
                <a:cubicBezTo>
                  <a:pt x="256677" y="356742"/>
                  <a:pt x="242827" y="356742"/>
                  <a:pt x="242803" y="356742"/>
                </a:cubicBezTo>
                <a:cubicBezTo>
                  <a:pt x="235865" y="363662"/>
                  <a:pt x="263614" y="412101"/>
                  <a:pt x="277489" y="460540"/>
                </a:cubicBezTo>
                <a:cubicBezTo>
                  <a:pt x="291356" y="508955"/>
                  <a:pt x="319084" y="557370"/>
                  <a:pt x="319112" y="557418"/>
                </a:cubicBezTo>
                <a:cubicBezTo>
                  <a:pt x="319112" y="557418"/>
                  <a:pt x="332986" y="502059"/>
                  <a:pt x="339923" y="495139"/>
                </a:cubicBezTo>
                <a:cubicBezTo>
                  <a:pt x="346852" y="495139"/>
                  <a:pt x="353781"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6" y="522819"/>
                  <a:pt x="416233" y="508979"/>
                </a:cubicBezTo>
                <a:cubicBezTo>
                  <a:pt x="423170" y="495139"/>
                  <a:pt x="464793" y="419021"/>
                  <a:pt x="464793" y="384421"/>
                </a:cubicBezTo>
                <a:cubicBezTo>
                  <a:pt x="464793" y="342937"/>
                  <a:pt x="444017" y="335994"/>
                  <a:pt x="443982" y="335982"/>
                </a:cubicBezTo>
                <a:close/>
                <a:moveTo>
                  <a:pt x="344370" y="198"/>
                </a:moveTo>
                <a:cubicBezTo>
                  <a:pt x="379412" y="2142"/>
                  <a:pt x="402773" y="17690"/>
                  <a:pt x="402773" y="17690"/>
                </a:cubicBezTo>
                <a:cubicBezTo>
                  <a:pt x="402787" y="17663"/>
                  <a:pt x="409716" y="3876"/>
                  <a:pt x="430461" y="10780"/>
                </a:cubicBezTo>
                <a:cubicBezTo>
                  <a:pt x="451226" y="24600"/>
                  <a:pt x="471992" y="52241"/>
                  <a:pt x="465070" y="79882"/>
                </a:cubicBezTo>
                <a:cubicBezTo>
                  <a:pt x="458148" y="107523"/>
                  <a:pt x="471992" y="121344"/>
                  <a:pt x="471992" y="121344"/>
                </a:cubicBezTo>
                <a:lnTo>
                  <a:pt x="459879" y="115297"/>
                </a:lnTo>
                <a:cubicBezTo>
                  <a:pt x="458138" y="114474"/>
                  <a:pt x="455059" y="126771"/>
                  <a:pt x="453062" y="137011"/>
                </a:cubicBezTo>
                <a:cubicBezTo>
                  <a:pt x="453875" y="135028"/>
                  <a:pt x="455514" y="132330"/>
                  <a:pt x="458196" y="129631"/>
                </a:cubicBezTo>
                <a:cubicBezTo>
                  <a:pt x="465094" y="122691"/>
                  <a:pt x="465094" y="136571"/>
                  <a:pt x="465094" y="150452"/>
                </a:cubicBezTo>
                <a:cubicBezTo>
                  <a:pt x="465094" y="164332"/>
                  <a:pt x="465094" y="185152"/>
                  <a:pt x="465094" y="192093"/>
                </a:cubicBezTo>
                <a:cubicBezTo>
                  <a:pt x="465094" y="199033"/>
                  <a:pt x="451298" y="205973"/>
                  <a:pt x="451298" y="205973"/>
                </a:cubicBezTo>
                <a:lnTo>
                  <a:pt x="447849" y="198165"/>
                </a:lnTo>
                <a:cubicBezTo>
                  <a:pt x="446125" y="197298"/>
                  <a:pt x="444400" y="199033"/>
                  <a:pt x="444400" y="205973"/>
                </a:cubicBezTo>
                <a:cubicBezTo>
                  <a:pt x="444400" y="212913"/>
                  <a:pt x="437503" y="233734"/>
                  <a:pt x="437503" y="247614"/>
                </a:cubicBezTo>
                <a:cubicBezTo>
                  <a:pt x="430605" y="261494"/>
                  <a:pt x="423707" y="275375"/>
                  <a:pt x="423707" y="275375"/>
                </a:cubicBezTo>
                <a:cubicBezTo>
                  <a:pt x="423707" y="275399"/>
                  <a:pt x="423707" y="282351"/>
                  <a:pt x="423707" y="303135"/>
                </a:cubicBezTo>
                <a:cubicBezTo>
                  <a:pt x="423707" y="323956"/>
                  <a:pt x="361625" y="344776"/>
                  <a:pt x="361625" y="344776"/>
                </a:cubicBezTo>
                <a:cubicBezTo>
                  <a:pt x="361554" y="344762"/>
                  <a:pt x="292646" y="330885"/>
                  <a:pt x="292646" y="310075"/>
                </a:cubicBezTo>
                <a:cubicBezTo>
                  <a:pt x="292646" y="296195"/>
                  <a:pt x="292646" y="290990"/>
                  <a:pt x="292646" y="289255"/>
                </a:cubicBezTo>
                <a:cubicBezTo>
                  <a:pt x="292616" y="289224"/>
                  <a:pt x="278842" y="275352"/>
                  <a:pt x="271952" y="254554"/>
                </a:cubicBezTo>
                <a:cubicBezTo>
                  <a:pt x="265054" y="233734"/>
                  <a:pt x="265054" y="212913"/>
                  <a:pt x="265054" y="212913"/>
                </a:cubicBezTo>
                <a:cubicBezTo>
                  <a:pt x="265041" y="212940"/>
                  <a:pt x="258149" y="226787"/>
                  <a:pt x="251258" y="219853"/>
                </a:cubicBezTo>
                <a:cubicBezTo>
                  <a:pt x="244360" y="205973"/>
                  <a:pt x="244360" y="185152"/>
                  <a:pt x="237462" y="171272"/>
                </a:cubicBezTo>
                <a:cubicBezTo>
                  <a:pt x="237462" y="157392"/>
                  <a:pt x="237462" y="143511"/>
                  <a:pt x="244360" y="143511"/>
                </a:cubicBezTo>
                <a:lnTo>
                  <a:pt x="245117" y="143328"/>
                </a:lnTo>
                <a:cubicBezTo>
                  <a:pt x="244823" y="142164"/>
                  <a:pt x="244211" y="142075"/>
                  <a:pt x="243569" y="142075"/>
                </a:cubicBezTo>
                <a:lnTo>
                  <a:pt x="237512" y="139483"/>
                </a:lnTo>
                <a:cubicBezTo>
                  <a:pt x="236624" y="142029"/>
                  <a:pt x="229736" y="128254"/>
                  <a:pt x="236647" y="128254"/>
                </a:cubicBezTo>
                <a:cubicBezTo>
                  <a:pt x="243569" y="128254"/>
                  <a:pt x="243569" y="114434"/>
                  <a:pt x="243569" y="114434"/>
                </a:cubicBezTo>
                <a:cubicBezTo>
                  <a:pt x="243542" y="114460"/>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70"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10" name="Freeform 30"/>
          <p:cNvSpPr/>
          <p:nvPr/>
        </p:nvSpPr>
        <p:spPr bwMode="auto">
          <a:xfrm>
            <a:off x="8407329" y="2921409"/>
            <a:ext cx="695663" cy="2294305"/>
          </a:xfrm>
          <a:custGeom>
            <a:avLst/>
            <a:gdLst/>
            <a:ahLst/>
            <a:cxnLst/>
            <a:rect l="l" t="t" r="r" b="b"/>
            <a:pathLst>
              <a:path w="695663" h="2294305">
                <a:moveTo>
                  <a:pt x="443981" y="335982"/>
                </a:moveTo>
                <a:cubicBezTo>
                  <a:pt x="443981" y="335982"/>
                  <a:pt x="478667" y="342902"/>
                  <a:pt x="492542" y="349822"/>
                </a:cubicBezTo>
                <a:cubicBezTo>
                  <a:pt x="506416" y="349822"/>
                  <a:pt x="541102" y="356742"/>
                  <a:pt x="561914" y="377501"/>
                </a:cubicBezTo>
                <a:cubicBezTo>
                  <a:pt x="582717" y="391336"/>
                  <a:pt x="617384" y="384426"/>
                  <a:pt x="617411" y="384421"/>
                </a:cubicBezTo>
                <a:cubicBezTo>
                  <a:pt x="617411" y="384421"/>
                  <a:pt x="672909" y="405181"/>
                  <a:pt x="672909" y="412101"/>
                </a:cubicBezTo>
                <a:cubicBezTo>
                  <a:pt x="679846" y="419021"/>
                  <a:pt x="672909" y="474380"/>
                  <a:pt x="679846" y="515899"/>
                </a:cubicBezTo>
                <a:cubicBezTo>
                  <a:pt x="679846" y="515899"/>
                  <a:pt x="679846" y="654296"/>
                  <a:pt x="679846" y="744254"/>
                </a:cubicBezTo>
                <a:cubicBezTo>
                  <a:pt x="679846" y="819083"/>
                  <a:pt x="684646" y="802940"/>
                  <a:pt x="686784" y="799613"/>
                </a:cubicBezTo>
                <a:cubicBezTo>
                  <a:pt x="686784" y="813453"/>
                  <a:pt x="700658" y="931091"/>
                  <a:pt x="693721" y="944931"/>
                </a:cubicBezTo>
                <a:cubicBezTo>
                  <a:pt x="686784" y="965690"/>
                  <a:pt x="631286" y="1145607"/>
                  <a:pt x="624349" y="1159447"/>
                </a:cubicBezTo>
                <a:cubicBezTo>
                  <a:pt x="617411" y="1166366"/>
                  <a:pt x="624349" y="1214806"/>
                  <a:pt x="617411" y="1214806"/>
                </a:cubicBezTo>
                <a:cubicBezTo>
                  <a:pt x="596624" y="1235541"/>
                  <a:pt x="596600" y="1249373"/>
                  <a:pt x="596600" y="1249405"/>
                </a:cubicBezTo>
                <a:cubicBezTo>
                  <a:pt x="596600" y="1249405"/>
                  <a:pt x="596600" y="1249405"/>
                  <a:pt x="595733" y="1249405"/>
                </a:cubicBezTo>
                <a:lnTo>
                  <a:pt x="589663" y="1249405"/>
                </a:lnTo>
                <a:cubicBezTo>
                  <a:pt x="596600" y="1311684"/>
                  <a:pt x="582725" y="1408562"/>
                  <a:pt x="589663" y="1450081"/>
                </a:cubicBezTo>
                <a:cubicBezTo>
                  <a:pt x="589663" y="1505440"/>
                  <a:pt x="575788" y="1623078"/>
                  <a:pt x="589663" y="1685357"/>
                </a:cubicBezTo>
                <a:cubicBezTo>
                  <a:pt x="596600" y="1740716"/>
                  <a:pt x="589663" y="1982911"/>
                  <a:pt x="589663" y="2059030"/>
                </a:cubicBezTo>
                <a:cubicBezTo>
                  <a:pt x="584459" y="2121309"/>
                  <a:pt x="587061" y="2117416"/>
                  <a:pt x="582725" y="2121308"/>
                </a:cubicBezTo>
                <a:cubicBezTo>
                  <a:pt x="582725" y="2142044"/>
                  <a:pt x="589647" y="2148972"/>
                  <a:pt x="589663" y="2148988"/>
                </a:cubicBezTo>
                <a:cubicBezTo>
                  <a:pt x="589663" y="2148988"/>
                  <a:pt x="589663" y="2162828"/>
                  <a:pt x="589663" y="2183587"/>
                </a:cubicBezTo>
                <a:cubicBezTo>
                  <a:pt x="582739" y="2204306"/>
                  <a:pt x="575815" y="2204347"/>
                  <a:pt x="575788" y="2204347"/>
                </a:cubicBezTo>
                <a:cubicBezTo>
                  <a:pt x="575788" y="2204347"/>
                  <a:pt x="575788" y="2204347"/>
                  <a:pt x="596600" y="2266626"/>
                </a:cubicBezTo>
                <a:cubicBezTo>
                  <a:pt x="596600" y="2266626"/>
                  <a:pt x="596600" y="2266626"/>
                  <a:pt x="597467" y="2266626"/>
                </a:cubicBezTo>
                <a:lnTo>
                  <a:pt x="603537" y="2266626"/>
                </a:lnTo>
                <a:cubicBezTo>
                  <a:pt x="603537" y="2266626"/>
                  <a:pt x="603537" y="2266626"/>
                  <a:pt x="603537" y="2287385"/>
                </a:cubicBezTo>
                <a:cubicBezTo>
                  <a:pt x="575788" y="2294305"/>
                  <a:pt x="561914" y="2294305"/>
                  <a:pt x="527228" y="2294305"/>
                </a:cubicBezTo>
                <a:cubicBezTo>
                  <a:pt x="492563" y="2294305"/>
                  <a:pt x="457897"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4793" y="2224241"/>
                </a:cubicBezTo>
                <a:lnTo>
                  <a:pt x="464793" y="2218187"/>
                </a:lnTo>
                <a:cubicBezTo>
                  <a:pt x="464793" y="2218187"/>
                  <a:pt x="457878" y="2218187"/>
                  <a:pt x="457856" y="2218187"/>
                </a:cubicBezTo>
                <a:cubicBezTo>
                  <a:pt x="450919" y="2211267"/>
                  <a:pt x="471730" y="2197427"/>
                  <a:pt x="457856" y="2190507"/>
                </a:cubicBezTo>
                <a:cubicBezTo>
                  <a:pt x="443981" y="2190507"/>
                  <a:pt x="437044" y="2155908"/>
                  <a:pt x="437044" y="2135148"/>
                </a:cubicBezTo>
                <a:cubicBezTo>
                  <a:pt x="437044" y="2107469"/>
                  <a:pt x="416232" y="1941392"/>
                  <a:pt x="402358" y="1872193"/>
                </a:cubicBezTo>
                <a:cubicBezTo>
                  <a:pt x="395421" y="1796075"/>
                  <a:pt x="402358" y="1650757"/>
                  <a:pt x="395421" y="1588479"/>
                </a:cubicBezTo>
                <a:cubicBezTo>
                  <a:pt x="388485" y="1533130"/>
                  <a:pt x="367680" y="1429360"/>
                  <a:pt x="367672" y="1429322"/>
                </a:cubicBezTo>
                <a:cubicBezTo>
                  <a:pt x="367672" y="1429322"/>
                  <a:pt x="346860" y="1574639"/>
                  <a:pt x="339923" y="1602318"/>
                </a:cubicBezTo>
                <a:cubicBezTo>
                  <a:pt x="339923" y="1629998"/>
                  <a:pt x="291363" y="1886033"/>
                  <a:pt x="291363" y="1920632"/>
                </a:cubicBezTo>
                <a:cubicBezTo>
                  <a:pt x="291363" y="1955232"/>
                  <a:pt x="326049" y="2135148"/>
                  <a:pt x="326049" y="2162828"/>
                </a:cubicBezTo>
                <a:cubicBezTo>
                  <a:pt x="326049" y="2183587"/>
                  <a:pt x="332986" y="2225106"/>
                  <a:pt x="332986" y="2232026"/>
                </a:cubicBezTo>
                <a:cubicBezTo>
                  <a:pt x="332986" y="2238936"/>
                  <a:pt x="332986" y="2245846"/>
                  <a:pt x="332986" y="2245866"/>
                </a:cubicBezTo>
                <a:cubicBezTo>
                  <a:pt x="332986" y="2245866"/>
                  <a:pt x="332986" y="2245866"/>
                  <a:pt x="339923" y="2266626"/>
                </a:cubicBezTo>
                <a:cubicBezTo>
                  <a:pt x="339923" y="2266626"/>
                  <a:pt x="339923" y="2266626"/>
                  <a:pt x="249739" y="2280465"/>
                </a:cubicBezTo>
                <a:cubicBezTo>
                  <a:pt x="249739" y="2280465"/>
                  <a:pt x="249739" y="2280465"/>
                  <a:pt x="249739" y="2259706"/>
                </a:cubicBezTo>
                <a:cubicBezTo>
                  <a:pt x="249739" y="2259706"/>
                  <a:pt x="180367" y="2280465"/>
                  <a:pt x="117933" y="2287385"/>
                </a:cubicBezTo>
                <a:cubicBezTo>
                  <a:pt x="48599" y="2287385"/>
                  <a:pt x="55"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20812" y="2245866"/>
                </a:cubicBezTo>
                <a:cubicBezTo>
                  <a:pt x="27749" y="2238946"/>
                  <a:pt x="76309" y="2245866"/>
                  <a:pt x="97121" y="2238946"/>
                </a:cubicBezTo>
                <a:cubicBezTo>
                  <a:pt x="117925" y="2232029"/>
                  <a:pt x="145661" y="2211282"/>
                  <a:pt x="145681" y="2211267"/>
                </a:cubicBezTo>
                <a:cubicBezTo>
                  <a:pt x="145681" y="2211267"/>
                  <a:pt x="145681" y="2211267"/>
                  <a:pt x="145681" y="2210402"/>
                </a:cubicBezTo>
                <a:lnTo>
                  <a:pt x="145681" y="2204347"/>
                </a:lnTo>
                <a:cubicBezTo>
                  <a:pt x="145681" y="2204347"/>
                  <a:pt x="145681" y="2197427"/>
                  <a:pt x="152619" y="2197427"/>
                </a:cubicBezTo>
                <a:cubicBezTo>
                  <a:pt x="159556" y="2190507"/>
                  <a:pt x="152619" y="2169748"/>
                  <a:pt x="145681" y="2162828"/>
                </a:cubicBezTo>
                <a:cubicBezTo>
                  <a:pt x="138744" y="2148988"/>
                  <a:pt x="166493" y="2128228"/>
                  <a:pt x="159556" y="2114389"/>
                </a:cubicBezTo>
                <a:cubicBezTo>
                  <a:pt x="145681" y="2107469"/>
                  <a:pt x="138744" y="2079789"/>
                  <a:pt x="145681" y="2045190"/>
                </a:cubicBezTo>
                <a:cubicBezTo>
                  <a:pt x="145681" y="2003671"/>
                  <a:pt x="152619" y="1713036"/>
                  <a:pt x="138744" y="1664597"/>
                </a:cubicBezTo>
                <a:cubicBezTo>
                  <a:pt x="131807" y="1616158"/>
                  <a:pt x="138744" y="1498520"/>
                  <a:pt x="131807" y="1429322"/>
                </a:cubicBezTo>
                <a:cubicBezTo>
                  <a:pt x="117936" y="1360139"/>
                  <a:pt x="110998" y="1201042"/>
                  <a:pt x="110995" y="1200966"/>
                </a:cubicBezTo>
                <a:cubicBezTo>
                  <a:pt x="110995" y="1200966"/>
                  <a:pt x="110995" y="1200966"/>
                  <a:pt x="109261" y="1200101"/>
                </a:cubicBezTo>
                <a:lnTo>
                  <a:pt x="97121" y="1194046"/>
                </a:lnTo>
                <a:cubicBezTo>
                  <a:pt x="97121" y="1194046"/>
                  <a:pt x="83247" y="1194046"/>
                  <a:pt x="76309" y="1180206"/>
                </a:cubicBezTo>
                <a:cubicBezTo>
                  <a:pt x="76309" y="1166366"/>
                  <a:pt x="69372" y="1069488"/>
                  <a:pt x="76309" y="1034889"/>
                </a:cubicBezTo>
                <a:cubicBezTo>
                  <a:pt x="76309" y="1000290"/>
                  <a:pt x="62435" y="854972"/>
                  <a:pt x="69372" y="778854"/>
                </a:cubicBezTo>
                <a:cubicBezTo>
                  <a:pt x="76309" y="695815"/>
                  <a:pt x="48560" y="522819"/>
                  <a:pt x="48560" y="502059"/>
                </a:cubicBezTo>
                <a:cubicBezTo>
                  <a:pt x="48560" y="481299"/>
                  <a:pt x="62435" y="474380"/>
                  <a:pt x="62435" y="453620"/>
                </a:cubicBezTo>
                <a:cubicBezTo>
                  <a:pt x="62435" y="432860"/>
                  <a:pt x="62435" y="405181"/>
                  <a:pt x="76309" y="391341"/>
                </a:cubicBezTo>
                <a:cubicBezTo>
                  <a:pt x="83242" y="391341"/>
                  <a:pt x="104028" y="391341"/>
                  <a:pt x="104058" y="391341"/>
                </a:cubicBezTo>
                <a:cubicBezTo>
                  <a:pt x="104058" y="391341"/>
                  <a:pt x="104058" y="391341"/>
                  <a:pt x="166493" y="370581"/>
                </a:cubicBezTo>
                <a:cubicBezTo>
                  <a:pt x="166493" y="370581"/>
                  <a:pt x="173430" y="363662"/>
                  <a:pt x="187305" y="363662"/>
                </a:cubicBezTo>
                <a:cubicBezTo>
                  <a:pt x="201179" y="356742"/>
                  <a:pt x="228928" y="342902"/>
                  <a:pt x="242802" y="342902"/>
                </a:cubicBezTo>
                <a:cubicBezTo>
                  <a:pt x="256668" y="335987"/>
                  <a:pt x="256677" y="356714"/>
                  <a:pt x="256677" y="356742"/>
                </a:cubicBezTo>
                <a:cubicBezTo>
                  <a:pt x="256677" y="356742"/>
                  <a:pt x="249739" y="356742"/>
                  <a:pt x="242802" y="356742"/>
                </a:cubicBezTo>
                <a:cubicBezTo>
                  <a:pt x="235865" y="363662"/>
                  <a:pt x="263614" y="412101"/>
                  <a:pt x="277488" y="460540"/>
                </a:cubicBezTo>
                <a:cubicBezTo>
                  <a:pt x="291356" y="508953"/>
                  <a:pt x="319083" y="557367"/>
                  <a:pt x="319112" y="557418"/>
                </a:cubicBezTo>
                <a:cubicBezTo>
                  <a:pt x="319112" y="557418"/>
                  <a:pt x="332986" y="502059"/>
                  <a:pt x="339923" y="495139"/>
                </a:cubicBezTo>
                <a:cubicBezTo>
                  <a:pt x="346851" y="495139"/>
                  <a:pt x="353779" y="488238"/>
                  <a:pt x="353798" y="488219"/>
                </a:cubicBezTo>
                <a:cubicBezTo>
                  <a:pt x="353798" y="488219"/>
                  <a:pt x="353798" y="488219"/>
                  <a:pt x="352064" y="488219"/>
                </a:cubicBezTo>
                <a:lnTo>
                  <a:pt x="339923" y="488219"/>
                </a:lnTo>
                <a:cubicBezTo>
                  <a:pt x="339923" y="488219"/>
                  <a:pt x="326049" y="474380"/>
                  <a:pt x="326049" y="467460"/>
                </a:cubicBezTo>
                <a:cubicBezTo>
                  <a:pt x="332986" y="460540"/>
                  <a:pt x="353798" y="425940"/>
                  <a:pt x="360735" y="425940"/>
                </a:cubicBezTo>
                <a:cubicBezTo>
                  <a:pt x="367669" y="419024"/>
                  <a:pt x="381533" y="460501"/>
                  <a:pt x="381546" y="460540"/>
                </a:cubicBezTo>
                <a:cubicBezTo>
                  <a:pt x="381546" y="467453"/>
                  <a:pt x="367700" y="481272"/>
                  <a:pt x="367672" y="481299"/>
                </a:cubicBezTo>
                <a:cubicBezTo>
                  <a:pt x="367672" y="481299"/>
                  <a:pt x="374609" y="508979"/>
                  <a:pt x="374609" y="529738"/>
                </a:cubicBezTo>
                <a:cubicBezTo>
                  <a:pt x="374609" y="550482"/>
                  <a:pt x="381535" y="564316"/>
                  <a:pt x="381546" y="564338"/>
                </a:cubicBezTo>
                <a:cubicBezTo>
                  <a:pt x="381546" y="564338"/>
                  <a:pt x="416232" y="522819"/>
                  <a:pt x="416232" y="508979"/>
                </a:cubicBezTo>
                <a:cubicBezTo>
                  <a:pt x="423170" y="495139"/>
                  <a:pt x="464793" y="419021"/>
                  <a:pt x="464793" y="384421"/>
                </a:cubicBezTo>
                <a:cubicBezTo>
                  <a:pt x="464793" y="342935"/>
                  <a:pt x="444015" y="335993"/>
                  <a:pt x="443981" y="335982"/>
                </a:cubicBezTo>
                <a:close/>
                <a:moveTo>
                  <a:pt x="343811" y="198"/>
                </a:moveTo>
                <a:cubicBezTo>
                  <a:pt x="379006" y="2142"/>
                  <a:pt x="402470" y="17690"/>
                  <a:pt x="402470" y="17690"/>
                </a:cubicBezTo>
                <a:cubicBezTo>
                  <a:pt x="402484" y="17663"/>
                  <a:pt x="409442" y="3876"/>
                  <a:pt x="430278" y="10780"/>
                </a:cubicBezTo>
                <a:cubicBezTo>
                  <a:pt x="451135" y="24600"/>
                  <a:pt x="471991" y="52241"/>
                  <a:pt x="465039" y="79882"/>
                </a:cubicBezTo>
                <a:cubicBezTo>
                  <a:pt x="465039" y="107523"/>
                  <a:pt x="471991" y="121344"/>
                  <a:pt x="471991" y="121344"/>
                </a:cubicBezTo>
                <a:lnTo>
                  <a:pt x="465908" y="115297"/>
                </a:lnTo>
                <a:cubicBezTo>
                  <a:pt x="465025" y="114461"/>
                  <a:pt x="461248" y="121971"/>
                  <a:pt x="457662" y="130145"/>
                </a:cubicBezTo>
                <a:cubicBezTo>
                  <a:pt x="457730" y="129926"/>
                  <a:pt x="457876" y="129779"/>
                  <a:pt x="458024" y="129631"/>
                </a:cubicBezTo>
                <a:cubicBezTo>
                  <a:pt x="465008" y="122691"/>
                  <a:pt x="465008" y="136571"/>
                  <a:pt x="465008" y="150452"/>
                </a:cubicBezTo>
                <a:cubicBezTo>
                  <a:pt x="471992" y="164332"/>
                  <a:pt x="465008" y="185152"/>
                  <a:pt x="465008" y="192093"/>
                </a:cubicBezTo>
                <a:cubicBezTo>
                  <a:pt x="465008" y="199033"/>
                  <a:pt x="458024" y="205973"/>
                  <a:pt x="451039" y="205973"/>
                </a:cubicBezTo>
                <a:lnTo>
                  <a:pt x="447547" y="198165"/>
                </a:lnTo>
                <a:cubicBezTo>
                  <a:pt x="445801" y="197298"/>
                  <a:pt x="444055" y="199033"/>
                  <a:pt x="444055" y="205973"/>
                </a:cubicBezTo>
                <a:cubicBezTo>
                  <a:pt x="444055" y="212913"/>
                  <a:pt x="444055" y="233734"/>
                  <a:pt x="437071" y="247614"/>
                </a:cubicBezTo>
                <a:cubicBezTo>
                  <a:pt x="437071" y="261494"/>
                  <a:pt x="423103" y="275375"/>
                  <a:pt x="423103" y="275375"/>
                </a:cubicBezTo>
                <a:cubicBezTo>
                  <a:pt x="423103" y="275414"/>
                  <a:pt x="423103" y="282374"/>
                  <a:pt x="423103" y="303135"/>
                </a:cubicBezTo>
                <a:cubicBezTo>
                  <a:pt x="423103" y="323956"/>
                  <a:pt x="367229" y="344776"/>
                  <a:pt x="367229" y="344776"/>
                </a:cubicBezTo>
                <a:cubicBezTo>
                  <a:pt x="367187" y="344769"/>
                  <a:pt x="290403" y="330890"/>
                  <a:pt x="290403" y="310075"/>
                </a:cubicBezTo>
                <a:cubicBezTo>
                  <a:pt x="290403" y="296195"/>
                  <a:pt x="290403" y="290990"/>
                  <a:pt x="290403" y="289255"/>
                </a:cubicBezTo>
                <a:cubicBezTo>
                  <a:pt x="290371" y="289223"/>
                  <a:pt x="276427" y="275351"/>
                  <a:pt x="269451" y="254554"/>
                </a:cubicBezTo>
                <a:cubicBezTo>
                  <a:pt x="262467" y="233734"/>
                  <a:pt x="262467" y="212913"/>
                  <a:pt x="262467" y="212913"/>
                </a:cubicBezTo>
                <a:cubicBezTo>
                  <a:pt x="262452" y="212943"/>
                  <a:pt x="255475" y="226786"/>
                  <a:pt x="248498" y="219853"/>
                </a:cubicBezTo>
                <a:cubicBezTo>
                  <a:pt x="241514" y="205973"/>
                  <a:pt x="241514" y="185152"/>
                  <a:pt x="241514" y="171272"/>
                </a:cubicBezTo>
                <a:cubicBezTo>
                  <a:pt x="234530" y="157392"/>
                  <a:pt x="241514" y="143511"/>
                  <a:pt x="248498" y="143511"/>
                </a:cubicBezTo>
                <a:lnTo>
                  <a:pt x="250115" y="142828"/>
                </a:lnTo>
                <a:cubicBezTo>
                  <a:pt x="250090" y="142144"/>
                  <a:pt x="249806" y="142075"/>
                  <a:pt x="249522" y="142075"/>
                </a:cubicBezTo>
                <a:lnTo>
                  <a:pt x="237356" y="139483"/>
                </a:lnTo>
                <a:cubicBezTo>
                  <a:pt x="235596" y="142031"/>
                  <a:pt x="228677" y="128254"/>
                  <a:pt x="235618" y="128254"/>
                </a:cubicBezTo>
                <a:cubicBezTo>
                  <a:pt x="242570" y="128254"/>
                  <a:pt x="242570" y="114434"/>
                  <a:pt x="242570" y="114434"/>
                </a:cubicBezTo>
                <a:cubicBezTo>
                  <a:pt x="242544" y="114460"/>
                  <a:pt x="235618" y="121344"/>
                  <a:pt x="235618" y="121344"/>
                </a:cubicBezTo>
                <a:lnTo>
                  <a:pt x="229535" y="121344"/>
                </a:lnTo>
                <a:cubicBezTo>
                  <a:pt x="228699" y="121327"/>
                  <a:pt x="242570" y="114409"/>
                  <a:pt x="242570" y="93703"/>
                </a:cubicBezTo>
                <a:cubicBezTo>
                  <a:pt x="242570" y="72972"/>
                  <a:pt x="249522" y="24600"/>
                  <a:pt x="305140" y="3869"/>
                </a:cubicBezTo>
                <a:cubicBezTo>
                  <a:pt x="319044" y="414"/>
                  <a:pt x="332079" y="-450"/>
                  <a:pt x="343811"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11" name="Freeform 33"/>
          <p:cNvSpPr/>
          <p:nvPr/>
        </p:nvSpPr>
        <p:spPr bwMode="auto">
          <a:xfrm>
            <a:off x="9231112" y="2921409"/>
            <a:ext cx="686881" cy="2294305"/>
          </a:xfrm>
          <a:custGeom>
            <a:avLst/>
            <a:gdLst/>
            <a:ahLst/>
            <a:cxnLst/>
            <a:rect l="l" t="t" r="r" b="b"/>
            <a:pathLst>
              <a:path w="686881" h="2294305">
                <a:moveTo>
                  <a:pt x="435874" y="335982"/>
                </a:moveTo>
                <a:cubicBezTo>
                  <a:pt x="435874" y="335982"/>
                  <a:pt x="477385" y="342902"/>
                  <a:pt x="484304" y="349822"/>
                </a:cubicBezTo>
                <a:cubicBezTo>
                  <a:pt x="498141" y="349822"/>
                  <a:pt x="532735" y="356742"/>
                  <a:pt x="553490" y="377501"/>
                </a:cubicBezTo>
                <a:cubicBezTo>
                  <a:pt x="574234" y="391333"/>
                  <a:pt x="608799" y="384429"/>
                  <a:pt x="608839" y="384421"/>
                </a:cubicBezTo>
                <a:cubicBezTo>
                  <a:pt x="608839" y="384421"/>
                  <a:pt x="664189" y="405181"/>
                  <a:pt x="664189" y="412101"/>
                </a:cubicBezTo>
                <a:cubicBezTo>
                  <a:pt x="671107" y="419021"/>
                  <a:pt x="671107" y="474380"/>
                  <a:pt x="671107" y="515899"/>
                </a:cubicBezTo>
                <a:cubicBezTo>
                  <a:pt x="671107" y="515899"/>
                  <a:pt x="671107" y="654296"/>
                  <a:pt x="671107" y="744254"/>
                </a:cubicBezTo>
                <a:cubicBezTo>
                  <a:pt x="671107" y="819075"/>
                  <a:pt x="675893" y="802944"/>
                  <a:pt x="678026" y="799613"/>
                </a:cubicBezTo>
                <a:cubicBezTo>
                  <a:pt x="678026" y="813453"/>
                  <a:pt x="691863" y="931091"/>
                  <a:pt x="684944" y="944931"/>
                </a:cubicBezTo>
                <a:cubicBezTo>
                  <a:pt x="678026" y="965690"/>
                  <a:pt x="622677" y="1145607"/>
                  <a:pt x="615758" y="1159447"/>
                </a:cubicBezTo>
                <a:cubicBezTo>
                  <a:pt x="615758" y="1166366"/>
                  <a:pt x="615758" y="1214806"/>
                  <a:pt x="608839" y="1214806"/>
                </a:cubicBezTo>
                <a:cubicBezTo>
                  <a:pt x="595017" y="1235542"/>
                  <a:pt x="588099" y="1249375"/>
                  <a:pt x="588084" y="1249405"/>
                </a:cubicBezTo>
                <a:cubicBezTo>
                  <a:pt x="588084" y="1311684"/>
                  <a:pt x="581165" y="1408562"/>
                  <a:pt x="581165" y="1450081"/>
                </a:cubicBezTo>
                <a:cubicBezTo>
                  <a:pt x="581165" y="1505440"/>
                  <a:pt x="574246" y="1623078"/>
                  <a:pt x="581165" y="1685357"/>
                </a:cubicBezTo>
                <a:cubicBezTo>
                  <a:pt x="588084" y="1740716"/>
                  <a:pt x="588084" y="1982911"/>
                  <a:pt x="581165" y="2059030"/>
                </a:cubicBezTo>
                <a:cubicBezTo>
                  <a:pt x="575976" y="2121309"/>
                  <a:pt x="578570" y="2117416"/>
                  <a:pt x="581165" y="2121308"/>
                </a:cubicBezTo>
                <a:cubicBezTo>
                  <a:pt x="574258" y="2142033"/>
                  <a:pt x="581142" y="2148965"/>
                  <a:pt x="581165" y="2148988"/>
                </a:cubicBezTo>
                <a:cubicBezTo>
                  <a:pt x="581165" y="2148988"/>
                  <a:pt x="581165" y="2162828"/>
                  <a:pt x="581165" y="2183587"/>
                </a:cubicBezTo>
                <a:cubicBezTo>
                  <a:pt x="581165" y="2204320"/>
                  <a:pt x="567363"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60409" y="2294305"/>
                  <a:pt x="518897" y="2294305"/>
                </a:cubicBezTo>
                <a:cubicBezTo>
                  <a:pt x="484331" y="2294305"/>
                  <a:pt x="456674" y="2287396"/>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2" y="2211267"/>
                  <a:pt x="463548" y="2197427"/>
                  <a:pt x="449711" y="2190507"/>
                </a:cubicBezTo>
                <a:cubicBezTo>
                  <a:pt x="435874" y="2190507"/>
                  <a:pt x="428955" y="2155908"/>
                  <a:pt x="428955" y="2135148"/>
                </a:cubicBezTo>
                <a:cubicBezTo>
                  <a:pt x="428955" y="2107469"/>
                  <a:pt x="408199" y="1941392"/>
                  <a:pt x="394362" y="1872193"/>
                </a:cubicBezTo>
                <a:cubicBezTo>
                  <a:pt x="387443" y="1796075"/>
                  <a:pt x="394362" y="1650757"/>
                  <a:pt x="387443" y="1588479"/>
                </a:cubicBezTo>
                <a:cubicBezTo>
                  <a:pt x="380526" y="1533131"/>
                  <a:pt x="359777" y="1429363"/>
                  <a:pt x="359769" y="1429322"/>
                </a:cubicBezTo>
                <a:cubicBezTo>
                  <a:pt x="359769" y="1429322"/>
                  <a:pt x="339013" y="1574639"/>
                  <a:pt x="339013" y="1602318"/>
                </a:cubicBezTo>
                <a:cubicBezTo>
                  <a:pt x="332094" y="1629998"/>
                  <a:pt x="290582" y="1886033"/>
                  <a:pt x="290582" y="1920632"/>
                </a:cubicBezTo>
                <a:cubicBezTo>
                  <a:pt x="290582" y="1955232"/>
                  <a:pt x="318257" y="2135148"/>
                  <a:pt x="318257" y="2162828"/>
                </a:cubicBezTo>
                <a:cubicBezTo>
                  <a:pt x="318257" y="2183587"/>
                  <a:pt x="325176" y="2225106"/>
                  <a:pt x="325176" y="2232026"/>
                </a:cubicBezTo>
                <a:cubicBezTo>
                  <a:pt x="325176" y="2238938"/>
                  <a:pt x="332078" y="2245850"/>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47" y="2287385"/>
                  <a:pt x="42" y="2273560"/>
                  <a:pt x="0" y="2273546"/>
                </a:cubicBezTo>
                <a:cubicBezTo>
                  <a:pt x="0" y="2273546"/>
                  <a:pt x="0" y="2273546"/>
                  <a:pt x="0" y="2272681"/>
                </a:cubicBezTo>
                <a:lnTo>
                  <a:pt x="0" y="2266626"/>
                </a:lnTo>
                <a:cubicBezTo>
                  <a:pt x="0" y="2266626"/>
                  <a:pt x="0" y="2266626"/>
                  <a:pt x="865" y="2266626"/>
                </a:cubicBezTo>
                <a:lnTo>
                  <a:pt x="6919" y="2266626"/>
                </a:lnTo>
                <a:cubicBezTo>
                  <a:pt x="6919" y="2266626"/>
                  <a:pt x="0" y="2245866"/>
                  <a:pt x="13837" y="2245866"/>
                </a:cubicBezTo>
                <a:cubicBezTo>
                  <a:pt x="20756" y="2238946"/>
                  <a:pt x="69186" y="2245866"/>
                  <a:pt x="89942" y="2238946"/>
                </a:cubicBezTo>
                <a:cubicBezTo>
                  <a:pt x="110690" y="2232029"/>
                  <a:pt x="145265" y="2211282"/>
                  <a:pt x="145291" y="2211267"/>
                </a:cubicBezTo>
                <a:cubicBezTo>
                  <a:pt x="145291" y="2211267"/>
                  <a:pt x="145291" y="2211267"/>
                  <a:pt x="144426" y="2210402"/>
                </a:cubicBezTo>
                <a:lnTo>
                  <a:pt x="138373" y="2204347"/>
                </a:lnTo>
                <a:cubicBezTo>
                  <a:pt x="138373" y="2204347"/>
                  <a:pt x="145272" y="2197446"/>
                  <a:pt x="145291" y="2197427"/>
                </a:cubicBezTo>
                <a:cubicBezTo>
                  <a:pt x="152210" y="2190507"/>
                  <a:pt x="145291" y="2169748"/>
                  <a:pt x="138373" y="2162828"/>
                </a:cubicBezTo>
                <a:cubicBezTo>
                  <a:pt x="131454" y="2148988"/>
                  <a:pt x="159128" y="2128228"/>
                  <a:pt x="152210" y="2114389"/>
                </a:cubicBezTo>
                <a:cubicBezTo>
                  <a:pt x="138373" y="2107469"/>
                  <a:pt x="138373" y="2079789"/>
                  <a:pt x="138373" y="2045190"/>
                </a:cubicBezTo>
                <a:cubicBezTo>
                  <a:pt x="138373" y="2003671"/>
                  <a:pt x="145291" y="1713036"/>
                  <a:pt x="138373" y="1664597"/>
                </a:cubicBezTo>
                <a:cubicBezTo>
                  <a:pt x="124535" y="1616158"/>
                  <a:pt x="131454" y="1498520"/>
                  <a:pt x="124535" y="1429322"/>
                </a:cubicBezTo>
                <a:cubicBezTo>
                  <a:pt x="117619" y="1360139"/>
                  <a:pt x="110701" y="1201043"/>
                  <a:pt x="110698" y="1200966"/>
                </a:cubicBezTo>
                <a:cubicBezTo>
                  <a:pt x="110698" y="1200966"/>
                  <a:pt x="110698" y="1200966"/>
                  <a:pt x="89942" y="1194046"/>
                </a:cubicBezTo>
                <a:cubicBezTo>
                  <a:pt x="89942" y="1194046"/>
                  <a:pt x="76105" y="1194046"/>
                  <a:pt x="69186" y="1180206"/>
                </a:cubicBezTo>
                <a:cubicBezTo>
                  <a:pt x="69186" y="1166366"/>
                  <a:pt x="62268" y="1069488"/>
                  <a:pt x="69186" y="1034889"/>
                </a:cubicBezTo>
                <a:cubicBezTo>
                  <a:pt x="76105" y="1000290"/>
                  <a:pt x="55349" y="854972"/>
                  <a:pt x="62268"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6" y="391341"/>
                  <a:pt x="96829" y="391341"/>
                  <a:pt x="96861" y="391341"/>
                </a:cubicBezTo>
                <a:cubicBezTo>
                  <a:pt x="96861" y="391341"/>
                  <a:pt x="96861" y="391341"/>
                  <a:pt x="159128" y="370581"/>
                </a:cubicBezTo>
                <a:cubicBezTo>
                  <a:pt x="159128" y="370581"/>
                  <a:pt x="166047" y="363662"/>
                  <a:pt x="179884" y="363662"/>
                </a:cubicBezTo>
                <a:cubicBezTo>
                  <a:pt x="193722" y="356742"/>
                  <a:pt x="228315" y="342902"/>
                  <a:pt x="235233" y="342902"/>
                </a:cubicBezTo>
                <a:cubicBezTo>
                  <a:pt x="249062" y="335987"/>
                  <a:pt x="249071" y="356714"/>
                  <a:pt x="249071" y="356742"/>
                </a:cubicBezTo>
                <a:cubicBezTo>
                  <a:pt x="249071" y="356742"/>
                  <a:pt x="242152" y="356742"/>
                  <a:pt x="235233" y="356742"/>
                </a:cubicBezTo>
                <a:cubicBezTo>
                  <a:pt x="235233" y="363662"/>
                  <a:pt x="255989" y="412101"/>
                  <a:pt x="269827" y="460540"/>
                </a:cubicBezTo>
                <a:cubicBezTo>
                  <a:pt x="283657" y="508955"/>
                  <a:pt x="311310" y="557369"/>
                  <a:pt x="311338" y="557418"/>
                </a:cubicBezTo>
                <a:cubicBezTo>
                  <a:pt x="311338" y="557418"/>
                  <a:pt x="325176" y="502059"/>
                  <a:pt x="332094" y="495139"/>
                </a:cubicBezTo>
                <a:cubicBezTo>
                  <a:pt x="339005" y="495139"/>
                  <a:pt x="345914" y="488236"/>
                  <a:pt x="345931" y="488219"/>
                </a:cubicBezTo>
                <a:cubicBezTo>
                  <a:pt x="345931" y="488219"/>
                  <a:pt x="345931" y="488219"/>
                  <a:pt x="344201" y="488219"/>
                </a:cubicBezTo>
                <a:lnTo>
                  <a:pt x="332094" y="488219"/>
                </a:lnTo>
                <a:cubicBezTo>
                  <a:pt x="332094" y="488219"/>
                  <a:pt x="318257" y="474380"/>
                  <a:pt x="325176" y="467460"/>
                </a:cubicBezTo>
                <a:cubicBezTo>
                  <a:pt x="325176" y="460540"/>
                  <a:pt x="345931" y="425940"/>
                  <a:pt x="352850" y="425940"/>
                </a:cubicBezTo>
                <a:cubicBezTo>
                  <a:pt x="359766" y="419024"/>
                  <a:pt x="373593" y="460501"/>
                  <a:pt x="373606" y="460540"/>
                </a:cubicBezTo>
                <a:cubicBezTo>
                  <a:pt x="373606" y="467452"/>
                  <a:pt x="366703" y="481268"/>
                  <a:pt x="366687" y="481299"/>
                </a:cubicBezTo>
                <a:cubicBezTo>
                  <a:pt x="366687" y="481299"/>
                  <a:pt x="366687" y="508979"/>
                  <a:pt x="366687"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3" y="342931"/>
                  <a:pt x="435913" y="335992"/>
                  <a:pt x="435874" y="335982"/>
                </a:cubicBezTo>
                <a:close/>
                <a:moveTo>
                  <a:pt x="336561" y="198"/>
                </a:moveTo>
                <a:cubicBezTo>
                  <a:pt x="361201" y="1576"/>
                  <a:pt x="380020" y="9784"/>
                  <a:pt x="388863" y="14513"/>
                </a:cubicBezTo>
                <a:cubicBezTo>
                  <a:pt x="391431" y="14653"/>
                  <a:pt x="393800" y="15304"/>
                  <a:pt x="395838" y="16757"/>
                </a:cubicBezTo>
                <a:cubicBezTo>
                  <a:pt x="399328" y="13483"/>
                  <a:pt x="410658" y="5081"/>
                  <a:pt x="421987" y="10780"/>
                </a:cubicBezTo>
                <a:cubicBezTo>
                  <a:pt x="442592" y="24600"/>
                  <a:pt x="463197" y="52241"/>
                  <a:pt x="456329" y="79882"/>
                </a:cubicBezTo>
                <a:cubicBezTo>
                  <a:pt x="456329" y="107523"/>
                  <a:pt x="463197" y="121344"/>
                  <a:pt x="463197" y="121344"/>
                </a:cubicBezTo>
                <a:lnTo>
                  <a:pt x="457188" y="115297"/>
                </a:lnTo>
                <a:cubicBezTo>
                  <a:pt x="456308" y="114475"/>
                  <a:pt x="450013" y="127146"/>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7660" y="198165"/>
                </a:lnTo>
                <a:cubicBezTo>
                  <a:pt x="445921" y="197298"/>
                  <a:pt x="444183" y="199033"/>
                  <a:pt x="444183" y="205973"/>
                </a:cubicBezTo>
                <a:cubicBezTo>
                  <a:pt x="444183" y="212913"/>
                  <a:pt x="437231" y="233734"/>
                  <a:pt x="430279" y="247614"/>
                </a:cubicBezTo>
                <a:cubicBezTo>
                  <a:pt x="430279" y="261494"/>
                  <a:pt x="416375" y="275375"/>
                  <a:pt x="416375" y="275375"/>
                </a:cubicBezTo>
                <a:cubicBezTo>
                  <a:pt x="416375" y="275414"/>
                  <a:pt x="416375" y="282374"/>
                  <a:pt x="416375" y="303135"/>
                </a:cubicBezTo>
                <a:cubicBezTo>
                  <a:pt x="416375" y="323956"/>
                  <a:pt x="360758" y="344776"/>
                  <a:pt x="360758" y="344776"/>
                </a:cubicBezTo>
                <a:cubicBezTo>
                  <a:pt x="360671" y="344760"/>
                  <a:pt x="284284" y="330884"/>
                  <a:pt x="284284" y="310075"/>
                </a:cubicBezTo>
                <a:cubicBezTo>
                  <a:pt x="284284" y="296195"/>
                  <a:pt x="284284" y="290990"/>
                  <a:pt x="284284" y="289255"/>
                </a:cubicBezTo>
                <a:cubicBezTo>
                  <a:pt x="284255" y="289226"/>
                  <a:pt x="270380" y="275353"/>
                  <a:pt x="270380" y="254554"/>
                </a:cubicBezTo>
                <a:cubicBezTo>
                  <a:pt x="263428" y="233734"/>
                  <a:pt x="256476" y="212913"/>
                  <a:pt x="256476" y="212913"/>
                </a:cubicBezTo>
                <a:cubicBezTo>
                  <a:pt x="256462" y="212942"/>
                  <a:pt x="249515" y="226786"/>
                  <a:pt x="242571" y="219853"/>
                </a:cubicBezTo>
                <a:cubicBezTo>
                  <a:pt x="242571" y="205973"/>
                  <a:pt x="235619" y="185152"/>
                  <a:pt x="235619" y="171272"/>
                </a:cubicBezTo>
                <a:cubicBezTo>
                  <a:pt x="228667" y="157392"/>
                  <a:pt x="235619" y="143511"/>
                  <a:pt x="242571" y="143511"/>
                </a:cubicBezTo>
                <a:lnTo>
                  <a:pt x="244041" y="142887"/>
                </a:lnTo>
                <a:cubicBezTo>
                  <a:pt x="244028" y="142159"/>
                  <a:pt x="243718" y="142075"/>
                  <a:pt x="243409" y="142075"/>
                </a:cubicBezTo>
                <a:lnTo>
                  <a:pt x="231389" y="139483"/>
                </a:lnTo>
                <a:cubicBezTo>
                  <a:pt x="229672" y="142039"/>
                  <a:pt x="229681" y="128254"/>
                  <a:pt x="236541" y="128254"/>
                </a:cubicBezTo>
                <a:cubicBezTo>
                  <a:pt x="236556" y="128223"/>
                  <a:pt x="243409" y="114434"/>
                  <a:pt x="243409" y="114434"/>
                </a:cubicBezTo>
                <a:cubicBezTo>
                  <a:pt x="243388" y="114455"/>
                  <a:pt x="236531" y="121344"/>
                  <a:pt x="229672" y="121344"/>
                </a:cubicBezTo>
                <a:cubicBezTo>
                  <a:pt x="229647" y="121344"/>
                  <a:pt x="222804" y="121344"/>
                  <a:pt x="222804" y="121344"/>
                </a:cubicBezTo>
                <a:cubicBezTo>
                  <a:pt x="222831" y="121330"/>
                  <a:pt x="236541" y="114413"/>
                  <a:pt x="236541" y="93703"/>
                </a:cubicBezTo>
                <a:cubicBezTo>
                  <a:pt x="236541" y="72972"/>
                  <a:pt x="243409" y="24600"/>
                  <a:pt x="298356" y="3869"/>
                </a:cubicBezTo>
                <a:cubicBezTo>
                  <a:pt x="312093" y="414"/>
                  <a:pt x="324971" y="-450"/>
                  <a:pt x="336561" y="198"/>
                </a:cubicBezTo>
                <a:close/>
              </a:path>
            </a:pathLst>
          </a:custGeom>
          <a:solidFill>
            <a:schemeClr val="accent2"/>
          </a:solidFill>
          <a:ln>
            <a:noFill/>
          </a:ln>
          <a:effectLst/>
        </p:spPr>
        <p:txBody>
          <a:bodyPr vert="horz" wrap="square" lIns="91431" tIns="45715" rIns="91431" bIns="45715" numCol="1" anchor="t" anchorCtr="0" compatLnSpc="1"/>
          <a:lstStyle/>
          <a:p>
            <a:pPr defTabSz="1218565">
              <a:defRPr/>
            </a:pPr>
            <a:endParaRPr lang="zh-CN" altLang="en-US" sz="2400" kern="0">
              <a:solidFill>
                <a:sysClr val="windowText" lastClr="000000"/>
              </a:solidFill>
            </a:endParaRPr>
          </a:p>
        </p:txBody>
      </p:sp>
      <p:sp>
        <p:nvSpPr>
          <p:cNvPr id="12" name="矩形 11"/>
          <p:cNvSpPr/>
          <p:nvPr/>
        </p:nvSpPr>
        <p:spPr>
          <a:xfrm>
            <a:off x="8407328" y="5445224"/>
            <a:ext cx="1510665" cy="504056"/>
          </a:xfrm>
          <a:prstGeom prst="rect">
            <a:avLst/>
          </a:prstGeom>
          <a:solidFill>
            <a:schemeClr val="accent3"/>
          </a:solidFill>
          <a:ln w="25400" cap="flat" cmpd="sng" algn="ctr">
            <a:noFill/>
            <a:prstDash val="solid"/>
          </a:ln>
          <a:effectLst/>
        </p:spPr>
        <p:txBody>
          <a:bodyPr lIns="91431" tIns="179982" rIns="91431" bIns="45715" rtlCol="0" anchor="ctr"/>
          <a:lstStyle/>
          <a:p>
            <a:pPr algn="ctr" defTabSz="1218565">
              <a:defRPr/>
            </a:pPr>
            <a:r>
              <a:rPr lang="en-US" altLang="zh-CN" sz="3200" kern="0">
                <a:solidFill>
                  <a:sysClr val="window" lastClr="FFFFFF"/>
                </a:solidFill>
                <a:latin typeface="UKIJ Qolyazma" pitchFamily="18" charset="0"/>
                <a:ea typeface="UKIJ Qolyazma" pitchFamily="18" charset="0"/>
                <a:cs typeface="UKIJ Qolyazma" pitchFamily="18" charset="0"/>
              </a:rPr>
              <a:t>20</a:t>
            </a:r>
            <a:endParaRPr lang="zh-CN" altLang="en-US" sz="3200" kern="0">
              <a:solidFill>
                <a:sysClr val="window" lastClr="FFFFFF"/>
              </a:solidFill>
              <a:latin typeface="UKIJ Qolyazma" pitchFamily="18" charset="0"/>
              <a:ea typeface="宋体" panose="02010600030101010101" pitchFamily="2" charset="-122"/>
              <a:cs typeface="UKIJ Qolyazma" pitchFamily="18" charset="0"/>
            </a:endParaRPr>
          </a:p>
        </p:txBody>
      </p:sp>
      <p:sp>
        <p:nvSpPr>
          <p:cNvPr id="13" name="矩形 12"/>
          <p:cNvSpPr/>
          <p:nvPr/>
        </p:nvSpPr>
        <p:spPr>
          <a:xfrm>
            <a:off x="1861016" y="5445224"/>
            <a:ext cx="6355590" cy="504056"/>
          </a:xfrm>
          <a:prstGeom prst="rect">
            <a:avLst/>
          </a:prstGeom>
          <a:solidFill>
            <a:schemeClr val="accent1"/>
          </a:solidFill>
          <a:ln w="25400" cap="flat" cmpd="sng" algn="ctr">
            <a:noFill/>
            <a:prstDash val="solid"/>
          </a:ln>
          <a:effectLst/>
        </p:spPr>
        <p:txBody>
          <a:bodyPr lIns="91431" tIns="179982" rIns="91431" bIns="45715" rtlCol="0" anchor="ctr"/>
          <a:lstStyle/>
          <a:p>
            <a:pPr algn="ctr" defTabSz="1218565">
              <a:defRPr/>
            </a:pPr>
            <a:r>
              <a:rPr lang="en-US" altLang="zh-CN" sz="3200" kern="0" dirty="0">
                <a:solidFill>
                  <a:sysClr val="window" lastClr="FFFFFF"/>
                </a:solidFill>
                <a:latin typeface="UKIJ Qolyazma" pitchFamily="18" charset="0"/>
                <a:ea typeface="UKIJ Qolyazma" pitchFamily="18" charset="0"/>
                <a:cs typeface="UKIJ Qolyazma" pitchFamily="18" charset="0"/>
              </a:rPr>
              <a:t>80</a:t>
            </a:r>
            <a:endParaRPr lang="zh-CN" altLang="en-US" sz="3200" kern="0" dirty="0">
              <a:solidFill>
                <a:sysClr val="window" lastClr="FFFFFF"/>
              </a:solidFill>
              <a:latin typeface="UKIJ Qolyazma" pitchFamily="18" charset="0"/>
              <a:ea typeface="宋体" panose="02010600030101010101" pitchFamily="2" charset="-122"/>
              <a:cs typeface="UKIJ Qolyazma" pitchFamily="18" charset="0"/>
            </a:endParaRPr>
          </a:p>
        </p:txBody>
      </p:sp>
      <p:sp>
        <p:nvSpPr>
          <p:cNvPr id="14" name="TextBox 13"/>
          <p:cNvSpPr txBox="1"/>
          <p:nvPr/>
        </p:nvSpPr>
        <p:spPr>
          <a:xfrm>
            <a:off x="1919432" y="1704351"/>
            <a:ext cx="7848976" cy="992569"/>
          </a:xfrm>
          <a:prstGeom prst="rect">
            <a:avLst/>
          </a:prstGeom>
          <a:noFill/>
        </p:spPr>
        <p:txBody>
          <a:bodyPr wrap="square" lIns="91431" tIns="45715" rIns="91431" bIns="45715" rtlCol="0">
            <a:spAutoFit/>
          </a:bodyPr>
          <a:lstStyle/>
          <a:p>
            <a:pPr defTabSz="1218565">
              <a:lnSpc>
                <a:spcPct val="130000"/>
              </a:lnSpc>
              <a:defRPr/>
            </a:pPr>
            <a:r>
              <a:rPr lang="zh-CN" altLang="en-US" sz="1500" kern="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a:p>
            <a:pPr defTabSz="1218565">
              <a:lnSpc>
                <a:spcPct val="130000"/>
              </a:lnSpc>
              <a:defRPr/>
            </a:pPr>
            <a:r>
              <a:rPr lang="zh-CN" altLang="en-US" sz="1500" kern="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5" name="标题 14"/>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35" presetClass="path" presetSubtype="0" decel="100000" fill="hold" grpId="1" nodeType="withEffect">
                                  <p:stCondLst>
                                    <p:cond delay="0"/>
                                  </p:stCondLst>
                                  <p:childTnLst>
                                    <p:animMotion origin="layout" path="M 8.23024E-7 3.33333E-6 L -0.06707 3.33333E-6 " pathEditMode="relative" rAng="0" ptsTypes="AA">
                                      <p:cBhvr>
                                        <p:cTn id="8" dur="500" spd="-100000" fill="hold"/>
                                        <p:tgtEl>
                                          <p:spTgt spid="3"/>
                                        </p:tgtEl>
                                        <p:attrNameLst>
                                          <p:attrName>ppt_x</p:attrName>
                                          <p:attrName>ppt_y</p:attrName>
                                        </p:attrNameLst>
                                      </p:cBhvr>
                                      <p:rCtr x="-3360" y="0"/>
                                    </p:animMotion>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35" presetClass="path" presetSubtype="0" decel="100000" fill="hold" grpId="1" nodeType="withEffect">
                                  <p:stCondLst>
                                    <p:cond delay="0"/>
                                  </p:stCondLst>
                                  <p:childTnLst>
                                    <p:animMotion origin="layout" path="M -4.79167E-6 3.33333E-6 L -0.1345 3.33333E-6 " pathEditMode="relative" rAng="0" ptsTypes="AA">
                                      <p:cBhvr>
                                        <p:cTn id="12" dur="500" spd="-100000" fill="hold"/>
                                        <p:tgtEl>
                                          <p:spTgt spid="4"/>
                                        </p:tgtEl>
                                        <p:attrNameLst>
                                          <p:attrName>ppt_x</p:attrName>
                                          <p:attrName>ppt_y</p:attrName>
                                        </p:attrNameLst>
                                      </p:cBhvr>
                                      <p:rCtr x="-6732" y="0"/>
                                    </p:animMotion>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35" presetClass="path" presetSubtype="0" decel="100000" fill="hold" grpId="1" nodeType="withEffect">
                                  <p:stCondLst>
                                    <p:cond delay="0"/>
                                  </p:stCondLst>
                                  <p:childTnLst>
                                    <p:animMotion origin="layout" path="M -1.875E-6 3.33333E-6 L -0.20143 3.33333E-6 " pathEditMode="relative" rAng="0" ptsTypes="AA">
                                      <p:cBhvr>
                                        <p:cTn id="16" dur="500" spd="-100000" fill="hold"/>
                                        <p:tgtEl>
                                          <p:spTgt spid="5"/>
                                        </p:tgtEl>
                                        <p:attrNameLst>
                                          <p:attrName>ppt_x</p:attrName>
                                          <p:attrName>ppt_y</p:attrName>
                                        </p:attrNameLst>
                                      </p:cBhvr>
                                      <p:rCtr x="-10078" y="0"/>
                                    </p:animMotion>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35" presetClass="path" presetSubtype="0" decel="100000" fill="hold" grpId="1" nodeType="withEffect">
                                  <p:stCondLst>
                                    <p:cond delay="0"/>
                                  </p:stCondLst>
                                  <p:childTnLst>
                                    <p:animMotion origin="layout" path="M 4.16667E-7 3.33333E-6 L -0.26875 3.33333E-6 " pathEditMode="relative" rAng="0" ptsTypes="AA">
                                      <p:cBhvr>
                                        <p:cTn id="20" dur="500" spd="-100000" fill="hold"/>
                                        <p:tgtEl>
                                          <p:spTgt spid="6"/>
                                        </p:tgtEl>
                                        <p:attrNameLst>
                                          <p:attrName>ppt_x</p:attrName>
                                          <p:attrName>ppt_y</p:attrName>
                                        </p:attrNameLst>
                                      </p:cBhvr>
                                      <p:rCtr x="-13438" y="0"/>
                                    </p:animMotion>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35" presetClass="path" presetSubtype="0" decel="100000" fill="hold" grpId="1" nodeType="withEffect">
                                  <p:stCondLst>
                                    <p:cond delay="0"/>
                                  </p:stCondLst>
                                  <p:childTnLst>
                                    <p:animMotion origin="layout" path="M 3.125E-6 3.33333E-6 L -0.33581 3.33333E-6 " pathEditMode="relative" rAng="0" ptsTypes="AA">
                                      <p:cBhvr>
                                        <p:cTn id="24" dur="500" spd="-100000" fill="hold"/>
                                        <p:tgtEl>
                                          <p:spTgt spid="7"/>
                                        </p:tgtEl>
                                        <p:attrNameLst>
                                          <p:attrName>ppt_x</p:attrName>
                                          <p:attrName>ppt_y</p:attrName>
                                        </p:attrNameLst>
                                      </p:cBhvr>
                                      <p:rCtr x="-16797" y="0"/>
                                    </p:animMotion>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35" presetClass="path" presetSubtype="0" decel="100000" fill="hold" grpId="1" nodeType="withEffect">
                                  <p:stCondLst>
                                    <p:cond delay="0"/>
                                  </p:stCondLst>
                                  <p:childTnLst>
                                    <p:animMotion origin="layout" path="M -4.16667E-6 3.33333E-6 L -0.40286 3.33333E-6 " pathEditMode="relative" rAng="0" ptsTypes="AA">
                                      <p:cBhvr>
                                        <p:cTn id="28" dur="500" spd="-100000" fill="hold"/>
                                        <p:tgtEl>
                                          <p:spTgt spid="8"/>
                                        </p:tgtEl>
                                        <p:attrNameLst>
                                          <p:attrName>ppt_x</p:attrName>
                                          <p:attrName>ppt_y</p:attrName>
                                        </p:attrNameLst>
                                      </p:cBhvr>
                                      <p:rCtr x="-20143" y="0"/>
                                    </p:animMotion>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35" presetClass="path" presetSubtype="0" decel="100000" fill="hold" grpId="1" nodeType="withEffect">
                                  <p:stCondLst>
                                    <p:cond delay="0"/>
                                  </p:stCondLst>
                                  <p:childTnLst>
                                    <p:animMotion origin="layout" path="M -1.875E-6 3.33333E-6 L -0.47018 3.33333E-6 " pathEditMode="relative" rAng="0" ptsTypes="AA">
                                      <p:cBhvr>
                                        <p:cTn id="32" dur="500" spd="-100000" fill="hold"/>
                                        <p:tgtEl>
                                          <p:spTgt spid="9"/>
                                        </p:tgtEl>
                                        <p:attrNameLst>
                                          <p:attrName>ppt_x</p:attrName>
                                          <p:attrName>ppt_y</p:attrName>
                                        </p:attrNameLst>
                                      </p:cBhvr>
                                      <p:rCtr x="-23516" y="0"/>
                                    </p:animMotion>
                                  </p:childTnLst>
                                </p:cTn>
                              </p:par>
                              <p:par>
                                <p:cTn id="33" presetID="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35" presetClass="path" presetSubtype="0" decel="100000" fill="hold" grpId="1" nodeType="withEffect">
                                  <p:stCondLst>
                                    <p:cond delay="0"/>
                                  </p:stCondLst>
                                  <p:childTnLst>
                                    <p:animMotion origin="layout" path="M 8.33333E-7 3.33333E-6 L -0.53724 3.33333E-6 " pathEditMode="relative" rAng="0" ptsTypes="AA">
                                      <p:cBhvr>
                                        <p:cTn id="36" dur="500" spd="-100000" fill="hold"/>
                                        <p:tgtEl>
                                          <p:spTgt spid="10"/>
                                        </p:tgtEl>
                                        <p:attrNameLst>
                                          <p:attrName>ppt_x</p:attrName>
                                          <p:attrName>ppt_y</p:attrName>
                                        </p:attrNameLst>
                                      </p:cBhvr>
                                      <p:rCtr x="-26862" y="0"/>
                                    </p:animMotion>
                                  </p:childTnLst>
                                </p:cTn>
                              </p:par>
                              <p:par>
                                <p:cTn id="37" presetID="1"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35" presetClass="path" presetSubtype="0" decel="100000" fill="hold" grpId="1" nodeType="withEffect">
                                  <p:stCondLst>
                                    <p:cond delay="0"/>
                                  </p:stCondLst>
                                  <p:childTnLst>
                                    <p:animMotion origin="layout" path="M 3.33333E-6 3.33333E-6 L -0.60443 3.33333E-6 " pathEditMode="relative" rAng="0" ptsTypes="AA">
                                      <p:cBhvr>
                                        <p:cTn id="40" dur="500" spd="-100000" fill="hold"/>
                                        <p:tgtEl>
                                          <p:spTgt spid="11"/>
                                        </p:tgtEl>
                                        <p:attrNameLst>
                                          <p:attrName>ppt_x</p:attrName>
                                          <p:attrName>ppt_y</p:attrName>
                                        </p:attrNameLst>
                                      </p:cBhvr>
                                      <p:rCtr x="-30221" y="0"/>
                                    </p:animMotion>
                                  </p:childTnLst>
                                </p:cTn>
                              </p:par>
                            </p:childTnLst>
                          </p:cTn>
                        </p:par>
                        <p:par>
                          <p:cTn id="41" fill="hold">
                            <p:stCondLst>
                              <p:cond delay="0"/>
                            </p:stCondLst>
                            <p:childTnLst>
                              <p:par>
                                <p:cTn id="42" presetID="19" presetClass="emph" presetSubtype="0" fill="hold" grpId="2" nodeType="afterEffect">
                                  <p:stCondLst>
                                    <p:cond delay="0"/>
                                  </p:stCondLst>
                                  <p:childTnLst>
                                    <p:animClr clrSpc="rgb" dir="cw">
                                      <p:cBhvr override="childStyle">
                                        <p:cTn id="43" dur="500" fill="hold"/>
                                        <p:tgtEl>
                                          <p:spTgt spid="10"/>
                                        </p:tgtEl>
                                        <p:attrNameLst>
                                          <p:attrName>style.color</p:attrName>
                                        </p:attrNameLst>
                                      </p:cBhvr>
                                      <p:to>
                                        <a:srgbClr val="53D2FF"/>
                                      </p:to>
                                    </p:animClr>
                                    <p:animClr clrSpc="rgb" dir="cw">
                                      <p:cBhvr>
                                        <p:cTn id="44" dur="500" fill="hold"/>
                                        <p:tgtEl>
                                          <p:spTgt spid="10"/>
                                        </p:tgtEl>
                                        <p:attrNameLst>
                                          <p:attrName>fillcolor</p:attrName>
                                        </p:attrNameLst>
                                      </p:cBhvr>
                                      <p:to>
                                        <a:srgbClr val="53D2FF"/>
                                      </p:to>
                                    </p:animClr>
                                    <p:set>
                                      <p:cBhvr>
                                        <p:cTn id="45" dur="500" fill="hold"/>
                                        <p:tgtEl>
                                          <p:spTgt spid="10"/>
                                        </p:tgtEl>
                                        <p:attrNameLst>
                                          <p:attrName>fill.type</p:attrName>
                                        </p:attrNameLst>
                                      </p:cBhvr>
                                      <p:to>
                                        <p:strVal val="solid"/>
                                      </p:to>
                                    </p:set>
                                    <p:set>
                                      <p:cBhvr>
                                        <p:cTn id="46" dur="500" fill="hold"/>
                                        <p:tgtEl>
                                          <p:spTgt spid="10"/>
                                        </p:tgtEl>
                                        <p:attrNameLst>
                                          <p:attrName>fill.on</p:attrName>
                                        </p:attrNameLst>
                                      </p:cBhvr>
                                      <p:to>
                                        <p:strVal val="true"/>
                                      </p:to>
                                    </p:set>
                                  </p:childTnLst>
                                </p:cTn>
                              </p:par>
                              <p:par>
                                <p:cTn id="47" presetID="19" presetClass="emph" presetSubtype="0" fill="hold" grpId="2" nodeType="withEffect">
                                  <p:stCondLst>
                                    <p:cond delay="0"/>
                                  </p:stCondLst>
                                  <p:childTnLst>
                                    <p:animClr clrSpc="rgb" dir="cw">
                                      <p:cBhvr override="childStyle">
                                        <p:cTn id="48" dur="500" fill="hold"/>
                                        <p:tgtEl>
                                          <p:spTgt spid="11"/>
                                        </p:tgtEl>
                                        <p:attrNameLst>
                                          <p:attrName>style.color</p:attrName>
                                        </p:attrNameLst>
                                      </p:cBhvr>
                                      <p:to>
                                        <a:srgbClr val="53D2FF"/>
                                      </p:to>
                                    </p:animClr>
                                    <p:animClr clrSpc="rgb" dir="cw">
                                      <p:cBhvr>
                                        <p:cTn id="49" dur="500" fill="hold"/>
                                        <p:tgtEl>
                                          <p:spTgt spid="11"/>
                                        </p:tgtEl>
                                        <p:attrNameLst>
                                          <p:attrName>fillcolor</p:attrName>
                                        </p:attrNameLst>
                                      </p:cBhvr>
                                      <p:to>
                                        <a:srgbClr val="53D2FF"/>
                                      </p:to>
                                    </p:animClr>
                                    <p:set>
                                      <p:cBhvr>
                                        <p:cTn id="50" dur="500" fill="hold"/>
                                        <p:tgtEl>
                                          <p:spTgt spid="11"/>
                                        </p:tgtEl>
                                        <p:attrNameLst>
                                          <p:attrName>fill.type</p:attrName>
                                        </p:attrNameLst>
                                      </p:cBhvr>
                                      <p:to>
                                        <p:strVal val="solid"/>
                                      </p:to>
                                    </p:set>
                                    <p:set>
                                      <p:cBhvr>
                                        <p:cTn id="51" dur="500" fill="hold"/>
                                        <p:tgtEl>
                                          <p:spTgt spid="11"/>
                                        </p:tgtEl>
                                        <p:attrNameLst>
                                          <p:attrName>fill.on</p:attrName>
                                        </p:attrNameLst>
                                      </p:cBhvr>
                                      <p:to>
                                        <p:strVal val="true"/>
                                      </p:to>
                                    </p:set>
                                  </p:childTnLst>
                                </p:cTn>
                              </p:par>
                              <p:par>
                                <p:cTn id="52" presetID="12" presetClass="entr" presetSubtype="2"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p:tgtEl>
                                          <p:spTgt spid="13"/>
                                        </p:tgtEl>
                                        <p:attrNameLst>
                                          <p:attrName>ppt_x</p:attrName>
                                        </p:attrNameLst>
                                      </p:cBhvr>
                                      <p:tavLst>
                                        <p:tav tm="0">
                                          <p:val>
                                            <p:strVal val="#ppt_x+#ppt_w*1.125000"/>
                                          </p:val>
                                        </p:tav>
                                        <p:tav tm="100000">
                                          <p:val>
                                            <p:strVal val="#ppt_x"/>
                                          </p:val>
                                        </p:tav>
                                      </p:tavLst>
                                    </p:anim>
                                    <p:animEffect transition="in" filter="wipe(left)">
                                      <p:cBhvr>
                                        <p:cTn id="55" dur="500"/>
                                        <p:tgtEl>
                                          <p:spTgt spid="13"/>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p:tgtEl>
                                          <p:spTgt spid="12"/>
                                        </p:tgtEl>
                                        <p:attrNameLst>
                                          <p:attrName>ppt_x</p:attrName>
                                        </p:attrNameLst>
                                      </p:cBhvr>
                                      <p:tavLst>
                                        <p:tav tm="0">
                                          <p:val>
                                            <p:strVal val="#ppt_x-#ppt_w*1.125000"/>
                                          </p:val>
                                        </p:tav>
                                        <p:tav tm="100000">
                                          <p:val>
                                            <p:strVal val="#ppt_x"/>
                                          </p:val>
                                        </p:tav>
                                      </p:tavLst>
                                    </p:anim>
                                    <p:animEffect transition="in" filter="wipe(right)">
                                      <p:cBhvr>
                                        <p:cTn id="59" dur="500"/>
                                        <p:tgtEl>
                                          <p:spTgt spid="12"/>
                                        </p:tgtEl>
                                      </p:cBhvr>
                                    </p:animEffect>
                                  </p:childTnLst>
                                </p:cTn>
                              </p:par>
                              <p:par>
                                <p:cTn id="60" presetID="10" presetClass="entr" presetSubtype="0" fill="hold" grpId="0" nodeType="withEffect">
                                  <p:stCondLst>
                                    <p:cond delay="0"/>
                                  </p:stCondLst>
                                  <p:iterate type="lt">
                                    <p:tmPct val="10000"/>
                                  </p:iterate>
                                  <p:childTnLst>
                                    <p:set>
                                      <p:cBhvr>
                                        <p:cTn id="61" dur="1" fill="hold">
                                          <p:stCondLst>
                                            <p:cond delay="0"/>
                                          </p:stCondLst>
                                        </p:cTn>
                                        <p:tgtEl>
                                          <p:spTgt spid="14"/>
                                        </p:tgtEl>
                                        <p:attrNameLst>
                                          <p:attrName>style.visibility</p:attrName>
                                        </p:attrNameLst>
                                      </p:cBhvr>
                                      <p:to>
                                        <p:strVal val="visible"/>
                                      </p:to>
                                    </p:set>
                                    <p:animEffect transition="in" filter="fade">
                                      <p:cBhvr>
                                        <p:cTn id="62" dur="1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0" grpId="2" animBg="1"/>
      <p:bldP spid="11" grpId="0" animBg="1"/>
      <p:bldP spid="11" grpId="1" animBg="1"/>
      <p:bldP spid="11" grpId="2" animBg="1"/>
      <p:bldP spid="12" grpId="0" animBg="1"/>
      <p:bldP spid="13" grpId="0" animBg="1"/>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3472051" y="2747076"/>
            <a:ext cx="2687674" cy="943836"/>
          </a:xfrm>
          <a:prstGeom prst="rect">
            <a:avLst/>
          </a:prstGeom>
        </p:spPr>
        <p:txBody>
          <a:bodyPr wrap="square" lIns="121908" tIns="60954" rIns="121908" bIns="60954">
            <a:spAutoFit/>
          </a:bodyPr>
          <a:lstStyle/>
          <a:p>
            <a:pPr algn="just">
              <a:lnSpc>
                <a:spcPts val="16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dirty="0">
              <a:latin typeface="微软雅黑" panose="020B0503020204020204" pitchFamily="34" charset="-122"/>
              <a:ea typeface="微软雅黑" panose="020B0503020204020204" pitchFamily="34" charset="-122"/>
            </a:endParaRPr>
          </a:p>
        </p:txBody>
      </p:sp>
      <p:sp>
        <p:nvSpPr>
          <p:cNvPr id="36" name="矩形 35"/>
          <p:cNvSpPr/>
          <p:nvPr/>
        </p:nvSpPr>
        <p:spPr>
          <a:xfrm>
            <a:off x="1008098" y="4454411"/>
            <a:ext cx="2687674" cy="943836"/>
          </a:xfrm>
          <a:prstGeom prst="rect">
            <a:avLst/>
          </a:prstGeom>
        </p:spPr>
        <p:txBody>
          <a:bodyPr wrap="square" lIns="121908" tIns="60954" rIns="121908" bIns="60954">
            <a:spAutoFit/>
          </a:bodyPr>
          <a:lstStyle/>
          <a:p>
            <a:pPr algn="just">
              <a:lnSpc>
                <a:spcPts val="16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dirty="0">
              <a:latin typeface="微软雅黑" panose="020B0503020204020204" pitchFamily="34" charset="-122"/>
              <a:ea typeface="微软雅黑" panose="020B0503020204020204" pitchFamily="34" charset="-122"/>
            </a:endParaRPr>
          </a:p>
        </p:txBody>
      </p:sp>
      <p:sp>
        <p:nvSpPr>
          <p:cNvPr id="37" name="矩形 36"/>
          <p:cNvSpPr/>
          <p:nvPr/>
        </p:nvSpPr>
        <p:spPr>
          <a:xfrm>
            <a:off x="5936003" y="4454411"/>
            <a:ext cx="2687674" cy="943836"/>
          </a:xfrm>
          <a:prstGeom prst="rect">
            <a:avLst/>
          </a:prstGeom>
        </p:spPr>
        <p:txBody>
          <a:bodyPr wrap="square" lIns="121908" tIns="60954" rIns="121908" bIns="60954">
            <a:spAutoFit/>
          </a:bodyPr>
          <a:lstStyle/>
          <a:p>
            <a:pPr algn="just">
              <a:lnSpc>
                <a:spcPts val="16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dirty="0">
              <a:latin typeface="微软雅黑" panose="020B0503020204020204" pitchFamily="34" charset="-122"/>
              <a:ea typeface="微软雅黑" panose="020B0503020204020204" pitchFamily="34" charset="-122"/>
            </a:endParaRPr>
          </a:p>
        </p:txBody>
      </p:sp>
      <p:sp>
        <p:nvSpPr>
          <p:cNvPr id="38" name="矩形 37"/>
          <p:cNvSpPr/>
          <p:nvPr/>
        </p:nvSpPr>
        <p:spPr>
          <a:xfrm>
            <a:off x="8399958" y="2746295"/>
            <a:ext cx="2687674" cy="943836"/>
          </a:xfrm>
          <a:prstGeom prst="rect">
            <a:avLst/>
          </a:prstGeom>
        </p:spPr>
        <p:txBody>
          <a:bodyPr wrap="square" lIns="121908" tIns="60954" rIns="121908" bIns="60954">
            <a:spAutoFit/>
          </a:bodyPr>
          <a:lstStyle/>
          <a:p>
            <a:pPr algn="just">
              <a:lnSpc>
                <a:spcPts val="16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dirty="0">
              <a:latin typeface="微软雅黑" panose="020B0503020204020204" pitchFamily="34" charset="-122"/>
              <a:ea typeface="微软雅黑" panose="020B0503020204020204" pitchFamily="34" charset="-122"/>
            </a:endParaRPr>
          </a:p>
        </p:txBody>
      </p:sp>
      <p:grpSp>
        <p:nvGrpSpPr>
          <p:cNvPr id="39" name="组合 38"/>
          <p:cNvGrpSpPr/>
          <p:nvPr/>
        </p:nvGrpSpPr>
        <p:grpSpPr>
          <a:xfrm>
            <a:off x="1337954" y="2084852"/>
            <a:ext cx="2027965" cy="2020517"/>
            <a:chOff x="1106612" y="1563638"/>
            <a:chExt cx="1521172" cy="1515388"/>
          </a:xfrm>
        </p:grpSpPr>
        <p:grpSp>
          <p:nvGrpSpPr>
            <p:cNvPr id="40" name="组合 39"/>
            <p:cNvGrpSpPr/>
            <p:nvPr/>
          </p:nvGrpSpPr>
          <p:grpSpPr>
            <a:xfrm>
              <a:off x="1106612" y="1563638"/>
              <a:ext cx="1521172" cy="1515388"/>
              <a:chOff x="1106612" y="1563638"/>
              <a:chExt cx="1670050" cy="1663700"/>
            </a:xfrm>
          </p:grpSpPr>
          <p:sp>
            <p:nvSpPr>
              <p:cNvPr id="42"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43" name="椭圆 42"/>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8565" fontAlgn="base">
                  <a:spcBef>
                    <a:spcPct val="0"/>
                  </a:spcBef>
                  <a:spcAft>
                    <a:spcPct val="0"/>
                  </a:spcAft>
                  <a:defRPr/>
                </a:pPr>
                <a:endParaRPr lang="zh-CN" altLang="en-US" sz="2400" kern="0">
                  <a:solidFill>
                    <a:schemeClr val="accent3"/>
                  </a:solidFill>
                  <a:latin typeface="Calibri" panose="020F0502020204030204"/>
                  <a:ea typeface="宋体" panose="02010600030101010101" pitchFamily="2" charset="-122"/>
                </a:endParaRPr>
              </a:p>
            </p:txBody>
          </p:sp>
        </p:grpSp>
        <p:sp>
          <p:nvSpPr>
            <p:cNvPr id="41" name="标题层"/>
            <p:cNvSpPr txBox="1"/>
            <p:nvPr/>
          </p:nvSpPr>
          <p:spPr bwMode="auto">
            <a:xfrm>
              <a:off x="1558339" y="2059721"/>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chemeClr val="accent3"/>
                  </a:solidFill>
                  <a:latin typeface="Impact" panose="020B0806030902050204" pitchFamily="34" charset="0"/>
                  <a:ea typeface="微软雅黑" panose="020B0503020204020204" pitchFamily="34" charset="-122"/>
                  <a:cs typeface="Arial" panose="020B0604020202020204" pitchFamily="34" charset="0"/>
                </a:rPr>
                <a:t>01</a:t>
              </a:r>
              <a:endParaRPr lang="zh-CN" altLang="en-US" sz="3700" kern="0" dirty="0">
                <a:solidFill>
                  <a:schemeClr val="accent3"/>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44" name="组合 43"/>
          <p:cNvGrpSpPr/>
          <p:nvPr/>
        </p:nvGrpSpPr>
        <p:grpSpPr>
          <a:xfrm>
            <a:off x="6265860" y="2084852"/>
            <a:ext cx="2027965" cy="2020517"/>
            <a:chOff x="1106612" y="1563638"/>
            <a:chExt cx="1521172" cy="1515388"/>
          </a:xfrm>
        </p:grpSpPr>
        <p:grpSp>
          <p:nvGrpSpPr>
            <p:cNvPr id="45" name="组合 44"/>
            <p:cNvGrpSpPr/>
            <p:nvPr/>
          </p:nvGrpSpPr>
          <p:grpSpPr>
            <a:xfrm>
              <a:off x="1106612" y="1563638"/>
              <a:ext cx="1521172" cy="1515388"/>
              <a:chOff x="1106612" y="1563638"/>
              <a:chExt cx="1670050" cy="1663700"/>
            </a:xfrm>
          </p:grpSpPr>
          <p:sp>
            <p:nvSpPr>
              <p:cNvPr id="47"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8" name="椭圆 47"/>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8565" fontAlgn="base">
                  <a:spcBef>
                    <a:spcPct val="0"/>
                  </a:spcBef>
                  <a:spcAft>
                    <a:spcPct val="0"/>
                  </a:spcAft>
                  <a:defRPr/>
                </a:pPr>
                <a:endParaRPr lang="zh-CN" altLang="en-US" sz="2400" kern="0">
                  <a:solidFill>
                    <a:schemeClr val="accent2"/>
                  </a:solidFill>
                  <a:latin typeface="Calibri" panose="020F0502020204030204"/>
                  <a:ea typeface="宋体" panose="02010600030101010101" pitchFamily="2" charset="-122"/>
                </a:endParaRPr>
              </a:p>
            </p:txBody>
          </p:sp>
        </p:grpSp>
        <p:sp>
          <p:nvSpPr>
            <p:cNvPr id="46" name="标题层"/>
            <p:cNvSpPr txBox="1"/>
            <p:nvPr/>
          </p:nvSpPr>
          <p:spPr bwMode="auto">
            <a:xfrm>
              <a:off x="1558339" y="2059721"/>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chemeClr val="accent2"/>
                  </a:solidFill>
                  <a:latin typeface="Impact" panose="020B0806030902050204" pitchFamily="34" charset="0"/>
                  <a:ea typeface="微软雅黑" panose="020B0503020204020204" pitchFamily="34" charset="-122"/>
                  <a:cs typeface="Arial" panose="020B0604020202020204" pitchFamily="34" charset="0"/>
                </a:rPr>
                <a:t>03</a:t>
              </a:r>
              <a:endParaRPr lang="zh-CN" altLang="en-US" sz="3700" kern="0" dirty="0">
                <a:solidFill>
                  <a:schemeClr val="accent2"/>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49" name="组合 48"/>
          <p:cNvGrpSpPr/>
          <p:nvPr/>
        </p:nvGrpSpPr>
        <p:grpSpPr>
          <a:xfrm>
            <a:off x="3801907" y="3787028"/>
            <a:ext cx="2027965" cy="2020517"/>
            <a:chOff x="1106612" y="1563638"/>
            <a:chExt cx="1521172" cy="1515388"/>
          </a:xfrm>
        </p:grpSpPr>
        <p:grpSp>
          <p:nvGrpSpPr>
            <p:cNvPr id="50" name="组合 49"/>
            <p:cNvGrpSpPr/>
            <p:nvPr/>
          </p:nvGrpSpPr>
          <p:grpSpPr>
            <a:xfrm>
              <a:off x="1106612" y="1563638"/>
              <a:ext cx="1521172" cy="1515388"/>
              <a:chOff x="1106612" y="1563638"/>
              <a:chExt cx="1670050" cy="1663700"/>
            </a:xfrm>
          </p:grpSpPr>
          <p:sp>
            <p:nvSpPr>
              <p:cNvPr id="52"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3" name="椭圆 52"/>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8565" fontAlgn="base">
                  <a:spcBef>
                    <a:spcPct val="0"/>
                  </a:spcBef>
                  <a:spcAft>
                    <a:spcPct val="0"/>
                  </a:spcAft>
                  <a:defRPr/>
                </a:pPr>
                <a:endParaRPr lang="zh-CN" altLang="en-US" sz="2400" kern="0">
                  <a:solidFill>
                    <a:schemeClr val="accent1"/>
                  </a:solidFill>
                  <a:latin typeface="Calibri" panose="020F0502020204030204"/>
                  <a:ea typeface="宋体" panose="02010600030101010101" pitchFamily="2" charset="-122"/>
                </a:endParaRPr>
              </a:p>
            </p:txBody>
          </p:sp>
        </p:grpSp>
        <p:sp>
          <p:nvSpPr>
            <p:cNvPr id="51" name="标题层"/>
            <p:cNvSpPr txBox="1"/>
            <p:nvPr/>
          </p:nvSpPr>
          <p:spPr bwMode="auto">
            <a:xfrm>
              <a:off x="1558339" y="2059721"/>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chemeClr val="accent1"/>
                  </a:solidFill>
                  <a:latin typeface="Impact" panose="020B0806030902050204" pitchFamily="34" charset="0"/>
                  <a:ea typeface="微软雅黑" panose="020B0503020204020204" pitchFamily="34" charset="-122"/>
                  <a:cs typeface="Arial" panose="020B0604020202020204" pitchFamily="34" charset="0"/>
                </a:rPr>
                <a:t>02</a:t>
              </a:r>
              <a:endParaRPr lang="zh-CN" altLang="en-US" sz="3700" kern="0" dirty="0">
                <a:solidFill>
                  <a:schemeClr val="accent1"/>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54" name="组合 53"/>
          <p:cNvGrpSpPr/>
          <p:nvPr/>
        </p:nvGrpSpPr>
        <p:grpSpPr>
          <a:xfrm>
            <a:off x="8729813" y="3787028"/>
            <a:ext cx="2027965" cy="2020517"/>
            <a:chOff x="1106612" y="1563638"/>
            <a:chExt cx="1521172" cy="1515388"/>
          </a:xfrm>
        </p:grpSpPr>
        <p:grpSp>
          <p:nvGrpSpPr>
            <p:cNvPr id="55" name="组合 54"/>
            <p:cNvGrpSpPr/>
            <p:nvPr/>
          </p:nvGrpSpPr>
          <p:grpSpPr>
            <a:xfrm>
              <a:off x="1106612" y="1563638"/>
              <a:ext cx="1521172" cy="1515388"/>
              <a:chOff x="1106612" y="1563638"/>
              <a:chExt cx="1670050" cy="1663700"/>
            </a:xfrm>
          </p:grpSpPr>
          <p:sp>
            <p:nvSpPr>
              <p:cNvPr id="57"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ndParaRPr>
              </a:p>
            </p:txBody>
          </p:sp>
          <p:sp>
            <p:nvSpPr>
              <p:cNvPr id="58" name="椭圆 57"/>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8565" fontAlgn="base">
                  <a:spcBef>
                    <a:spcPct val="0"/>
                  </a:spcBef>
                  <a:spcAft>
                    <a:spcPct val="0"/>
                  </a:spcAft>
                  <a:defRPr/>
                </a:pPr>
                <a:endParaRPr lang="zh-CN" altLang="en-US" sz="2400" kern="0">
                  <a:solidFill>
                    <a:schemeClr val="accent4"/>
                  </a:solidFill>
                  <a:latin typeface="Calibri" panose="020F0502020204030204"/>
                  <a:ea typeface="宋体" panose="02010600030101010101" pitchFamily="2" charset="-122"/>
                </a:endParaRPr>
              </a:p>
            </p:txBody>
          </p:sp>
        </p:grpSp>
        <p:sp>
          <p:nvSpPr>
            <p:cNvPr id="56" name="标题层"/>
            <p:cNvSpPr txBox="1"/>
            <p:nvPr/>
          </p:nvSpPr>
          <p:spPr bwMode="auto">
            <a:xfrm>
              <a:off x="1558339" y="2059721"/>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chemeClr val="accent4"/>
                  </a:solidFill>
                  <a:latin typeface="Impact" panose="020B0806030902050204" pitchFamily="34" charset="0"/>
                  <a:ea typeface="微软雅黑" panose="020B0503020204020204" pitchFamily="34" charset="-122"/>
                  <a:cs typeface="Arial" panose="020B0604020202020204" pitchFamily="34" charset="0"/>
                </a:rPr>
                <a:t>04</a:t>
              </a:r>
              <a:endParaRPr lang="zh-CN" altLang="en-US" sz="3700" kern="0" dirty="0">
                <a:solidFill>
                  <a:schemeClr val="accent4"/>
                </a:solidFill>
                <a:latin typeface="Impact" panose="020B0806030902050204" pitchFamily="34" charset="0"/>
                <a:ea typeface="微软雅黑" panose="020B0503020204020204" pitchFamily="34" charset="-122"/>
                <a:cs typeface="Arial" panose="020B0604020202020204" pitchFamily="34" charset="0"/>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500" fill="hold"/>
                                        <p:tgtEl>
                                          <p:spTgt spid="39"/>
                                        </p:tgtEl>
                                        <p:attrNameLst>
                                          <p:attrName>ppt_w</p:attrName>
                                        </p:attrNameLst>
                                      </p:cBhvr>
                                      <p:tavLst>
                                        <p:tav tm="0">
                                          <p:val>
                                            <p:fltVal val="0"/>
                                          </p:val>
                                        </p:tav>
                                        <p:tav tm="100000">
                                          <p:val>
                                            <p:strVal val="#ppt_w"/>
                                          </p:val>
                                        </p:tav>
                                      </p:tavLst>
                                    </p:anim>
                                    <p:anim calcmode="lin" valueType="num">
                                      <p:cBhvr>
                                        <p:cTn id="8" dur="1500" fill="hold"/>
                                        <p:tgtEl>
                                          <p:spTgt spid="39"/>
                                        </p:tgtEl>
                                        <p:attrNameLst>
                                          <p:attrName>ppt_h</p:attrName>
                                        </p:attrNameLst>
                                      </p:cBhvr>
                                      <p:tavLst>
                                        <p:tav tm="0">
                                          <p:val>
                                            <p:fltVal val="0"/>
                                          </p:val>
                                        </p:tav>
                                        <p:tav tm="100000">
                                          <p:val>
                                            <p:strVal val="#ppt_h"/>
                                          </p:val>
                                        </p:tav>
                                      </p:tavLst>
                                    </p:anim>
                                    <p:animEffect transition="in" filter="fade">
                                      <p:cBhvr>
                                        <p:cTn id="9" dur="1500"/>
                                        <p:tgtEl>
                                          <p:spTgt spid="39"/>
                                        </p:tgtEl>
                                      </p:cBhvr>
                                    </p:animEffect>
                                  </p:childTnLst>
                                </p:cTn>
                              </p:par>
                              <p:par>
                                <p:cTn id="10" presetID="8" presetClass="emph" presetSubtype="0" fill="hold" nodeType="withEffect">
                                  <p:stCondLst>
                                    <p:cond delay="0"/>
                                  </p:stCondLst>
                                  <p:childTnLst>
                                    <p:animRot by="21600000">
                                      <p:cBhvr>
                                        <p:cTn id="11" dur="2000" fill="hold"/>
                                        <p:tgtEl>
                                          <p:spTgt spid="39"/>
                                        </p:tgtEl>
                                        <p:attrNameLst>
                                          <p:attrName>r</p:attrName>
                                        </p:attrNameLst>
                                      </p:cBhvr>
                                    </p:animRot>
                                  </p:childTnLst>
                                </p:cTn>
                              </p:par>
                              <p:par>
                                <p:cTn id="12" presetID="53" presetClass="entr" presetSubtype="16" fill="hold" nodeType="withEffect">
                                  <p:stCondLst>
                                    <p:cond delay="600"/>
                                  </p:stCondLst>
                                  <p:childTnLst>
                                    <p:set>
                                      <p:cBhvr>
                                        <p:cTn id="13" dur="1" fill="hold">
                                          <p:stCondLst>
                                            <p:cond delay="0"/>
                                          </p:stCondLst>
                                        </p:cTn>
                                        <p:tgtEl>
                                          <p:spTgt spid="49"/>
                                        </p:tgtEl>
                                        <p:attrNameLst>
                                          <p:attrName>style.visibility</p:attrName>
                                        </p:attrNameLst>
                                      </p:cBhvr>
                                      <p:to>
                                        <p:strVal val="visible"/>
                                      </p:to>
                                    </p:set>
                                    <p:anim calcmode="lin" valueType="num">
                                      <p:cBhvr>
                                        <p:cTn id="14" dur="1500" fill="hold"/>
                                        <p:tgtEl>
                                          <p:spTgt spid="49"/>
                                        </p:tgtEl>
                                        <p:attrNameLst>
                                          <p:attrName>ppt_w</p:attrName>
                                        </p:attrNameLst>
                                      </p:cBhvr>
                                      <p:tavLst>
                                        <p:tav tm="0">
                                          <p:val>
                                            <p:fltVal val="0"/>
                                          </p:val>
                                        </p:tav>
                                        <p:tav tm="100000">
                                          <p:val>
                                            <p:strVal val="#ppt_w"/>
                                          </p:val>
                                        </p:tav>
                                      </p:tavLst>
                                    </p:anim>
                                    <p:anim calcmode="lin" valueType="num">
                                      <p:cBhvr>
                                        <p:cTn id="15" dur="1500" fill="hold"/>
                                        <p:tgtEl>
                                          <p:spTgt spid="49"/>
                                        </p:tgtEl>
                                        <p:attrNameLst>
                                          <p:attrName>ppt_h</p:attrName>
                                        </p:attrNameLst>
                                      </p:cBhvr>
                                      <p:tavLst>
                                        <p:tav tm="0">
                                          <p:val>
                                            <p:fltVal val="0"/>
                                          </p:val>
                                        </p:tav>
                                        <p:tav tm="100000">
                                          <p:val>
                                            <p:strVal val="#ppt_h"/>
                                          </p:val>
                                        </p:tav>
                                      </p:tavLst>
                                    </p:anim>
                                    <p:animEffect transition="in" filter="fade">
                                      <p:cBhvr>
                                        <p:cTn id="16" dur="1500"/>
                                        <p:tgtEl>
                                          <p:spTgt spid="49"/>
                                        </p:tgtEl>
                                      </p:cBhvr>
                                    </p:animEffect>
                                  </p:childTnLst>
                                </p:cTn>
                              </p:par>
                              <p:par>
                                <p:cTn id="17" presetID="8" presetClass="emph" presetSubtype="0" fill="hold" nodeType="withEffect">
                                  <p:stCondLst>
                                    <p:cond delay="600"/>
                                  </p:stCondLst>
                                  <p:childTnLst>
                                    <p:animRot by="21600000">
                                      <p:cBhvr>
                                        <p:cTn id="18" dur="2000" fill="hold"/>
                                        <p:tgtEl>
                                          <p:spTgt spid="49"/>
                                        </p:tgtEl>
                                        <p:attrNameLst>
                                          <p:attrName>r</p:attrName>
                                        </p:attrNameLst>
                                      </p:cBhvr>
                                    </p:animRot>
                                  </p:childTnLst>
                                </p:cTn>
                              </p:par>
                              <p:par>
                                <p:cTn id="19" presetID="53" presetClass="entr" presetSubtype="16" fill="hold" nodeType="withEffect">
                                  <p:stCondLst>
                                    <p:cond delay="1200"/>
                                  </p:stCondLst>
                                  <p:childTnLst>
                                    <p:set>
                                      <p:cBhvr>
                                        <p:cTn id="20" dur="1" fill="hold">
                                          <p:stCondLst>
                                            <p:cond delay="0"/>
                                          </p:stCondLst>
                                        </p:cTn>
                                        <p:tgtEl>
                                          <p:spTgt spid="44"/>
                                        </p:tgtEl>
                                        <p:attrNameLst>
                                          <p:attrName>style.visibility</p:attrName>
                                        </p:attrNameLst>
                                      </p:cBhvr>
                                      <p:to>
                                        <p:strVal val="visible"/>
                                      </p:to>
                                    </p:set>
                                    <p:anim calcmode="lin" valueType="num">
                                      <p:cBhvr>
                                        <p:cTn id="21" dur="1500" fill="hold"/>
                                        <p:tgtEl>
                                          <p:spTgt spid="44"/>
                                        </p:tgtEl>
                                        <p:attrNameLst>
                                          <p:attrName>ppt_w</p:attrName>
                                        </p:attrNameLst>
                                      </p:cBhvr>
                                      <p:tavLst>
                                        <p:tav tm="0">
                                          <p:val>
                                            <p:fltVal val="0"/>
                                          </p:val>
                                        </p:tav>
                                        <p:tav tm="100000">
                                          <p:val>
                                            <p:strVal val="#ppt_w"/>
                                          </p:val>
                                        </p:tav>
                                      </p:tavLst>
                                    </p:anim>
                                    <p:anim calcmode="lin" valueType="num">
                                      <p:cBhvr>
                                        <p:cTn id="22" dur="1500" fill="hold"/>
                                        <p:tgtEl>
                                          <p:spTgt spid="44"/>
                                        </p:tgtEl>
                                        <p:attrNameLst>
                                          <p:attrName>ppt_h</p:attrName>
                                        </p:attrNameLst>
                                      </p:cBhvr>
                                      <p:tavLst>
                                        <p:tav tm="0">
                                          <p:val>
                                            <p:fltVal val="0"/>
                                          </p:val>
                                        </p:tav>
                                        <p:tav tm="100000">
                                          <p:val>
                                            <p:strVal val="#ppt_h"/>
                                          </p:val>
                                        </p:tav>
                                      </p:tavLst>
                                    </p:anim>
                                    <p:animEffect transition="in" filter="fade">
                                      <p:cBhvr>
                                        <p:cTn id="23" dur="1500"/>
                                        <p:tgtEl>
                                          <p:spTgt spid="44"/>
                                        </p:tgtEl>
                                      </p:cBhvr>
                                    </p:animEffect>
                                  </p:childTnLst>
                                </p:cTn>
                              </p:par>
                              <p:par>
                                <p:cTn id="24" presetID="8" presetClass="emph" presetSubtype="0" fill="hold" nodeType="withEffect">
                                  <p:stCondLst>
                                    <p:cond delay="1200"/>
                                  </p:stCondLst>
                                  <p:childTnLst>
                                    <p:animRot by="21600000">
                                      <p:cBhvr>
                                        <p:cTn id="25" dur="2000" fill="hold"/>
                                        <p:tgtEl>
                                          <p:spTgt spid="44"/>
                                        </p:tgtEl>
                                        <p:attrNameLst>
                                          <p:attrName>r</p:attrName>
                                        </p:attrNameLst>
                                      </p:cBhvr>
                                    </p:animRot>
                                  </p:childTnLst>
                                </p:cTn>
                              </p:par>
                              <p:par>
                                <p:cTn id="26" presetID="53" presetClass="entr" presetSubtype="16" fill="hold" nodeType="withEffect">
                                  <p:stCondLst>
                                    <p:cond delay="1800"/>
                                  </p:stCondLst>
                                  <p:childTnLst>
                                    <p:set>
                                      <p:cBhvr>
                                        <p:cTn id="27" dur="1" fill="hold">
                                          <p:stCondLst>
                                            <p:cond delay="0"/>
                                          </p:stCondLst>
                                        </p:cTn>
                                        <p:tgtEl>
                                          <p:spTgt spid="54"/>
                                        </p:tgtEl>
                                        <p:attrNameLst>
                                          <p:attrName>style.visibility</p:attrName>
                                        </p:attrNameLst>
                                      </p:cBhvr>
                                      <p:to>
                                        <p:strVal val="visible"/>
                                      </p:to>
                                    </p:set>
                                    <p:anim calcmode="lin" valueType="num">
                                      <p:cBhvr>
                                        <p:cTn id="28" dur="1500" fill="hold"/>
                                        <p:tgtEl>
                                          <p:spTgt spid="54"/>
                                        </p:tgtEl>
                                        <p:attrNameLst>
                                          <p:attrName>ppt_w</p:attrName>
                                        </p:attrNameLst>
                                      </p:cBhvr>
                                      <p:tavLst>
                                        <p:tav tm="0">
                                          <p:val>
                                            <p:fltVal val="0"/>
                                          </p:val>
                                        </p:tav>
                                        <p:tav tm="100000">
                                          <p:val>
                                            <p:strVal val="#ppt_w"/>
                                          </p:val>
                                        </p:tav>
                                      </p:tavLst>
                                    </p:anim>
                                    <p:anim calcmode="lin" valueType="num">
                                      <p:cBhvr>
                                        <p:cTn id="29" dur="1500" fill="hold"/>
                                        <p:tgtEl>
                                          <p:spTgt spid="54"/>
                                        </p:tgtEl>
                                        <p:attrNameLst>
                                          <p:attrName>ppt_h</p:attrName>
                                        </p:attrNameLst>
                                      </p:cBhvr>
                                      <p:tavLst>
                                        <p:tav tm="0">
                                          <p:val>
                                            <p:fltVal val="0"/>
                                          </p:val>
                                        </p:tav>
                                        <p:tav tm="100000">
                                          <p:val>
                                            <p:strVal val="#ppt_h"/>
                                          </p:val>
                                        </p:tav>
                                      </p:tavLst>
                                    </p:anim>
                                    <p:animEffect transition="in" filter="fade">
                                      <p:cBhvr>
                                        <p:cTn id="30" dur="1500"/>
                                        <p:tgtEl>
                                          <p:spTgt spid="54"/>
                                        </p:tgtEl>
                                      </p:cBhvr>
                                    </p:animEffect>
                                  </p:childTnLst>
                                </p:cTn>
                              </p:par>
                              <p:par>
                                <p:cTn id="31" presetID="8" presetClass="emph" presetSubtype="0" fill="hold" nodeType="withEffect">
                                  <p:stCondLst>
                                    <p:cond delay="1800"/>
                                  </p:stCondLst>
                                  <p:childTnLst>
                                    <p:animRot by="21600000">
                                      <p:cBhvr>
                                        <p:cTn id="32" dur="2000" fill="hold"/>
                                        <p:tgtEl>
                                          <p:spTgt spid="54"/>
                                        </p:tgtEl>
                                        <p:attrNameLst>
                                          <p:attrName>r</p:attrName>
                                        </p:attrNameLst>
                                      </p:cBhvr>
                                    </p:animRot>
                                  </p:childTnLst>
                                </p:cTn>
                              </p:par>
                            </p:childTnLst>
                          </p:cTn>
                        </p:par>
                        <p:par>
                          <p:cTn id="33" fill="hold">
                            <p:stCondLst>
                              <p:cond delay="1500"/>
                            </p:stCondLst>
                            <p:childTnLst>
                              <p:par>
                                <p:cTn id="34" presetID="12" presetClass="entr" presetSubtype="8"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p:tgtEl>
                                          <p:spTgt spid="35"/>
                                        </p:tgtEl>
                                        <p:attrNameLst>
                                          <p:attrName>ppt_x</p:attrName>
                                        </p:attrNameLst>
                                      </p:cBhvr>
                                      <p:tavLst>
                                        <p:tav tm="0">
                                          <p:val>
                                            <p:strVal val="#ppt_x-#ppt_w*1.125000"/>
                                          </p:val>
                                        </p:tav>
                                        <p:tav tm="100000">
                                          <p:val>
                                            <p:strVal val="#ppt_x"/>
                                          </p:val>
                                        </p:tav>
                                      </p:tavLst>
                                    </p:anim>
                                    <p:animEffect transition="in" filter="wipe(right)">
                                      <p:cBhvr>
                                        <p:cTn id="37" dur="500"/>
                                        <p:tgtEl>
                                          <p:spTgt spid="35"/>
                                        </p:tgtEl>
                                      </p:cBhvr>
                                    </p:animEffect>
                                  </p:childTnLst>
                                </p:cTn>
                              </p:par>
                            </p:childTnLst>
                          </p:cTn>
                        </p:par>
                        <p:par>
                          <p:cTn id="38" fill="hold">
                            <p:stCondLst>
                              <p:cond delay="2000"/>
                            </p:stCondLst>
                            <p:childTnLst>
                              <p:par>
                                <p:cTn id="39" presetID="12" presetClass="entr" presetSubtype="2"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ppt_x</p:attrName>
                                        </p:attrNameLst>
                                      </p:cBhvr>
                                      <p:tavLst>
                                        <p:tav tm="0">
                                          <p:val>
                                            <p:strVal val="#ppt_x+#ppt_w*1.125000"/>
                                          </p:val>
                                        </p:tav>
                                        <p:tav tm="100000">
                                          <p:val>
                                            <p:strVal val="#ppt_x"/>
                                          </p:val>
                                        </p:tav>
                                      </p:tavLst>
                                    </p:anim>
                                    <p:animEffect transition="in" filter="wipe(left)">
                                      <p:cBhvr>
                                        <p:cTn id="42" dur="500"/>
                                        <p:tgtEl>
                                          <p:spTgt spid="36"/>
                                        </p:tgtEl>
                                      </p:cBhvr>
                                    </p:animEffect>
                                  </p:childTnLst>
                                </p:cTn>
                              </p:par>
                            </p:childTnLst>
                          </p:cTn>
                        </p:par>
                        <p:par>
                          <p:cTn id="43" fill="hold">
                            <p:stCondLst>
                              <p:cond delay="2500"/>
                            </p:stCondLst>
                            <p:childTnLst>
                              <p:par>
                                <p:cTn id="44" presetID="12" presetClass="entr" presetSubtype="8"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ppt_x</p:attrName>
                                        </p:attrNameLst>
                                      </p:cBhvr>
                                      <p:tavLst>
                                        <p:tav tm="0">
                                          <p:val>
                                            <p:strVal val="#ppt_x-#ppt_w*1.125000"/>
                                          </p:val>
                                        </p:tav>
                                        <p:tav tm="100000">
                                          <p:val>
                                            <p:strVal val="#ppt_x"/>
                                          </p:val>
                                        </p:tav>
                                      </p:tavLst>
                                    </p:anim>
                                    <p:animEffect transition="in" filter="wipe(right)">
                                      <p:cBhvr>
                                        <p:cTn id="47" dur="500"/>
                                        <p:tgtEl>
                                          <p:spTgt spid="38"/>
                                        </p:tgtEl>
                                      </p:cBhvr>
                                    </p:animEffect>
                                  </p:childTnLst>
                                </p:cTn>
                              </p:par>
                            </p:childTnLst>
                          </p:cTn>
                        </p:par>
                        <p:par>
                          <p:cTn id="48" fill="hold">
                            <p:stCondLst>
                              <p:cond delay="3000"/>
                            </p:stCondLst>
                            <p:childTnLst>
                              <p:par>
                                <p:cTn id="49" presetID="12" presetClass="entr" presetSubtype="2"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p:tgtEl>
                                          <p:spTgt spid="37"/>
                                        </p:tgtEl>
                                        <p:attrNameLst>
                                          <p:attrName>ppt_x</p:attrName>
                                        </p:attrNameLst>
                                      </p:cBhvr>
                                      <p:tavLst>
                                        <p:tav tm="0">
                                          <p:val>
                                            <p:strVal val="#ppt_x+#ppt_w*1.125000"/>
                                          </p:val>
                                        </p:tav>
                                        <p:tav tm="100000">
                                          <p:val>
                                            <p:strVal val="#ppt_x"/>
                                          </p:val>
                                        </p:tav>
                                      </p:tavLst>
                                    </p:anim>
                                    <p:animEffect transition="in" filter="wipe(left)">
                                      <p:cBhvr>
                                        <p:cTn id="5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392955" y="3403619"/>
            <a:ext cx="1216968" cy="1217127"/>
            <a:chOff x="4279027" y="2408598"/>
            <a:chExt cx="912845" cy="912845"/>
          </a:xfrm>
        </p:grpSpPr>
        <p:sp>
          <p:nvSpPr>
            <p:cNvPr id="9" name="椭圆 8"/>
            <p:cNvSpPr/>
            <p:nvPr/>
          </p:nvSpPr>
          <p:spPr>
            <a:xfrm rot="20170909">
              <a:off x="4279027" y="2408598"/>
              <a:ext cx="912845" cy="912845"/>
            </a:xfrm>
            <a:prstGeom prst="ellipse">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black"/>
                </a:solidFill>
              </a:endParaRPr>
            </a:p>
          </p:txBody>
        </p:sp>
        <p:sp>
          <p:nvSpPr>
            <p:cNvPr id="10" name="Freeform 26"/>
            <p:cNvSpPr>
              <a:spLocks noChangeAspect="1" noEditPoints="1"/>
            </p:cNvSpPr>
            <p:nvPr/>
          </p:nvSpPr>
          <p:spPr bwMode="auto">
            <a:xfrm>
              <a:off x="4545181" y="2640158"/>
              <a:ext cx="380536" cy="449723"/>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chemeClr val="accent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1" name="组合 10"/>
          <p:cNvGrpSpPr/>
          <p:nvPr/>
        </p:nvGrpSpPr>
        <p:grpSpPr>
          <a:xfrm>
            <a:off x="3863571" y="1883557"/>
            <a:ext cx="2063278" cy="2072953"/>
            <a:chOff x="2850864" y="1268551"/>
            <a:chExt cx="1547660" cy="1554715"/>
          </a:xfrm>
        </p:grpSpPr>
        <p:grpSp>
          <p:nvGrpSpPr>
            <p:cNvPr id="12" name="组合 11"/>
            <p:cNvGrpSpPr/>
            <p:nvPr/>
          </p:nvGrpSpPr>
          <p:grpSpPr>
            <a:xfrm>
              <a:off x="2850864" y="1268551"/>
              <a:ext cx="1547660" cy="1554715"/>
              <a:chOff x="3131840" y="1268551"/>
              <a:chExt cx="1547660" cy="1554715"/>
            </a:xfrm>
            <a:effectLst>
              <a:outerShdw blurRad="25400" dist="25400" dir="2700000" algn="tl" rotWithShape="0">
                <a:prstClr val="black">
                  <a:alpha val="40000"/>
                </a:prstClr>
              </a:outerShdw>
            </a:effectLst>
          </p:grpSpPr>
          <p:sp>
            <p:nvSpPr>
              <p:cNvPr id="14" name="Freeform 11"/>
              <p:cNvSpPr/>
              <p:nvPr/>
            </p:nvSpPr>
            <p:spPr bwMode="auto">
              <a:xfrm>
                <a:off x="3131840" y="1275606"/>
                <a:ext cx="1547660" cy="1547660"/>
              </a:xfrm>
              <a:custGeom>
                <a:avLst/>
                <a:gdLst/>
                <a:ahLst/>
                <a:cxnLst/>
                <a:rect l="l" t="t" r="r" b="b"/>
                <a:pathLst>
                  <a:path w="2722563" h="2722563">
                    <a:moveTo>
                      <a:pt x="1568450" y="0"/>
                    </a:moveTo>
                    <a:lnTo>
                      <a:pt x="2722563" y="1154113"/>
                    </a:lnTo>
                    <a:lnTo>
                      <a:pt x="2722563" y="1614079"/>
                    </a:lnTo>
                    <a:cubicBezTo>
                      <a:pt x="2122501" y="1640398"/>
                      <a:pt x="1641110" y="2122294"/>
                      <a:pt x="1615586" y="2722563"/>
                    </a:cubicBezTo>
                    <a:lnTo>
                      <a:pt x="1154113" y="2722563"/>
                    </a:lnTo>
                    <a:lnTo>
                      <a:pt x="0" y="1565275"/>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1"/>
              <p:cNvSpPr/>
              <p:nvPr/>
            </p:nvSpPr>
            <p:spPr bwMode="auto">
              <a:xfrm>
                <a:off x="3136352" y="1268551"/>
                <a:ext cx="965401" cy="1547660"/>
              </a:xfrm>
              <a:custGeom>
                <a:avLst/>
                <a:gdLst/>
                <a:ahLst/>
                <a:cxnLst/>
                <a:rect l="l" t="t" r="r" b="b"/>
                <a:pathLst>
                  <a:path w="965401" h="1547660">
                    <a:moveTo>
                      <a:pt x="891596" y="0"/>
                    </a:moveTo>
                    <a:lnTo>
                      <a:pt x="965401" y="73804"/>
                    </a:lnTo>
                    <a:cubicBezTo>
                      <a:pt x="773755" y="303918"/>
                      <a:pt x="660174" y="594511"/>
                      <a:pt x="660174" y="910189"/>
                    </a:cubicBezTo>
                    <a:cubicBezTo>
                      <a:pt x="660174" y="1140623"/>
                      <a:pt x="720696" y="1357690"/>
                      <a:pt x="828046" y="1547660"/>
                    </a:cubicBezTo>
                    <a:lnTo>
                      <a:pt x="656064" y="1547660"/>
                    </a:lnTo>
                    <a:lnTo>
                      <a:pt x="0" y="889792"/>
                    </a:lnTo>
                    <a:close/>
                  </a:path>
                </a:pathLst>
              </a:custGeom>
              <a:gradFill>
                <a:gsLst>
                  <a:gs pos="0">
                    <a:schemeClr val="bg1">
                      <a:alpha val="38000"/>
                    </a:scheme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标题层"/>
            <p:cNvSpPr txBox="1"/>
            <p:nvPr/>
          </p:nvSpPr>
          <p:spPr bwMode="auto">
            <a:xfrm>
              <a:off x="3315948" y="1780771"/>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01</a:t>
              </a:r>
              <a:endParaRPr lang="zh-CN" altLang="en-US"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3854165" y="4044346"/>
            <a:ext cx="2072684" cy="2063547"/>
            <a:chOff x="2843808" y="2889144"/>
            <a:chExt cx="1554715" cy="1547660"/>
          </a:xfrm>
        </p:grpSpPr>
        <p:grpSp>
          <p:nvGrpSpPr>
            <p:cNvPr id="17" name="组合 16"/>
            <p:cNvGrpSpPr/>
            <p:nvPr/>
          </p:nvGrpSpPr>
          <p:grpSpPr>
            <a:xfrm rot="16200000">
              <a:off x="2847336" y="2885616"/>
              <a:ext cx="1547660" cy="1554715"/>
              <a:chOff x="3131840" y="1268551"/>
              <a:chExt cx="1547660" cy="1554715"/>
            </a:xfrm>
            <a:effectLst>
              <a:outerShdw blurRad="25400" dist="25400" dir="2700000" algn="tl" rotWithShape="0">
                <a:prstClr val="black">
                  <a:alpha val="40000"/>
                </a:prstClr>
              </a:outerShdw>
            </a:effectLst>
          </p:grpSpPr>
          <p:sp>
            <p:nvSpPr>
              <p:cNvPr id="19" name="Freeform 11"/>
              <p:cNvSpPr/>
              <p:nvPr/>
            </p:nvSpPr>
            <p:spPr bwMode="auto">
              <a:xfrm>
                <a:off x="3131840" y="1275606"/>
                <a:ext cx="1547660" cy="1547660"/>
              </a:xfrm>
              <a:custGeom>
                <a:avLst/>
                <a:gdLst/>
                <a:ahLst/>
                <a:cxnLst/>
                <a:rect l="l" t="t" r="r" b="b"/>
                <a:pathLst>
                  <a:path w="2722563" h="2722563">
                    <a:moveTo>
                      <a:pt x="1568450" y="0"/>
                    </a:moveTo>
                    <a:lnTo>
                      <a:pt x="2722563" y="1154113"/>
                    </a:lnTo>
                    <a:lnTo>
                      <a:pt x="2722563" y="1614079"/>
                    </a:lnTo>
                    <a:cubicBezTo>
                      <a:pt x="2122501" y="1640398"/>
                      <a:pt x="1641110" y="2122294"/>
                      <a:pt x="1615586" y="2722563"/>
                    </a:cubicBezTo>
                    <a:lnTo>
                      <a:pt x="1154113" y="2722563"/>
                    </a:lnTo>
                    <a:lnTo>
                      <a:pt x="0" y="1565275"/>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p:nvPr/>
            </p:nvSpPr>
            <p:spPr bwMode="auto">
              <a:xfrm>
                <a:off x="3136352" y="1268551"/>
                <a:ext cx="965401" cy="1547660"/>
              </a:xfrm>
              <a:custGeom>
                <a:avLst/>
                <a:gdLst/>
                <a:ahLst/>
                <a:cxnLst/>
                <a:rect l="l" t="t" r="r" b="b"/>
                <a:pathLst>
                  <a:path w="965401" h="1547660">
                    <a:moveTo>
                      <a:pt x="891596" y="0"/>
                    </a:moveTo>
                    <a:lnTo>
                      <a:pt x="965401" y="73804"/>
                    </a:lnTo>
                    <a:cubicBezTo>
                      <a:pt x="773755" y="303918"/>
                      <a:pt x="660174" y="594511"/>
                      <a:pt x="660174" y="910189"/>
                    </a:cubicBezTo>
                    <a:cubicBezTo>
                      <a:pt x="660174" y="1140623"/>
                      <a:pt x="720696" y="1357690"/>
                      <a:pt x="828046" y="1547660"/>
                    </a:cubicBezTo>
                    <a:lnTo>
                      <a:pt x="656064" y="1547660"/>
                    </a:lnTo>
                    <a:lnTo>
                      <a:pt x="0" y="889792"/>
                    </a:lnTo>
                    <a:close/>
                  </a:path>
                </a:pathLst>
              </a:custGeom>
              <a:gradFill>
                <a:gsLst>
                  <a:gs pos="0">
                    <a:schemeClr val="bg1">
                      <a:alpha val="38000"/>
                    </a:scheme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标题层"/>
            <p:cNvSpPr txBox="1"/>
            <p:nvPr/>
          </p:nvSpPr>
          <p:spPr bwMode="auto">
            <a:xfrm>
              <a:off x="3315948" y="3401362"/>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04</a:t>
              </a:r>
              <a:endParaRPr lang="zh-CN" altLang="en-US"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6001441" y="4044346"/>
            <a:ext cx="2063278" cy="2072953"/>
            <a:chOff x="4454475" y="2889143"/>
            <a:chExt cx="1547660" cy="1554715"/>
          </a:xfrm>
        </p:grpSpPr>
        <p:grpSp>
          <p:nvGrpSpPr>
            <p:cNvPr id="22" name="组合 21"/>
            <p:cNvGrpSpPr/>
            <p:nvPr/>
          </p:nvGrpSpPr>
          <p:grpSpPr>
            <a:xfrm rot="10800000">
              <a:off x="4454475" y="2889143"/>
              <a:ext cx="1547660" cy="1554715"/>
              <a:chOff x="3131840" y="1268551"/>
              <a:chExt cx="1547660" cy="1554715"/>
            </a:xfrm>
            <a:effectLst>
              <a:outerShdw blurRad="25400" dist="25400" dir="2700000" algn="tl" rotWithShape="0">
                <a:prstClr val="black">
                  <a:alpha val="40000"/>
                </a:prstClr>
              </a:outerShdw>
            </a:effectLst>
          </p:grpSpPr>
          <p:sp>
            <p:nvSpPr>
              <p:cNvPr id="24" name="Freeform 11"/>
              <p:cNvSpPr/>
              <p:nvPr/>
            </p:nvSpPr>
            <p:spPr bwMode="auto">
              <a:xfrm>
                <a:off x="3131840" y="1275606"/>
                <a:ext cx="1547660" cy="1547660"/>
              </a:xfrm>
              <a:custGeom>
                <a:avLst/>
                <a:gdLst/>
                <a:ahLst/>
                <a:cxnLst/>
                <a:rect l="l" t="t" r="r" b="b"/>
                <a:pathLst>
                  <a:path w="2722563" h="2722563">
                    <a:moveTo>
                      <a:pt x="1568450" y="0"/>
                    </a:moveTo>
                    <a:lnTo>
                      <a:pt x="2722563" y="1154113"/>
                    </a:lnTo>
                    <a:lnTo>
                      <a:pt x="2722563" y="1614079"/>
                    </a:lnTo>
                    <a:cubicBezTo>
                      <a:pt x="2122501" y="1640398"/>
                      <a:pt x="1641110" y="2122294"/>
                      <a:pt x="1615586" y="2722563"/>
                    </a:cubicBezTo>
                    <a:lnTo>
                      <a:pt x="1154113" y="2722563"/>
                    </a:lnTo>
                    <a:lnTo>
                      <a:pt x="0" y="1565275"/>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1"/>
              <p:cNvSpPr/>
              <p:nvPr/>
            </p:nvSpPr>
            <p:spPr bwMode="auto">
              <a:xfrm>
                <a:off x="3136352" y="1268551"/>
                <a:ext cx="965401" cy="1547660"/>
              </a:xfrm>
              <a:custGeom>
                <a:avLst/>
                <a:gdLst/>
                <a:ahLst/>
                <a:cxnLst/>
                <a:rect l="l" t="t" r="r" b="b"/>
                <a:pathLst>
                  <a:path w="965401" h="1547660">
                    <a:moveTo>
                      <a:pt x="891596" y="0"/>
                    </a:moveTo>
                    <a:lnTo>
                      <a:pt x="965401" y="73804"/>
                    </a:lnTo>
                    <a:cubicBezTo>
                      <a:pt x="773755" y="303918"/>
                      <a:pt x="660174" y="594511"/>
                      <a:pt x="660174" y="910189"/>
                    </a:cubicBezTo>
                    <a:cubicBezTo>
                      <a:pt x="660174" y="1140623"/>
                      <a:pt x="720696" y="1357690"/>
                      <a:pt x="828046" y="1547660"/>
                    </a:cubicBezTo>
                    <a:lnTo>
                      <a:pt x="656064" y="1547660"/>
                    </a:lnTo>
                    <a:lnTo>
                      <a:pt x="0" y="889792"/>
                    </a:lnTo>
                    <a:close/>
                  </a:path>
                </a:pathLst>
              </a:custGeom>
              <a:gradFill>
                <a:gsLst>
                  <a:gs pos="0">
                    <a:schemeClr val="bg1">
                      <a:alpha val="38000"/>
                    </a:scheme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标题层"/>
            <p:cNvSpPr txBox="1"/>
            <p:nvPr/>
          </p:nvSpPr>
          <p:spPr bwMode="auto">
            <a:xfrm>
              <a:off x="4919445" y="3401362"/>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03</a:t>
              </a:r>
              <a:endParaRPr lang="zh-CN" altLang="en-US"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26" name="组合 25"/>
          <p:cNvGrpSpPr/>
          <p:nvPr/>
        </p:nvGrpSpPr>
        <p:grpSpPr>
          <a:xfrm>
            <a:off x="6009863" y="1892964"/>
            <a:ext cx="2072684" cy="2063547"/>
            <a:chOff x="4460792" y="1275607"/>
            <a:chExt cx="1554715" cy="1547660"/>
          </a:xfrm>
        </p:grpSpPr>
        <p:grpSp>
          <p:nvGrpSpPr>
            <p:cNvPr id="27" name="组合 26"/>
            <p:cNvGrpSpPr/>
            <p:nvPr/>
          </p:nvGrpSpPr>
          <p:grpSpPr>
            <a:xfrm rot="5400000">
              <a:off x="4464320" y="1272079"/>
              <a:ext cx="1547660" cy="1554715"/>
              <a:chOff x="3131840" y="1268551"/>
              <a:chExt cx="1547660" cy="1554715"/>
            </a:xfrm>
            <a:effectLst>
              <a:outerShdw blurRad="25400" dist="25400" dir="2700000" algn="tl" rotWithShape="0">
                <a:prstClr val="black">
                  <a:alpha val="40000"/>
                </a:prstClr>
              </a:outerShdw>
            </a:effectLst>
          </p:grpSpPr>
          <p:sp>
            <p:nvSpPr>
              <p:cNvPr id="29" name="Freeform 11"/>
              <p:cNvSpPr/>
              <p:nvPr/>
            </p:nvSpPr>
            <p:spPr bwMode="auto">
              <a:xfrm>
                <a:off x="3131840" y="1275606"/>
                <a:ext cx="1547660" cy="1547660"/>
              </a:xfrm>
              <a:custGeom>
                <a:avLst/>
                <a:gdLst/>
                <a:ahLst/>
                <a:cxnLst/>
                <a:rect l="l" t="t" r="r" b="b"/>
                <a:pathLst>
                  <a:path w="2722563" h="2722563">
                    <a:moveTo>
                      <a:pt x="1568450" y="0"/>
                    </a:moveTo>
                    <a:lnTo>
                      <a:pt x="2722563" y="1154113"/>
                    </a:lnTo>
                    <a:lnTo>
                      <a:pt x="2722563" y="1614079"/>
                    </a:lnTo>
                    <a:cubicBezTo>
                      <a:pt x="2122501" y="1640398"/>
                      <a:pt x="1641110" y="2122294"/>
                      <a:pt x="1615586" y="2722563"/>
                    </a:cubicBezTo>
                    <a:lnTo>
                      <a:pt x="1154113" y="2722563"/>
                    </a:lnTo>
                    <a:lnTo>
                      <a:pt x="0" y="156527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1"/>
              <p:cNvSpPr/>
              <p:nvPr/>
            </p:nvSpPr>
            <p:spPr bwMode="auto">
              <a:xfrm>
                <a:off x="3136352" y="1268551"/>
                <a:ext cx="965401" cy="1547660"/>
              </a:xfrm>
              <a:custGeom>
                <a:avLst/>
                <a:gdLst/>
                <a:ahLst/>
                <a:cxnLst/>
                <a:rect l="l" t="t" r="r" b="b"/>
                <a:pathLst>
                  <a:path w="965401" h="1547660">
                    <a:moveTo>
                      <a:pt x="891596" y="0"/>
                    </a:moveTo>
                    <a:lnTo>
                      <a:pt x="965401" y="73804"/>
                    </a:lnTo>
                    <a:cubicBezTo>
                      <a:pt x="773755" y="303918"/>
                      <a:pt x="660174" y="594511"/>
                      <a:pt x="660174" y="910189"/>
                    </a:cubicBezTo>
                    <a:cubicBezTo>
                      <a:pt x="660174" y="1140623"/>
                      <a:pt x="720696" y="1357690"/>
                      <a:pt x="828046" y="1547660"/>
                    </a:cubicBezTo>
                    <a:lnTo>
                      <a:pt x="656064" y="1547660"/>
                    </a:lnTo>
                    <a:lnTo>
                      <a:pt x="0" y="889792"/>
                    </a:lnTo>
                    <a:close/>
                  </a:path>
                </a:pathLst>
              </a:custGeom>
              <a:gradFill>
                <a:gsLst>
                  <a:gs pos="0">
                    <a:schemeClr val="bg1">
                      <a:alpha val="38000"/>
                    </a:schemeClr>
                  </a:gs>
                  <a:gs pos="100000">
                    <a:schemeClr val="bg1">
                      <a:alpha val="0"/>
                    </a:schemeClr>
                  </a:gs>
                </a:gsLst>
                <a:lin ang="18900000" scaled="1"/>
              </a:gra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标题层"/>
            <p:cNvSpPr txBox="1"/>
            <p:nvPr/>
          </p:nvSpPr>
          <p:spPr bwMode="auto">
            <a:xfrm>
              <a:off x="4919445" y="1780771"/>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02</a:t>
              </a:r>
              <a:endParaRPr lang="zh-CN" altLang="en-US"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sp>
        <p:nvSpPr>
          <p:cNvPr id="31" name="矩形 1"/>
          <p:cNvSpPr>
            <a:spLocks noChangeArrowheads="1"/>
          </p:cNvSpPr>
          <p:nvPr/>
        </p:nvSpPr>
        <p:spPr bwMode="auto">
          <a:xfrm>
            <a:off x="1872082" y="2070655"/>
            <a:ext cx="1982083" cy="12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latin typeface="微软雅黑" panose="020B0503020204020204" pitchFamily="34" charset="-122"/>
              <a:ea typeface="微软雅黑" panose="020B0503020204020204" pitchFamily="34" charset="-122"/>
            </a:endParaRPr>
          </a:p>
        </p:txBody>
      </p:sp>
      <p:sp>
        <p:nvSpPr>
          <p:cNvPr id="32" name="矩形 1"/>
          <p:cNvSpPr>
            <a:spLocks noChangeArrowheads="1"/>
          </p:cNvSpPr>
          <p:nvPr/>
        </p:nvSpPr>
        <p:spPr bwMode="auto">
          <a:xfrm>
            <a:off x="8082548" y="2070655"/>
            <a:ext cx="1982083" cy="12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8082548" y="5173451"/>
            <a:ext cx="1982083" cy="12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1872082" y="5173451"/>
            <a:ext cx="1982083" cy="12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 fill="hold"/>
                                            <p:tgtEl>
                                              <p:spTgt spid="8"/>
                                            </p:tgtEl>
                                            <p:attrNameLst>
                                              <p:attrName>ppt_w</p:attrName>
                                            </p:attrNameLst>
                                          </p:cBhvr>
                                          <p:tavLst>
                                            <p:tav tm="0">
                                              <p:val>
                                                <p:fltVal val="0"/>
                                              </p:val>
                                            </p:tav>
                                            <p:tav tm="100000">
                                              <p:val>
                                                <p:strVal val="#ppt_w"/>
                                              </p:val>
                                            </p:tav>
                                          </p:tavLst>
                                        </p:anim>
                                        <p:anim calcmode="lin" valueType="num">
                                          <p:cBhvr>
                                            <p:cTn id="8" dur="200" fill="hold"/>
                                            <p:tgtEl>
                                              <p:spTgt spid="8"/>
                                            </p:tgtEl>
                                            <p:attrNameLst>
                                              <p:attrName>ppt_h</p:attrName>
                                            </p:attrNameLst>
                                          </p:cBhvr>
                                          <p:tavLst>
                                            <p:tav tm="0">
                                              <p:val>
                                                <p:fltVal val="0"/>
                                              </p:val>
                                            </p:tav>
                                            <p:tav tm="100000">
                                              <p:val>
                                                <p:strVal val="#ppt_h"/>
                                              </p:val>
                                            </p:tav>
                                          </p:tavLst>
                                        </p:anim>
                                        <p:animEffect transition="in" filter="fade">
                                          <p:cBhvr>
                                            <p:cTn id="9" dur="200"/>
                                            <p:tgtEl>
                                              <p:spTgt spid="8"/>
                                            </p:tgtEl>
                                          </p:cBhvr>
                                        </p:animEffect>
                                      </p:childTnLst>
                                    </p:cTn>
                                  </p:par>
                                  <p:par>
                                    <p:cTn id="10" presetID="6" presetClass="emph" presetSubtype="0" autoRev="1" fill="hold" nodeType="withEffect">
                                      <p:stCondLst>
                                        <p:cond delay="150"/>
                                      </p:stCondLst>
                                      <p:childTnLst>
                                        <p:animScale>
                                          <p:cBhvr>
                                            <p:cTn id="11" dur="100" fill="hold"/>
                                            <p:tgtEl>
                                              <p:spTgt spid="8"/>
                                            </p:tgtEl>
                                          </p:cBhvr>
                                          <p:by x="130000" y="130000"/>
                                        </p:animScale>
                                      </p:childTnLst>
                                    </p:cTn>
                                  </p:par>
                                </p:childTnLst>
                              </p:cTn>
                            </p:par>
                            <p:par>
                              <p:cTn id="12" fill="hold">
                                <p:stCondLst>
                                  <p:cond delay="500"/>
                                </p:stCondLst>
                                <p:childTnLst>
                                  <p:par>
                                    <p:cTn id="13" presetID="2" presetClass="entr" presetSubtype="3" fill="hold" nodeType="afterEffect" p14:presetBounceEnd="55000">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14:bounceEnd="55000">
                                          <p:cBhvr additive="base">
                                            <p:cTn id="15" dur="400" fill="hold"/>
                                            <p:tgtEl>
                                              <p:spTgt spid="26"/>
                                            </p:tgtEl>
                                            <p:attrNameLst>
                                              <p:attrName>ppt_x</p:attrName>
                                            </p:attrNameLst>
                                          </p:cBhvr>
                                          <p:tavLst>
                                            <p:tav tm="0">
                                              <p:val>
                                                <p:strVal val="1+#ppt_w/2"/>
                                              </p:val>
                                            </p:tav>
                                            <p:tav tm="100000">
                                              <p:val>
                                                <p:strVal val="#ppt_x"/>
                                              </p:val>
                                            </p:tav>
                                          </p:tavLst>
                                        </p:anim>
                                        <p:anim calcmode="lin" valueType="num" p14:bounceEnd="55000">
                                          <p:cBhvr additive="base">
                                            <p:cTn id="16" dur="400" fill="hold"/>
                                            <p:tgtEl>
                                              <p:spTgt spid="26"/>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55000">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14:bounceEnd="55000">
                                          <p:cBhvr additive="base">
                                            <p:cTn id="19" dur="400" fill="hold"/>
                                            <p:tgtEl>
                                              <p:spTgt spid="21"/>
                                            </p:tgtEl>
                                            <p:attrNameLst>
                                              <p:attrName>ppt_x</p:attrName>
                                            </p:attrNameLst>
                                          </p:cBhvr>
                                          <p:tavLst>
                                            <p:tav tm="0">
                                              <p:val>
                                                <p:strVal val="1+#ppt_w/2"/>
                                              </p:val>
                                            </p:tav>
                                            <p:tav tm="100000">
                                              <p:val>
                                                <p:strVal val="#ppt_x"/>
                                              </p:val>
                                            </p:tav>
                                          </p:tavLst>
                                        </p:anim>
                                        <p:anim calcmode="lin" valueType="num" p14:bounceEnd="55000">
                                          <p:cBhvr additive="base">
                                            <p:cTn id="20" dur="4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14:presetBounceEnd="55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5000">
                                          <p:cBhvr additive="base">
                                            <p:cTn id="23" dur="400" fill="hold"/>
                                            <p:tgtEl>
                                              <p:spTgt spid="16"/>
                                            </p:tgtEl>
                                            <p:attrNameLst>
                                              <p:attrName>ppt_x</p:attrName>
                                            </p:attrNameLst>
                                          </p:cBhvr>
                                          <p:tavLst>
                                            <p:tav tm="0">
                                              <p:val>
                                                <p:strVal val="0-#ppt_w/2"/>
                                              </p:val>
                                            </p:tav>
                                            <p:tav tm="100000">
                                              <p:val>
                                                <p:strVal val="#ppt_x"/>
                                              </p:val>
                                            </p:tav>
                                          </p:tavLst>
                                        </p:anim>
                                        <p:anim calcmode="lin" valueType="num" p14:bounceEnd="55000">
                                          <p:cBhvr additive="base">
                                            <p:cTn id="24" dur="4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9" fill="hold" nodeType="withEffect" p14:presetBounceEnd="55000">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14:bounceEnd="55000">
                                          <p:cBhvr additive="base">
                                            <p:cTn id="27" dur="400" fill="hold"/>
                                            <p:tgtEl>
                                              <p:spTgt spid="11"/>
                                            </p:tgtEl>
                                            <p:attrNameLst>
                                              <p:attrName>ppt_x</p:attrName>
                                            </p:attrNameLst>
                                          </p:cBhvr>
                                          <p:tavLst>
                                            <p:tav tm="0">
                                              <p:val>
                                                <p:strVal val="0-#ppt_w/2"/>
                                              </p:val>
                                            </p:tav>
                                            <p:tav tm="100000">
                                              <p:val>
                                                <p:strVal val="#ppt_x"/>
                                              </p:val>
                                            </p:tav>
                                          </p:tavLst>
                                        </p:anim>
                                        <p:anim calcmode="lin" valueType="num" p14:bounceEnd="55000">
                                          <p:cBhvr additive="base">
                                            <p:cTn id="28" dur="400" fill="hold"/>
                                            <p:tgtEl>
                                              <p:spTgt spid="11"/>
                                            </p:tgtEl>
                                            <p:attrNameLst>
                                              <p:attrName>ppt_y</p:attrName>
                                            </p:attrNameLst>
                                          </p:cBhvr>
                                          <p:tavLst>
                                            <p:tav tm="0">
                                              <p:val>
                                                <p:strVal val="0-#ppt_h/2"/>
                                              </p:val>
                                            </p:tav>
                                            <p:tav tm="100000">
                                              <p:val>
                                                <p:strVal val="#ppt_y"/>
                                              </p:val>
                                            </p:tav>
                                          </p:tavLst>
                                        </p:anim>
                                      </p:childTnLst>
                                    </p:cTn>
                                  </p:par>
                                </p:childTnLst>
                              </p:cTn>
                            </p:par>
                            <p:par>
                              <p:cTn id="29" fill="hold">
                                <p:stCondLst>
                                  <p:cond delay="1000"/>
                                </p:stCondLst>
                                <p:childTnLst>
                                  <p:par>
                                    <p:cTn id="30" presetID="2" presetClass="entr" presetSubtype="8" fill="hold" grpId="0" nodeType="afterEffect" p14:presetBounceEnd="50000">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14:bounceEnd="50000">
                                          <p:cBhvr additive="base">
                                            <p:cTn id="32" dur="300" fill="hold"/>
                                            <p:tgtEl>
                                              <p:spTgt spid="31"/>
                                            </p:tgtEl>
                                            <p:attrNameLst>
                                              <p:attrName>ppt_x</p:attrName>
                                            </p:attrNameLst>
                                          </p:cBhvr>
                                          <p:tavLst>
                                            <p:tav tm="0">
                                              <p:val>
                                                <p:strVal val="0-#ppt_w/2"/>
                                              </p:val>
                                            </p:tav>
                                            <p:tav tm="100000">
                                              <p:val>
                                                <p:strVal val="#ppt_x"/>
                                              </p:val>
                                            </p:tav>
                                          </p:tavLst>
                                        </p:anim>
                                        <p:anim calcmode="lin" valueType="num" p14:bounceEnd="50000">
                                          <p:cBhvr additive="base">
                                            <p:cTn id="33" dur="30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50000">
                                      <p:stCondLst>
                                        <p:cond delay="200"/>
                                      </p:stCondLst>
                                      <p:childTnLst>
                                        <p:set>
                                          <p:cBhvr>
                                            <p:cTn id="35" dur="1" fill="hold">
                                              <p:stCondLst>
                                                <p:cond delay="0"/>
                                              </p:stCondLst>
                                            </p:cTn>
                                            <p:tgtEl>
                                              <p:spTgt spid="32"/>
                                            </p:tgtEl>
                                            <p:attrNameLst>
                                              <p:attrName>style.visibility</p:attrName>
                                            </p:attrNameLst>
                                          </p:cBhvr>
                                          <p:to>
                                            <p:strVal val="visible"/>
                                          </p:to>
                                        </p:set>
                                        <p:anim calcmode="lin" valueType="num" p14:bounceEnd="50000">
                                          <p:cBhvr additive="base">
                                            <p:cTn id="36" dur="300" fill="hold"/>
                                            <p:tgtEl>
                                              <p:spTgt spid="32"/>
                                            </p:tgtEl>
                                            <p:attrNameLst>
                                              <p:attrName>ppt_x</p:attrName>
                                            </p:attrNameLst>
                                          </p:cBhvr>
                                          <p:tavLst>
                                            <p:tav tm="0">
                                              <p:val>
                                                <p:strVal val="1+#ppt_w/2"/>
                                              </p:val>
                                            </p:tav>
                                            <p:tav tm="100000">
                                              <p:val>
                                                <p:strVal val="#ppt_x"/>
                                              </p:val>
                                            </p:tav>
                                          </p:tavLst>
                                        </p:anim>
                                        <p:anim calcmode="lin" valueType="num" p14:bounceEnd="50000">
                                          <p:cBhvr additive="base">
                                            <p:cTn id="37" dur="300" fill="hold"/>
                                            <p:tgtEl>
                                              <p:spTgt spid="32"/>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50000">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14:bounceEnd="50000">
                                          <p:cBhvr additive="base">
                                            <p:cTn id="40" dur="300" fill="hold"/>
                                            <p:tgtEl>
                                              <p:spTgt spid="33"/>
                                            </p:tgtEl>
                                            <p:attrNameLst>
                                              <p:attrName>ppt_x</p:attrName>
                                            </p:attrNameLst>
                                          </p:cBhvr>
                                          <p:tavLst>
                                            <p:tav tm="0">
                                              <p:val>
                                                <p:strVal val="1+#ppt_w/2"/>
                                              </p:val>
                                            </p:tav>
                                            <p:tav tm="100000">
                                              <p:val>
                                                <p:strVal val="#ppt_x"/>
                                              </p:val>
                                            </p:tav>
                                          </p:tavLst>
                                        </p:anim>
                                        <p:anim calcmode="lin" valueType="num" p14:bounceEnd="50000">
                                          <p:cBhvr additive="base">
                                            <p:cTn id="41" dur="3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14:presetBounceEnd="50000">
                                      <p:stCondLst>
                                        <p:cond delay="600"/>
                                      </p:stCondLst>
                                      <p:childTnLst>
                                        <p:set>
                                          <p:cBhvr>
                                            <p:cTn id="43" dur="1" fill="hold">
                                              <p:stCondLst>
                                                <p:cond delay="0"/>
                                              </p:stCondLst>
                                            </p:cTn>
                                            <p:tgtEl>
                                              <p:spTgt spid="34"/>
                                            </p:tgtEl>
                                            <p:attrNameLst>
                                              <p:attrName>style.visibility</p:attrName>
                                            </p:attrNameLst>
                                          </p:cBhvr>
                                          <p:to>
                                            <p:strVal val="visible"/>
                                          </p:to>
                                        </p:set>
                                        <p:anim calcmode="lin" valueType="num" p14:bounceEnd="50000">
                                          <p:cBhvr additive="base">
                                            <p:cTn id="44" dur="300" fill="hold"/>
                                            <p:tgtEl>
                                              <p:spTgt spid="34"/>
                                            </p:tgtEl>
                                            <p:attrNameLst>
                                              <p:attrName>ppt_x</p:attrName>
                                            </p:attrNameLst>
                                          </p:cBhvr>
                                          <p:tavLst>
                                            <p:tav tm="0">
                                              <p:val>
                                                <p:strVal val="0-#ppt_w/2"/>
                                              </p:val>
                                            </p:tav>
                                            <p:tav tm="100000">
                                              <p:val>
                                                <p:strVal val="#ppt_x"/>
                                              </p:val>
                                            </p:tav>
                                          </p:tavLst>
                                        </p:anim>
                                        <p:anim calcmode="lin" valueType="num" p14:bounceEnd="50000">
                                          <p:cBhvr additive="base">
                                            <p:cTn id="45" dur="3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 fill="hold"/>
                                            <p:tgtEl>
                                              <p:spTgt spid="8"/>
                                            </p:tgtEl>
                                            <p:attrNameLst>
                                              <p:attrName>ppt_w</p:attrName>
                                            </p:attrNameLst>
                                          </p:cBhvr>
                                          <p:tavLst>
                                            <p:tav tm="0">
                                              <p:val>
                                                <p:fltVal val="0"/>
                                              </p:val>
                                            </p:tav>
                                            <p:tav tm="100000">
                                              <p:val>
                                                <p:strVal val="#ppt_w"/>
                                              </p:val>
                                            </p:tav>
                                          </p:tavLst>
                                        </p:anim>
                                        <p:anim calcmode="lin" valueType="num">
                                          <p:cBhvr>
                                            <p:cTn id="8" dur="200" fill="hold"/>
                                            <p:tgtEl>
                                              <p:spTgt spid="8"/>
                                            </p:tgtEl>
                                            <p:attrNameLst>
                                              <p:attrName>ppt_h</p:attrName>
                                            </p:attrNameLst>
                                          </p:cBhvr>
                                          <p:tavLst>
                                            <p:tav tm="0">
                                              <p:val>
                                                <p:fltVal val="0"/>
                                              </p:val>
                                            </p:tav>
                                            <p:tav tm="100000">
                                              <p:val>
                                                <p:strVal val="#ppt_h"/>
                                              </p:val>
                                            </p:tav>
                                          </p:tavLst>
                                        </p:anim>
                                        <p:animEffect transition="in" filter="fade">
                                          <p:cBhvr>
                                            <p:cTn id="9" dur="200"/>
                                            <p:tgtEl>
                                              <p:spTgt spid="8"/>
                                            </p:tgtEl>
                                          </p:cBhvr>
                                        </p:animEffect>
                                      </p:childTnLst>
                                    </p:cTn>
                                  </p:par>
                                  <p:par>
                                    <p:cTn id="10" presetID="6" presetClass="emph" presetSubtype="0" autoRev="1" fill="hold" nodeType="withEffect">
                                      <p:stCondLst>
                                        <p:cond delay="150"/>
                                      </p:stCondLst>
                                      <p:childTnLst>
                                        <p:animScale>
                                          <p:cBhvr>
                                            <p:cTn id="11" dur="100" fill="hold"/>
                                            <p:tgtEl>
                                              <p:spTgt spid="8"/>
                                            </p:tgtEl>
                                          </p:cBhvr>
                                          <p:by x="130000" y="130000"/>
                                        </p:animScale>
                                      </p:childTnLst>
                                    </p:cTn>
                                  </p:par>
                                </p:childTnLst>
                              </p:cTn>
                            </p:par>
                            <p:par>
                              <p:cTn id="12" fill="hold">
                                <p:stCondLst>
                                  <p:cond delay="500"/>
                                </p:stCondLst>
                                <p:childTnLst>
                                  <p:par>
                                    <p:cTn id="13" presetID="2" presetClass="entr" presetSubtype="3"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400" fill="hold"/>
                                            <p:tgtEl>
                                              <p:spTgt spid="26"/>
                                            </p:tgtEl>
                                            <p:attrNameLst>
                                              <p:attrName>ppt_x</p:attrName>
                                            </p:attrNameLst>
                                          </p:cBhvr>
                                          <p:tavLst>
                                            <p:tav tm="0">
                                              <p:val>
                                                <p:strVal val="1+#ppt_w/2"/>
                                              </p:val>
                                            </p:tav>
                                            <p:tav tm="100000">
                                              <p:val>
                                                <p:strVal val="#ppt_x"/>
                                              </p:val>
                                            </p:tav>
                                          </p:tavLst>
                                        </p:anim>
                                        <p:anim calcmode="lin" valueType="num">
                                          <p:cBhvr additive="base">
                                            <p:cTn id="16" dur="400" fill="hold"/>
                                            <p:tgtEl>
                                              <p:spTgt spid="26"/>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400" fill="hold"/>
                                            <p:tgtEl>
                                              <p:spTgt spid="21"/>
                                            </p:tgtEl>
                                            <p:attrNameLst>
                                              <p:attrName>ppt_x</p:attrName>
                                            </p:attrNameLst>
                                          </p:cBhvr>
                                          <p:tavLst>
                                            <p:tav tm="0">
                                              <p:val>
                                                <p:strVal val="1+#ppt_w/2"/>
                                              </p:val>
                                            </p:tav>
                                            <p:tav tm="100000">
                                              <p:val>
                                                <p:strVal val="#ppt_x"/>
                                              </p:val>
                                            </p:tav>
                                          </p:tavLst>
                                        </p:anim>
                                        <p:anim calcmode="lin" valueType="num">
                                          <p:cBhvr additive="base">
                                            <p:cTn id="20" dur="4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400" fill="hold"/>
                                            <p:tgtEl>
                                              <p:spTgt spid="16"/>
                                            </p:tgtEl>
                                            <p:attrNameLst>
                                              <p:attrName>ppt_x</p:attrName>
                                            </p:attrNameLst>
                                          </p:cBhvr>
                                          <p:tavLst>
                                            <p:tav tm="0">
                                              <p:val>
                                                <p:strVal val="0-#ppt_w/2"/>
                                              </p:val>
                                            </p:tav>
                                            <p:tav tm="100000">
                                              <p:val>
                                                <p:strVal val="#ppt_x"/>
                                              </p:val>
                                            </p:tav>
                                          </p:tavLst>
                                        </p:anim>
                                        <p:anim calcmode="lin" valueType="num">
                                          <p:cBhvr additive="base">
                                            <p:cTn id="24" dur="4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400" fill="hold"/>
                                            <p:tgtEl>
                                              <p:spTgt spid="11"/>
                                            </p:tgtEl>
                                            <p:attrNameLst>
                                              <p:attrName>ppt_x</p:attrName>
                                            </p:attrNameLst>
                                          </p:cBhvr>
                                          <p:tavLst>
                                            <p:tav tm="0">
                                              <p:val>
                                                <p:strVal val="0-#ppt_w/2"/>
                                              </p:val>
                                            </p:tav>
                                            <p:tav tm="100000">
                                              <p:val>
                                                <p:strVal val="#ppt_x"/>
                                              </p:val>
                                            </p:tav>
                                          </p:tavLst>
                                        </p:anim>
                                        <p:anim calcmode="lin" valueType="num">
                                          <p:cBhvr additive="base">
                                            <p:cTn id="28" dur="400" fill="hold"/>
                                            <p:tgtEl>
                                              <p:spTgt spid="11"/>
                                            </p:tgtEl>
                                            <p:attrNameLst>
                                              <p:attrName>ppt_y</p:attrName>
                                            </p:attrNameLst>
                                          </p:cBhvr>
                                          <p:tavLst>
                                            <p:tav tm="0">
                                              <p:val>
                                                <p:strVal val="0-#ppt_h/2"/>
                                              </p:val>
                                            </p:tav>
                                            <p:tav tm="100000">
                                              <p:val>
                                                <p:strVal val="#ppt_y"/>
                                              </p:val>
                                            </p:tav>
                                          </p:tavLst>
                                        </p:anim>
                                      </p:childTnLst>
                                    </p:cTn>
                                  </p:par>
                                </p:childTnLst>
                              </p:cTn>
                            </p:par>
                            <p:par>
                              <p:cTn id="29" fill="hold">
                                <p:stCondLst>
                                  <p:cond delay="1000"/>
                                </p:stCondLst>
                                <p:childTnLst>
                                  <p:par>
                                    <p:cTn id="30" presetID="2" presetClass="entr" presetSubtype="8"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300" fill="hold"/>
                                            <p:tgtEl>
                                              <p:spTgt spid="31"/>
                                            </p:tgtEl>
                                            <p:attrNameLst>
                                              <p:attrName>ppt_x</p:attrName>
                                            </p:attrNameLst>
                                          </p:cBhvr>
                                          <p:tavLst>
                                            <p:tav tm="0">
                                              <p:val>
                                                <p:strVal val="0-#ppt_w/2"/>
                                              </p:val>
                                            </p:tav>
                                            <p:tav tm="100000">
                                              <p:val>
                                                <p:strVal val="#ppt_x"/>
                                              </p:val>
                                            </p:tav>
                                          </p:tavLst>
                                        </p:anim>
                                        <p:anim calcmode="lin" valueType="num">
                                          <p:cBhvr additive="base">
                                            <p:cTn id="33" dur="30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0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300" fill="hold"/>
                                            <p:tgtEl>
                                              <p:spTgt spid="32"/>
                                            </p:tgtEl>
                                            <p:attrNameLst>
                                              <p:attrName>ppt_x</p:attrName>
                                            </p:attrNameLst>
                                          </p:cBhvr>
                                          <p:tavLst>
                                            <p:tav tm="0">
                                              <p:val>
                                                <p:strVal val="1+#ppt_w/2"/>
                                              </p:val>
                                            </p:tav>
                                            <p:tav tm="100000">
                                              <p:val>
                                                <p:strVal val="#ppt_x"/>
                                              </p:val>
                                            </p:tav>
                                          </p:tavLst>
                                        </p:anim>
                                        <p:anim calcmode="lin" valueType="num">
                                          <p:cBhvr additive="base">
                                            <p:cTn id="37" dur="300" fill="hold"/>
                                            <p:tgtEl>
                                              <p:spTgt spid="32"/>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300" fill="hold"/>
                                            <p:tgtEl>
                                              <p:spTgt spid="33"/>
                                            </p:tgtEl>
                                            <p:attrNameLst>
                                              <p:attrName>ppt_x</p:attrName>
                                            </p:attrNameLst>
                                          </p:cBhvr>
                                          <p:tavLst>
                                            <p:tav tm="0">
                                              <p:val>
                                                <p:strVal val="1+#ppt_w/2"/>
                                              </p:val>
                                            </p:tav>
                                            <p:tav tm="100000">
                                              <p:val>
                                                <p:strVal val="#ppt_x"/>
                                              </p:val>
                                            </p:tav>
                                          </p:tavLst>
                                        </p:anim>
                                        <p:anim calcmode="lin" valueType="num">
                                          <p:cBhvr additive="base">
                                            <p:cTn id="41" dur="3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60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300" fill="hold"/>
                                            <p:tgtEl>
                                              <p:spTgt spid="34"/>
                                            </p:tgtEl>
                                            <p:attrNameLst>
                                              <p:attrName>ppt_x</p:attrName>
                                            </p:attrNameLst>
                                          </p:cBhvr>
                                          <p:tavLst>
                                            <p:tav tm="0">
                                              <p:val>
                                                <p:strVal val="0-#ppt_w/2"/>
                                              </p:val>
                                            </p:tav>
                                            <p:tav tm="100000">
                                              <p:val>
                                                <p:strVal val="#ppt_x"/>
                                              </p:val>
                                            </p:tav>
                                          </p:tavLst>
                                        </p:anim>
                                        <p:anim calcmode="lin" valueType="num">
                                          <p:cBhvr additive="base">
                                            <p:cTn id="45" dur="3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258130" y="1914447"/>
            <a:ext cx="4174365" cy="1165388"/>
            <a:chOff x="4860032" y="1203598"/>
            <a:chExt cx="3131181" cy="874041"/>
          </a:xfrm>
        </p:grpSpPr>
        <p:grpSp>
          <p:nvGrpSpPr>
            <p:cNvPr id="58" name="组合 57"/>
            <p:cNvGrpSpPr/>
            <p:nvPr/>
          </p:nvGrpSpPr>
          <p:grpSpPr>
            <a:xfrm>
              <a:off x="4860032" y="1203598"/>
              <a:ext cx="3131181" cy="874041"/>
              <a:chOff x="3995936" y="1527637"/>
              <a:chExt cx="3544233" cy="936108"/>
            </a:xfrm>
          </p:grpSpPr>
          <p:sp>
            <p:nvSpPr>
              <p:cNvPr id="62" name="等腰三角形 11"/>
              <p:cNvSpPr/>
              <p:nvPr/>
            </p:nvSpPr>
            <p:spPr>
              <a:xfrm rot="5400000">
                <a:off x="5299999" y="223574"/>
                <a:ext cx="936108" cy="3544233"/>
              </a:xfrm>
              <a:custGeom>
                <a:avLst/>
                <a:gdLst/>
                <a:ahLst/>
                <a:cxnLst/>
                <a:rect l="l" t="t" r="r" b="b"/>
                <a:pathLst>
                  <a:path w="936108" h="3544233">
                    <a:moveTo>
                      <a:pt x="0" y="3465329"/>
                    </a:moveTo>
                    <a:lnTo>
                      <a:pt x="0" y="528142"/>
                    </a:lnTo>
                    <a:lnTo>
                      <a:pt x="1" y="528142"/>
                    </a:lnTo>
                    <a:lnTo>
                      <a:pt x="468055" y="0"/>
                    </a:lnTo>
                    <a:lnTo>
                      <a:pt x="936108" y="528142"/>
                    </a:lnTo>
                    <a:lnTo>
                      <a:pt x="936105" y="528142"/>
                    </a:lnTo>
                    <a:lnTo>
                      <a:pt x="936105" y="3465329"/>
                    </a:lnTo>
                    <a:cubicBezTo>
                      <a:pt x="936105" y="3508906"/>
                      <a:pt x="900778" y="3544233"/>
                      <a:pt x="857201" y="3544233"/>
                    </a:cubicBezTo>
                    <a:lnTo>
                      <a:pt x="78905" y="3544233"/>
                    </a:lnTo>
                    <a:cubicBezTo>
                      <a:pt x="35328" y="3544233"/>
                      <a:pt x="0" y="3508906"/>
                      <a:pt x="0" y="3465329"/>
                    </a:cubicBezTo>
                    <a:close/>
                  </a:path>
                </a:pathLst>
              </a:custGeom>
              <a:solidFill>
                <a:schemeClr val="accent3"/>
              </a:solid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3" name="等腰三角形 11"/>
              <p:cNvSpPr/>
              <p:nvPr/>
            </p:nvSpPr>
            <p:spPr>
              <a:xfrm rot="5400000">
                <a:off x="5531293" y="89835"/>
                <a:ext cx="424148" cy="3403541"/>
              </a:xfrm>
              <a:custGeom>
                <a:avLst/>
                <a:gdLst/>
                <a:ahLst/>
                <a:cxnLst/>
                <a:rect l="l" t="t" r="r" b="b"/>
                <a:pathLst>
                  <a:path w="424148" h="3403541">
                    <a:moveTo>
                      <a:pt x="0" y="3326738"/>
                    </a:moveTo>
                    <a:lnTo>
                      <a:pt x="0" y="467749"/>
                    </a:lnTo>
                    <a:lnTo>
                      <a:pt x="1" y="467749"/>
                    </a:lnTo>
                    <a:lnTo>
                      <a:pt x="424148" y="0"/>
                    </a:lnTo>
                    <a:lnTo>
                      <a:pt x="424148" y="3403541"/>
                    </a:lnTo>
                    <a:lnTo>
                      <a:pt x="78586" y="3403541"/>
                    </a:lnTo>
                    <a:cubicBezTo>
                      <a:pt x="35185" y="3403541"/>
                      <a:pt x="0" y="3369155"/>
                      <a:pt x="0" y="3326738"/>
                    </a:cubicBezTo>
                    <a:close/>
                  </a:path>
                </a:pathLst>
              </a:custGeom>
              <a:gradFill flip="none" rotWithShape="1">
                <a:gsLst>
                  <a:gs pos="0">
                    <a:schemeClr val="bg1">
                      <a:alpha val="4000"/>
                    </a:schemeClr>
                  </a:gs>
                  <a:gs pos="100000">
                    <a:schemeClr val="bg1">
                      <a:alpha val="29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cxnSp>
          <p:nvCxnSpPr>
            <p:cNvPr id="59" name="直接连接符 58"/>
            <p:cNvCxnSpPr/>
            <p:nvPr/>
          </p:nvCxnSpPr>
          <p:spPr>
            <a:xfrm>
              <a:off x="5436096" y="1490900"/>
              <a:ext cx="0" cy="401605"/>
            </a:xfrm>
            <a:prstGeom prst="line">
              <a:avLst/>
            </a:prstGeom>
            <a:ln>
              <a:solidFill>
                <a:schemeClr val="bg1"/>
              </a:solidFill>
              <a:prstDash val="sysDash"/>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0" name="직사각형 153"/>
            <p:cNvSpPr/>
            <p:nvPr/>
          </p:nvSpPr>
          <p:spPr bwMode="auto">
            <a:xfrm>
              <a:off x="4933092" y="1460870"/>
              <a:ext cx="421084" cy="438581"/>
            </a:xfrm>
            <a:prstGeom prst="rect">
              <a:avLst/>
            </a:prstGeom>
          </p:spPr>
          <p:txBody>
            <a:bodyPr wrap="none">
              <a:spAutoFit/>
            </a:bodyPr>
            <a:lstStyle/>
            <a:p>
              <a:pPr>
                <a:defRPr/>
              </a:pPr>
              <a:r>
                <a:rPr lang="en-US" altLang="ko-KR" sz="3200" kern="0" dirty="0">
                  <a:solidFill>
                    <a:schemeClr val="bg1"/>
                  </a:solidFill>
                  <a:latin typeface="Impact" panose="020B0806030902050204" pitchFamily="34" charset="0"/>
                  <a:ea typeface="HY견고딕" pitchFamily="18" charset="-127"/>
                  <a:cs typeface="Arial" panose="020B0604020202020204" pitchFamily="34" charset="0"/>
                </a:rPr>
                <a:t>01</a:t>
              </a:r>
              <a:endParaRPr lang="ko-KR" altLang="en-US" sz="3200" dirty="0">
                <a:solidFill>
                  <a:schemeClr val="bg1"/>
                </a:solidFill>
                <a:latin typeface="Impact" panose="020B0806030902050204" pitchFamily="34" charset="0"/>
              </a:endParaRPr>
            </a:p>
          </p:txBody>
        </p:sp>
        <p:sp>
          <p:nvSpPr>
            <p:cNvPr id="61" name="矩形 1"/>
            <p:cNvSpPr>
              <a:spLocks noChangeArrowheads="1"/>
            </p:cNvSpPr>
            <p:nvPr/>
          </p:nvSpPr>
          <p:spPr bwMode="auto">
            <a:xfrm>
              <a:off x="5503307" y="1414703"/>
              <a:ext cx="194901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6258130" y="3722445"/>
            <a:ext cx="4174365" cy="1165388"/>
            <a:chOff x="4860032" y="1203598"/>
            <a:chExt cx="3131181" cy="874041"/>
          </a:xfrm>
        </p:grpSpPr>
        <p:grpSp>
          <p:nvGrpSpPr>
            <p:cNvPr id="65" name="组合 64"/>
            <p:cNvGrpSpPr/>
            <p:nvPr/>
          </p:nvGrpSpPr>
          <p:grpSpPr>
            <a:xfrm>
              <a:off x="4860032" y="1203598"/>
              <a:ext cx="3131181" cy="874041"/>
              <a:chOff x="3995936" y="1527637"/>
              <a:chExt cx="3544233" cy="936108"/>
            </a:xfrm>
          </p:grpSpPr>
          <p:sp>
            <p:nvSpPr>
              <p:cNvPr id="69" name="等腰三角形 11"/>
              <p:cNvSpPr/>
              <p:nvPr/>
            </p:nvSpPr>
            <p:spPr>
              <a:xfrm rot="5400000">
                <a:off x="5299999" y="223574"/>
                <a:ext cx="936108" cy="3544233"/>
              </a:xfrm>
              <a:custGeom>
                <a:avLst/>
                <a:gdLst/>
                <a:ahLst/>
                <a:cxnLst/>
                <a:rect l="l" t="t" r="r" b="b"/>
                <a:pathLst>
                  <a:path w="936108" h="3544233">
                    <a:moveTo>
                      <a:pt x="0" y="3465329"/>
                    </a:moveTo>
                    <a:lnTo>
                      <a:pt x="0" y="528142"/>
                    </a:lnTo>
                    <a:lnTo>
                      <a:pt x="1" y="528142"/>
                    </a:lnTo>
                    <a:lnTo>
                      <a:pt x="468055" y="0"/>
                    </a:lnTo>
                    <a:lnTo>
                      <a:pt x="936108" y="528142"/>
                    </a:lnTo>
                    <a:lnTo>
                      <a:pt x="936105" y="528142"/>
                    </a:lnTo>
                    <a:lnTo>
                      <a:pt x="936105" y="3465329"/>
                    </a:lnTo>
                    <a:cubicBezTo>
                      <a:pt x="936105" y="3508906"/>
                      <a:pt x="900778" y="3544233"/>
                      <a:pt x="857201" y="3544233"/>
                    </a:cubicBezTo>
                    <a:lnTo>
                      <a:pt x="78905" y="3544233"/>
                    </a:lnTo>
                    <a:cubicBezTo>
                      <a:pt x="35328" y="3544233"/>
                      <a:pt x="0" y="3508906"/>
                      <a:pt x="0" y="3465329"/>
                    </a:cubicBezTo>
                    <a:close/>
                  </a:path>
                </a:pathLst>
              </a:custGeom>
              <a:solidFill>
                <a:schemeClr val="accent2"/>
              </a:solid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0" name="等腰三角形 11"/>
              <p:cNvSpPr/>
              <p:nvPr/>
            </p:nvSpPr>
            <p:spPr>
              <a:xfrm rot="5400000">
                <a:off x="5531293" y="89835"/>
                <a:ext cx="424148" cy="3403541"/>
              </a:xfrm>
              <a:custGeom>
                <a:avLst/>
                <a:gdLst/>
                <a:ahLst/>
                <a:cxnLst/>
                <a:rect l="l" t="t" r="r" b="b"/>
                <a:pathLst>
                  <a:path w="424148" h="3403541">
                    <a:moveTo>
                      <a:pt x="0" y="3326738"/>
                    </a:moveTo>
                    <a:lnTo>
                      <a:pt x="0" y="467749"/>
                    </a:lnTo>
                    <a:lnTo>
                      <a:pt x="1" y="467749"/>
                    </a:lnTo>
                    <a:lnTo>
                      <a:pt x="424148" y="0"/>
                    </a:lnTo>
                    <a:lnTo>
                      <a:pt x="424148" y="3403541"/>
                    </a:lnTo>
                    <a:lnTo>
                      <a:pt x="78586" y="3403541"/>
                    </a:lnTo>
                    <a:cubicBezTo>
                      <a:pt x="35185" y="3403541"/>
                      <a:pt x="0" y="3369155"/>
                      <a:pt x="0" y="3326738"/>
                    </a:cubicBezTo>
                    <a:close/>
                  </a:path>
                </a:pathLst>
              </a:custGeom>
              <a:gradFill flip="none" rotWithShape="1">
                <a:gsLst>
                  <a:gs pos="0">
                    <a:schemeClr val="bg1">
                      <a:alpha val="4000"/>
                    </a:schemeClr>
                  </a:gs>
                  <a:gs pos="100000">
                    <a:schemeClr val="bg1">
                      <a:alpha val="29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cxnSp>
          <p:nvCxnSpPr>
            <p:cNvPr id="66" name="直接连接符 65"/>
            <p:cNvCxnSpPr/>
            <p:nvPr/>
          </p:nvCxnSpPr>
          <p:spPr>
            <a:xfrm>
              <a:off x="5436096" y="1490900"/>
              <a:ext cx="0" cy="401605"/>
            </a:xfrm>
            <a:prstGeom prst="line">
              <a:avLst/>
            </a:prstGeom>
            <a:ln>
              <a:solidFill>
                <a:schemeClr val="bg1"/>
              </a:solidFill>
              <a:prstDash val="sysDash"/>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7" name="직사각형 153"/>
            <p:cNvSpPr/>
            <p:nvPr/>
          </p:nvSpPr>
          <p:spPr bwMode="auto">
            <a:xfrm>
              <a:off x="4933092" y="1460870"/>
              <a:ext cx="466775" cy="438581"/>
            </a:xfrm>
            <a:prstGeom prst="rect">
              <a:avLst/>
            </a:prstGeom>
          </p:spPr>
          <p:txBody>
            <a:bodyPr wrap="none">
              <a:spAutoFit/>
            </a:bodyPr>
            <a:lstStyle/>
            <a:p>
              <a:pPr>
                <a:defRPr/>
              </a:pPr>
              <a:r>
                <a:rPr lang="en-US" altLang="ko-KR" sz="3200" kern="0" dirty="0">
                  <a:solidFill>
                    <a:schemeClr val="bg1"/>
                  </a:solidFill>
                  <a:latin typeface="Impact" panose="020B0806030902050204" pitchFamily="34" charset="0"/>
                  <a:ea typeface="HY견고딕" pitchFamily="18" charset="-127"/>
                  <a:cs typeface="Arial" panose="020B0604020202020204" pitchFamily="34" charset="0"/>
                </a:rPr>
                <a:t>03</a:t>
              </a:r>
              <a:endParaRPr lang="ko-KR" altLang="en-US" sz="3200" dirty="0">
                <a:solidFill>
                  <a:schemeClr val="bg1"/>
                </a:solidFill>
                <a:latin typeface="Impact" panose="020B0806030902050204" pitchFamily="34" charset="0"/>
              </a:endParaRPr>
            </a:p>
          </p:txBody>
        </p:sp>
        <p:sp>
          <p:nvSpPr>
            <p:cNvPr id="68" name="矩形 1"/>
            <p:cNvSpPr>
              <a:spLocks noChangeArrowheads="1"/>
            </p:cNvSpPr>
            <p:nvPr/>
          </p:nvSpPr>
          <p:spPr bwMode="auto">
            <a:xfrm>
              <a:off x="5503307" y="1414703"/>
              <a:ext cx="194901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5921875" y="1530419"/>
            <a:ext cx="387167" cy="5258955"/>
            <a:chOff x="3777530" y="1779662"/>
            <a:chExt cx="290413" cy="2980903"/>
          </a:xfrm>
          <a:effectLst>
            <a:outerShdw blurRad="50800" dist="38100" dir="2700000" algn="tl" rotWithShape="0">
              <a:prstClr val="black">
                <a:alpha val="40000"/>
              </a:prstClr>
            </a:outerShdw>
          </a:effectLst>
        </p:grpSpPr>
        <p:sp>
          <p:nvSpPr>
            <p:cNvPr id="72" name="等腰三角形 71"/>
            <p:cNvSpPr/>
            <p:nvPr/>
          </p:nvSpPr>
          <p:spPr>
            <a:xfrm rot="10800000">
              <a:off x="3779911" y="4256509"/>
              <a:ext cx="288032" cy="504056"/>
            </a:xfrm>
            <a:prstGeom prst="triangle">
              <a:avLst/>
            </a:prstGeom>
            <a:gradFill flip="none" rotWithShape="1">
              <a:gsLst>
                <a:gs pos="0">
                  <a:schemeClr val="bg1">
                    <a:lumMod val="75000"/>
                  </a:schemeClr>
                </a:gs>
                <a:gs pos="100000">
                  <a:schemeClr val="bg1">
                    <a:lumMod val="75000"/>
                  </a:schemeClr>
                </a:gs>
                <a:gs pos="4800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矩形 9"/>
            <p:cNvSpPr/>
            <p:nvPr/>
          </p:nvSpPr>
          <p:spPr>
            <a:xfrm>
              <a:off x="3777530" y="1779662"/>
              <a:ext cx="74389" cy="2520280"/>
            </a:xfrm>
            <a:custGeom>
              <a:avLst/>
              <a:gdLst>
                <a:gd name="connsiteX0" fmla="*/ 0 w 72008"/>
                <a:gd name="connsiteY0" fmla="*/ 0 h 2520280"/>
                <a:gd name="connsiteX1" fmla="*/ 72008 w 72008"/>
                <a:gd name="connsiteY1" fmla="*/ 0 h 2520280"/>
                <a:gd name="connsiteX2" fmla="*/ 72008 w 72008"/>
                <a:gd name="connsiteY2" fmla="*/ 2520280 h 2520280"/>
                <a:gd name="connsiteX3" fmla="*/ 0 w 72008"/>
                <a:gd name="connsiteY3" fmla="*/ 2520280 h 2520280"/>
                <a:gd name="connsiteX4" fmla="*/ 0 w 72008"/>
                <a:gd name="connsiteY4" fmla="*/ 0 h 2520280"/>
                <a:gd name="connsiteX0-1" fmla="*/ 2381 w 74389"/>
                <a:gd name="connsiteY0-2" fmla="*/ 0 h 2520280"/>
                <a:gd name="connsiteX1-3" fmla="*/ 74389 w 74389"/>
                <a:gd name="connsiteY1-4" fmla="*/ 0 h 2520280"/>
                <a:gd name="connsiteX2-5" fmla="*/ 74389 w 74389"/>
                <a:gd name="connsiteY2-6" fmla="*/ 2520280 h 2520280"/>
                <a:gd name="connsiteX3-7" fmla="*/ 0 w 74389"/>
                <a:gd name="connsiteY3-8" fmla="*/ 2489324 h 2520280"/>
                <a:gd name="connsiteX4-9" fmla="*/ 2381 w 74389"/>
                <a:gd name="connsiteY4-10" fmla="*/ 0 h 2520280"/>
                <a:gd name="connsiteX0-11" fmla="*/ 2381 w 74389"/>
                <a:gd name="connsiteY0-12" fmla="*/ 0 h 2520280"/>
                <a:gd name="connsiteX1-13" fmla="*/ 74389 w 74389"/>
                <a:gd name="connsiteY1-14" fmla="*/ 0 h 2520280"/>
                <a:gd name="connsiteX2-15" fmla="*/ 74389 w 74389"/>
                <a:gd name="connsiteY2-16" fmla="*/ 2520280 h 2520280"/>
                <a:gd name="connsiteX3-17" fmla="*/ 0 w 74389"/>
                <a:gd name="connsiteY3-18" fmla="*/ 2489324 h 2520280"/>
                <a:gd name="connsiteX4-19" fmla="*/ 2381 w 74389"/>
                <a:gd name="connsiteY4-20" fmla="*/ 0 h 25202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389" h="2520280">
                  <a:moveTo>
                    <a:pt x="2381" y="0"/>
                  </a:moveTo>
                  <a:lnTo>
                    <a:pt x="74389" y="0"/>
                  </a:lnTo>
                  <a:lnTo>
                    <a:pt x="74389" y="2520280"/>
                  </a:lnTo>
                  <a:cubicBezTo>
                    <a:pt x="49593" y="2509961"/>
                    <a:pt x="50989" y="2456780"/>
                    <a:pt x="0" y="2489324"/>
                  </a:cubicBezTo>
                  <a:cubicBezTo>
                    <a:pt x="794" y="1659549"/>
                    <a:pt x="1587" y="829775"/>
                    <a:pt x="2381"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矩形 103"/>
            <p:cNvSpPr/>
            <p:nvPr/>
          </p:nvSpPr>
          <p:spPr>
            <a:xfrm>
              <a:off x="3851919" y="1779662"/>
              <a:ext cx="147823" cy="2520280"/>
            </a:xfrm>
            <a:custGeom>
              <a:avLst/>
              <a:gdLst>
                <a:gd name="connsiteX0" fmla="*/ 0 w 147823"/>
                <a:gd name="connsiteY0" fmla="*/ 0 h 2520280"/>
                <a:gd name="connsiteX1" fmla="*/ 147823 w 147823"/>
                <a:gd name="connsiteY1" fmla="*/ 0 h 2520280"/>
                <a:gd name="connsiteX2" fmla="*/ 147823 w 147823"/>
                <a:gd name="connsiteY2" fmla="*/ 2520280 h 2520280"/>
                <a:gd name="connsiteX3" fmla="*/ 0 w 147823"/>
                <a:gd name="connsiteY3" fmla="*/ 2520280 h 2520280"/>
                <a:gd name="connsiteX4" fmla="*/ 0 w 147823"/>
                <a:gd name="connsiteY4" fmla="*/ 0 h 2520280"/>
                <a:gd name="connsiteX0-1" fmla="*/ 0 w 147823"/>
                <a:gd name="connsiteY0-2" fmla="*/ 0 h 2520280"/>
                <a:gd name="connsiteX1-3" fmla="*/ 147823 w 147823"/>
                <a:gd name="connsiteY1-4" fmla="*/ 0 h 2520280"/>
                <a:gd name="connsiteX2-5" fmla="*/ 147823 w 147823"/>
                <a:gd name="connsiteY2-6" fmla="*/ 2520280 h 2520280"/>
                <a:gd name="connsiteX3-7" fmla="*/ 0 w 147823"/>
                <a:gd name="connsiteY3-8" fmla="*/ 2520280 h 2520280"/>
                <a:gd name="connsiteX4-9" fmla="*/ 0 w 147823"/>
                <a:gd name="connsiteY4-10" fmla="*/ 0 h 25202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7823" h="2520280">
                  <a:moveTo>
                    <a:pt x="0" y="0"/>
                  </a:moveTo>
                  <a:lnTo>
                    <a:pt x="147823" y="0"/>
                  </a:lnTo>
                  <a:lnTo>
                    <a:pt x="147823" y="2520280"/>
                  </a:lnTo>
                  <a:cubicBezTo>
                    <a:pt x="98549" y="2520280"/>
                    <a:pt x="46893" y="2420267"/>
                    <a:pt x="0" y="2520280"/>
                  </a:cubicBezTo>
                  <a:lnTo>
                    <a:pt x="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矩形 9"/>
            <p:cNvSpPr/>
            <p:nvPr/>
          </p:nvSpPr>
          <p:spPr>
            <a:xfrm flipH="1">
              <a:off x="3992560" y="1779662"/>
              <a:ext cx="74389" cy="2520280"/>
            </a:xfrm>
            <a:custGeom>
              <a:avLst/>
              <a:gdLst>
                <a:gd name="connsiteX0" fmla="*/ 0 w 72008"/>
                <a:gd name="connsiteY0" fmla="*/ 0 h 2520280"/>
                <a:gd name="connsiteX1" fmla="*/ 72008 w 72008"/>
                <a:gd name="connsiteY1" fmla="*/ 0 h 2520280"/>
                <a:gd name="connsiteX2" fmla="*/ 72008 w 72008"/>
                <a:gd name="connsiteY2" fmla="*/ 2520280 h 2520280"/>
                <a:gd name="connsiteX3" fmla="*/ 0 w 72008"/>
                <a:gd name="connsiteY3" fmla="*/ 2520280 h 2520280"/>
                <a:gd name="connsiteX4" fmla="*/ 0 w 72008"/>
                <a:gd name="connsiteY4" fmla="*/ 0 h 2520280"/>
                <a:gd name="connsiteX0-1" fmla="*/ 2381 w 74389"/>
                <a:gd name="connsiteY0-2" fmla="*/ 0 h 2520280"/>
                <a:gd name="connsiteX1-3" fmla="*/ 74389 w 74389"/>
                <a:gd name="connsiteY1-4" fmla="*/ 0 h 2520280"/>
                <a:gd name="connsiteX2-5" fmla="*/ 74389 w 74389"/>
                <a:gd name="connsiteY2-6" fmla="*/ 2520280 h 2520280"/>
                <a:gd name="connsiteX3-7" fmla="*/ 0 w 74389"/>
                <a:gd name="connsiteY3-8" fmla="*/ 2489324 h 2520280"/>
                <a:gd name="connsiteX4-9" fmla="*/ 2381 w 74389"/>
                <a:gd name="connsiteY4-10" fmla="*/ 0 h 2520280"/>
                <a:gd name="connsiteX0-11" fmla="*/ 2381 w 74389"/>
                <a:gd name="connsiteY0-12" fmla="*/ 0 h 2520280"/>
                <a:gd name="connsiteX1-13" fmla="*/ 74389 w 74389"/>
                <a:gd name="connsiteY1-14" fmla="*/ 0 h 2520280"/>
                <a:gd name="connsiteX2-15" fmla="*/ 74389 w 74389"/>
                <a:gd name="connsiteY2-16" fmla="*/ 2520280 h 2520280"/>
                <a:gd name="connsiteX3-17" fmla="*/ 0 w 74389"/>
                <a:gd name="connsiteY3-18" fmla="*/ 2489324 h 2520280"/>
                <a:gd name="connsiteX4-19" fmla="*/ 2381 w 74389"/>
                <a:gd name="connsiteY4-20" fmla="*/ 0 h 25202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389" h="2520280">
                  <a:moveTo>
                    <a:pt x="2381" y="0"/>
                  </a:moveTo>
                  <a:lnTo>
                    <a:pt x="74389" y="0"/>
                  </a:lnTo>
                  <a:lnTo>
                    <a:pt x="74389" y="2520280"/>
                  </a:lnTo>
                  <a:cubicBezTo>
                    <a:pt x="49593" y="2509961"/>
                    <a:pt x="50989" y="2456780"/>
                    <a:pt x="0" y="2489324"/>
                  </a:cubicBezTo>
                  <a:cubicBezTo>
                    <a:pt x="794" y="1659549"/>
                    <a:pt x="1587" y="829775"/>
                    <a:pt x="2381"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6" name="等腰三角形 146"/>
            <p:cNvSpPr/>
            <p:nvPr/>
          </p:nvSpPr>
          <p:spPr>
            <a:xfrm rot="10800000">
              <a:off x="3892719" y="4644231"/>
              <a:ext cx="66221" cy="115887"/>
            </a:xfrm>
            <a:custGeom>
              <a:avLst/>
              <a:gdLst>
                <a:gd name="connsiteX0" fmla="*/ 0 w 66221"/>
                <a:gd name="connsiteY0" fmla="*/ 115887 h 115887"/>
                <a:gd name="connsiteX1" fmla="*/ 33111 w 66221"/>
                <a:gd name="connsiteY1" fmla="*/ 0 h 115887"/>
                <a:gd name="connsiteX2" fmla="*/ 66221 w 66221"/>
                <a:gd name="connsiteY2" fmla="*/ 115887 h 115887"/>
                <a:gd name="connsiteX3" fmla="*/ 0 w 66221"/>
                <a:gd name="connsiteY3" fmla="*/ 115887 h 115887"/>
                <a:gd name="connsiteX0-1" fmla="*/ 0 w 66221"/>
                <a:gd name="connsiteY0-2" fmla="*/ 115887 h 120120"/>
                <a:gd name="connsiteX1-3" fmla="*/ 33111 w 66221"/>
                <a:gd name="connsiteY1-4" fmla="*/ 0 h 120120"/>
                <a:gd name="connsiteX2-5" fmla="*/ 66221 w 66221"/>
                <a:gd name="connsiteY2-6" fmla="*/ 115887 h 120120"/>
                <a:gd name="connsiteX3-7" fmla="*/ 0 w 66221"/>
                <a:gd name="connsiteY3-8" fmla="*/ 115887 h 120120"/>
                <a:gd name="connsiteX0-9" fmla="*/ 0 w 66221"/>
                <a:gd name="connsiteY0-10" fmla="*/ 115887 h 115887"/>
                <a:gd name="connsiteX1-11" fmla="*/ 33111 w 66221"/>
                <a:gd name="connsiteY1-12" fmla="*/ 0 h 115887"/>
                <a:gd name="connsiteX2-13" fmla="*/ 66221 w 66221"/>
                <a:gd name="connsiteY2-14" fmla="*/ 115887 h 115887"/>
                <a:gd name="connsiteX3-15" fmla="*/ 0 w 66221"/>
                <a:gd name="connsiteY3-16" fmla="*/ 115887 h 115887"/>
              </a:gdLst>
              <a:ahLst/>
              <a:cxnLst>
                <a:cxn ang="0">
                  <a:pos x="connsiteX0-1" y="connsiteY0-2"/>
                </a:cxn>
                <a:cxn ang="0">
                  <a:pos x="connsiteX1-3" y="connsiteY1-4"/>
                </a:cxn>
                <a:cxn ang="0">
                  <a:pos x="connsiteX2-5" y="connsiteY2-6"/>
                </a:cxn>
                <a:cxn ang="0">
                  <a:pos x="connsiteX3-7" y="connsiteY3-8"/>
                </a:cxn>
              </a:cxnLst>
              <a:rect l="l" t="t" r="r" b="b"/>
              <a:pathLst>
                <a:path w="66221" h="115887">
                  <a:moveTo>
                    <a:pt x="0" y="115887"/>
                  </a:moveTo>
                  <a:lnTo>
                    <a:pt x="33111" y="0"/>
                  </a:lnTo>
                  <a:lnTo>
                    <a:pt x="66221" y="115887"/>
                  </a:lnTo>
                  <a:cubicBezTo>
                    <a:pt x="44147" y="125412"/>
                    <a:pt x="17311" y="125412"/>
                    <a:pt x="0" y="11588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77" name="组合 76"/>
          <p:cNvGrpSpPr/>
          <p:nvPr/>
        </p:nvGrpSpPr>
        <p:grpSpPr>
          <a:xfrm flipH="1">
            <a:off x="1797096" y="4626445"/>
            <a:ext cx="4174365" cy="1165388"/>
            <a:chOff x="4860032" y="1203598"/>
            <a:chExt cx="3131181" cy="874041"/>
          </a:xfrm>
        </p:grpSpPr>
        <p:grpSp>
          <p:nvGrpSpPr>
            <p:cNvPr id="100" name="组合 99"/>
            <p:cNvGrpSpPr/>
            <p:nvPr/>
          </p:nvGrpSpPr>
          <p:grpSpPr>
            <a:xfrm>
              <a:off x="4860032" y="1203598"/>
              <a:ext cx="3131181" cy="874041"/>
              <a:chOff x="3995936" y="1527637"/>
              <a:chExt cx="3544233" cy="936108"/>
            </a:xfrm>
          </p:grpSpPr>
          <p:sp>
            <p:nvSpPr>
              <p:cNvPr id="104" name="等腰三角形 11"/>
              <p:cNvSpPr/>
              <p:nvPr/>
            </p:nvSpPr>
            <p:spPr>
              <a:xfrm rot="5400000">
                <a:off x="5299999" y="223574"/>
                <a:ext cx="936108" cy="3544233"/>
              </a:xfrm>
              <a:custGeom>
                <a:avLst/>
                <a:gdLst/>
                <a:ahLst/>
                <a:cxnLst/>
                <a:rect l="l" t="t" r="r" b="b"/>
                <a:pathLst>
                  <a:path w="936108" h="3544233">
                    <a:moveTo>
                      <a:pt x="0" y="3465329"/>
                    </a:moveTo>
                    <a:lnTo>
                      <a:pt x="0" y="528142"/>
                    </a:lnTo>
                    <a:lnTo>
                      <a:pt x="1" y="528142"/>
                    </a:lnTo>
                    <a:lnTo>
                      <a:pt x="468055" y="0"/>
                    </a:lnTo>
                    <a:lnTo>
                      <a:pt x="936108" y="528142"/>
                    </a:lnTo>
                    <a:lnTo>
                      <a:pt x="936105" y="528142"/>
                    </a:lnTo>
                    <a:lnTo>
                      <a:pt x="936105" y="3465329"/>
                    </a:lnTo>
                    <a:cubicBezTo>
                      <a:pt x="936105" y="3508906"/>
                      <a:pt x="900778" y="3544233"/>
                      <a:pt x="857201" y="3544233"/>
                    </a:cubicBezTo>
                    <a:lnTo>
                      <a:pt x="78905" y="3544233"/>
                    </a:lnTo>
                    <a:cubicBezTo>
                      <a:pt x="35328" y="3544233"/>
                      <a:pt x="0" y="3508906"/>
                      <a:pt x="0" y="3465329"/>
                    </a:cubicBezTo>
                    <a:close/>
                  </a:path>
                </a:pathLst>
              </a:custGeom>
              <a:solidFill>
                <a:schemeClr val="accent1"/>
              </a:solid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5" name="等腰三角形 11"/>
              <p:cNvSpPr/>
              <p:nvPr/>
            </p:nvSpPr>
            <p:spPr>
              <a:xfrm rot="5400000">
                <a:off x="5531293" y="89835"/>
                <a:ext cx="424148" cy="3403541"/>
              </a:xfrm>
              <a:custGeom>
                <a:avLst/>
                <a:gdLst/>
                <a:ahLst/>
                <a:cxnLst/>
                <a:rect l="l" t="t" r="r" b="b"/>
                <a:pathLst>
                  <a:path w="424148" h="3403541">
                    <a:moveTo>
                      <a:pt x="0" y="3326738"/>
                    </a:moveTo>
                    <a:lnTo>
                      <a:pt x="0" y="467749"/>
                    </a:lnTo>
                    <a:lnTo>
                      <a:pt x="1" y="467749"/>
                    </a:lnTo>
                    <a:lnTo>
                      <a:pt x="424148" y="0"/>
                    </a:lnTo>
                    <a:lnTo>
                      <a:pt x="424148" y="3403541"/>
                    </a:lnTo>
                    <a:lnTo>
                      <a:pt x="78586" y="3403541"/>
                    </a:lnTo>
                    <a:cubicBezTo>
                      <a:pt x="35185" y="3403541"/>
                      <a:pt x="0" y="3369155"/>
                      <a:pt x="0" y="3326738"/>
                    </a:cubicBezTo>
                    <a:close/>
                  </a:path>
                </a:pathLst>
              </a:custGeom>
              <a:gradFill flip="none" rotWithShape="1">
                <a:gsLst>
                  <a:gs pos="0">
                    <a:schemeClr val="bg1">
                      <a:alpha val="4000"/>
                    </a:schemeClr>
                  </a:gs>
                  <a:gs pos="100000">
                    <a:schemeClr val="bg1">
                      <a:alpha val="29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cxnSp>
          <p:nvCxnSpPr>
            <p:cNvPr id="101" name="直接连接符 100"/>
            <p:cNvCxnSpPr/>
            <p:nvPr/>
          </p:nvCxnSpPr>
          <p:spPr>
            <a:xfrm>
              <a:off x="5436096" y="1490900"/>
              <a:ext cx="0" cy="401605"/>
            </a:xfrm>
            <a:prstGeom prst="line">
              <a:avLst/>
            </a:prstGeom>
            <a:ln>
              <a:solidFill>
                <a:schemeClr val="bg1"/>
              </a:solidFill>
              <a:prstDash val="sysDash"/>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102" name="직사각형 153"/>
            <p:cNvSpPr/>
            <p:nvPr/>
          </p:nvSpPr>
          <p:spPr bwMode="auto">
            <a:xfrm>
              <a:off x="4942730" y="1460870"/>
              <a:ext cx="457156" cy="438581"/>
            </a:xfrm>
            <a:prstGeom prst="rect">
              <a:avLst/>
            </a:prstGeom>
          </p:spPr>
          <p:txBody>
            <a:bodyPr wrap="none">
              <a:spAutoFit/>
            </a:bodyPr>
            <a:lstStyle/>
            <a:p>
              <a:pPr>
                <a:defRPr/>
              </a:pPr>
              <a:r>
                <a:rPr lang="en-US" altLang="ko-KR" sz="3200" kern="0" dirty="0">
                  <a:solidFill>
                    <a:schemeClr val="bg1"/>
                  </a:solidFill>
                  <a:latin typeface="Impact" panose="020B0806030902050204" pitchFamily="34" charset="0"/>
                  <a:ea typeface="HY견고딕" pitchFamily="18" charset="-127"/>
                  <a:cs typeface="Arial" panose="020B0604020202020204" pitchFamily="34" charset="0"/>
                </a:rPr>
                <a:t>04</a:t>
              </a:r>
              <a:endParaRPr lang="ko-KR" altLang="en-US" sz="3200" dirty="0">
                <a:solidFill>
                  <a:schemeClr val="bg1"/>
                </a:solidFill>
                <a:latin typeface="Impact" panose="020B0806030902050204" pitchFamily="34" charset="0"/>
              </a:endParaRPr>
            </a:p>
          </p:txBody>
        </p:sp>
        <p:sp>
          <p:nvSpPr>
            <p:cNvPr id="103" name="矩形 1"/>
            <p:cNvSpPr>
              <a:spLocks noChangeArrowheads="1"/>
            </p:cNvSpPr>
            <p:nvPr/>
          </p:nvSpPr>
          <p:spPr bwMode="auto">
            <a:xfrm>
              <a:off x="5503307" y="1414703"/>
              <a:ext cx="194901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flipH="1">
            <a:off x="1797096" y="2818446"/>
            <a:ext cx="4174365" cy="1165388"/>
            <a:chOff x="4860032" y="1203598"/>
            <a:chExt cx="3131181" cy="874041"/>
          </a:xfrm>
        </p:grpSpPr>
        <p:grpSp>
          <p:nvGrpSpPr>
            <p:cNvPr id="107" name="组合 106"/>
            <p:cNvGrpSpPr/>
            <p:nvPr/>
          </p:nvGrpSpPr>
          <p:grpSpPr>
            <a:xfrm>
              <a:off x="4860032" y="1203598"/>
              <a:ext cx="3131181" cy="874041"/>
              <a:chOff x="3995936" y="1527637"/>
              <a:chExt cx="3544233" cy="936108"/>
            </a:xfrm>
          </p:grpSpPr>
          <p:sp>
            <p:nvSpPr>
              <p:cNvPr id="111" name="等腰三角形 11"/>
              <p:cNvSpPr/>
              <p:nvPr/>
            </p:nvSpPr>
            <p:spPr>
              <a:xfrm rot="5400000">
                <a:off x="5299999" y="223574"/>
                <a:ext cx="936108" cy="3544233"/>
              </a:xfrm>
              <a:custGeom>
                <a:avLst/>
                <a:gdLst/>
                <a:ahLst/>
                <a:cxnLst/>
                <a:rect l="l" t="t" r="r" b="b"/>
                <a:pathLst>
                  <a:path w="936108" h="3544233">
                    <a:moveTo>
                      <a:pt x="0" y="3465329"/>
                    </a:moveTo>
                    <a:lnTo>
                      <a:pt x="0" y="528142"/>
                    </a:lnTo>
                    <a:lnTo>
                      <a:pt x="1" y="528142"/>
                    </a:lnTo>
                    <a:lnTo>
                      <a:pt x="468055" y="0"/>
                    </a:lnTo>
                    <a:lnTo>
                      <a:pt x="936108" y="528142"/>
                    </a:lnTo>
                    <a:lnTo>
                      <a:pt x="936105" y="528142"/>
                    </a:lnTo>
                    <a:lnTo>
                      <a:pt x="936105" y="3465329"/>
                    </a:lnTo>
                    <a:cubicBezTo>
                      <a:pt x="936105" y="3508906"/>
                      <a:pt x="900778" y="3544233"/>
                      <a:pt x="857201" y="3544233"/>
                    </a:cubicBezTo>
                    <a:lnTo>
                      <a:pt x="78905" y="3544233"/>
                    </a:lnTo>
                    <a:cubicBezTo>
                      <a:pt x="35328" y="3544233"/>
                      <a:pt x="0" y="3508906"/>
                      <a:pt x="0" y="3465329"/>
                    </a:cubicBezTo>
                    <a:close/>
                  </a:path>
                </a:pathLst>
              </a:custGeom>
              <a:solidFill>
                <a:schemeClr val="accent4"/>
              </a:solid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2" name="等腰三角形 11"/>
              <p:cNvSpPr/>
              <p:nvPr/>
            </p:nvSpPr>
            <p:spPr>
              <a:xfrm rot="5400000">
                <a:off x="5531293" y="89835"/>
                <a:ext cx="424148" cy="3403541"/>
              </a:xfrm>
              <a:custGeom>
                <a:avLst/>
                <a:gdLst/>
                <a:ahLst/>
                <a:cxnLst/>
                <a:rect l="l" t="t" r="r" b="b"/>
                <a:pathLst>
                  <a:path w="424148" h="3403541">
                    <a:moveTo>
                      <a:pt x="0" y="3326738"/>
                    </a:moveTo>
                    <a:lnTo>
                      <a:pt x="0" y="467749"/>
                    </a:lnTo>
                    <a:lnTo>
                      <a:pt x="1" y="467749"/>
                    </a:lnTo>
                    <a:lnTo>
                      <a:pt x="424148" y="0"/>
                    </a:lnTo>
                    <a:lnTo>
                      <a:pt x="424148" y="3403541"/>
                    </a:lnTo>
                    <a:lnTo>
                      <a:pt x="78586" y="3403541"/>
                    </a:lnTo>
                    <a:cubicBezTo>
                      <a:pt x="35185" y="3403541"/>
                      <a:pt x="0" y="3369155"/>
                      <a:pt x="0" y="3326738"/>
                    </a:cubicBezTo>
                    <a:close/>
                  </a:path>
                </a:pathLst>
              </a:custGeom>
              <a:gradFill flip="none" rotWithShape="1">
                <a:gsLst>
                  <a:gs pos="0">
                    <a:schemeClr val="bg1">
                      <a:alpha val="4000"/>
                    </a:schemeClr>
                  </a:gs>
                  <a:gs pos="100000">
                    <a:schemeClr val="bg1">
                      <a:alpha val="29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cxnSp>
          <p:nvCxnSpPr>
            <p:cNvPr id="108" name="直接连接符 107"/>
            <p:cNvCxnSpPr/>
            <p:nvPr/>
          </p:nvCxnSpPr>
          <p:spPr>
            <a:xfrm>
              <a:off x="5436096" y="1490900"/>
              <a:ext cx="0" cy="401605"/>
            </a:xfrm>
            <a:prstGeom prst="line">
              <a:avLst/>
            </a:prstGeom>
            <a:ln>
              <a:solidFill>
                <a:schemeClr val="bg1"/>
              </a:solidFill>
              <a:prstDash val="sysDash"/>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109" name="직사각형 153"/>
            <p:cNvSpPr/>
            <p:nvPr/>
          </p:nvSpPr>
          <p:spPr bwMode="auto">
            <a:xfrm>
              <a:off x="4941528" y="1460870"/>
              <a:ext cx="458358" cy="438581"/>
            </a:xfrm>
            <a:prstGeom prst="rect">
              <a:avLst/>
            </a:prstGeom>
          </p:spPr>
          <p:txBody>
            <a:bodyPr wrap="none">
              <a:spAutoFit/>
            </a:bodyPr>
            <a:lstStyle/>
            <a:p>
              <a:pPr>
                <a:defRPr/>
              </a:pPr>
              <a:r>
                <a:rPr lang="en-US" altLang="ko-KR" sz="3200" kern="0" dirty="0">
                  <a:solidFill>
                    <a:schemeClr val="bg1"/>
                  </a:solidFill>
                  <a:latin typeface="Impact" panose="020B0806030902050204" pitchFamily="34" charset="0"/>
                  <a:ea typeface="HY견고딕" pitchFamily="18" charset="-127"/>
                  <a:cs typeface="Arial" panose="020B0604020202020204" pitchFamily="34" charset="0"/>
                </a:rPr>
                <a:t>02</a:t>
              </a:r>
              <a:endParaRPr lang="ko-KR" altLang="en-US" sz="3200" dirty="0">
                <a:solidFill>
                  <a:schemeClr val="bg1"/>
                </a:solidFill>
                <a:latin typeface="Impact" panose="020B0806030902050204" pitchFamily="34" charset="0"/>
              </a:endParaRPr>
            </a:p>
          </p:txBody>
        </p:sp>
        <p:sp>
          <p:nvSpPr>
            <p:cNvPr id="110" name="矩形 1"/>
            <p:cNvSpPr>
              <a:spLocks noChangeArrowheads="1"/>
            </p:cNvSpPr>
            <p:nvPr/>
          </p:nvSpPr>
          <p:spPr bwMode="auto">
            <a:xfrm>
              <a:off x="5503307" y="1391483"/>
              <a:ext cx="194901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64000">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14:bounceEnd="64000">
                                          <p:cBhvr additive="base">
                                            <p:cTn id="7" dur="500" fill="hold"/>
                                            <p:tgtEl>
                                              <p:spTgt spid="71"/>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7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62000"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fill="hold"/>
                                            <p:tgtEl>
                                              <p:spTgt spid="57"/>
                                            </p:tgtEl>
                                            <p:attrNameLst>
                                              <p:attrName>ppt_x</p:attrName>
                                            </p:attrNameLst>
                                          </p:cBhvr>
                                          <p:tavLst>
                                            <p:tav tm="0">
                                              <p:val>
                                                <p:strVal val="0-#ppt_w/2"/>
                                              </p:val>
                                            </p:tav>
                                            <p:tav tm="100000">
                                              <p:val>
                                                <p:strVal val="#ppt_x"/>
                                              </p:val>
                                            </p:tav>
                                          </p:tavLst>
                                        </p:anim>
                                        <p:anim calcmode="lin" valueType="num">
                                          <p:cBhvr additive="base">
                                            <p:cTn id="13" dur="5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62000" fill="hold" nodeType="afterEffect">
                                      <p:stCondLst>
                                        <p:cond delay="0"/>
                                      </p:stCondLst>
                                      <p:childTnLst>
                                        <p:set>
                                          <p:cBhvr>
                                            <p:cTn id="16" dur="1" fill="hold">
                                              <p:stCondLst>
                                                <p:cond delay="0"/>
                                              </p:stCondLst>
                                            </p:cTn>
                                            <p:tgtEl>
                                              <p:spTgt spid="106"/>
                                            </p:tgtEl>
                                            <p:attrNameLst>
                                              <p:attrName>style.visibility</p:attrName>
                                            </p:attrNameLst>
                                          </p:cBhvr>
                                          <p:to>
                                            <p:strVal val="visible"/>
                                          </p:to>
                                        </p:set>
                                        <p:anim calcmode="lin" valueType="num">
                                          <p:cBhvr additive="base">
                                            <p:cTn id="17" dur="500" fill="hold"/>
                                            <p:tgtEl>
                                              <p:spTgt spid="106"/>
                                            </p:tgtEl>
                                            <p:attrNameLst>
                                              <p:attrName>ppt_x</p:attrName>
                                            </p:attrNameLst>
                                          </p:cBhvr>
                                          <p:tavLst>
                                            <p:tav tm="0">
                                              <p:val>
                                                <p:strVal val="1+#ppt_w/2"/>
                                              </p:val>
                                            </p:tav>
                                            <p:tav tm="100000">
                                              <p:val>
                                                <p:strVal val="#ppt_x"/>
                                              </p:val>
                                            </p:tav>
                                          </p:tavLst>
                                        </p:anim>
                                        <p:anim calcmode="lin" valueType="num">
                                          <p:cBhvr additive="base">
                                            <p:cTn id="18" dur="500" fill="hold"/>
                                            <p:tgtEl>
                                              <p:spTgt spid="10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decel="62000"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additive="base">
                                            <p:cTn id="22" dur="500" fill="hold"/>
                                            <p:tgtEl>
                                              <p:spTgt spid="64"/>
                                            </p:tgtEl>
                                            <p:attrNameLst>
                                              <p:attrName>ppt_x</p:attrName>
                                            </p:attrNameLst>
                                          </p:cBhvr>
                                          <p:tavLst>
                                            <p:tav tm="0">
                                              <p:val>
                                                <p:strVal val="0-#ppt_w/2"/>
                                              </p:val>
                                            </p:tav>
                                            <p:tav tm="100000">
                                              <p:val>
                                                <p:strVal val="#ppt_x"/>
                                              </p:val>
                                            </p:tav>
                                          </p:tavLst>
                                        </p:anim>
                                        <p:anim calcmode="lin" valueType="num">
                                          <p:cBhvr additive="base">
                                            <p:cTn id="23" dur="500" fill="hold"/>
                                            <p:tgtEl>
                                              <p:spTgt spid="6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decel="62000" fill="hold" nodeType="after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additive="base">
                                            <p:cTn id="27" dur="500" fill="hold"/>
                                            <p:tgtEl>
                                              <p:spTgt spid="77"/>
                                            </p:tgtEl>
                                            <p:attrNameLst>
                                              <p:attrName>ppt_x</p:attrName>
                                            </p:attrNameLst>
                                          </p:cBhvr>
                                          <p:tavLst>
                                            <p:tav tm="0">
                                              <p:val>
                                                <p:strVal val="1+#ppt_w/2"/>
                                              </p:val>
                                            </p:tav>
                                            <p:tav tm="100000">
                                              <p:val>
                                                <p:strVal val="#ppt_x"/>
                                              </p:val>
                                            </p:tav>
                                          </p:tavLst>
                                        </p:anim>
                                        <p:anim calcmode="lin" valueType="num">
                                          <p:cBhvr additive="base">
                                            <p:cTn id="28"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ppt_x"/>
                                              </p:val>
                                            </p:tav>
                                            <p:tav tm="100000">
                                              <p:val>
                                                <p:strVal val="#ppt_x"/>
                                              </p:val>
                                            </p:tav>
                                          </p:tavLst>
                                        </p:anim>
                                        <p:anim calcmode="lin" valueType="num">
                                          <p:cBhvr additive="base">
                                            <p:cTn id="8" dur="500" fill="hold"/>
                                            <p:tgtEl>
                                              <p:spTgt spid="7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62000"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fill="hold"/>
                                            <p:tgtEl>
                                              <p:spTgt spid="57"/>
                                            </p:tgtEl>
                                            <p:attrNameLst>
                                              <p:attrName>ppt_x</p:attrName>
                                            </p:attrNameLst>
                                          </p:cBhvr>
                                          <p:tavLst>
                                            <p:tav tm="0">
                                              <p:val>
                                                <p:strVal val="0-#ppt_w/2"/>
                                              </p:val>
                                            </p:tav>
                                            <p:tav tm="100000">
                                              <p:val>
                                                <p:strVal val="#ppt_x"/>
                                              </p:val>
                                            </p:tav>
                                          </p:tavLst>
                                        </p:anim>
                                        <p:anim calcmode="lin" valueType="num">
                                          <p:cBhvr additive="base">
                                            <p:cTn id="13" dur="5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62000" fill="hold" nodeType="afterEffect">
                                      <p:stCondLst>
                                        <p:cond delay="0"/>
                                      </p:stCondLst>
                                      <p:childTnLst>
                                        <p:set>
                                          <p:cBhvr>
                                            <p:cTn id="16" dur="1" fill="hold">
                                              <p:stCondLst>
                                                <p:cond delay="0"/>
                                              </p:stCondLst>
                                            </p:cTn>
                                            <p:tgtEl>
                                              <p:spTgt spid="106"/>
                                            </p:tgtEl>
                                            <p:attrNameLst>
                                              <p:attrName>style.visibility</p:attrName>
                                            </p:attrNameLst>
                                          </p:cBhvr>
                                          <p:to>
                                            <p:strVal val="visible"/>
                                          </p:to>
                                        </p:set>
                                        <p:anim calcmode="lin" valueType="num">
                                          <p:cBhvr additive="base">
                                            <p:cTn id="17" dur="500" fill="hold"/>
                                            <p:tgtEl>
                                              <p:spTgt spid="106"/>
                                            </p:tgtEl>
                                            <p:attrNameLst>
                                              <p:attrName>ppt_x</p:attrName>
                                            </p:attrNameLst>
                                          </p:cBhvr>
                                          <p:tavLst>
                                            <p:tav tm="0">
                                              <p:val>
                                                <p:strVal val="1+#ppt_w/2"/>
                                              </p:val>
                                            </p:tav>
                                            <p:tav tm="100000">
                                              <p:val>
                                                <p:strVal val="#ppt_x"/>
                                              </p:val>
                                            </p:tav>
                                          </p:tavLst>
                                        </p:anim>
                                        <p:anim calcmode="lin" valueType="num">
                                          <p:cBhvr additive="base">
                                            <p:cTn id="18" dur="500" fill="hold"/>
                                            <p:tgtEl>
                                              <p:spTgt spid="10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decel="62000"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additive="base">
                                            <p:cTn id="22" dur="500" fill="hold"/>
                                            <p:tgtEl>
                                              <p:spTgt spid="64"/>
                                            </p:tgtEl>
                                            <p:attrNameLst>
                                              <p:attrName>ppt_x</p:attrName>
                                            </p:attrNameLst>
                                          </p:cBhvr>
                                          <p:tavLst>
                                            <p:tav tm="0">
                                              <p:val>
                                                <p:strVal val="0-#ppt_w/2"/>
                                              </p:val>
                                            </p:tav>
                                            <p:tav tm="100000">
                                              <p:val>
                                                <p:strVal val="#ppt_x"/>
                                              </p:val>
                                            </p:tav>
                                          </p:tavLst>
                                        </p:anim>
                                        <p:anim calcmode="lin" valueType="num">
                                          <p:cBhvr additive="base">
                                            <p:cTn id="23" dur="500" fill="hold"/>
                                            <p:tgtEl>
                                              <p:spTgt spid="6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decel="62000" fill="hold" nodeType="after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additive="base">
                                            <p:cTn id="27" dur="500" fill="hold"/>
                                            <p:tgtEl>
                                              <p:spTgt spid="77"/>
                                            </p:tgtEl>
                                            <p:attrNameLst>
                                              <p:attrName>ppt_x</p:attrName>
                                            </p:attrNameLst>
                                          </p:cBhvr>
                                          <p:tavLst>
                                            <p:tav tm="0">
                                              <p:val>
                                                <p:strVal val="1+#ppt_w/2"/>
                                              </p:val>
                                            </p:tav>
                                            <p:tav tm="100000">
                                              <p:val>
                                                <p:strVal val="#ppt_x"/>
                                              </p:val>
                                            </p:tav>
                                          </p:tavLst>
                                        </p:anim>
                                        <p:anim calcmode="lin" valueType="num">
                                          <p:cBhvr additive="base">
                                            <p:cTn id="28"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390384" y="2431781"/>
            <a:ext cx="7745910" cy="10348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8000" b="1" dirty="0" smtClean="0">
                <a:solidFill>
                  <a:schemeClr val="accent1"/>
                </a:solidFill>
                <a:latin typeface="+mn-ea"/>
                <a:ea typeface="+mn-ea"/>
              </a:rPr>
              <a:t>感谢您的观看</a:t>
            </a:r>
            <a:endParaRPr lang="zh-CN" altLang="en-US" sz="8000" b="1" dirty="0">
              <a:solidFill>
                <a:schemeClr val="accent1"/>
              </a:solidFill>
              <a:latin typeface="+mn-ea"/>
              <a:ea typeface="+mn-ea"/>
            </a:endParaRPr>
          </a:p>
        </p:txBody>
      </p:sp>
      <p:sp>
        <p:nvSpPr>
          <p:cNvPr id="3" name="Rectangle 4"/>
          <p:cNvSpPr txBox="1">
            <a:spLocks noChangeArrowheads="1"/>
          </p:cNvSpPr>
          <p:nvPr/>
        </p:nvSpPr>
        <p:spPr bwMode="auto">
          <a:xfrm>
            <a:off x="390384" y="3517110"/>
            <a:ext cx="7361701" cy="548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400" b="0" dirty="0">
                <a:solidFill>
                  <a:schemeClr val="accent1"/>
                </a:solidFill>
                <a:latin typeface="+mn-ea"/>
                <a:ea typeface="+mn-ea"/>
              </a:rPr>
              <a:t>这里输入您的副标题或者是课程的具体名称</a:t>
            </a:r>
            <a:endParaRPr lang="zh-CN" altLang="zh-CN" sz="2400" b="0" dirty="0">
              <a:solidFill>
                <a:schemeClr val="accent1"/>
              </a:solidFill>
              <a:latin typeface="+mn-ea"/>
              <a:ea typeface="+mn-ea"/>
            </a:endParaRPr>
          </a:p>
        </p:txBody>
      </p:sp>
      <p:sp>
        <p:nvSpPr>
          <p:cNvPr id="7" name="01 42"/>
          <p:cNvSpPr txBox="1"/>
          <p:nvPr/>
        </p:nvSpPr>
        <p:spPr>
          <a:xfrm>
            <a:off x="500764" y="4172348"/>
            <a:ext cx="2298419" cy="502445"/>
          </a:xfrm>
          <a:prstGeom prst="rect">
            <a:avLst/>
          </a:prstGeom>
          <a:solidFill>
            <a:schemeClr val="accent1"/>
          </a:solidFill>
        </p:spPr>
        <p:txBody>
          <a:bodyPr wrap="square" rtlCol="0">
            <a:spAutoFit/>
          </a:bodyPr>
          <a:lstStyle/>
          <a:p>
            <a:pPr algn="ctr"/>
            <a:r>
              <a:rPr lang="zh-CN" altLang="en-US" sz="2665" dirty="0" smtClean="0">
                <a:solidFill>
                  <a:srgbClr val="FFFFFF"/>
                </a:solidFill>
                <a:latin typeface="微软雅黑" panose="020B0503020204020204" pitchFamily="34" charset="-122"/>
                <a:ea typeface="微软雅黑" panose="020B0503020204020204" pitchFamily="34" charset="-122"/>
              </a:rPr>
              <a:t>老师：代用名</a:t>
            </a:r>
            <a:endParaRPr lang="zh-CN" altLang="en-US" sz="2665" dirty="0">
              <a:solidFill>
                <a:srgbClr val="FFFFFF"/>
              </a:solidFill>
              <a:latin typeface="微软雅黑" panose="020B0503020204020204" pitchFamily="34" charset="-122"/>
              <a:ea typeface="微软雅黑" panose="020B0503020204020204" pitchFamily="34" charset="-122"/>
            </a:endParaRPr>
          </a:p>
        </p:txBody>
      </p:sp>
      <p:sp>
        <p:nvSpPr>
          <p:cNvPr id="8" name="01 42"/>
          <p:cNvSpPr txBox="1"/>
          <p:nvPr/>
        </p:nvSpPr>
        <p:spPr>
          <a:xfrm>
            <a:off x="3044888" y="4186353"/>
            <a:ext cx="2298419" cy="502445"/>
          </a:xfrm>
          <a:prstGeom prst="rect">
            <a:avLst/>
          </a:prstGeom>
          <a:solidFill>
            <a:schemeClr val="accent1"/>
          </a:solidFill>
        </p:spPr>
        <p:txBody>
          <a:bodyPr wrap="square" rtlCol="0">
            <a:spAutoFit/>
          </a:bodyPr>
          <a:lstStyle/>
          <a:p>
            <a:pPr algn="ctr"/>
            <a:r>
              <a:rPr lang="zh-CN" altLang="en-US" sz="2665" dirty="0">
                <a:solidFill>
                  <a:srgbClr val="FFFFFF"/>
                </a:solidFill>
                <a:latin typeface="微软雅黑" panose="020B0503020204020204" pitchFamily="34" charset="-122"/>
                <a:ea typeface="微软雅黑" panose="020B0503020204020204" pitchFamily="34" charset="-122"/>
              </a:rPr>
              <a:t>时间</a:t>
            </a:r>
            <a:r>
              <a:rPr lang="zh-CN" altLang="en-US" sz="2665" dirty="0" smtClean="0">
                <a:solidFill>
                  <a:srgbClr val="FFFFFF"/>
                </a:solidFill>
                <a:latin typeface="微软雅黑" panose="020B0503020204020204" pitchFamily="34" charset="-122"/>
                <a:ea typeface="微软雅黑" panose="020B0503020204020204" pitchFamily="34" charset="-122"/>
              </a:rPr>
              <a:t>：代用名</a:t>
            </a:r>
            <a:endParaRPr lang="zh-CN" altLang="en-US" sz="2665"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9" name="Group 10"/>
          <p:cNvGrpSpPr/>
          <p:nvPr/>
        </p:nvGrpSpPr>
        <p:grpSpPr bwMode="auto">
          <a:xfrm>
            <a:off x="1887539" y="4629217"/>
            <a:ext cx="2163481" cy="1754983"/>
            <a:chOff x="0" y="0"/>
            <a:chExt cx="2726" cy="2211"/>
          </a:xfrm>
        </p:grpSpPr>
        <p:sp>
          <p:nvSpPr>
            <p:cNvPr id="220"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dirty="0">
                  <a:solidFill>
                    <a:schemeClr val="accent1"/>
                  </a:solidFill>
                  <a:latin typeface="微软雅黑" panose="020B0503020204020204" pitchFamily="34" charset="-122"/>
                  <a:ea typeface="微软雅黑" panose="020B0503020204020204" pitchFamily="34" charset="-122"/>
                  <a:cs typeface="Lato Regular" charset="0"/>
                  <a:sym typeface="Lato Regular" charset="0"/>
                </a:rPr>
                <a:t>单击此处添加标题</a:t>
              </a:r>
              <a:endParaRPr lang="en-US" dirty="0">
                <a:solidFill>
                  <a:schemeClr val="accent1"/>
                </a:solidFill>
                <a:latin typeface="微软雅黑" panose="020B0503020204020204" pitchFamily="34" charset="-122"/>
                <a:ea typeface="微软雅黑" panose="020B0503020204020204" pitchFamily="34" charset="-122"/>
                <a:cs typeface="Lato Regular" charset="0"/>
                <a:sym typeface="Lato Regular" charset="0"/>
              </a:endParaRPr>
            </a:p>
          </p:txBody>
        </p:sp>
        <p:sp>
          <p:nvSpPr>
            <p:cNvPr id="221"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a:t>
              </a:r>
              <a:r>
                <a:rPr lang="en-US" altLang="zh-CN" sz="1200" dirty="0">
                  <a:solidFill>
                    <a:srgbClr val="7F7F7F"/>
                  </a:solidFill>
                  <a:latin typeface="微软雅黑" panose="020B0503020204020204" pitchFamily="34" charset="-122"/>
                  <a:ea typeface="微软雅黑" panose="020B0503020204020204" pitchFamily="34" charset="-122"/>
                  <a:sym typeface="Gill Sans" charset="0"/>
                </a:rPr>
                <a:t>200</a:t>
              </a: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200" dirty="0">
                  <a:solidFill>
                    <a:srgbClr val="7F7F7F"/>
                  </a:solidFill>
                  <a:latin typeface="微软雅黑" panose="020B0503020204020204" pitchFamily="34" charset="-122"/>
                  <a:ea typeface="微软雅黑" panose="020B0503020204020204" pitchFamily="34" charset="-122"/>
                  <a:sym typeface="Gill Sans" charset="0"/>
                </a:rPr>
                <a:t>5</a:t>
              </a: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分钟之内。</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22" name="Group 13"/>
          <p:cNvGrpSpPr/>
          <p:nvPr/>
        </p:nvGrpSpPr>
        <p:grpSpPr bwMode="auto">
          <a:xfrm>
            <a:off x="1216909" y="4612218"/>
            <a:ext cx="464283" cy="463550"/>
            <a:chOff x="0" y="0"/>
            <a:chExt cx="584" cy="584"/>
          </a:xfrm>
        </p:grpSpPr>
        <p:sp>
          <p:nvSpPr>
            <p:cNvPr id="223" name="Oval 14"/>
            <p:cNvSpPr/>
            <p:nvPr/>
          </p:nvSpPr>
          <p:spPr bwMode="auto">
            <a:xfrm>
              <a:off x="0" y="0"/>
              <a:ext cx="584" cy="584"/>
            </a:xfrm>
            <a:prstGeom prst="ellipse">
              <a:avLst/>
            </a:prstGeom>
            <a:solidFill>
              <a:schemeClr val="accent2"/>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8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24" name="Rectangle 15"/>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00" kern="0" dirty="0">
                  <a:solidFill>
                    <a:srgbClr val="FFFFFF"/>
                  </a:solidFill>
                  <a:latin typeface="微软雅黑" panose="020B0503020204020204" pitchFamily="34" charset="-122"/>
                  <a:ea typeface="微软雅黑" panose="020B0503020204020204" pitchFamily="34" charset="-122"/>
                  <a:cs typeface="Lato Light" charset="0"/>
                  <a:sym typeface="Lato Light" charset="0"/>
                </a:rPr>
                <a:t>1</a:t>
              </a:r>
            </a:p>
          </p:txBody>
        </p:sp>
      </p:grpSp>
      <p:grpSp>
        <p:nvGrpSpPr>
          <p:cNvPr id="225" name="Group 4"/>
          <p:cNvGrpSpPr/>
          <p:nvPr/>
        </p:nvGrpSpPr>
        <p:grpSpPr>
          <a:xfrm>
            <a:off x="1067802" y="4043853"/>
            <a:ext cx="9791812" cy="284515"/>
            <a:chOff x="899592" y="2852807"/>
            <a:chExt cx="7344815" cy="213386"/>
          </a:xfrm>
          <a:solidFill>
            <a:srgbClr val="969696"/>
          </a:solidFill>
        </p:grpSpPr>
        <p:sp>
          <p:nvSpPr>
            <p:cNvPr id="226"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18565" fontAlgn="base">
                <a:spcBef>
                  <a:spcPct val="0"/>
                </a:spcBef>
                <a:spcAft>
                  <a:spcPct val="0"/>
                </a:spcAft>
                <a:defRPr/>
              </a:pPr>
              <a:endParaRPr lang="en-US" sz="75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27"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18565" fontAlgn="base">
                <a:spcBef>
                  <a:spcPct val="0"/>
                </a:spcBef>
                <a:spcAft>
                  <a:spcPct val="0"/>
                </a:spcAft>
                <a:defRPr/>
              </a:pPr>
              <a:endParaRPr lang="en-US" sz="75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28" name="Flowchart: Merge 64"/>
            <p:cNvSpPr/>
            <p:nvPr/>
          </p:nvSpPr>
          <p:spPr bwMode="auto">
            <a:xfrm>
              <a:off x="3708663"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18565" fontAlgn="base">
                <a:spcBef>
                  <a:spcPct val="0"/>
                </a:spcBef>
                <a:spcAft>
                  <a:spcPct val="0"/>
                </a:spcAft>
                <a:defRPr/>
              </a:pPr>
              <a:endParaRPr lang="en-US" sz="75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29" name="Flowchart: Merge 65"/>
            <p:cNvSpPr/>
            <p:nvPr/>
          </p:nvSpPr>
          <p:spPr bwMode="auto">
            <a:xfrm>
              <a:off x="6174461"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18565" fontAlgn="base">
                <a:spcBef>
                  <a:spcPct val="0"/>
                </a:spcBef>
                <a:spcAft>
                  <a:spcPct val="0"/>
                </a:spcAft>
                <a:defRPr/>
              </a:pPr>
              <a:endParaRPr lang="en-US" sz="7500" ker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230" name="Group 10"/>
          <p:cNvGrpSpPr/>
          <p:nvPr/>
        </p:nvGrpSpPr>
        <p:grpSpPr bwMode="auto">
          <a:xfrm>
            <a:off x="5391574" y="4629217"/>
            <a:ext cx="2163481" cy="1754983"/>
            <a:chOff x="0" y="0"/>
            <a:chExt cx="2726" cy="2211"/>
          </a:xfrm>
        </p:grpSpPr>
        <p:sp>
          <p:nvSpPr>
            <p:cNvPr id="231"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dirty="0">
                  <a:solidFill>
                    <a:schemeClr val="accent1"/>
                  </a:solidFill>
                  <a:latin typeface="微软雅黑" panose="020B0503020204020204" pitchFamily="34" charset="-122"/>
                  <a:ea typeface="微软雅黑" panose="020B0503020204020204" pitchFamily="34" charset="-122"/>
                  <a:cs typeface="Lato Regular" charset="0"/>
                  <a:sym typeface="Lato Regular" charset="0"/>
                </a:rPr>
                <a:t>单击此处添加标题</a:t>
              </a:r>
              <a:endParaRPr lang="en-US" dirty="0">
                <a:solidFill>
                  <a:schemeClr val="accent1"/>
                </a:solidFill>
                <a:latin typeface="微软雅黑" panose="020B0503020204020204" pitchFamily="34" charset="-122"/>
                <a:ea typeface="微软雅黑" panose="020B0503020204020204" pitchFamily="34" charset="-122"/>
                <a:cs typeface="Lato Regular" charset="0"/>
                <a:sym typeface="Lato Regular" charset="0"/>
              </a:endParaRPr>
            </a:p>
          </p:txBody>
        </p:sp>
        <p:sp>
          <p:nvSpPr>
            <p:cNvPr id="232"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a:t>
              </a:r>
              <a:r>
                <a:rPr lang="en-US" altLang="zh-CN" sz="1200" dirty="0">
                  <a:solidFill>
                    <a:srgbClr val="7F7F7F"/>
                  </a:solidFill>
                  <a:latin typeface="微软雅黑" panose="020B0503020204020204" pitchFamily="34" charset="-122"/>
                  <a:ea typeface="微软雅黑" panose="020B0503020204020204" pitchFamily="34" charset="-122"/>
                  <a:sym typeface="Gill Sans" charset="0"/>
                </a:rPr>
                <a:t>200</a:t>
              </a: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200" dirty="0">
                  <a:solidFill>
                    <a:srgbClr val="7F7F7F"/>
                  </a:solidFill>
                  <a:latin typeface="微软雅黑" panose="020B0503020204020204" pitchFamily="34" charset="-122"/>
                  <a:ea typeface="微软雅黑" panose="020B0503020204020204" pitchFamily="34" charset="-122"/>
                  <a:sym typeface="Gill Sans" charset="0"/>
                </a:rPr>
                <a:t>5</a:t>
              </a: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分钟之内。</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33" name="Group 13"/>
          <p:cNvGrpSpPr/>
          <p:nvPr/>
        </p:nvGrpSpPr>
        <p:grpSpPr bwMode="auto">
          <a:xfrm>
            <a:off x="4720943" y="4612218"/>
            <a:ext cx="464283" cy="463550"/>
            <a:chOff x="0" y="0"/>
            <a:chExt cx="584" cy="584"/>
          </a:xfrm>
        </p:grpSpPr>
        <p:sp>
          <p:nvSpPr>
            <p:cNvPr id="234" name="Oval 14"/>
            <p:cNvSpPr/>
            <p:nvPr/>
          </p:nvSpPr>
          <p:spPr bwMode="auto">
            <a:xfrm>
              <a:off x="0" y="0"/>
              <a:ext cx="584" cy="584"/>
            </a:xfrm>
            <a:prstGeom prst="ellipse">
              <a:avLst/>
            </a:prstGeom>
            <a:solidFill>
              <a:schemeClr val="accent3"/>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8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35" name="Rectangle 15"/>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00" kern="0" dirty="0">
                  <a:solidFill>
                    <a:srgbClr val="FFFFFF"/>
                  </a:solidFill>
                  <a:latin typeface="微软雅黑" panose="020B0503020204020204" pitchFamily="34" charset="-122"/>
                  <a:ea typeface="微软雅黑" panose="020B0503020204020204" pitchFamily="34" charset="-122"/>
                  <a:cs typeface="Lato Light" charset="0"/>
                  <a:sym typeface="Lato Light" charset="0"/>
                </a:rPr>
                <a:t>2</a:t>
              </a:r>
            </a:p>
          </p:txBody>
        </p:sp>
      </p:grpSp>
      <p:grpSp>
        <p:nvGrpSpPr>
          <p:cNvPr id="236" name="Group 10"/>
          <p:cNvGrpSpPr/>
          <p:nvPr/>
        </p:nvGrpSpPr>
        <p:grpSpPr bwMode="auto">
          <a:xfrm>
            <a:off x="8708087" y="4629217"/>
            <a:ext cx="2163481" cy="1754983"/>
            <a:chOff x="0" y="0"/>
            <a:chExt cx="2726" cy="2211"/>
          </a:xfrm>
        </p:grpSpPr>
        <p:sp>
          <p:nvSpPr>
            <p:cNvPr id="237"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dirty="0">
                  <a:solidFill>
                    <a:schemeClr val="accent1"/>
                  </a:solidFill>
                  <a:latin typeface="微软雅黑" panose="020B0503020204020204" pitchFamily="34" charset="-122"/>
                  <a:ea typeface="微软雅黑" panose="020B0503020204020204" pitchFamily="34" charset="-122"/>
                  <a:cs typeface="Lato Regular" charset="0"/>
                  <a:sym typeface="Lato Regular" charset="0"/>
                </a:rPr>
                <a:t>单击此处添加标题</a:t>
              </a:r>
              <a:endParaRPr lang="en-US" dirty="0">
                <a:solidFill>
                  <a:schemeClr val="accent1"/>
                </a:solidFill>
                <a:latin typeface="微软雅黑" panose="020B0503020204020204" pitchFamily="34" charset="-122"/>
                <a:ea typeface="微软雅黑" panose="020B0503020204020204" pitchFamily="34" charset="-122"/>
                <a:cs typeface="Lato Regular" charset="0"/>
                <a:sym typeface="Lato Regular" charset="0"/>
              </a:endParaRPr>
            </a:p>
          </p:txBody>
        </p:sp>
        <p:sp>
          <p:nvSpPr>
            <p:cNvPr id="238"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a:t>
              </a:r>
              <a:r>
                <a:rPr lang="en-US" altLang="zh-CN" sz="1200" dirty="0">
                  <a:solidFill>
                    <a:srgbClr val="7F7F7F"/>
                  </a:solidFill>
                  <a:latin typeface="微软雅黑" panose="020B0503020204020204" pitchFamily="34" charset="-122"/>
                  <a:ea typeface="微软雅黑" panose="020B0503020204020204" pitchFamily="34" charset="-122"/>
                  <a:sym typeface="Gill Sans" charset="0"/>
                </a:rPr>
                <a:t>200</a:t>
              </a: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200" dirty="0">
                  <a:solidFill>
                    <a:srgbClr val="7F7F7F"/>
                  </a:solidFill>
                  <a:latin typeface="微软雅黑" panose="020B0503020204020204" pitchFamily="34" charset="-122"/>
                  <a:ea typeface="微软雅黑" panose="020B0503020204020204" pitchFamily="34" charset="-122"/>
                  <a:sym typeface="Gill Sans" charset="0"/>
                </a:rPr>
                <a:t>5</a:t>
              </a:r>
              <a:r>
                <a:rPr lang="zh-CN" altLang="en-US" sz="1200" dirty="0">
                  <a:solidFill>
                    <a:srgbClr val="7F7F7F"/>
                  </a:solidFill>
                  <a:latin typeface="微软雅黑" panose="020B0503020204020204" pitchFamily="34" charset="-122"/>
                  <a:ea typeface="微软雅黑" panose="020B0503020204020204" pitchFamily="34" charset="-122"/>
                  <a:sym typeface="Gill Sans" charset="0"/>
                </a:rPr>
                <a:t>分钟之内。</a:t>
              </a:r>
              <a:endParaRPr lang="en-US" sz="1200" dirty="0">
                <a:solidFill>
                  <a:srgbClr val="7F7F7F"/>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39" name="Group 13"/>
          <p:cNvGrpSpPr/>
          <p:nvPr/>
        </p:nvGrpSpPr>
        <p:grpSpPr bwMode="auto">
          <a:xfrm>
            <a:off x="8053355" y="4612219"/>
            <a:ext cx="464284" cy="463550"/>
            <a:chOff x="20" y="0"/>
            <a:chExt cx="584" cy="584"/>
          </a:xfrm>
        </p:grpSpPr>
        <p:sp>
          <p:nvSpPr>
            <p:cNvPr id="240" name="Oval 14"/>
            <p:cNvSpPr/>
            <p:nvPr/>
          </p:nvSpPr>
          <p:spPr bwMode="auto">
            <a:xfrm>
              <a:off x="20" y="0"/>
              <a:ext cx="584" cy="584"/>
            </a:xfrm>
            <a:prstGeom prst="ellipse">
              <a:avLst/>
            </a:prstGeom>
            <a:solidFill>
              <a:schemeClr val="accent4"/>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8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241" name="Rectangle 15"/>
            <p:cNvSpPr/>
            <p:nvPr/>
          </p:nvSpPr>
          <p:spPr bwMode="auto">
            <a:xfrm>
              <a:off x="20" y="45"/>
              <a:ext cx="584"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00" kern="0" dirty="0">
                  <a:solidFill>
                    <a:srgbClr val="FFFFFF"/>
                  </a:solidFill>
                  <a:latin typeface="微软雅黑" panose="020B0503020204020204" pitchFamily="34" charset="-122"/>
                  <a:ea typeface="微软雅黑" panose="020B0503020204020204" pitchFamily="34" charset="-122"/>
                  <a:cs typeface="Lato Light" charset="0"/>
                  <a:sym typeface="Lato Light" charset="0"/>
                </a:rPr>
                <a:t>3</a:t>
              </a:r>
            </a:p>
          </p:txBody>
        </p:sp>
      </p:grpSp>
      <p:sp>
        <p:nvSpPr>
          <p:cNvPr id="244" name="Rectangle 59"/>
          <p:cNvSpPr/>
          <p:nvPr/>
        </p:nvSpPr>
        <p:spPr bwMode="auto">
          <a:xfrm>
            <a:off x="1372541" y="1676253"/>
            <a:ext cx="9258674" cy="2236319"/>
          </a:xfrm>
          <a:prstGeom prst="rect">
            <a:avLst/>
          </a:prstGeom>
          <a:blipFill>
            <a:blip r:embed="rId3"/>
            <a:srcRect/>
            <a:stretch>
              <a:fillRect/>
            </a:stretch>
          </a:blipFill>
          <a:ln w="25400" cap="flat" cmpd="sng" algn="ctr">
            <a:noFill/>
            <a:prstDash val="solid"/>
            <a:round/>
            <a:headEnd type="none" w="med" len="med"/>
            <a:tailEnd type="none" w="med" len="med"/>
          </a:ln>
          <a:effectLst/>
        </p:spPr>
        <p:txBody>
          <a:bodyPr vert="horz" wrap="square" lIns="121908" tIns="60954" rIns="121908" bIns="60954" numCol="1" rtlCol="0" anchor="t" anchorCtr="0" compatLnSpc="1"/>
          <a:lstStyle/>
          <a:p>
            <a:pPr defTabSz="1218565"/>
            <a:endParaRPr lang="en-US" sz="7500">
              <a:solidFill>
                <a:srgbClr val="FFFFFF"/>
              </a:solidFill>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44"/>
                                        </p:tgtEl>
                                        <p:attrNameLst>
                                          <p:attrName>style.visibility</p:attrName>
                                        </p:attrNameLst>
                                      </p:cBhvr>
                                      <p:to>
                                        <p:strVal val="visible"/>
                                      </p:to>
                                    </p:set>
                                    <p:animEffect transition="in" filter="barn(outVertical)">
                                      <p:cBhvr>
                                        <p:cTn id="7" dur="200"/>
                                        <p:tgtEl>
                                          <p:spTgt spid="24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5"/>
                                        </p:tgtEl>
                                        <p:attrNameLst>
                                          <p:attrName>style.visibility</p:attrName>
                                        </p:attrNameLst>
                                      </p:cBhvr>
                                      <p:to>
                                        <p:strVal val="visible"/>
                                      </p:to>
                                    </p:set>
                                    <p:animEffect transition="in" filter="wipe(left)">
                                      <p:cBhvr>
                                        <p:cTn id="11" dur="200"/>
                                        <p:tgtEl>
                                          <p:spTgt spid="225"/>
                                        </p:tgtEl>
                                      </p:cBhvr>
                                    </p:animEffect>
                                  </p:childTnLst>
                                </p:cTn>
                              </p:par>
                              <p:par>
                                <p:cTn id="12" presetID="23" presetClass="entr" presetSubtype="16" fill="hold" nodeType="withEffect">
                                  <p:stCondLst>
                                    <p:cond delay="0"/>
                                  </p:stCondLst>
                                  <p:childTnLst>
                                    <p:set>
                                      <p:cBhvr>
                                        <p:cTn id="13" dur="1" fill="hold">
                                          <p:stCondLst>
                                            <p:cond delay="0"/>
                                          </p:stCondLst>
                                        </p:cTn>
                                        <p:tgtEl>
                                          <p:spTgt spid="222"/>
                                        </p:tgtEl>
                                        <p:attrNameLst>
                                          <p:attrName>style.visibility</p:attrName>
                                        </p:attrNameLst>
                                      </p:cBhvr>
                                      <p:to>
                                        <p:strVal val="visible"/>
                                      </p:to>
                                    </p:set>
                                    <p:anim calcmode="lin" valueType="num">
                                      <p:cBhvr>
                                        <p:cTn id="14" dur="200" fill="hold"/>
                                        <p:tgtEl>
                                          <p:spTgt spid="222"/>
                                        </p:tgtEl>
                                        <p:attrNameLst>
                                          <p:attrName>ppt_w</p:attrName>
                                        </p:attrNameLst>
                                      </p:cBhvr>
                                      <p:tavLst>
                                        <p:tav tm="0">
                                          <p:val>
                                            <p:fltVal val="0"/>
                                          </p:val>
                                        </p:tav>
                                        <p:tav tm="100000">
                                          <p:val>
                                            <p:strVal val="#ppt_w"/>
                                          </p:val>
                                        </p:tav>
                                      </p:tavLst>
                                    </p:anim>
                                    <p:anim calcmode="lin" valueType="num">
                                      <p:cBhvr>
                                        <p:cTn id="15" dur="200" fill="hold"/>
                                        <p:tgtEl>
                                          <p:spTgt spid="222"/>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219"/>
                                        </p:tgtEl>
                                        <p:attrNameLst>
                                          <p:attrName>style.visibility</p:attrName>
                                        </p:attrNameLst>
                                      </p:cBhvr>
                                      <p:to>
                                        <p:strVal val="visible"/>
                                      </p:to>
                                    </p:set>
                                    <p:animEffect transition="in" filter="wipe(left)">
                                      <p:cBhvr>
                                        <p:cTn id="19" dur="200"/>
                                        <p:tgtEl>
                                          <p:spTgt spid="219"/>
                                        </p:tgtEl>
                                      </p:cBhvr>
                                    </p:animEffect>
                                  </p:childTnLst>
                                </p:cTn>
                              </p:par>
                              <p:par>
                                <p:cTn id="20" presetID="23" presetClass="entr" presetSubtype="16" fill="hold" nodeType="withEffect">
                                  <p:stCondLst>
                                    <p:cond delay="0"/>
                                  </p:stCondLst>
                                  <p:childTnLst>
                                    <p:set>
                                      <p:cBhvr>
                                        <p:cTn id="21" dur="1" fill="hold">
                                          <p:stCondLst>
                                            <p:cond delay="0"/>
                                          </p:stCondLst>
                                        </p:cTn>
                                        <p:tgtEl>
                                          <p:spTgt spid="233"/>
                                        </p:tgtEl>
                                        <p:attrNameLst>
                                          <p:attrName>style.visibility</p:attrName>
                                        </p:attrNameLst>
                                      </p:cBhvr>
                                      <p:to>
                                        <p:strVal val="visible"/>
                                      </p:to>
                                    </p:set>
                                    <p:anim calcmode="lin" valueType="num">
                                      <p:cBhvr>
                                        <p:cTn id="22" dur="200" fill="hold"/>
                                        <p:tgtEl>
                                          <p:spTgt spid="233"/>
                                        </p:tgtEl>
                                        <p:attrNameLst>
                                          <p:attrName>ppt_w</p:attrName>
                                        </p:attrNameLst>
                                      </p:cBhvr>
                                      <p:tavLst>
                                        <p:tav tm="0">
                                          <p:val>
                                            <p:fltVal val="0"/>
                                          </p:val>
                                        </p:tav>
                                        <p:tav tm="100000">
                                          <p:val>
                                            <p:strVal val="#ppt_w"/>
                                          </p:val>
                                        </p:tav>
                                      </p:tavLst>
                                    </p:anim>
                                    <p:anim calcmode="lin" valueType="num">
                                      <p:cBhvr>
                                        <p:cTn id="23" dur="200" fill="hold"/>
                                        <p:tgtEl>
                                          <p:spTgt spid="233"/>
                                        </p:tgtEl>
                                        <p:attrNameLst>
                                          <p:attrName>ppt_h</p:attrName>
                                        </p:attrNameLst>
                                      </p:cBhvr>
                                      <p:tavLst>
                                        <p:tav tm="0">
                                          <p:val>
                                            <p:fltVal val="0"/>
                                          </p:val>
                                        </p:tav>
                                        <p:tav tm="100000">
                                          <p:val>
                                            <p:strVal val="#ppt_h"/>
                                          </p:val>
                                        </p:tav>
                                      </p:tavLst>
                                    </p:anim>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230"/>
                                        </p:tgtEl>
                                        <p:attrNameLst>
                                          <p:attrName>style.visibility</p:attrName>
                                        </p:attrNameLst>
                                      </p:cBhvr>
                                      <p:to>
                                        <p:strVal val="visible"/>
                                      </p:to>
                                    </p:set>
                                    <p:animEffect transition="in" filter="wipe(left)">
                                      <p:cBhvr>
                                        <p:cTn id="27" dur="200"/>
                                        <p:tgtEl>
                                          <p:spTgt spid="230"/>
                                        </p:tgtEl>
                                      </p:cBhvr>
                                    </p:animEffect>
                                  </p:childTnLst>
                                </p:cTn>
                              </p:par>
                              <p:par>
                                <p:cTn id="28" presetID="23" presetClass="entr" presetSubtype="16" fill="hold" nodeType="withEffect">
                                  <p:stCondLst>
                                    <p:cond delay="0"/>
                                  </p:stCondLst>
                                  <p:childTnLst>
                                    <p:set>
                                      <p:cBhvr>
                                        <p:cTn id="29" dur="1" fill="hold">
                                          <p:stCondLst>
                                            <p:cond delay="0"/>
                                          </p:stCondLst>
                                        </p:cTn>
                                        <p:tgtEl>
                                          <p:spTgt spid="239"/>
                                        </p:tgtEl>
                                        <p:attrNameLst>
                                          <p:attrName>style.visibility</p:attrName>
                                        </p:attrNameLst>
                                      </p:cBhvr>
                                      <p:to>
                                        <p:strVal val="visible"/>
                                      </p:to>
                                    </p:set>
                                    <p:anim calcmode="lin" valueType="num">
                                      <p:cBhvr>
                                        <p:cTn id="30" dur="200" fill="hold"/>
                                        <p:tgtEl>
                                          <p:spTgt spid="239"/>
                                        </p:tgtEl>
                                        <p:attrNameLst>
                                          <p:attrName>ppt_w</p:attrName>
                                        </p:attrNameLst>
                                      </p:cBhvr>
                                      <p:tavLst>
                                        <p:tav tm="0">
                                          <p:val>
                                            <p:fltVal val="0"/>
                                          </p:val>
                                        </p:tav>
                                        <p:tav tm="100000">
                                          <p:val>
                                            <p:strVal val="#ppt_w"/>
                                          </p:val>
                                        </p:tav>
                                      </p:tavLst>
                                    </p:anim>
                                    <p:anim calcmode="lin" valueType="num">
                                      <p:cBhvr>
                                        <p:cTn id="31" dur="200" fill="hold"/>
                                        <p:tgtEl>
                                          <p:spTgt spid="239"/>
                                        </p:tgtEl>
                                        <p:attrNameLst>
                                          <p:attrName>ppt_h</p:attrName>
                                        </p:attrNameLst>
                                      </p:cBhvr>
                                      <p:tavLst>
                                        <p:tav tm="0">
                                          <p:val>
                                            <p:fltVal val="0"/>
                                          </p:val>
                                        </p:tav>
                                        <p:tav tm="100000">
                                          <p:val>
                                            <p:strVal val="#ppt_h"/>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236"/>
                                        </p:tgtEl>
                                        <p:attrNameLst>
                                          <p:attrName>style.visibility</p:attrName>
                                        </p:attrNameLst>
                                      </p:cBhvr>
                                      <p:to>
                                        <p:strVal val="visible"/>
                                      </p:to>
                                    </p:set>
                                    <p:animEffect transition="in" filter="wipe(left)">
                                      <p:cBhvr>
                                        <p:cTn id="35" dur="2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296712" y="2180863"/>
            <a:ext cx="5567894" cy="1251149"/>
            <a:chOff x="2987824" y="1328290"/>
            <a:chExt cx="4176464" cy="938362"/>
          </a:xfrm>
        </p:grpSpPr>
        <p:grpSp>
          <p:nvGrpSpPr>
            <p:cNvPr id="9" name="组合 8"/>
            <p:cNvGrpSpPr/>
            <p:nvPr/>
          </p:nvGrpSpPr>
          <p:grpSpPr>
            <a:xfrm>
              <a:off x="2987824" y="1328290"/>
              <a:ext cx="4176464" cy="938362"/>
              <a:chOff x="3707904" y="1549051"/>
              <a:chExt cx="4176464" cy="938362"/>
            </a:xfrm>
          </p:grpSpPr>
          <p:grpSp>
            <p:nvGrpSpPr>
              <p:cNvPr id="11" name="组合 10"/>
              <p:cNvGrpSpPr/>
              <p:nvPr/>
            </p:nvGrpSpPr>
            <p:grpSpPr>
              <a:xfrm>
                <a:off x="3707904" y="1549051"/>
                <a:ext cx="4176464" cy="938362"/>
                <a:chOff x="2123728" y="1563638"/>
                <a:chExt cx="4176464" cy="938362"/>
              </a:xfrm>
            </p:grpSpPr>
            <p:sp>
              <p:nvSpPr>
                <p:cNvPr id="13" name="圆角矩形 12"/>
                <p:cNvSpPr/>
                <p:nvPr/>
              </p:nvSpPr>
              <p:spPr>
                <a:xfrm>
                  <a:off x="2123728" y="1741320"/>
                  <a:ext cx="4176464" cy="582997"/>
                </a:xfrm>
                <a:prstGeom prst="round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4" name="Freeform 7"/>
                <p:cNvSpPr/>
                <p:nvPr/>
              </p:nvSpPr>
              <p:spPr bwMode="auto">
                <a:xfrm>
                  <a:off x="2378914" y="1563638"/>
                  <a:ext cx="945174" cy="938362"/>
                </a:xfrm>
                <a:custGeom>
                  <a:avLst/>
                  <a:gdLst>
                    <a:gd name="T0" fmla="*/ 117 w 200"/>
                    <a:gd name="T1" fmla="*/ 7 h 199"/>
                    <a:gd name="T2" fmla="*/ 193 w 200"/>
                    <a:gd name="T3" fmla="*/ 83 h 199"/>
                    <a:gd name="T4" fmla="*/ 195 w 200"/>
                    <a:gd name="T5" fmla="*/ 85 h 199"/>
                    <a:gd name="T6" fmla="*/ 199 w 200"/>
                    <a:gd name="T7" fmla="*/ 94 h 199"/>
                    <a:gd name="T8" fmla="*/ 199 w 200"/>
                    <a:gd name="T9" fmla="*/ 96 h 199"/>
                    <a:gd name="T10" fmla="*/ 198 w 200"/>
                    <a:gd name="T11" fmla="*/ 108 h 199"/>
                    <a:gd name="T12" fmla="*/ 197 w 200"/>
                    <a:gd name="T13" fmla="*/ 110 h 199"/>
                    <a:gd name="T14" fmla="*/ 192 w 200"/>
                    <a:gd name="T15" fmla="*/ 117 h 199"/>
                    <a:gd name="T16" fmla="*/ 116 w 200"/>
                    <a:gd name="T17" fmla="*/ 193 h 199"/>
                    <a:gd name="T18" fmla="*/ 114 w 200"/>
                    <a:gd name="T19" fmla="*/ 194 h 199"/>
                    <a:gd name="T20" fmla="*/ 106 w 200"/>
                    <a:gd name="T21" fmla="*/ 198 h 199"/>
                    <a:gd name="T22" fmla="*/ 103 w 200"/>
                    <a:gd name="T23" fmla="*/ 199 h 199"/>
                    <a:gd name="T24" fmla="*/ 92 w 200"/>
                    <a:gd name="T25" fmla="*/ 198 h 199"/>
                    <a:gd name="T26" fmla="*/ 90 w 200"/>
                    <a:gd name="T27" fmla="*/ 197 h 199"/>
                    <a:gd name="T28" fmla="*/ 83 w 200"/>
                    <a:gd name="T29" fmla="*/ 192 h 199"/>
                    <a:gd name="T30" fmla="*/ 7 w 200"/>
                    <a:gd name="T31" fmla="*/ 116 h 199"/>
                    <a:gd name="T32" fmla="*/ 5 w 200"/>
                    <a:gd name="T33" fmla="*/ 114 h 199"/>
                    <a:gd name="T34" fmla="*/ 1 w 200"/>
                    <a:gd name="T35" fmla="*/ 105 h 199"/>
                    <a:gd name="T36" fmla="*/ 1 w 200"/>
                    <a:gd name="T37" fmla="*/ 103 h 199"/>
                    <a:gd name="T38" fmla="*/ 2 w 200"/>
                    <a:gd name="T39" fmla="*/ 91 h 199"/>
                    <a:gd name="T40" fmla="*/ 3 w 200"/>
                    <a:gd name="T41" fmla="*/ 89 h 199"/>
                    <a:gd name="T42" fmla="*/ 7 w 200"/>
                    <a:gd name="T43" fmla="*/ 82 h 199"/>
                    <a:gd name="T44" fmla="*/ 83 w 200"/>
                    <a:gd name="T45" fmla="*/ 6 h 199"/>
                    <a:gd name="T46" fmla="*/ 85 w 200"/>
                    <a:gd name="T47" fmla="*/ 5 h 199"/>
                    <a:gd name="T48" fmla="*/ 94 w 200"/>
                    <a:gd name="T49" fmla="*/ 1 h 199"/>
                    <a:gd name="T50" fmla="*/ 96 w 200"/>
                    <a:gd name="T51" fmla="*/ 0 h 199"/>
                    <a:gd name="T52" fmla="*/ 108 w 200"/>
                    <a:gd name="T53" fmla="*/ 1 h 199"/>
                    <a:gd name="T54" fmla="*/ 110 w 200"/>
                    <a:gd name="T55" fmla="*/ 2 h 199"/>
                    <a:gd name="T56" fmla="*/ 117 w 200"/>
                    <a:gd name="T57" fmla="*/ 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199">
                      <a:moveTo>
                        <a:pt x="117" y="7"/>
                      </a:moveTo>
                      <a:cubicBezTo>
                        <a:pt x="193" y="83"/>
                        <a:pt x="193" y="83"/>
                        <a:pt x="193" y="83"/>
                      </a:cubicBezTo>
                      <a:cubicBezTo>
                        <a:pt x="195" y="85"/>
                        <a:pt x="195" y="85"/>
                        <a:pt x="195" y="85"/>
                      </a:cubicBezTo>
                      <a:cubicBezTo>
                        <a:pt x="196" y="88"/>
                        <a:pt x="198" y="90"/>
                        <a:pt x="199" y="94"/>
                      </a:cubicBezTo>
                      <a:cubicBezTo>
                        <a:pt x="199" y="96"/>
                        <a:pt x="199" y="96"/>
                        <a:pt x="199" y="96"/>
                      </a:cubicBezTo>
                      <a:cubicBezTo>
                        <a:pt x="200" y="100"/>
                        <a:pt x="199" y="104"/>
                        <a:pt x="198" y="108"/>
                      </a:cubicBezTo>
                      <a:cubicBezTo>
                        <a:pt x="197" y="110"/>
                        <a:pt x="197" y="110"/>
                        <a:pt x="197" y="110"/>
                      </a:cubicBezTo>
                      <a:cubicBezTo>
                        <a:pt x="196" y="112"/>
                        <a:pt x="194" y="115"/>
                        <a:pt x="192" y="117"/>
                      </a:cubicBezTo>
                      <a:cubicBezTo>
                        <a:pt x="116" y="193"/>
                        <a:pt x="116" y="193"/>
                        <a:pt x="116" y="193"/>
                      </a:cubicBezTo>
                      <a:cubicBezTo>
                        <a:pt x="114" y="194"/>
                        <a:pt x="114" y="194"/>
                        <a:pt x="114" y="194"/>
                      </a:cubicBezTo>
                      <a:cubicBezTo>
                        <a:pt x="112" y="196"/>
                        <a:pt x="109" y="197"/>
                        <a:pt x="106" y="198"/>
                      </a:cubicBezTo>
                      <a:cubicBezTo>
                        <a:pt x="103" y="199"/>
                        <a:pt x="103" y="199"/>
                        <a:pt x="103" y="199"/>
                      </a:cubicBezTo>
                      <a:cubicBezTo>
                        <a:pt x="99" y="199"/>
                        <a:pt x="96" y="199"/>
                        <a:pt x="92" y="198"/>
                      </a:cubicBezTo>
                      <a:cubicBezTo>
                        <a:pt x="90" y="197"/>
                        <a:pt x="90" y="197"/>
                        <a:pt x="90" y="197"/>
                      </a:cubicBezTo>
                      <a:cubicBezTo>
                        <a:pt x="87" y="195"/>
                        <a:pt x="85" y="194"/>
                        <a:pt x="83" y="192"/>
                      </a:cubicBezTo>
                      <a:cubicBezTo>
                        <a:pt x="7" y="116"/>
                        <a:pt x="7" y="116"/>
                        <a:pt x="7" y="116"/>
                      </a:cubicBezTo>
                      <a:cubicBezTo>
                        <a:pt x="5" y="114"/>
                        <a:pt x="5" y="114"/>
                        <a:pt x="5" y="114"/>
                      </a:cubicBezTo>
                      <a:cubicBezTo>
                        <a:pt x="3" y="111"/>
                        <a:pt x="2" y="109"/>
                        <a:pt x="1" y="105"/>
                      </a:cubicBezTo>
                      <a:cubicBezTo>
                        <a:pt x="1" y="103"/>
                        <a:pt x="1" y="103"/>
                        <a:pt x="1" y="103"/>
                      </a:cubicBezTo>
                      <a:cubicBezTo>
                        <a:pt x="0" y="99"/>
                        <a:pt x="0" y="95"/>
                        <a:pt x="2" y="91"/>
                      </a:cubicBezTo>
                      <a:cubicBezTo>
                        <a:pt x="3" y="89"/>
                        <a:pt x="3" y="89"/>
                        <a:pt x="3" y="89"/>
                      </a:cubicBezTo>
                      <a:cubicBezTo>
                        <a:pt x="4" y="86"/>
                        <a:pt x="5" y="84"/>
                        <a:pt x="7" y="82"/>
                      </a:cubicBezTo>
                      <a:cubicBezTo>
                        <a:pt x="83" y="6"/>
                        <a:pt x="83" y="6"/>
                        <a:pt x="83" y="6"/>
                      </a:cubicBezTo>
                      <a:cubicBezTo>
                        <a:pt x="85" y="5"/>
                        <a:pt x="85" y="5"/>
                        <a:pt x="85" y="5"/>
                      </a:cubicBezTo>
                      <a:cubicBezTo>
                        <a:pt x="88" y="3"/>
                        <a:pt x="91" y="2"/>
                        <a:pt x="94" y="1"/>
                      </a:cubicBezTo>
                      <a:cubicBezTo>
                        <a:pt x="96" y="0"/>
                        <a:pt x="96" y="0"/>
                        <a:pt x="96" y="0"/>
                      </a:cubicBezTo>
                      <a:cubicBezTo>
                        <a:pt x="100" y="0"/>
                        <a:pt x="104" y="0"/>
                        <a:pt x="108" y="1"/>
                      </a:cubicBezTo>
                      <a:cubicBezTo>
                        <a:pt x="110" y="2"/>
                        <a:pt x="110" y="2"/>
                        <a:pt x="110" y="2"/>
                      </a:cubicBezTo>
                      <a:cubicBezTo>
                        <a:pt x="113" y="4"/>
                        <a:pt x="115" y="5"/>
                        <a:pt x="117" y="7"/>
                      </a:cubicBez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8"/>
                <p:cNvSpPr/>
                <p:nvPr/>
              </p:nvSpPr>
              <p:spPr bwMode="auto">
                <a:xfrm>
                  <a:off x="2448901" y="1630972"/>
                  <a:ext cx="805199" cy="803695"/>
                </a:xfrm>
                <a:custGeom>
                  <a:avLst/>
                  <a:gdLst>
                    <a:gd name="T0" fmla="*/ 111 w 193"/>
                    <a:gd name="T1" fmla="*/ 8 h 193"/>
                    <a:gd name="T2" fmla="*/ 186 w 193"/>
                    <a:gd name="T3" fmla="*/ 83 h 193"/>
                    <a:gd name="T4" fmla="*/ 186 w 193"/>
                    <a:gd name="T5" fmla="*/ 110 h 193"/>
                    <a:gd name="T6" fmla="*/ 111 w 193"/>
                    <a:gd name="T7" fmla="*/ 185 h 193"/>
                    <a:gd name="T8" fmla="*/ 83 w 193"/>
                    <a:gd name="T9" fmla="*/ 185 h 193"/>
                    <a:gd name="T10" fmla="*/ 8 w 193"/>
                    <a:gd name="T11" fmla="*/ 110 h 193"/>
                    <a:gd name="T12" fmla="*/ 8 w 193"/>
                    <a:gd name="T13" fmla="*/ 83 h 193"/>
                    <a:gd name="T14" fmla="*/ 83 w 193"/>
                    <a:gd name="T15" fmla="*/ 8 h 193"/>
                    <a:gd name="T16" fmla="*/ 111 w 193"/>
                    <a:gd name="T17" fmla="*/ 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11" y="8"/>
                      </a:moveTo>
                      <a:cubicBezTo>
                        <a:pt x="186" y="83"/>
                        <a:pt x="186" y="83"/>
                        <a:pt x="186" y="83"/>
                      </a:cubicBezTo>
                      <a:cubicBezTo>
                        <a:pt x="193" y="90"/>
                        <a:pt x="193" y="103"/>
                        <a:pt x="186" y="110"/>
                      </a:cubicBezTo>
                      <a:cubicBezTo>
                        <a:pt x="111" y="185"/>
                        <a:pt x="111" y="185"/>
                        <a:pt x="111" y="185"/>
                      </a:cubicBezTo>
                      <a:cubicBezTo>
                        <a:pt x="103" y="193"/>
                        <a:pt x="91" y="193"/>
                        <a:pt x="83" y="185"/>
                      </a:cubicBezTo>
                      <a:cubicBezTo>
                        <a:pt x="8" y="110"/>
                        <a:pt x="8" y="110"/>
                        <a:pt x="8" y="110"/>
                      </a:cubicBezTo>
                      <a:cubicBezTo>
                        <a:pt x="0" y="103"/>
                        <a:pt x="0" y="90"/>
                        <a:pt x="8" y="83"/>
                      </a:cubicBezTo>
                      <a:cubicBezTo>
                        <a:pt x="83" y="8"/>
                        <a:pt x="83" y="8"/>
                        <a:pt x="83" y="8"/>
                      </a:cubicBezTo>
                      <a:cubicBezTo>
                        <a:pt x="91" y="0"/>
                        <a:pt x="103" y="0"/>
                        <a:pt x="111" y="8"/>
                      </a:cubicBezTo>
                      <a:close/>
                    </a:path>
                  </a:pathLst>
                </a:custGeom>
                <a:solidFill>
                  <a:schemeClr val="tx1">
                    <a:lumMod val="65000"/>
                    <a:lumOff val="35000"/>
                  </a:schemeClr>
                </a:solidFill>
                <a:ln w="12700" cap="flat" cmpd="sng" algn="ctr">
                  <a:solidFill>
                    <a:sysClr val="window" lastClr="FFFFFF"/>
                  </a:solidFill>
                  <a:prstDash val="solid"/>
                </a:ln>
                <a:effectLst/>
              </p:spPr>
              <p:txBody>
                <a:bodyPr rtlCol="0" anchor="ctr"/>
                <a:lstStyle/>
                <a:p>
                  <a:pPr algn="ctr" fontAlgn="base">
                    <a:spcBef>
                      <a:spcPct val="0"/>
                    </a:spcBef>
                    <a:spcAft>
                      <a:spcPct val="0"/>
                    </a:spcAft>
                  </a:pPr>
                  <a:endParaRPr lang="zh-CN" altLang="en-US" kern="0">
                    <a:solidFill>
                      <a:prstClr val="black"/>
                    </a:solidFill>
                    <a:latin typeface="Calibri" panose="020F0502020204030204"/>
                    <a:ea typeface="宋体" panose="02010600030101010101" pitchFamily="2" charset="-122"/>
                  </a:endParaRPr>
                </a:p>
              </p:txBody>
            </p:sp>
          </p:grpSp>
          <p:sp>
            <p:nvSpPr>
              <p:cNvPr id="12" name="标题层"/>
              <p:cNvSpPr txBox="1"/>
              <p:nvPr/>
            </p:nvSpPr>
            <p:spPr bwMode="auto">
              <a:xfrm>
                <a:off x="4126818" y="1756621"/>
                <a:ext cx="617718" cy="496290"/>
              </a:xfrm>
              <a:prstGeom prst="rect">
                <a:avLst/>
              </a:prstGeom>
              <a:noFill/>
              <a:effectLst/>
            </p:spPr>
            <p:txBody>
              <a:bodyPr wrap="square">
                <a:spAutoFit/>
              </a:bodyPr>
              <a:lstStyle/>
              <a:p>
                <a:pPr algn="ctr" defTabSz="1218565">
                  <a:defRPr/>
                </a:pPr>
                <a:r>
                  <a:rPr lang="en-US" altLang="zh-CN" sz="3700" kern="0" dirty="0">
                    <a:solidFill>
                      <a:schemeClr val="bg1"/>
                    </a:solidFill>
                    <a:latin typeface="Impact" panose="020B0806030902050204" pitchFamily="34" charset="0"/>
                    <a:ea typeface="微软雅黑" panose="020B0503020204020204" pitchFamily="34" charset="-122"/>
                    <a:cs typeface="Arial" panose="020B0604020202020204" pitchFamily="34" charset="0"/>
                  </a:rPr>
                  <a:t>01</a:t>
                </a:r>
                <a:endParaRPr lang="zh-CN" altLang="en-US" sz="3700" kern="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grpSp>
        <p:sp>
          <p:nvSpPr>
            <p:cNvPr id="10" name="矩形 9"/>
            <p:cNvSpPr/>
            <p:nvPr/>
          </p:nvSpPr>
          <p:spPr>
            <a:xfrm>
              <a:off x="4188184" y="1597415"/>
              <a:ext cx="2832088" cy="392415"/>
            </a:xfrm>
            <a:prstGeom prst="rect">
              <a:avLst/>
            </a:prstGeom>
          </p:spPr>
          <p:txBody>
            <a:bodyPr wrap="square">
              <a:spAutoFit/>
            </a:bodyPr>
            <a:lstStyle/>
            <a:p>
              <a:pPr algn="just">
                <a:defRPr/>
              </a:pPr>
              <a:r>
                <a:rPr lang="zh-CN" altLang="en-US" sz="14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296712" y="3440379"/>
            <a:ext cx="5567894" cy="1251149"/>
            <a:chOff x="2987824" y="2266652"/>
            <a:chExt cx="4176464" cy="938362"/>
          </a:xfrm>
        </p:grpSpPr>
        <p:grpSp>
          <p:nvGrpSpPr>
            <p:cNvPr id="17" name="组合 16"/>
            <p:cNvGrpSpPr/>
            <p:nvPr/>
          </p:nvGrpSpPr>
          <p:grpSpPr>
            <a:xfrm>
              <a:off x="2987824" y="2266652"/>
              <a:ext cx="4176464" cy="938362"/>
              <a:chOff x="3707904" y="1549051"/>
              <a:chExt cx="4176464" cy="938362"/>
            </a:xfrm>
          </p:grpSpPr>
          <p:grpSp>
            <p:nvGrpSpPr>
              <p:cNvPr id="19" name="组合 18"/>
              <p:cNvGrpSpPr/>
              <p:nvPr/>
            </p:nvGrpSpPr>
            <p:grpSpPr>
              <a:xfrm>
                <a:off x="3707904" y="1549051"/>
                <a:ext cx="4176464" cy="938362"/>
                <a:chOff x="2123728" y="1563638"/>
                <a:chExt cx="4176464" cy="938362"/>
              </a:xfrm>
            </p:grpSpPr>
            <p:sp>
              <p:nvSpPr>
                <p:cNvPr id="21" name="圆角矩形 20"/>
                <p:cNvSpPr/>
                <p:nvPr/>
              </p:nvSpPr>
              <p:spPr>
                <a:xfrm>
                  <a:off x="2123728" y="1741320"/>
                  <a:ext cx="4176464" cy="582997"/>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2" name="Freeform 7"/>
                <p:cNvSpPr/>
                <p:nvPr/>
              </p:nvSpPr>
              <p:spPr bwMode="auto">
                <a:xfrm>
                  <a:off x="2378914" y="1563638"/>
                  <a:ext cx="945174" cy="938362"/>
                </a:xfrm>
                <a:custGeom>
                  <a:avLst/>
                  <a:gdLst>
                    <a:gd name="T0" fmla="*/ 117 w 200"/>
                    <a:gd name="T1" fmla="*/ 7 h 199"/>
                    <a:gd name="T2" fmla="*/ 193 w 200"/>
                    <a:gd name="T3" fmla="*/ 83 h 199"/>
                    <a:gd name="T4" fmla="*/ 195 w 200"/>
                    <a:gd name="T5" fmla="*/ 85 h 199"/>
                    <a:gd name="T6" fmla="*/ 199 w 200"/>
                    <a:gd name="T7" fmla="*/ 94 h 199"/>
                    <a:gd name="T8" fmla="*/ 199 w 200"/>
                    <a:gd name="T9" fmla="*/ 96 h 199"/>
                    <a:gd name="T10" fmla="*/ 198 w 200"/>
                    <a:gd name="T11" fmla="*/ 108 h 199"/>
                    <a:gd name="T12" fmla="*/ 197 w 200"/>
                    <a:gd name="T13" fmla="*/ 110 h 199"/>
                    <a:gd name="T14" fmla="*/ 192 w 200"/>
                    <a:gd name="T15" fmla="*/ 117 h 199"/>
                    <a:gd name="T16" fmla="*/ 116 w 200"/>
                    <a:gd name="T17" fmla="*/ 193 h 199"/>
                    <a:gd name="T18" fmla="*/ 114 w 200"/>
                    <a:gd name="T19" fmla="*/ 194 h 199"/>
                    <a:gd name="T20" fmla="*/ 106 w 200"/>
                    <a:gd name="T21" fmla="*/ 198 h 199"/>
                    <a:gd name="T22" fmla="*/ 103 w 200"/>
                    <a:gd name="T23" fmla="*/ 199 h 199"/>
                    <a:gd name="T24" fmla="*/ 92 w 200"/>
                    <a:gd name="T25" fmla="*/ 198 h 199"/>
                    <a:gd name="T26" fmla="*/ 90 w 200"/>
                    <a:gd name="T27" fmla="*/ 197 h 199"/>
                    <a:gd name="T28" fmla="*/ 83 w 200"/>
                    <a:gd name="T29" fmla="*/ 192 h 199"/>
                    <a:gd name="T30" fmla="*/ 7 w 200"/>
                    <a:gd name="T31" fmla="*/ 116 h 199"/>
                    <a:gd name="T32" fmla="*/ 5 w 200"/>
                    <a:gd name="T33" fmla="*/ 114 h 199"/>
                    <a:gd name="T34" fmla="*/ 1 w 200"/>
                    <a:gd name="T35" fmla="*/ 105 h 199"/>
                    <a:gd name="T36" fmla="*/ 1 w 200"/>
                    <a:gd name="T37" fmla="*/ 103 h 199"/>
                    <a:gd name="T38" fmla="*/ 2 w 200"/>
                    <a:gd name="T39" fmla="*/ 91 h 199"/>
                    <a:gd name="T40" fmla="*/ 3 w 200"/>
                    <a:gd name="T41" fmla="*/ 89 h 199"/>
                    <a:gd name="T42" fmla="*/ 7 w 200"/>
                    <a:gd name="T43" fmla="*/ 82 h 199"/>
                    <a:gd name="T44" fmla="*/ 83 w 200"/>
                    <a:gd name="T45" fmla="*/ 6 h 199"/>
                    <a:gd name="T46" fmla="*/ 85 w 200"/>
                    <a:gd name="T47" fmla="*/ 5 h 199"/>
                    <a:gd name="T48" fmla="*/ 94 w 200"/>
                    <a:gd name="T49" fmla="*/ 1 h 199"/>
                    <a:gd name="T50" fmla="*/ 96 w 200"/>
                    <a:gd name="T51" fmla="*/ 0 h 199"/>
                    <a:gd name="T52" fmla="*/ 108 w 200"/>
                    <a:gd name="T53" fmla="*/ 1 h 199"/>
                    <a:gd name="T54" fmla="*/ 110 w 200"/>
                    <a:gd name="T55" fmla="*/ 2 h 199"/>
                    <a:gd name="T56" fmla="*/ 117 w 200"/>
                    <a:gd name="T57" fmla="*/ 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199">
                      <a:moveTo>
                        <a:pt x="117" y="7"/>
                      </a:moveTo>
                      <a:cubicBezTo>
                        <a:pt x="193" y="83"/>
                        <a:pt x="193" y="83"/>
                        <a:pt x="193" y="83"/>
                      </a:cubicBezTo>
                      <a:cubicBezTo>
                        <a:pt x="195" y="85"/>
                        <a:pt x="195" y="85"/>
                        <a:pt x="195" y="85"/>
                      </a:cubicBezTo>
                      <a:cubicBezTo>
                        <a:pt x="196" y="88"/>
                        <a:pt x="198" y="90"/>
                        <a:pt x="199" y="94"/>
                      </a:cubicBezTo>
                      <a:cubicBezTo>
                        <a:pt x="199" y="96"/>
                        <a:pt x="199" y="96"/>
                        <a:pt x="199" y="96"/>
                      </a:cubicBezTo>
                      <a:cubicBezTo>
                        <a:pt x="200" y="100"/>
                        <a:pt x="199" y="104"/>
                        <a:pt x="198" y="108"/>
                      </a:cubicBezTo>
                      <a:cubicBezTo>
                        <a:pt x="197" y="110"/>
                        <a:pt x="197" y="110"/>
                        <a:pt x="197" y="110"/>
                      </a:cubicBezTo>
                      <a:cubicBezTo>
                        <a:pt x="196" y="112"/>
                        <a:pt x="194" y="115"/>
                        <a:pt x="192" y="117"/>
                      </a:cubicBezTo>
                      <a:cubicBezTo>
                        <a:pt x="116" y="193"/>
                        <a:pt x="116" y="193"/>
                        <a:pt x="116" y="193"/>
                      </a:cubicBezTo>
                      <a:cubicBezTo>
                        <a:pt x="114" y="194"/>
                        <a:pt x="114" y="194"/>
                        <a:pt x="114" y="194"/>
                      </a:cubicBezTo>
                      <a:cubicBezTo>
                        <a:pt x="112" y="196"/>
                        <a:pt x="109" y="197"/>
                        <a:pt x="106" y="198"/>
                      </a:cubicBezTo>
                      <a:cubicBezTo>
                        <a:pt x="103" y="199"/>
                        <a:pt x="103" y="199"/>
                        <a:pt x="103" y="199"/>
                      </a:cubicBezTo>
                      <a:cubicBezTo>
                        <a:pt x="99" y="199"/>
                        <a:pt x="96" y="199"/>
                        <a:pt x="92" y="198"/>
                      </a:cubicBezTo>
                      <a:cubicBezTo>
                        <a:pt x="90" y="197"/>
                        <a:pt x="90" y="197"/>
                        <a:pt x="90" y="197"/>
                      </a:cubicBezTo>
                      <a:cubicBezTo>
                        <a:pt x="87" y="195"/>
                        <a:pt x="85" y="194"/>
                        <a:pt x="83" y="192"/>
                      </a:cubicBezTo>
                      <a:cubicBezTo>
                        <a:pt x="7" y="116"/>
                        <a:pt x="7" y="116"/>
                        <a:pt x="7" y="116"/>
                      </a:cubicBezTo>
                      <a:cubicBezTo>
                        <a:pt x="5" y="114"/>
                        <a:pt x="5" y="114"/>
                        <a:pt x="5" y="114"/>
                      </a:cubicBezTo>
                      <a:cubicBezTo>
                        <a:pt x="3" y="111"/>
                        <a:pt x="2" y="109"/>
                        <a:pt x="1" y="105"/>
                      </a:cubicBezTo>
                      <a:cubicBezTo>
                        <a:pt x="1" y="103"/>
                        <a:pt x="1" y="103"/>
                        <a:pt x="1" y="103"/>
                      </a:cubicBezTo>
                      <a:cubicBezTo>
                        <a:pt x="0" y="99"/>
                        <a:pt x="0" y="95"/>
                        <a:pt x="2" y="91"/>
                      </a:cubicBezTo>
                      <a:cubicBezTo>
                        <a:pt x="3" y="89"/>
                        <a:pt x="3" y="89"/>
                        <a:pt x="3" y="89"/>
                      </a:cubicBezTo>
                      <a:cubicBezTo>
                        <a:pt x="4" y="86"/>
                        <a:pt x="5" y="84"/>
                        <a:pt x="7" y="82"/>
                      </a:cubicBezTo>
                      <a:cubicBezTo>
                        <a:pt x="83" y="6"/>
                        <a:pt x="83" y="6"/>
                        <a:pt x="83" y="6"/>
                      </a:cubicBezTo>
                      <a:cubicBezTo>
                        <a:pt x="85" y="5"/>
                        <a:pt x="85" y="5"/>
                        <a:pt x="85" y="5"/>
                      </a:cubicBezTo>
                      <a:cubicBezTo>
                        <a:pt x="88" y="3"/>
                        <a:pt x="91" y="2"/>
                        <a:pt x="94" y="1"/>
                      </a:cubicBezTo>
                      <a:cubicBezTo>
                        <a:pt x="96" y="0"/>
                        <a:pt x="96" y="0"/>
                        <a:pt x="96" y="0"/>
                      </a:cubicBezTo>
                      <a:cubicBezTo>
                        <a:pt x="100" y="0"/>
                        <a:pt x="104" y="0"/>
                        <a:pt x="108" y="1"/>
                      </a:cubicBezTo>
                      <a:cubicBezTo>
                        <a:pt x="110" y="2"/>
                        <a:pt x="110" y="2"/>
                        <a:pt x="110" y="2"/>
                      </a:cubicBezTo>
                      <a:cubicBezTo>
                        <a:pt x="113" y="4"/>
                        <a:pt x="115" y="5"/>
                        <a:pt x="117" y="7"/>
                      </a:cubicBez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8"/>
                <p:cNvSpPr/>
                <p:nvPr/>
              </p:nvSpPr>
              <p:spPr bwMode="auto">
                <a:xfrm>
                  <a:off x="2448901" y="1630972"/>
                  <a:ext cx="805199" cy="803695"/>
                </a:xfrm>
                <a:custGeom>
                  <a:avLst/>
                  <a:gdLst>
                    <a:gd name="T0" fmla="*/ 111 w 193"/>
                    <a:gd name="T1" fmla="*/ 8 h 193"/>
                    <a:gd name="T2" fmla="*/ 186 w 193"/>
                    <a:gd name="T3" fmla="*/ 83 h 193"/>
                    <a:gd name="T4" fmla="*/ 186 w 193"/>
                    <a:gd name="T5" fmla="*/ 110 h 193"/>
                    <a:gd name="T6" fmla="*/ 111 w 193"/>
                    <a:gd name="T7" fmla="*/ 185 h 193"/>
                    <a:gd name="T8" fmla="*/ 83 w 193"/>
                    <a:gd name="T9" fmla="*/ 185 h 193"/>
                    <a:gd name="T10" fmla="*/ 8 w 193"/>
                    <a:gd name="T11" fmla="*/ 110 h 193"/>
                    <a:gd name="T12" fmla="*/ 8 w 193"/>
                    <a:gd name="T13" fmla="*/ 83 h 193"/>
                    <a:gd name="T14" fmla="*/ 83 w 193"/>
                    <a:gd name="T15" fmla="*/ 8 h 193"/>
                    <a:gd name="T16" fmla="*/ 111 w 193"/>
                    <a:gd name="T17" fmla="*/ 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11" y="8"/>
                      </a:moveTo>
                      <a:cubicBezTo>
                        <a:pt x="186" y="83"/>
                        <a:pt x="186" y="83"/>
                        <a:pt x="186" y="83"/>
                      </a:cubicBezTo>
                      <a:cubicBezTo>
                        <a:pt x="193" y="90"/>
                        <a:pt x="193" y="103"/>
                        <a:pt x="186" y="110"/>
                      </a:cubicBezTo>
                      <a:cubicBezTo>
                        <a:pt x="111" y="185"/>
                        <a:pt x="111" y="185"/>
                        <a:pt x="111" y="185"/>
                      </a:cubicBezTo>
                      <a:cubicBezTo>
                        <a:pt x="103" y="193"/>
                        <a:pt x="91" y="193"/>
                        <a:pt x="83" y="185"/>
                      </a:cubicBezTo>
                      <a:cubicBezTo>
                        <a:pt x="8" y="110"/>
                        <a:pt x="8" y="110"/>
                        <a:pt x="8" y="110"/>
                      </a:cubicBezTo>
                      <a:cubicBezTo>
                        <a:pt x="0" y="103"/>
                        <a:pt x="0" y="90"/>
                        <a:pt x="8" y="83"/>
                      </a:cubicBezTo>
                      <a:cubicBezTo>
                        <a:pt x="83" y="8"/>
                        <a:pt x="83" y="8"/>
                        <a:pt x="83" y="8"/>
                      </a:cubicBezTo>
                      <a:cubicBezTo>
                        <a:pt x="91" y="0"/>
                        <a:pt x="103" y="0"/>
                        <a:pt x="111" y="8"/>
                      </a:cubicBezTo>
                      <a:close/>
                    </a:path>
                  </a:pathLst>
                </a:custGeom>
                <a:solidFill>
                  <a:schemeClr val="tx1">
                    <a:lumMod val="65000"/>
                    <a:lumOff val="35000"/>
                  </a:schemeClr>
                </a:solidFill>
                <a:ln w="12700" cap="flat" cmpd="sng" algn="ctr">
                  <a:solidFill>
                    <a:sysClr val="window" lastClr="FFFFFF"/>
                  </a:solidFill>
                  <a:prstDash val="solid"/>
                </a:ln>
                <a:effectLst/>
              </p:spPr>
              <p:txBody>
                <a:bodyPr rtlCol="0" anchor="ctr"/>
                <a:lstStyle/>
                <a:p>
                  <a:pPr algn="ctr"/>
                  <a:endParaRPr lang="zh-CN" altLang="en-US" kern="0">
                    <a:solidFill>
                      <a:prstClr val="black"/>
                    </a:solidFill>
                    <a:latin typeface="Calibri" panose="020F0502020204030204"/>
                    <a:ea typeface="宋体" panose="02010600030101010101" pitchFamily="2" charset="-122"/>
                  </a:endParaRPr>
                </a:p>
              </p:txBody>
            </p:sp>
          </p:grpSp>
          <p:sp>
            <p:nvSpPr>
              <p:cNvPr id="20" name="标题层"/>
              <p:cNvSpPr txBox="1"/>
              <p:nvPr/>
            </p:nvSpPr>
            <p:spPr bwMode="auto">
              <a:xfrm>
                <a:off x="4126818" y="1756621"/>
                <a:ext cx="617718" cy="496290"/>
              </a:xfrm>
              <a:prstGeom prst="rect">
                <a:avLst/>
              </a:prstGeom>
              <a:noFill/>
              <a:effectLst/>
            </p:spPr>
            <p:txBody>
              <a:bodyPr wrap="square">
                <a:spAutoFit/>
              </a:bodyPr>
              <a:lstStyle/>
              <a:p>
                <a:pPr algn="ctr" defTabSz="1218565">
                  <a:defRPr/>
                </a:pPr>
                <a:r>
                  <a:rPr lang="en-US" altLang="zh-CN" sz="3700" kern="0" dirty="0">
                    <a:solidFill>
                      <a:schemeClr val="bg1"/>
                    </a:solidFill>
                    <a:latin typeface="Impact" panose="020B0806030902050204" pitchFamily="34" charset="0"/>
                    <a:ea typeface="微软雅黑" panose="020B0503020204020204" pitchFamily="34" charset="-122"/>
                    <a:cs typeface="Arial" panose="020B0604020202020204" pitchFamily="34" charset="0"/>
                  </a:rPr>
                  <a:t>02</a:t>
                </a:r>
                <a:endParaRPr lang="zh-CN" altLang="en-US" sz="3700" kern="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grpSp>
        <p:sp>
          <p:nvSpPr>
            <p:cNvPr id="18" name="矩形 17"/>
            <p:cNvSpPr/>
            <p:nvPr/>
          </p:nvSpPr>
          <p:spPr>
            <a:xfrm>
              <a:off x="4188184" y="2535778"/>
              <a:ext cx="2832088" cy="346249"/>
            </a:xfrm>
            <a:prstGeom prst="rect">
              <a:avLst/>
            </a:prstGeom>
          </p:spPr>
          <p:txBody>
            <a:bodyPr wrap="square">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1200" kern="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296712" y="4699895"/>
            <a:ext cx="5567894" cy="1251149"/>
            <a:chOff x="2987824" y="3217564"/>
            <a:chExt cx="4176464" cy="938362"/>
          </a:xfrm>
        </p:grpSpPr>
        <p:grpSp>
          <p:nvGrpSpPr>
            <p:cNvPr id="25" name="组合 24"/>
            <p:cNvGrpSpPr/>
            <p:nvPr/>
          </p:nvGrpSpPr>
          <p:grpSpPr>
            <a:xfrm>
              <a:off x="2987824" y="3217564"/>
              <a:ext cx="4176464" cy="938362"/>
              <a:chOff x="3707904" y="1549051"/>
              <a:chExt cx="4176464" cy="938362"/>
            </a:xfrm>
          </p:grpSpPr>
          <p:grpSp>
            <p:nvGrpSpPr>
              <p:cNvPr id="27" name="组合 26"/>
              <p:cNvGrpSpPr/>
              <p:nvPr/>
            </p:nvGrpSpPr>
            <p:grpSpPr>
              <a:xfrm>
                <a:off x="3707904" y="1549051"/>
                <a:ext cx="4176464" cy="938362"/>
                <a:chOff x="2123728" y="1563638"/>
                <a:chExt cx="4176464" cy="938362"/>
              </a:xfrm>
            </p:grpSpPr>
            <p:sp>
              <p:nvSpPr>
                <p:cNvPr id="29" name="圆角矩形 28"/>
                <p:cNvSpPr/>
                <p:nvPr/>
              </p:nvSpPr>
              <p:spPr>
                <a:xfrm>
                  <a:off x="2123728" y="1741320"/>
                  <a:ext cx="4176464" cy="582997"/>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0" name="Freeform 7"/>
                <p:cNvSpPr/>
                <p:nvPr/>
              </p:nvSpPr>
              <p:spPr bwMode="auto">
                <a:xfrm>
                  <a:off x="2378914" y="1563638"/>
                  <a:ext cx="945174" cy="938362"/>
                </a:xfrm>
                <a:custGeom>
                  <a:avLst/>
                  <a:gdLst>
                    <a:gd name="T0" fmla="*/ 117 w 200"/>
                    <a:gd name="T1" fmla="*/ 7 h 199"/>
                    <a:gd name="T2" fmla="*/ 193 w 200"/>
                    <a:gd name="T3" fmla="*/ 83 h 199"/>
                    <a:gd name="T4" fmla="*/ 195 w 200"/>
                    <a:gd name="T5" fmla="*/ 85 h 199"/>
                    <a:gd name="T6" fmla="*/ 199 w 200"/>
                    <a:gd name="T7" fmla="*/ 94 h 199"/>
                    <a:gd name="T8" fmla="*/ 199 w 200"/>
                    <a:gd name="T9" fmla="*/ 96 h 199"/>
                    <a:gd name="T10" fmla="*/ 198 w 200"/>
                    <a:gd name="T11" fmla="*/ 108 h 199"/>
                    <a:gd name="T12" fmla="*/ 197 w 200"/>
                    <a:gd name="T13" fmla="*/ 110 h 199"/>
                    <a:gd name="T14" fmla="*/ 192 w 200"/>
                    <a:gd name="T15" fmla="*/ 117 h 199"/>
                    <a:gd name="T16" fmla="*/ 116 w 200"/>
                    <a:gd name="T17" fmla="*/ 193 h 199"/>
                    <a:gd name="T18" fmla="*/ 114 w 200"/>
                    <a:gd name="T19" fmla="*/ 194 h 199"/>
                    <a:gd name="T20" fmla="*/ 106 w 200"/>
                    <a:gd name="T21" fmla="*/ 198 h 199"/>
                    <a:gd name="T22" fmla="*/ 103 w 200"/>
                    <a:gd name="T23" fmla="*/ 199 h 199"/>
                    <a:gd name="T24" fmla="*/ 92 w 200"/>
                    <a:gd name="T25" fmla="*/ 198 h 199"/>
                    <a:gd name="T26" fmla="*/ 90 w 200"/>
                    <a:gd name="T27" fmla="*/ 197 h 199"/>
                    <a:gd name="T28" fmla="*/ 83 w 200"/>
                    <a:gd name="T29" fmla="*/ 192 h 199"/>
                    <a:gd name="T30" fmla="*/ 7 w 200"/>
                    <a:gd name="T31" fmla="*/ 116 h 199"/>
                    <a:gd name="T32" fmla="*/ 5 w 200"/>
                    <a:gd name="T33" fmla="*/ 114 h 199"/>
                    <a:gd name="T34" fmla="*/ 1 w 200"/>
                    <a:gd name="T35" fmla="*/ 105 h 199"/>
                    <a:gd name="T36" fmla="*/ 1 w 200"/>
                    <a:gd name="T37" fmla="*/ 103 h 199"/>
                    <a:gd name="T38" fmla="*/ 2 w 200"/>
                    <a:gd name="T39" fmla="*/ 91 h 199"/>
                    <a:gd name="T40" fmla="*/ 3 w 200"/>
                    <a:gd name="T41" fmla="*/ 89 h 199"/>
                    <a:gd name="T42" fmla="*/ 7 w 200"/>
                    <a:gd name="T43" fmla="*/ 82 h 199"/>
                    <a:gd name="T44" fmla="*/ 83 w 200"/>
                    <a:gd name="T45" fmla="*/ 6 h 199"/>
                    <a:gd name="T46" fmla="*/ 85 w 200"/>
                    <a:gd name="T47" fmla="*/ 5 h 199"/>
                    <a:gd name="T48" fmla="*/ 94 w 200"/>
                    <a:gd name="T49" fmla="*/ 1 h 199"/>
                    <a:gd name="T50" fmla="*/ 96 w 200"/>
                    <a:gd name="T51" fmla="*/ 0 h 199"/>
                    <a:gd name="T52" fmla="*/ 108 w 200"/>
                    <a:gd name="T53" fmla="*/ 1 h 199"/>
                    <a:gd name="T54" fmla="*/ 110 w 200"/>
                    <a:gd name="T55" fmla="*/ 2 h 199"/>
                    <a:gd name="T56" fmla="*/ 117 w 200"/>
                    <a:gd name="T57" fmla="*/ 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199">
                      <a:moveTo>
                        <a:pt x="117" y="7"/>
                      </a:moveTo>
                      <a:cubicBezTo>
                        <a:pt x="193" y="83"/>
                        <a:pt x="193" y="83"/>
                        <a:pt x="193" y="83"/>
                      </a:cubicBezTo>
                      <a:cubicBezTo>
                        <a:pt x="195" y="85"/>
                        <a:pt x="195" y="85"/>
                        <a:pt x="195" y="85"/>
                      </a:cubicBezTo>
                      <a:cubicBezTo>
                        <a:pt x="196" y="88"/>
                        <a:pt x="198" y="90"/>
                        <a:pt x="199" y="94"/>
                      </a:cubicBezTo>
                      <a:cubicBezTo>
                        <a:pt x="199" y="96"/>
                        <a:pt x="199" y="96"/>
                        <a:pt x="199" y="96"/>
                      </a:cubicBezTo>
                      <a:cubicBezTo>
                        <a:pt x="200" y="100"/>
                        <a:pt x="199" y="104"/>
                        <a:pt x="198" y="108"/>
                      </a:cubicBezTo>
                      <a:cubicBezTo>
                        <a:pt x="197" y="110"/>
                        <a:pt x="197" y="110"/>
                        <a:pt x="197" y="110"/>
                      </a:cubicBezTo>
                      <a:cubicBezTo>
                        <a:pt x="196" y="112"/>
                        <a:pt x="194" y="115"/>
                        <a:pt x="192" y="117"/>
                      </a:cubicBezTo>
                      <a:cubicBezTo>
                        <a:pt x="116" y="193"/>
                        <a:pt x="116" y="193"/>
                        <a:pt x="116" y="193"/>
                      </a:cubicBezTo>
                      <a:cubicBezTo>
                        <a:pt x="114" y="194"/>
                        <a:pt x="114" y="194"/>
                        <a:pt x="114" y="194"/>
                      </a:cubicBezTo>
                      <a:cubicBezTo>
                        <a:pt x="112" y="196"/>
                        <a:pt x="109" y="197"/>
                        <a:pt x="106" y="198"/>
                      </a:cubicBezTo>
                      <a:cubicBezTo>
                        <a:pt x="103" y="199"/>
                        <a:pt x="103" y="199"/>
                        <a:pt x="103" y="199"/>
                      </a:cubicBezTo>
                      <a:cubicBezTo>
                        <a:pt x="99" y="199"/>
                        <a:pt x="96" y="199"/>
                        <a:pt x="92" y="198"/>
                      </a:cubicBezTo>
                      <a:cubicBezTo>
                        <a:pt x="90" y="197"/>
                        <a:pt x="90" y="197"/>
                        <a:pt x="90" y="197"/>
                      </a:cubicBezTo>
                      <a:cubicBezTo>
                        <a:pt x="87" y="195"/>
                        <a:pt x="85" y="194"/>
                        <a:pt x="83" y="192"/>
                      </a:cubicBezTo>
                      <a:cubicBezTo>
                        <a:pt x="7" y="116"/>
                        <a:pt x="7" y="116"/>
                        <a:pt x="7" y="116"/>
                      </a:cubicBezTo>
                      <a:cubicBezTo>
                        <a:pt x="5" y="114"/>
                        <a:pt x="5" y="114"/>
                        <a:pt x="5" y="114"/>
                      </a:cubicBezTo>
                      <a:cubicBezTo>
                        <a:pt x="3" y="111"/>
                        <a:pt x="2" y="109"/>
                        <a:pt x="1" y="105"/>
                      </a:cubicBezTo>
                      <a:cubicBezTo>
                        <a:pt x="1" y="103"/>
                        <a:pt x="1" y="103"/>
                        <a:pt x="1" y="103"/>
                      </a:cubicBezTo>
                      <a:cubicBezTo>
                        <a:pt x="0" y="99"/>
                        <a:pt x="0" y="95"/>
                        <a:pt x="2" y="91"/>
                      </a:cubicBezTo>
                      <a:cubicBezTo>
                        <a:pt x="3" y="89"/>
                        <a:pt x="3" y="89"/>
                        <a:pt x="3" y="89"/>
                      </a:cubicBezTo>
                      <a:cubicBezTo>
                        <a:pt x="4" y="86"/>
                        <a:pt x="5" y="84"/>
                        <a:pt x="7" y="82"/>
                      </a:cubicBezTo>
                      <a:cubicBezTo>
                        <a:pt x="83" y="6"/>
                        <a:pt x="83" y="6"/>
                        <a:pt x="83" y="6"/>
                      </a:cubicBezTo>
                      <a:cubicBezTo>
                        <a:pt x="85" y="5"/>
                        <a:pt x="85" y="5"/>
                        <a:pt x="85" y="5"/>
                      </a:cubicBezTo>
                      <a:cubicBezTo>
                        <a:pt x="88" y="3"/>
                        <a:pt x="91" y="2"/>
                        <a:pt x="94" y="1"/>
                      </a:cubicBezTo>
                      <a:cubicBezTo>
                        <a:pt x="96" y="0"/>
                        <a:pt x="96" y="0"/>
                        <a:pt x="96" y="0"/>
                      </a:cubicBezTo>
                      <a:cubicBezTo>
                        <a:pt x="100" y="0"/>
                        <a:pt x="104" y="0"/>
                        <a:pt x="108" y="1"/>
                      </a:cubicBezTo>
                      <a:cubicBezTo>
                        <a:pt x="110" y="2"/>
                        <a:pt x="110" y="2"/>
                        <a:pt x="110" y="2"/>
                      </a:cubicBezTo>
                      <a:cubicBezTo>
                        <a:pt x="113" y="4"/>
                        <a:pt x="115" y="5"/>
                        <a:pt x="117" y="7"/>
                      </a:cubicBez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8"/>
                <p:cNvSpPr/>
                <p:nvPr/>
              </p:nvSpPr>
              <p:spPr bwMode="auto">
                <a:xfrm>
                  <a:off x="2448901" y="1630972"/>
                  <a:ext cx="805199" cy="803695"/>
                </a:xfrm>
                <a:custGeom>
                  <a:avLst/>
                  <a:gdLst>
                    <a:gd name="T0" fmla="*/ 111 w 193"/>
                    <a:gd name="T1" fmla="*/ 8 h 193"/>
                    <a:gd name="T2" fmla="*/ 186 w 193"/>
                    <a:gd name="T3" fmla="*/ 83 h 193"/>
                    <a:gd name="T4" fmla="*/ 186 w 193"/>
                    <a:gd name="T5" fmla="*/ 110 h 193"/>
                    <a:gd name="T6" fmla="*/ 111 w 193"/>
                    <a:gd name="T7" fmla="*/ 185 h 193"/>
                    <a:gd name="T8" fmla="*/ 83 w 193"/>
                    <a:gd name="T9" fmla="*/ 185 h 193"/>
                    <a:gd name="T10" fmla="*/ 8 w 193"/>
                    <a:gd name="T11" fmla="*/ 110 h 193"/>
                    <a:gd name="T12" fmla="*/ 8 w 193"/>
                    <a:gd name="T13" fmla="*/ 83 h 193"/>
                    <a:gd name="T14" fmla="*/ 83 w 193"/>
                    <a:gd name="T15" fmla="*/ 8 h 193"/>
                    <a:gd name="T16" fmla="*/ 111 w 193"/>
                    <a:gd name="T17" fmla="*/ 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11" y="8"/>
                      </a:moveTo>
                      <a:cubicBezTo>
                        <a:pt x="186" y="83"/>
                        <a:pt x="186" y="83"/>
                        <a:pt x="186" y="83"/>
                      </a:cubicBezTo>
                      <a:cubicBezTo>
                        <a:pt x="193" y="90"/>
                        <a:pt x="193" y="103"/>
                        <a:pt x="186" y="110"/>
                      </a:cubicBezTo>
                      <a:cubicBezTo>
                        <a:pt x="111" y="185"/>
                        <a:pt x="111" y="185"/>
                        <a:pt x="111" y="185"/>
                      </a:cubicBezTo>
                      <a:cubicBezTo>
                        <a:pt x="103" y="193"/>
                        <a:pt x="91" y="193"/>
                        <a:pt x="83" y="185"/>
                      </a:cubicBezTo>
                      <a:cubicBezTo>
                        <a:pt x="8" y="110"/>
                        <a:pt x="8" y="110"/>
                        <a:pt x="8" y="110"/>
                      </a:cubicBezTo>
                      <a:cubicBezTo>
                        <a:pt x="0" y="103"/>
                        <a:pt x="0" y="90"/>
                        <a:pt x="8" y="83"/>
                      </a:cubicBezTo>
                      <a:cubicBezTo>
                        <a:pt x="83" y="8"/>
                        <a:pt x="83" y="8"/>
                        <a:pt x="83" y="8"/>
                      </a:cubicBezTo>
                      <a:cubicBezTo>
                        <a:pt x="91" y="0"/>
                        <a:pt x="103" y="0"/>
                        <a:pt x="111" y="8"/>
                      </a:cubicBezTo>
                      <a:close/>
                    </a:path>
                  </a:pathLst>
                </a:custGeom>
                <a:solidFill>
                  <a:schemeClr val="tx1">
                    <a:lumMod val="65000"/>
                    <a:lumOff val="35000"/>
                  </a:schemeClr>
                </a:solidFill>
                <a:ln w="12700" cap="flat" cmpd="sng" algn="ctr">
                  <a:solidFill>
                    <a:sysClr val="window" lastClr="FFFFFF"/>
                  </a:solidFill>
                  <a:prstDash val="solid"/>
                </a:ln>
                <a:effectLst/>
              </p:spPr>
              <p:txBody>
                <a:bodyPr rtlCol="0" anchor="ctr"/>
                <a:lstStyle/>
                <a:p>
                  <a:pPr algn="ctr"/>
                  <a:endParaRPr lang="zh-CN" altLang="en-US" kern="0">
                    <a:solidFill>
                      <a:prstClr val="black"/>
                    </a:solidFill>
                    <a:latin typeface="Calibri" panose="020F0502020204030204"/>
                    <a:ea typeface="宋体" panose="02010600030101010101" pitchFamily="2" charset="-122"/>
                  </a:endParaRPr>
                </a:p>
              </p:txBody>
            </p:sp>
          </p:grpSp>
          <p:sp>
            <p:nvSpPr>
              <p:cNvPr id="28" name="标题层"/>
              <p:cNvSpPr txBox="1"/>
              <p:nvPr/>
            </p:nvSpPr>
            <p:spPr bwMode="auto">
              <a:xfrm>
                <a:off x="4126818" y="1756621"/>
                <a:ext cx="617718" cy="496290"/>
              </a:xfrm>
              <a:prstGeom prst="rect">
                <a:avLst/>
              </a:prstGeom>
              <a:noFill/>
              <a:effectLst/>
            </p:spPr>
            <p:txBody>
              <a:bodyPr wrap="square">
                <a:spAutoFit/>
              </a:bodyPr>
              <a:lstStyle/>
              <a:p>
                <a:pPr algn="ctr" defTabSz="1218565">
                  <a:defRPr/>
                </a:pPr>
                <a:r>
                  <a:rPr lang="en-US" altLang="zh-CN" sz="3700" kern="0" dirty="0">
                    <a:solidFill>
                      <a:schemeClr val="bg1"/>
                    </a:solidFill>
                    <a:latin typeface="Impact" panose="020B0806030902050204" pitchFamily="34" charset="0"/>
                    <a:ea typeface="微软雅黑" panose="020B0503020204020204" pitchFamily="34" charset="-122"/>
                    <a:cs typeface="Arial" panose="020B0604020202020204" pitchFamily="34" charset="0"/>
                  </a:rPr>
                  <a:t>03</a:t>
                </a:r>
                <a:endParaRPr lang="zh-CN" altLang="en-US" sz="3700" kern="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grpSp>
        <p:sp>
          <p:nvSpPr>
            <p:cNvPr id="26" name="矩形 25"/>
            <p:cNvSpPr/>
            <p:nvPr/>
          </p:nvSpPr>
          <p:spPr>
            <a:xfrm>
              <a:off x="4188184" y="3486690"/>
              <a:ext cx="2832088" cy="346249"/>
            </a:xfrm>
            <a:prstGeom prst="rect">
              <a:avLst/>
            </a:prstGeom>
          </p:spPr>
          <p:txBody>
            <a:bodyPr wrap="square">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1200" kern="0" dirty="0">
                <a:solidFill>
                  <a:schemeClr val="bg1"/>
                </a:solidFill>
                <a:latin typeface="微软雅黑" panose="020B0503020204020204" pitchFamily="34" charset="-122"/>
                <a:ea typeface="微软雅黑" panose="020B0503020204020204" pitchFamily="34" charset="-122"/>
              </a:endParaRPr>
            </a:p>
          </p:txBody>
        </p:sp>
      </p:grpSp>
      <p:sp>
        <p:nvSpPr>
          <p:cNvPr id="32" name="圆角矩形 31"/>
          <p:cNvSpPr/>
          <p:nvPr/>
        </p:nvSpPr>
        <p:spPr>
          <a:xfrm>
            <a:off x="1200094" y="2241749"/>
            <a:ext cx="3647930" cy="3648405"/>
          </a:xfrm>
          <a:prstGeom prst="roundRect">
            <a:avLst>
              <a:gd name="adj" fmla="val 9899"/>
            </a:avLst>
          </a:prstGeom>
          <a:blipFill>
            <a:blip r:embed="rId3"/>
            <a:stretch>
              <a:fillRect/>
            </a:stretch>
          </a:blipFill>
          <a:ln w="508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2" presetClass="entr" presetSubtype="2" decel="52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2" decel="52000" fill="hold" nodeType="withEffect">
                                  <p:stCondLst>
                                    <p:cond delay="20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2" decel="52000" fill="hold" nodeType="withEffect">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a:off x="665437" y="3505871"/>
            <a:ext cx="4991350" cy="384000"/>
          </a:xfrm>
          <a:prstGeom prst="parallelogram">
            <a:avLst>
              <a:gd name="adj" fmla="val 5559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04" name="平行四边形 103"/>
          <p:cNvSpPr/>
          <p:nvPr/>
        </p:nvSpPr>
        <p:spPr>
          <a:xfrm>
            <a:off x="761425" y="3553871"/>
            <a:ext cx="3359563" cy="288000"/>
          </a:xfrm>
          <a:prstGeom prst="parallelogram">
            <a:avLst>
              <a:gd name="adj" fmla="val 5559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9" name="内容占位符 2"/>
          <p:cNvSpPr txBox="1"/>
          <p:nvPr/>
        </p:nvSpPr>
        <p:spPr>
          <a:xfrm>
            <a:off x="576720" y="1537900"/>
            <a:ext cx="11038563" cy="1248139"/>
          </a:xfrm>
          <a:prstGeom prst="rect">
            <a:avLst/>
          </a:prstGeom>
        </p:spPr>
        <p:txBody>
          <a:bodyPr vert="horz" lIns="121908" tIns="60954" rIns="121908" bIns="60954" rtlCol="0">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spcAft>
                <a:spcPts val="800"/>
              </a:spcAft>
              <a:buNone/>
            </a:pPr>
            <a:r>
              <a:rPr lang="zh-CN" altLang="en-US" sz="1300" dirty="0"/>
              <a:t>输入您的标题</a:t>
            </a:r>
            <a:endParaRPr lang="en-US" altLang="zh-CN" sz="1300" dirty="0"/>
          </a:p>
          <a:p>
            <a:pPr marL="0" indent="0" algn="just">
              <a:lnSpc>
                <a:spcPct val="130000"/>
              </a:lnSpc>
              <a:spcAft>
                <a:spcPts val="800"/>
              </a:spcAft>
              <a:buNone/>
            </a:pPr>
            <a:r>
              <a:rPr lang="zh-CN" altLang="en-US" sz="1100" dirty="0"/>
              <a:t>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a:t>
            </a:r>
          </a:p>
        </p:txBody>
      </p:sp>
      <p:grpSp>
        <p:nvGrpSpPr>
          <p:cNvPr id="6" name="组合 5"/>
          <p:cNvGrpSpPr/>
          <p:nvPr/>
        </p:nvGrpSpPr>
        <p:grpSpPr>
          <a:xfrm>
            <a:off x="569110" y="3978304"/>
            <a:ext cx="5209939" cy="231642"/>
            <a:chOff x="418672" y="3044048"/>
            <a:chExt cx="3907963" cy="173731"/>
          </a:xfrm>
        </p:grpSpPr>
        <p:sp>
          <p:nvSpPr>
            <p:cNvPr id="58" name="矩形 57"/>
            <p:cNvSpPr/>
            <p:nvPr/>
          </p:nvSpPr>
          <p:spPr>
            <a:xfrm>
              <a:off x="418672" y="3044048"/>
              <a:ext cx="252747"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0%</a:t>
              </a:r>
              <a:endParaRPr lang="zh-CN" altLang="en-US" sz="800" dirty="0">
                <a:solidFill>
                  <a:srgbClr val="B7B7C5"/>
                </a:solidFill>
                <a:latin typeface="微软雅黑" panose="020B0503020204020204" pitchFamily="34" charset="-122"/>
                <a:ea typeface="微软雅黑" panose="020B0503020204020204" pitchFamily="34" charset="-122"/>
              </a:endParaRPr>
            </a:p>
          </p:txBody>
        </p:sp>
        <p:sp>
          <p:nvSpPr>
            <p:cNvPr id="56" name="矩形 55"/>
            <p:cNvSpPr/>
            <p:nvPr/>
          </p:nvSpPr>
          <p:spPr>
            <a:xfrm>
              <a:off x="2205351" y="3044048"/>
              <a:ext cx="298438"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50%</a:t>
              </a:r>
              <a:endParaRPr lang="zh-CN" altLang="en-US" sz="800" dirty="0">
                <a:solidFill>
                  <a:srgbClr val="B7B7C5"/>
                </a:solidFill>
                <a:latin typeface="微软雅黑" panose="020B0503020204020204" pitchFamily="34" charset="-122"/>
                <a:ea typeface="微软雅黑" panose="020B0503020204020204" pitchFamily="34" charset="-122"/>
              </a:endParaRPr>
            </a:p>
          </p:txBody>
        </p:sp>
        <p:sp>
          <p:nvSpPr>
            <p:cNvPr id="54" name="矩形 53"/>
            <p:cNvSpPr/>
            <p:nvPr/>
          </p:nvSpPr>
          <p:spPr>
            <a:xfrm>
              <a:off x="3982506" y="3056196"/>
              <a:ext cx="344129"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100%</a:t>
              </a:r>
              <a:endParaRPr lang="zh-CN" altLang="en-US" sz="800" dirty="0">
                <a:solidFill>
                  <a:srgbClr val="B7B7C5"/>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88351" y="3953165"/>
            <a:ext cx="4895364" cy="88197"/>
            <a:chOff x="508114" y="2987098"/>
            <a:chExt cx="3672001" cy="66148"/>
          </a:xfrm>
          <a:solidFill>
            <a:srgbClr val="B7B7C5"/>
          </a:solidFill>
        </p:grpSpPr>
        <p:sp>
          <p:nvSpPr>
            <p:cNvPr id="59" name="流程图: 摘录 58"/>
            <p:cNvSpPr/>
            <p:nvPr/>
          </p:nvSpPr>
          <p:spPr>
            <a:xfrm>
              <a:off x="508114" y="2987098"/>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sp>
          <p:nvSpPr>
            <p:cNvPr id="57" name="流程图: 摘录 56"/>
            <p:cNvSpPr/>
            <p:nvPr/>
          </p:nvSpPr>
          <p:spPr>
            <a:xfrm>
              <a:off x="2308115" y="2987098"/>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sp>
          <p:nvSpPr>
            <p:cNvPr id="55" name="流程图: 摘录 54"/>
            <p:cNvSpPr/>
            <p:nvPr/>
          </p:nvSpPr>
          <p:spPr>
            <a:xfrm>
              <a:off x="4108115" y="2999246"/>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grpSp>
      <p:sp>
        <p:nvSpPr>
          <p:cNvPr id="60" name="矩形 59"/>
          <p:cNvSpPr/>
          <p:nvPr/>
        </p:nvSpPr>
        <p:spPr>
          <a:xfrm>
            <a:off x="606750" y="3069151"/>
            <a:ext cx="1246471" cy="383170"/>
          </a:xfrm>
          <a:prstGeom prst="rect">
            <a:avLst/>
          </a:prstGeom>
        </p:spPr>
        <p:txBody>
          <a:bodyPr wrap="none" lIns="121908" tIns="60954" rIns="121908" bIns="60954">
            <a:spAutoFit/>
          </a:bodyPr>
          <a:lstStyle/>
          <a:p>
            <a:pPr>
              <a:lnSpc>
                <a:spcPct val="130000"/>
              </a:lnSpc>
              <a:spcAft>
                <a:spcPts val="800"/>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矩形 60"/>
          <p:cNvSpPr/>
          <p:nvPr/>
        </p:nvSpPr>
        <p:spPr>
          <a:xfrm>
            <a:off x="767368" y="3507474"/>
            <a:ext cx="590843" cy="383170"/>
          </a:xfrm>
          <a:prstGeom prst="rect">
            <a:avLst/>
          </a:prstGeom>
        </p:spPr>
        <p:txBody>
          <a:bodyPr wrap="none" lIns="121908" tIns="60954" rIns="121908" bIns="60954" anchor="ctr">
            <a:spAutoFit/>
          </a:bodyPr>
          <a:lstStyle/>
          <a:p>
            <a:pPr>
              <a:lnSpc>
                <a:spcPct val="130000"/>
              </a:lnSpc>
              <a:spcAft>
                <a:spcPts val="800"/>
              </a:spcAft>
            </a:pPr>
            <a:r>
              <a:rPr lang="en-US" altLang="zh-CN" sz="1300" i="1" dirty="0">
                <a:solidFill>
                  <a:schemeClr val="bg1"/>
                </a:solidFill>
                <a:latin typeface="微软雅黑" panose="020B0503020204020204" pitchFamily="34" charset="-122"/>
                <a:ea typeface="微软雅黑" panose="020B0503020204020204" pitchFamily="34" charset="-122"/>
              </a:rPr>
              <a:t>70%</a:t>
            </a:r>
          </a:p>
        </p:txBody>
      </p:sp>
      <p:sp>
        <p:nvSpPr>
          <p:cNvPr id="105" name="平行四边形 104"/>
          <p:cNvSpPr/>
          <p:nvPr/>
        </p:nvSpPr>
        <p:spPr>
          <a:xfrm>
            <a:off x="6447418" y="3505871"/>
            <a:ext cx="4991350" cy="384000"/>
          </a:xfrm>
          <a:prstGeom prst="parallelogram">
            <a:avLst>
              <a:gd name="adj" fmla="val 5559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06" name="平行四边形 105"/>
          <p:cNvSpPr/>
          <p:nvPr/>
        </p:nvSpPr>
        <p:spPr>
          <a:xfrm>
            <a:off x="6543405" y="3553871"/>
            <a:ext cx="3839500" cy="288000"/>
          </a:xfrm>
          <a:prstGeom prst="parallelogram">
            <a:avLst>
              <a:gd name="adj" fmla="val 5559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07" name="组合 106"/>
          <p:cNvGrpSpPr/>
          <p:nvPr/>
        </p:nvGrpSpPr>
        <p:grpSpPr>
          <a:xfrm>
            <a:off x="6351091" y="3978304"/>
            <a:ext cx="5209939" cy="231642"/>
            <a:chOff x="418672" y="3044048"/>
            <a:chExt cx="3907963" cy="173731"/>
          </a:xfrm>
        </p:grpSpPr>
        <p:sp>
          <p:nvSpPr>
            <p:cNvPr id="108" name="矩形 107"/>
            <p:cNvSpPr/>
            <p:nvPr/>
          </p:nvSpPr>
          <p:spPr>
            <a:xfrm>
              <a:off x="418672" y="3044048"/>
              <a:ext cx="252747"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0%</a:t>
              </a:r>
              <a:endParaRPr lang="zh-CN" altLang="en-US" sz="800" dirty="0">
                <a:solidFill>
                  <a:srgbClr val="B7B7C5"/>
                </a:solidFill>
                <a:latin typeface="微软雅黑" panose="020B0503020204020204" pitchFamily="34" charset="-122"/>
                <a:ea typeface="微软雅黑" panose="020B0503020204020204" pitchFamily="34" charset="-122"/>
              </a:endParaRPr>
            </a:p>
          </p:txBody>
        </p:sp>
        <p:sp>
          <p:nvSpPr>
            <p:cNvPr id="109" name="矩形 108"/>
            <p:cNvSpPr/>
            <p:nvPr/>
          </p:nvSpPr>
          <p:spPr>
            <a:xfrm>
              <a:off x="2205351" y="3044048"/>
              <a:ext cx="298438"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50%</a:t>
              </a:r>
              <a:endParaRPr lang="zh-CN" altLang="en-US" sz="800" dirty="0">
                <a:solidFill>
                  <a:srgbClr val="B7B7C5"/>
                </a:solidFill>
                <a:latin typeface="微软雅黑" panose="020B0503020204020204" pitchFamily="34" charset="-122"/>
                <a:ea typeface="微软雅黑" panose="020B0503020204020204" pitchFamily="34" charset="-122"/>
              </a:endParaRPr>
            </a:p>
          </p:txBody>
        </p:sp>
        <p:sp>
          <p:nvSpPr>
            <p:cNvPr id="110" name="矩形 109"/>
            <p:cNvSpPr/>
            <p:nvPr/>
          </p:nvSpPr>
          <p:spPr>
            <a:xfrm>
              <a:off x="3982506" y="3056196"/>
              <a:ext cx="344129"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100%</a:t>
              </a:r>
              <a:endParaRPr lang="zh-CN" altLang="en-US" sz="800" dirty="0">
                <a:solidFill>
                  <a:srgbClr val="B7B7C5"/>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6470331" y="3953165"/>
            <a:ext cx="4895364" cy="88197"/>
            <a:chOff x="508114" y="2987098"/>
            <a:chExt cx="3672001" cy="66148"/>
          </a:xfrm>
          <a:solidFill>
            <a:srgbClr val="B7B7C5"/>
          </a:solidFill>
        </p:grpSpPr>
        <p:sp>
          <p:nvSpPr>
            <p:cNvPr id="112" name="流程图: 摘录 111"/>
            <p:cNvSpPr/>
            <p:nvPr/>
          </p:nvSpPr>
          <p:spPr>
            <a:xfrm>
              <a:off x="508114" y="2987098"/>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sp>
          <p:nvSpPr>
            <p:cNvPr id="113" name="流程图: 摘录 112"/>
            <p:cNvSpPr/>
            <p:nvPr/>
          </p:nvSpPr>
          <p:spPr>
            <a:xfrm>
              <a:off x="2308115" y="2987098"/>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sp>
          <p:nvSpPr>
            <p:cNvPr id="114" name="流程图: 摘录 113"/>
            <p:cNvSpPr/>
            <p:nvPr/>
          </p:nvSpPr>
          <p:spPr>
            <a:xfrm>
              <a:off x="4108115" y="2999246"/>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grpSp>
      <p:sp>
        <p:nvSpPr>
          <p:cNvPr id="115" name="矩形 114"/>
          <p:cNvSpPr/>
          <p:nvPr/>
        </p:nvSpPr>
        <p:spPr>
          <a:xfrm>
            <a:off x="6388731" y="3069151"/>
            <a:ext cx="1246471" cy="383170"/>
          </a:xfrm>
          <a:prstGeom prst="rect">
            <a:avLst/>
          </a:prstGeom>
        </p:spPr>
        <p:txBody>
          <a:bodyPr wrap="none" lIns="121908" tIns="60954" rIns="121908" bIns="60954">
            <a:spAutoFit/>
          </a:bodyPr>
          <a:lstStyle/>
          <a:p>
            <a:pPr>
              <a:lnSpc>
                <a:spcPct val="130000"/>
              </a:lnSpc>
              <a:spcAft>
                <a:spcPts val="800"/>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6" name="矩形 115"/>
          <p:cNvSpPr/>
          <p:nvPr/>
        </p:nvSpPr>
        <p:spPr>
          <a:xfrm>
            <a:off x="6549349" y="3504134"/>
            <a:ext cx="598805" cy="389851"/>
          </a:xfrm>
          <a:prstGeom prst="rect">
            <a:avLst/>
          </a:prstGeom>
        </p:spPr>
        <p:txBody>
          <a:bodyPr wrap="none" lIns="121908" tIns="60954" rIns="121908" bIns="60954" anchor="ctr">
            <a:spAutoFit/>
          </a:bodyPr>
          <a:lstStyle/>
          <a:p>
            <a:pPr>
              <a:lnSpc>
                <a:spcPct val="130000"/>
              </a:lnSpc>
              <a:spcAft>
                <a:spcPts val="800"/>
              </a:spcAft>
            </a:pPr>
            <a:r>
              <a:rPr lang="en-US" altLang="zh-CN" sz="1300" i="1" dirty="0">
                <a:solidFill>
                  <a:schemeClr val="bg1"/>
                </a:solidFill>
                <a:latin typeface="微软雅黑" panose="020B0503020204020204" pitchFamily="34" charset="-122"/>
                <a:ea typeface="微软雅黑" panose="020B0503020204020204" pitchFamily="34" charset="-122"/>
              </a:rPr>
              <a:t>80%</a:t>
            </a:r>
          </a:p>
        </p:txBody>
      </p:sp>
      <p:sp>
        <p:nvSpPr>
          <p:cNvPr id="117" name="平行四边形 116"/>
          <p:cNvSpPr/>
          <p:nvPr/>
        </p:nvSpPr>
        <p:spPr>
          <a:xfrm>
            <a:off x="665437" y="5070511"/>
            <a:ext cx="4991350" cy="384000"/>
          </a:xfrm>
          <a:prstGeom prst="parallelogram">
            <a:avLst>
              <a:gd name="adj" fmla="val 5559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18" name="平行四边形 117"/>
          <p:cNvSpPr/>
          <p:nvPr/>
        </p:nvSpPr>
        <p:spPr>
          <a:xfrm>
            <a:off x="761424" y="5118511"/>
            <a:ext cx="4319438" cy="288000"/>
          </a:xfrm>
          <a:prstGeom prst="parallelogram">
            <a:avLst>
              <a:gd name="adj" fmla="val 5559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19" name="组合 118"/>
          <p:cNvGrpSpPr/>
          <p:nvPr/>
        </p:nvGrpSpPr>
        <p:grpSpPr>
          <a:xfrm>
            <a:off x="569110" y="5542944"/>
            <a:ext cx="5209939" cy="231642"/>
            <a:chOff x="418672" y="3044048"/>
            <a:chExt cx="3907963" cy="173731"/>
          </a:xfrm>
        </p:grpSpPr>
        <p:sp>
          <p:nvSpPr>
            <p:cNvPr id="120" name="矩形 119"/>
            <p:cNvSpPr/>
            <p:nvPr/>
          </p:nvSpPr>
          <p:spPr>
            <a:xfrm>
              <a:off x="418672" y="3044048"/>
              <a:ext cx="252747"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0%</a:t>
              </a:r>
              <a:endParaRPr lang="zh-CN" altLang="en-US" sz="800" dirty="0">
                <a:solidFill>
                  <a:srgbClr val="B7B7C5"/>
                </a:solidFill>
                <a:latin typeface="微软雅黑" panose="020B0503020204020204" pitchFamily="34" charset="-122"/>
                <a:ea typeface="微软雅黑" panose="020B0503020204020204" pitchFamily="34" charset="-122"/>
              </a:endParaRPr>
            </a:p>
          </p:txBody>
        </p:sp>
        <p:sp>
          <p:nvSpPr>
            <p:cNvPr id="121" name="矩形 120"/>
            <p:cNvSpPr/>
            <p:nvPr/>
          </p:nvSpPr>
          <p:spPr>
            <a:xfrm>
              <a:off x="2205351" y="3044048"/>
              <a:ext cx="298438"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50%</a:t>
              </a:r>
              <a:endParaRPr lang="zh-CN" altLang="en-US" sz="800" dirty="0">
                <a:solidFill>
                  <a:srgbClr val="B7B7C5"/>
                </a:solidFill>
                <a:latin typeface="微软雅黑" panose="020B0503020204020204" pitchFamily="34" charset="-122"/>
                <a:ea typeface="微软雅黑" panose="020B0503020204020204" pitchFamily="34" charset="-122"/>
              </a:endParaRPr>
            </a:p>
          </p:txBody>
        </p:sp>
        <p:sp>
          <p:nvSpPr>
            <p:cNvPr id="122" name="矩形 121"/>
            <p:cNvSpPr/>
            <p:nvPr/>
          </p:nvSpPr>
          <p:spPr>
            <a:xfrm>
              <a:off x="3982506" y="3056196"/>
              <a:ext cx="344129"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100%</a:t>
              </a:r>
              <a:endParaRPr lang="zh-CN" altLang="en-US" sz="800" dirty="0">
                <a:solidFill>
                  <a:srgbClr val="B7B7C5"/>
                </a:solidFill>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688351" y="5517805"/>
            <a:ext cx="4895364" cy="88197"/>
            <a:chOff x="508114" y="2987098"/>
            <a:chExt cx="3672001" cy="66148"/>
          </a:xfrm>
          <a:solidFill>
            <a:srgbClr val="B7B7C5"/>
          </a:solidFill>
        </p:grpSpPr>
        <p:sp>
          <p:nvSpPr>
            <p:cNvPr id="124" name="流程图: 摘录 123"/>
            <p:cNvSpPr/>
            <p:nvPr/>
          </p:nvSpPr>
          <p:spPr>
            <a:xfrm>
              <a:off x="508114" y="2987098"/>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sp>
          <p:nvSpPr>
            <p:cNvPr id="125" name="流程图: 摘录 124"/>
            <p:cNvSpPr/>
            <p:nvPr/>
          </p:nvSpPr>
          <p:spPr>
            <a:xfrm>
              <a:off x="2308115" y="2987098"/>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sp>
          <p:nvSpPr>
            <p:cNvPr id="126" name="流程图: 摘录 125"/>
            <p:cNvSpPr/>
            <p:nvPr/>
          </p:nvSpPr>
          <p:spPr>
            <a:xfrm>
              <a:off x="4108115" y="2999246"/>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grpSp>
      <p:sp>
        <p:nvSpPr>
          <p:cNvPr id="127" name="矩形 126"/>
          <p:cNvSpPr/>
          <p:nvPr/>
        </p:nvSpPr>
        <p:spPr>
          <a:xfrm>
            <a:off x="606750" y="4633791"/>
            <a:ext cx="1246471" cy="383170"/>
          </a:xfrm>
          <a:prstGeom prst="rect">
            <a:avLst/>
          </a:prstGeom>
        </p:spPr>
        <p:txBody>
          <a:bodyPr wrap="none" lIns="121908" tIns="60954" rIns="121908" bIns="60954">
            <a:spAutoFit/>
          </a:bodyPr>
          <a:lstStyle/>
          <a:p>
            <a:pPr>
              <a:lnSpc>
                <a:spcPct val="130000"/>
              </a:lnSpc>
              <a:spcAft>
                <a:spcPts val="800"/>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8" name="矩形 127"/>
          <p:cNvSpPr/>
          <p:nvPr/>
        </p:nvSpPr>
        <p:spPr>
          <a:xfrm>
            <a:off x="767368" y="5068774"/>
            <a:ext cx="598805" cy="389851"/>
          </a:xfrm>
          <a:prstGeom prst="rect">
            <a:avLst/>
          </a:prstGeom>
        </p:spPr>
        <p:txBody>
          <a:bodyPr wrap="none" lIns="121908" tIns="60954" rIns="121908" bIns="60954" anchor="ctr">
            <a:spAutoFit/>
          </a:bodyPr>
          <a:lstStyle/>
          <a:p>
            <a:pPr>
              <a:lnSpc>
                <a:spcPct val="130000"/>
              </a:lnSpc>
              <a:spcAft>
                <a:spcPts val="800"/>
              </a:spcAft>
            </a:pPr>
            <a:r>
              <a:rPr lang="en-US" altLang="zh-CN" sz="1300" i="1" dirty="0">
                <a:solidFill>
                  <a:schemeClr val="bg1"/>
                </a:solidFill>
                <a:latin typeface="微软雅黑" panose="020B0503020204020204" pitchFamily="34" charset="-122"/>
                <a:ea typeface="微软雅黑" panose="020B0503020204020204" pitchFamily="34" charset="-122"/>
              </a:rPr>
              <a:t>90%</a:t>
            </a:r>
          </a:p>
        </p:txBody>
      </p:sp>
      <p:sp>
        <p:nvSpPr>
          <p:cNvPr id="129" name="平行四边形 128"/>
          <p:cNvSpPr/>
          <p:nvPr/>
        </p:nvSpPr>
        <p:spPr>
          <a:xfrm>
            <a:off x="6447418" y="5070511"/>
            <a:ext cx="4991350" cy="384000"/>
          </a:xfrm>
          <a:prstGeom prst="parallelogram">
            <a:avLst>
              <a:gd name="adj" fmla="val 5559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30" name="平行四边形 129"/>
          <p:cNvSpPr/>
          <p:nvPr/>
        </p:nvSpPr>
        <p:spPr>
          <a:xfrm>
            <a:off x="6543406" y="5118511"/>
            <a:ext cx="4799375" cy="288000"/>
          </a:xfrm>
          <a:prstGeom prst="parallelogram">
            <a:avLst>
              <a:gd name="adj" fmla="val 5559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31" name="组合 130"/>
          <p:cNvGrpSpPr/>
          <p:nvPr/>
        </p:nvGrpSpPr>
        <p:grpSpPr>
          <a:xfrm>
            <a:off x="6351091" y="5542944"/>
            <a:ext cx="5209939" cy="231642"/>
            <a:chOff x="418672" y="3044048"/>
            <a:chExt cx="3907963" cy="173731"/>
          </a:xfrm>
        </p:grpSpPr>
        <p:sp>
          <p:nvSpPr>
            <p:cNvPr id="132" name="矩形 131"/>
            <p:cNvSpPr/>
            <p:nvPr/>
          </p:nvSpPr>
          <p:spPr>
            <a:xfrm>
              <a:off x="418672" y="3044048"/>
              <a:ext cx="252747"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0%</a:t>
              </a:r>
              <a:endParaRPr lang="zh-CN" altLang="en-US" sz="800" dirty="0">
                <a:solidFill>
                  <a:srgbClr val="B7B7C5"/>
                </a:solidFill>
                <a:latin typeface="微软雅黑" panose="020B0503020204020204" pitchFamily="34" charset="-122"/>
                <a:ea typeface="微软雅黑" panose="020B0503020204020204" pitchFamily="34" charset="-122"/>
              </a:endParaRPr>
            </a:p>
          </p:txBody>
        </p:sp>
        <p:sp>
          <p:nvSpPr>
            <p:cNvPr id="133" name="矩形 132"/>
            <p:cNvSpPr/>
            <p:nvPr/>
          </p:nvSpPr>
          <p:spPr>
            <a:xfrm>
              <a:off x="2205351" y="3044048"/>
              <a:ext cx="298438"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50%</a:t>
              </a:r>
              <a:endParaRPr lang="zh-CN" altLang="en-US" sz="800" dirty="0">
                <a:solidFill>
                  <a:srgbClr val="B7B7C5"/>
                </a:solidFill>
                <a:latin typeface="微软雅黑" panose="020B0503020204020204" pitchFamily="34" charset="-122"/>
                <a:ea typeface="微软雅黑" panose="020B0503020204020204" pitchFamily="34" charset="-122"/>
              </a:endParaRPr>
            </a:p>
          </p:txBody>
        </p:sp>
        <p:sp>
          <p:nvSpPr>
            <p:cNvPr id="134" name="矩形 133"/>
            <p:cNvSpPr/>
            <p:nvPr/>
          </p:nvSpPr>
          <p:spPr>
            <a:xfrm>
              <a:off x="3982506" y="3056196"/>
              <a:ext cx="344129" cy="161583"/>
            </a:xfrm>
            <a:prstGeom prst="rect">
              <a:avLst/>
            </a:prstGeom>
          </p:spPr>
          <p:txBody>
            <a:bodyPr wrap="none">
              <a:spAutoFit/>
            </a:bodyPr>
            <a:lstStyle/>
            <a:p>
              <a:pPr algn="ctr"/>
              <a:r>
                <a:rPr lang="en-US" altLang="zh-CN" sz="800" dirty="0">
                  <a:solidFill>
                    <a:srgbClr val="B7B7C5"/>
                  </a:solidFill>
                  <a:latin typeface="微软雅黑" panose="020B0503020204020204" pitchFamily="34" charset="-122"/>
                  <a:ea typeface="微软雅黑" panose="020B0503020204020204" pitchFamily="34" charset="-122"/>
                </a:rPr>
                <a:t>100%</a:t>
              </a:r>
              <a:endParaRPr lang="zh-CN" altLang="en-US" sz="800" dirty="0">
                <a:solidFill>
                  <a:srgbClr val="B7B7C5"/>
                </a:solidFill>
                <a:latin typeface="微软雅黑" panose="020B0503020204020204" pitchFamily="34" charset="-122"/>
                <a:ea typeface="微软雅黑" panose="020B0503020204020204" pitchFamily="34" charset="-122"/>
              </a:endParaRPr>
            </a:p>
          </p:txBody>
        </p:sp>
      </p:grpSp>
      <p:grpSp>
        <p:nvGrpSpPr>
          <p:cNvPr id="135" name="组合 134"/>
          <p:cNvGrpSpPr/>
          <p:nvPr/>
        </p:nvGrpSpPr>
        <p:grpSpPr>
          <a:xfrm>
            <a:off x="6470331" y="5517805"/>
            <a:ext cx="4895364" cy="88197"/>
            <a:chOff x="508114" y="2987098"/>
            <a:chExt cx="3672001" cy="66148"/>
          </a:xfrm>
          <a:solidFill>
            <a:srgbClr val="B7B7C5"/>
          </a:solidFill>
        </p:grpSpPr>
        <p:sp>
          <p:nvSpPr>
            <p:cNvPr id="136" name="流程图: 摘录 135"/>
            <p:cNvSpPr/>
            <p:nvPr/>
          </p:nvSpPr>
          <p:spPr>
            <a:xfrm>
              <a:off x="508114" y="2987098"/>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sp>
          <p:nvSpPr>
            <p:cNvPr id="137" name="流程图: 摘录 136"/>
            <p:cNvSpPr/>
            <p:nvPr/>
          </p:nvSpPr>
          <p:spPr>
            <a:xfrm>
              <a:off x="2308115" y="2987098"/>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sp>
          <p:nvSpPr>
            <p:cNvPr id="138" name="流程图: 摘录 137"/>
            <p:cNvSpPr/>
            <p:nvPr/>
          </p:nvSpPr>
          <p:spPr>
            <a:xfrm>
              <a:off x="4108115" y="2999246"/>
              <a:ext cx="72000" cy="54000"/>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srgbClr val="ADB6BE"/>
                </a:solidFill>
              </a:endParaRPr>
            </a:p>
          </p:txBody>
        </p:sp>
      </p:grpSp>
      <p:sp>
        <p:nvSpPr>
          <p:cNvPr id="139" name="矩形 138"/>
          <p:cNvSpPr/>
          <p:nvPr/>
        </p:nvSpPr>
        <p:spPr>
          <a:xfrm>
            <a:off x="6388731" y="4633791"/>
            <a:ext cx="1246471" cy="383170"/>
          </a:xfrm>
          <a:prstGeom prst="rect">
            <a:avLst/>
          </a:prstGeom>
        </p:spPr>
        <p:txBody>
          <a:bodyPr wrap="none" lIns="121908" tIns="60954" rIns="121908" bIns="60954">
            <a:spAutoFit/>
          </a:bodyPr>
          <a:lstStyle/>
          <a:p>
            <a:pPr>
              <a:lnSpc>
                <a:spcPct val="130000"/>
              </a:lnSpc>
              <a:spcAft>
                <a:spcPts val="800"/>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0" name="矩形 139"/>
          <p:cNvSpPr/>
          <p:nvPr/>
        </p:nvSpPr>
        <p:spPr>
          <a:xfrm>
            <a:off x="6549349" y="5068774"/>
            <a:ext cx="699246" cy="389851"/>
          </a:xfrm>
          <a:prstGeom prst="rect">
            <a:avLst/>
          </a:prstGeom>
        </p:spPr>
        <p:txBody>
          <a:bodyPr wrap="none" lIns="121908" tIns="60954" rIns="121908" bIns="60954" anchor="ctr">
            <a:spAutoFit/>
          </a:bodyPr>
          <a:lstStyle/>
          <a:p>
            <a:pPr>
              <a:lnSpc>
                <a:spcPct val="130000"/>
              </a:lnSpc>
              <a:spcAft>
                <a:spcPts val="800"/>
              </a:spcAft>
            </a:pPr>
            <a:r>
              <a:rPr lang="en-US" altLang="zh-CN" sz="1300" i="1" dirty="0">
                <a:solidFill>
                  <a:schemeClr val="bg1"/>
                </a:solidFill>
                <a:latin typeface="微软雅黑" panose="020B0503020204020204" pitchFamily="34" charset="-122"/>
                <a:ea typeface="微软雅黑" panose="020B0503020204020204" pitchFamily="34" charset="-122"/>
              </a:rPr>
              <a:t>100%</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300"/>
                                        <p:tgtEl>
                                          <p:spTgt spid="49"/>
                                        </p:tgtEl>
                                      </p:cBhvr>
                                    </p:animEffect>
                                    <p:anim calcmode="lin" valueType="num">
                                      <p:cBhvr>
                                        <p:cTn id="8" dur="300" fill="hold"/>
                                        <p:tgtEl>
                                          <p:spTgt spid="49"/>
                                        </p:tgtEl>
                                        <p:attrNameLst>
                                          <p:attrName>ppt_x</p:attrName>
                                        </p:attrNameLst>
                                      </p:cBhvr>
                                      <p:tavLst>
                                        <p:tav tm="0">
                                          <p:val>
                                            <p:strVal val="#ppt_x"/>
                                          </p:val>
                                        </p:tav>
                                        <p:tav tm="100000">
                                          <p:val>
                                            <p:strVal val="#ppt_x"/>
                                          </p:val>
                                        </p:tav>
                                      </p:tavLst>
                                    </p:anim>
                                    <p:anim calcmode="lin" valueType="num">
                                      <p:cBhvr>
                                        <p:cTn id="9" dur="3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300"/>
                                        <p:tgtEl>
                                          <p:spTgt spid="60"/>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300"/>
                                        <p:tgtEl>
                                          <p:spTgt spid="6"/>
                                        </p:tgtEl>
                                      </p:cBhvr>
                                    </p:animEffect>
                                  </p:childTnLst>
                                </p:cTn>
                              </p:par>
                              <p:par>
                                <p:cTn id="18" presetID="10"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300"/>
                                        <p:tgtEl>
                                          <p:spTgt spid="5"/>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wipe(left)">
                                      <p:cBhvr>
                                        <p:cTn id="28" dur="500"/>
                                        <p:tgtEl>
                                          <p:spTgt spid="104"/>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61"/>
                                        </p:tgtEl>
                                        <p:attrNameLst>
                                          <p:attrName>style.visibility</p:attrName>
                                        </p:attrNameLst>
                                      </p:cBhvr>
                                      <p:to>
                                        <p:strVal val="visible"/>
                                      </p:to>
                                    </p:set>
                                    <p:anim calcmode="lin" valueType="num">
                                      <p:cBhvr>
                                        <p:cTn id="32" dur="300" fill="hold"/>
                                        <p:tgtEl>
                                          <p:spTgt spid="61"/>
                                        </p:tgtEl>
                                        <p:attrNameLst>
                                          <p:attrName>ppt_w</p:attrName>
                                        </p:attrNameLst>
                                      </p:cBhvr>
                                      <p:tavLst>
                                        <p:tav tm="0">
                                          <p:val>
                                            <p:fltVal val="0"/>
                                          </p:val>
                                        </p:tav>
                                        <p:tav tm="100000">
                                          <p:val>
                                            <p:strVal val="#ppt_w"/>
                                          </p:val>
                                        </p:tav>
                                      </p:tavLst>
                                    </p:anim>
                                    <p:anim calcmode="lin" valueType="num">
                                      <p:cBhvr>
                                        <p:cTn id="33" dur="300" fill="hold"/>
                                        <p:tgtEl>
                                          <p:spTgt spid="61"/>
                                        </p:tgtEl>
                                        <p:attrNameLst>
                                          <p:attrName>ppt_h</p:attrName>
                                        </p:attrNameLst>
                                      </p:cBhvr>
                                      <p:tavLst>
                                        <p:tav tm="0">
                                          <p:val>
                                            <p:fltVal val="0"/>
                                          </p:val>
                                        </p:tav>
                                        <p:tav tm="100000">
                                          <p:val>
                                            <p:strVal val="#ppt_h"/>
                                          </p:val>
                                        </p:tav>
                                      </p:tavLst>
                                    </p:anim>
                                    <p:animEffect transition="in" filter="fade">
                                      <p:cBhvr>
                                        <p:cTn id="34" dur="300"/>
                                        <p:tgtEl>
                                          <p:spTgt spid="61"/>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15"/>
                                        </p:tgtEl>
                                        <p:attrNameLst>
                                          <p:attrName>style.visibility</p:attrName>
                                        </p:attrNameLst>
                                      </p:cBhvr>
                                      <p:to>
                                        <p:strVal val="visible"/>
                                      </p:to>
                                    </p:set>
                                    <p:animEffect transition="in" filter="fade">
                                      <p:cBhvr>
                                        <p:cTn id="38" dur="300"/>
                                        <p:tgtEl>
                                          <p:spTgt spid="115"/>
                                        </p:tgtEl>
                                      </p:cBhvr>
                                    </p:animEffec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107"/>
                                        </p:tgtEl>
                                        <p:attrNameLst>
                                          <p:attrName>style.visibility</p:attrName>
                                        </p:attrNameLst>
                                      </p:cBhvr>
                                      <p:to>
                                        <p:strVal val="visible"/>
                                      </p:to>
                                    </p:set>
                                    <p:animEffect transition="in" filter="fade">
                                      <p:cBhvr>
                                        <p:cTn id="42" dur="300"/>
                                        <p:tgtEl>
                                          <p:spTgt spid="107"/>
                                        </p:tgtEl>
                                      </p:cBhvr>
                                    </p:animEffect>
                                  </p:childTnLst>
                                </p:cTn>
                              </p:par>
                              <p:par>
                                <p:cTn id="43" presetID="10" presetClass="entr" presetSubtype="0" fill="hold" nodeType="withEffect">
                                  <p:stCondLst>
                                    <p:cond delay="0"/>
                                  </p:stCondLst>
                                  <p:childTnLst>
                                    <p:set>
                                      <p:cBhvr>
                                        <p:cTn id="44" dur="1" fill="hold">
                                          <p:stCondLst>
                                            <p:cond delay="0"/>
                                          </p:stCondLst>
                                        </p:cTn>
                                        <p:tgtEl>
                                          <p:spTgt spid="111"/>
                                        </p:tgtEl>
                                        <p:attrNameLst>
                                          <p:attrName>style.visibility</p:attrName>
                                        </p:attrNameLst>
                                      </p:cBhvr>
                                      <p:to>
                                        <p:strVal val="visible"/>
                                      </p:to>
                                    </p:set>
                                    <p:animEffect transition="in" filter="fade">
                                      <p:cBhvr>
                                        <p:cTn id="45" dur="300"/>
                                        <p:tgtEl>
                                          <p:spTgt spid="111"/>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105"/>
                                        </p:tgtEl>
                                        <p:attrNameLst>
                                          <p:attrName>style.visibility</p:attrName>
                                        </p:attrNameLst>
                                      </p:cBhvr>
                                      <p:to>
                                        <p:strVal val="visible"/>
                                      </p:to>
                                    </p:set>
                                    <p:animEffect transition="in" filter="wipe(left)">
                                      <p:cBhvr>
                                        <p:cTn id="49" dur="500"/>
                                        <p:tgtEl>
                                          <p:spTgt spid="105"/>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106"/>
                                        </p:tgtEl>
                                        <p:attrNameLst>
                                          <p:attrName>style.visibility</p:attrName>
                                        </p:attrNameLst>
                                      </p:cBhvr>
                                      <p:to>
                                        <p:strVal val="visible"/>
                                      </p:to>
                                    </p:set>
                                    <p:animEffect transition="in" filter="wipe(left)">
                                      <p:cBhvr>
                                        <p:cTn id="53" dur="500"/>
                                        <p:tgtEl>
                                          <p:spTgt spid="106"/>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116"/>
                                        </p:tgtEl>
                                        <p:attrNameLst>
                                          <p:attrName>style.visibility</p:attrName>
                                        </p:attrNameLst>
                                      </p:cBhvr>
                                      <p:to>
                                        <p:strVal val="visible"/>
                                      </p:to>
                                    </p:set>
                                    <p:anim calcmode="lin" valueType="num">
                                      <p:cBhvr>
                                        <p:cTn id="57" dur="300" fill="hold"/>
                                        <p:tgtEl>
                                          <p:spTgt spid="116"/>
                                        </p:tgtEl>
                                        <p:attrNameLst>
                                          <p:attrName>ppt_w</p:attrName>
                                        </p:attrNameLst>
                                      </p:cBhvr>
                                      <p:tavLst>
                                        <p:tav tm="0">
                                          <p:val>
                                            <p:fltVal val="0"/>
                                          </p:val>
                                        </p:tav>
                                        <p:tav tm="100000">
                                          <p:val>
                                            <p:strVal val="#ppt_w"/>
                                          </p:val>
                                        </p:tav>
                                      </p:tavLst>
                                    </p:anim>
                                    <p:anim calcmode="lin" valueType="num">
                                      <p:cBhvr>
                                        <p:cTn id="58" dur="300" fill="hold"/>
                                        <p:tgtEl>
                                          <p:spTgt spid="116"/>
                                        </p:tgtEl>
                                        <p:attrNameLst>
                                          <p:attrName>ppt_h</p:attrName>
                                        </p:attrNameLst>
                                      </p:cBhvr>
                                      <p:tavLst>
                                        <p:tav tm="0">
                                          <p:val>
                                            <p:fltVal val="0"/>
                                          </p:val>
                                        </p:tav>
                                        <p:tav tm="100000">
                                          <p:val>
                                            <p:strVal val="#ppt_h"/>
                                          </p:val>
                                        </p:tav>
                                      </p:tavLst>
                                    </p:anim>
                                    <p:animEffect transition="in" filter="fade">
                                      <p:cBhvr>
                                        <p:cTn id="59" dur="300"/>
                                        <p:tgtEl>
                                          <p:spTgt spid="116"/>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127"/>
                                        </p:tgtEl>
                                        <p:attrNameLst>
                                          <p:attrName>style.visibility</p:attrName>
                                        </p:attrNameLst>
                                      </p:cBhvr>
                                      <p:to>
                                        <p:strVal val="visible"/>
                                      </p:to>
                                    </p:set>
                                    <p:animEffect transition="in" filter="fade">
                                      <p:cBhvr>
                                        <p:cTn id="63" dur="300"/>
                                        <p:tgtEl>
                                          <p:spTgt spid="127"/>
                                        </p:tgtEl>
                                      </p:cBhvr>
                                    </p:animEffect>
                                  </p:childTnLst>
                                </p:cTn>
                              </p:par>
                            </p:childTnLst>
                          </p:cTn>
                        </p:par>
                        <p:par>
                          <p:cTn id="64" fill="hold">
                            <p:stCondLst>
                              <p:cond delay="6000"/>
                            </p:stCondLst>
                            <p:childTnLst>
                              <p:par>
                                <p:cTn id="65" presetID="10" presetClass="entr" presetSubtype="0" fill="hold" nodeType="afterEffect">
                                  <p:stCondLst>
                                    <p:cond delay="0"/>
                                  </p:stCondLst>
                                  <p:childTnLst>
                                    <p:set>
                                      <p:cBhvr>
                                        <p:cTn id="66" dur="1" fill="hold">
                                          <p:stCondLst>
                                            <p:cond delay="0"/>
                                          </p:stCondLst>
                                        </p:cTn>
                                        <p:tgtEl>
                                          <p:spTgt spid="119"/>
                                        </p:tgtEl>
                                        <p:attrNameLst>
                                          <p:attrName>style.visibility</p:attrName>
                                        </p:attrNameLst>
                                      </p:cBhvr>
                                      <p:to>
                                        <p:strVal val="visible"/>
                                      </p:to>
                                    </p:set>
                                    <p:animEffect transition="in" filter="fade">
                                      <p:cBhvr>
                                        <p:cTn id="67" dur="300"/>
                                        <p:tgtEl>
                                          <p:spTgt spid="119"/>
                                        </p:tgtEl>
                                      </p:cBhvr>
                                    </p:animEffect>
                                  </p:childTnLst>
                                </p:cTn>
                              </p:par>
                              <p:par>
                                <p:cTn id="68" presetID="10" presetClass="entr" presetSubtype="0" fill="hold" nodeType="withEffect">
                                  <p:stCondLst>
                                    <p:cond delay="0"/>
                                  </p:stCondLst>
                                  <p:childTnLst>
                                    <p:set>
                                      <p:cBhvr>
                                        <p:cTn id="69" dur="1" fill="hold">
                                          <p:stCondLst>
                                            <p:cond delay="0"/>
                                          </p:stCondLst>
                                        </p:cTn>
                                        <p:tgtEl>
                                          <p:spTgt spid="123"/>
                                        </p:tgtEl>
                                        <p:attrNameLst>
                                          <p:attrName>style.visibility</p:attrName>
                                        </p:attrNameLst>
                                      </p:cBhvr>
                                      <p:to>
                                        <p:strVal val="visible"/>
                                      </p:to>
                                    </p:set>
                                    <p:animEffect transition="in" filter="fade">
                                      <p:cBhvr>
                                        <p:cTn id="70" dur="300"/>
                                        <p:tgtEl>
                                          <p:spTgt spid="123"/>
                                        </p:tgtEl>
                                      </p:cBhvr>
                                    </p:animEffect>
                                  </p:childTnLst>
                                </p:cTn>
                              </p:par>
                            </p:childTnLst>
                          </p:cTn>
                        </p:par>
                        <p:par>
                          <p:cTn id="71" fill="hold">
                            <p:stCondLst>
                              <p:cond delay="6500"/>
                            </p:stCondLst>
                            <p:childTnLst>
                              <p:par>
                                <p:cTn id="72" presetID="22" presetClass="entr" presetSubtype="8" fill="hold" grpId="0" nodeType="afterEffect">
                                  <p:stCondLst>
                                    <p:cond delay="0"/>
                                  </p:stCondLst>
                                  <p:childTnLst>
                                    <p:set>
                                      <p:cBhvr>
                                        <p:cTn id="73" dur="1" fill="hold">
                                          <p:stCondLst>
                                            <p:cond delay="0"/>
                                          </p:stCondLst>
                                        </p:cTn>
                                        <p:tgtEl>
                                          <p:spTgt spid="117"/>
                                        </p:tgtEl>
                                        <p:attrNameLst>
                                          <p:attrName>style.visibility</p:attrName>
                                        </p:attrNameLst>
                                      </p:cBhvr>
                                      <p:to>
                                        <p:strVal val="visible"/>
                                      </p:to>
                                    </p:set>
                                    <p:animEffect transition="in" filter="wipe(left)">
                                      <p:cBhvr>
                                        <p:cTn id="74" dur="500"/>
                                        <p:tgtEl>
                                          <p:spTgt spid="117"/>
                                        </p:tgtEl>
                                      </p:cBhvr>
                                    </p:animEffect>
                                  </p:childTnLst>
                                </p:cTn>
                              </p:par>
                            </p:childTnLst>
                          </p:cTn>
                        </p:par>
                        <p:par>
                          <p:cTn id="75" fill="hold">
                            <p:stCondLst>
                              <p:cond delay="7000"/>
                            </p:stCondLst>
                            <p:childTnLst>
                              <p:par>
                                <p:cTn id="76" presetID="22" presetClass="entr" presetSubtype="8" fill="hold" grpId="0" nodeType="afterEffect">
                                  <p:stCondLst>
                                    <p:cond delay="0"/>
                                  </p:stCondLst>
                                  <p:childTnLst>
                                    <p:set>
                                      <p:cBhvr>
                                        <p:cTn id="77" dur="1" fill="hold">
                                          <p:stCondLst>
                                            <p:cond delay="0"/>
                                          </p:stCondLst>
                                        </p:cTn>
                                        <p:tgtEl>
                                          <p:spTgt spid="118"/>
                                        </p:tgtEl>
                                        <p:attrNameLst>
                                          <p:attrName>style.visibility</p:attrName>
                                        </p:attrNameLst>
                                      </p:cBhvr>
                                      <p:to>
                                        <p:strVal val="visible"/>
                                      </p:to>
                                    </p:set>
                                    <p:animEffect transition="in" filter="wipe(left)">
                                      <p:cBhvr>
                                        <p:cTn id="78" dur="500"/>
                                        <p:tgtEl>
                                          <p:spTgt spid="118"/>
                                        </p:tgtEl>
                                      </p:cBhvr>
                                    </p:animEffect>
                                  </p:childTnLst>
                                </p:cTn>
                              </p:par>
                            </p:childTnLst>
                          </p:cTn>
                        </p:par>
                        <p:par>
                          <p:cTn id="79" fill="hold">
                            <p:stCondLst>
                              <p:cond delay="7500"/>
                            </p:stCondLst>
                            <p:childTnLst>
                              <p:par>
                                <p:cTn id="80" presetID="53" presetClass="entr" presetSubtype="16" fill="hold" grpId="0" nodeType="afterEffect">
                                  <p:stCondLst>
                                    <p:cond delay="0"/>
                                  </p:stCondLst>
                                  <p:childTnLst>
                                    <p:set>
                                      <p:cBhvr>
                                        <p:cTn id="81" dur="1" fill="hold">
                                          <p:stCondLst>
                                            <p:cond delay="0"/>
                                          </p:stCondLst>
                                        </p:cTn>
                                        <p:tgtEl>
                                          <p:spTgt spid="128"/>
                                        </p:tgtEl>
                                        <p:attrNameLst>
                                          <p:attrName>style.visibility</p:attrName>
                                        </p:attrNameLst>
                                      </p:cBhvr>
                                      <p:to>
                                        <p:strVal val="visible"/>
                                      </p:to>
                                    </p:set>
                                    <p:anim calcmode="lin" valueType="num">
                                      <p:cBhvr>
                                        <p:cTn id="82" dur="300" fill="hold"/>
                                        <p:tgtEl>
                                          <p:spTgt spid="128"/>
                                        </p:tgtEl>
                                        <p:attrNameLst>
                                          <p:attrName>ppt_w</p:attrName>
                                        </p:attrNameLst>
                                      </p:cBhvr>
                                      <p:tavLst>
                                        <p:tav tm="0">
                                          <p:val>
                                            <p:fltVal val="0"/>
                                          </p:val>
                                        </p:tav>
                                        <p:tav tm="100000">
                                          <p:val>
                                            <p:strVal val="#ppt_w"/>
                                          </p:val>
                                        </p:tav>
                                      </p:tavLst>
                                    </p:anim>
                                    <p:anim calcmode="lin" valueType="num">
                                      <p:cBhvr>
                                        <p:cTn id="83" dur="300" fill="hold"/>
                                        <p:tgtEl>
                                          <p:spTgt spid="128"/>
                                        </p:tgtEl>
                                        <p:attrNameLst>
                                          <p:attrName>ppt_h</p:attrName>
                                        </p:attrNameLst>
                                      </p:cBhvr>
                                      <p:tavLst>
                                        <p:tav tm="0">
                                          <p:val>
                                            <p:fltVal val="0"/>
                                          </p:val>
                                        </p:tav>
                                        <p:tav tm="100000">
                                          <p:val>
                                            <p:strVal val="#ppt_h"/>
                                          </p:val>
                                        </p:tav>
                                      </p:tavLst>
                                    </p:anim>
                                    <p:animEffect transition="in" filter="fade">
                                      <p:cBhvr>
                                        <p:cTn id="84" dur="300"/>
                                        <p:tgtEl>
                                          <p:spTgt spid="128"/>
                                        </p:tgtEl>
                                      </p:cBhvr>
                                    </p:animEffect>
                                  </p:childTnLst>
                                </p:cTn>
                              </p:par>
                            </p:childTnLst>
                          </p:cTn>
                        </p:par>
                        <p:par>
                          <p:cTn id="85" fill="hold">
                            <p:stCondLst>
                              <p:cond delay="8000"/>
                            </p:stCondLst>
                            <p:childTnLst>
                              <p:par>
                                <p:cTn id="86" presetID="10" presetClass="entr" presetSubtype="0" fill="hold" grpId="0" nodeType="afterEffect">
                                  <p:stCondLst>
                                    <p:cond delay="0"/>
                                  </p:stCondLst>
                                  <p:childTnLst>
                                    <p:set>
                                      <p:cBhvr>
                                        <p:cTn id="87" dur="1" fill="hold">
                                          <p:stCondLst>
                                            <p:cond delay="0"/>
                                          </p:stCondLst>
                                        </p:cTn>
                                        <p:tgtEl>
                                          <p:spTgt spid="139"/>
                                        </p:tgtEl>
                                        <p:attrNameLst>
                                          <p:attrName>style.visibility</p:attrName>
                                        </p:attrNameLst>
                                      </p:cBhvr>
                                      <p:to>
                                        <p:strVal val="visible"/>
                                      </p:to>
                                    </p:set>
                                    <p:animEffect transition="in" filter="fade">
                                      <p:cBhvr>
                                        <p:cTn id="88" dur="300"/>
                                        <p:tgtEl>
                                          <p:spTgt spid="139"/>
                                        </p:tgtEl>
                                      </p:cBhvr>
                                    </p:animEffect>
                                  </p:childTnLst>
                                </p:cTn>
                              </p:par>
                            </p:childTnLst>
                          </p:cTn>
                        </p:par>
                        <p:par>
                          <p:cTn id="89" fill="hold">
                            <p:stCondLst>
                              <p:cond delay="8500"/>
                            </p:stCondLst>
                            <p:childTnLst>
                              <p:par>
                                <p:cTn id="90" presetID="10" presetClass="entr" presetSubtype="0" fill="hold" nodeType="afterEffect">
                                  <p:stCondLst>
                                    <p:cond delay="0"/>
                                  </p:stCondLst>
                                  <p:childTnLst>
                                    <p:set>
                                      <p:cBhvr>
                                        <p:cTn id="91" dur="1" fill="hold">
                                          <p:stCondLst>
                                            <p:cond delay="0"/>
                                          </p:stCondLst>
                                        </p:cTn>
                                        <p:tgtEl>
                                          <p:spTgt spid="131"/>
                                        </p:tgtEl>
                                        <p:attrNameLst>
                                          <p:attrName>style.visibility</p:attrName>
                                        </p:attrNameLst>
                                      </p:cBhvr>
                                      <p:to>
                                        <p:strVal val="visible"/>
                                      </p:to>
                                    </p:set>
                                    <p:animEffect transition="in" filter="fade">
                                      <p:cBhvr>
                                        <p:cTn id="92" dur="300"/>
                                        <p:tgtEl>
                                          <p:spTgt spid="131"/>
                                        </p:tgtEl>
                                      </p:cBhvr>
                                    </p:animEffect>
                                  </p:childTnLst>
                                </p:cTn>
                              </p:par>
                              <p:par>
                                <p:cTn id="93" presetID="10" presetClass="entr" presetSubtype="0" fill="hold" nodeType="withEffect">
                                  <p:stCondLst>
                                    <p:cond delay="0"/>
                                  </p:stCondLst>
                                  <p:childTnLst>
                                    <p:set>
                                      <p:cBhvr>
                                        <p:cTn id="94" dur="1" fill="hold">
                                          <p:stCondLst>
                                            <p:cond delay="0"/>
                                          </p:stCondLst>
                                        </p:cTn>
                                        <p:tgtEl>
                                          <p:spTgt spid="135"/>
                                        </p:tgtEl>
                                        <p:attrNameLst>
                                          <p:attrName>style.visibility</p:attrName>
                                        </p:attrNameLst>
                                      </p:cBhvr>
                                      <p:to>
                                        <p:strVal val="visible"/>
                                      </p:to>
                                    </p:set>
                                    <p:animEffect transition="in" filter="fade">
                                      <p:cBhvr>
                                        <p:cTn id="95" dur="300"/>
                                        <p:tgtEl>
                                          <p:spTgt spid="135"/>
                                        </p:tgtEl>
                                      </p:cBhvr>
                                    </p:animEffect>
                                  </p:childTnLst>
                                </p:cTn>
                              </p:par>
                            </p:childTnLst>
                          </p:cTn>
                        </p:par>
                        <p:par>
                          <p:cTn id="96" fill="hold">
                            <p:stCondLst>
                              <p:cond delay="9000"/>
                            </p:stCondLst>
                            <p:childTnLst>
                              <p:par>
                                <p:cTn id="97" presetID="22" presetClass="entr" presetSubtype="8" fill="hold" grpId="0" nodeType="afterEffect">
                                  <p:stCondLst>
                                    <p:cond delay="0"/>
                                  </p:stCondLst>
                                  <p:childTnLst>
                                    <p:set>
                                      <p:cBhvr>
                                        <p:cTn id="98" dur="1" fill="hold">
                                          <p:stCondLst>
                                            <p:cond delay="0"/>
                                          </p:stCondLst>
                                        </p:cTn>
                                        <p:tgtEl>
                                          <p:spTgt spid="129"/>
                                        </p:tgtEl>
                                        <p:attrNameLst>
                                          <p:attrName>style.visibility</p:attrName>
                                        </p:attrNameLst>
                                      </p:cBhvr>
                                      <p:to>
                                        <p:strVal val="visible"/>
                                      </p:to>
                                    </p:set>
                                    <p:animEffect transition="in" filter="wipe(left)">
                                      <p:cBhvr>
                                        <p:cTn id="99" dur="500"/>
                                        <p:tgtEl>
                                          <p:spTgt spid="129"/>
                                        </p:tgtEl>
                                      </p:cBhvr>
                                    </p:animEffect>
                                  </p:childTnLst>
                                </p:cTn>
                              </p:par>
                            </p:childTnLst>
                          </p:cTn>
                        </p:par>
                        <p:par>
                          <p:cTn id="100" fill="hold">
                            <p:stCondLst>
                              <p:cond delay="9500"/>
                            </p:stCondLst>
                            <p:childTnLst>
                              <p:par>
                                <p:cTn id="101" presetID="22" presetClass="entr" presetSubtype="8" fill="hold" grpId="0" nodeType="afterEffect">
                                  <p:stCondLst>
                                    <p:cond delay="0"/>
                                  </p:stCondLst>
                                  <p:childTnLst>
                                    <p:set>
                                      <p:cBhvr>
                                        <p:cTn id="102" dur="1" fill="hold">
                                          <p:stCondLst>
                                            <p:cond delay="0"/>
                                          </p:stCondLst>
                                        </p:cTn>
                                        <p:tgtEl>
                                          <p:spTgt spid="130"/>
                                        </p:tgtEl>
                                        <p:attrNameLst>
                                          <p:attrName>style.visibility</p:attrName>
                                        </p:attrNameLst>
                                      </p:cBhvr>
                                      <p:to>
                                        <p:strVal val="visible"/>
                                      </p:to>
                                    </p:set>
                                    <p:animEffect transition="in" filter="wipe(left)">
                                      <p:cBhvr>
                                        <p:cTn id="103" dur="500"/>
                                        <p:tgtEl>
                                          <p:spTgt spid="130"/>
                                        </p:tgtEl>
                                      </p:cBhvr>
                                    </p:animEffect>
                                  </p:childTnLst>
                                </p:cTn>
                              </p:par>
                            </p:childTnLst>
                          </p:cTn>
                        </p:par>
                        <p:par>
                          <p:cTn id="104" fill="hold">
                            <p:stCondLst>
                              <p:cond delay="10000"/>
                            </p:stCondLst>
                            <p:childTnLst>
                              <p:par>
                                <p:cTn id="105" presetID="53" presetClass="entr" presetSubtype="16" fill="hold" grpId="0" nodeType="afterEffect">
                                  <p:stCondLst>
                                    <p:cond delay="0"/>
                                  </p:stCondLst>
                                  <p:childTnLst>
                                    <p:set>
                                      <p:cBhvr>
                                        <p:cTn id="106" dur="1" fill="hold">
                                          <p:stCondLst>
                                            <p:cond delay="0"/>
                                          </p:stCondLst>
                                        </p:cTn>
                                        <p:tgtEl>
                                          <p:spTgt spid="140"/>
                                        </p:tgtEl>
                                        <p:attrNameLst>
                                          <p:attrName>style.visibility</p:attrName>
                                        </p:attrNameLst>
                                      </p:cBhvr>
                                      <p:to>
                                        <p:strVal val="visible"/>
                                      </p:to>
                                    </p:set>
                                    <p:anim calcmode="lin" valueType="num">
                                      <p:cBhvr>
                                        <p:cTn id="107" dur="300" fill="hold"/>
                                        <p:tgtEl>
                                          <p:spTgt spid="140"/>
                                        </p:tgtEl>
                                        <p:attrNameLst>
                                          <p:attrName>ppt_w</p:attrName>
                                        </p:attrNameLst>
                                      </p:cBhvr>
                                      <p:tavLst>
                                        <p:tav tm="0">
                                          <p:val>
                                            <p:fltVal val="0"/>
                                          </p:val>
                                        </p:tav>
                                        <p:tav tm="100000">
                                          <p:val>
                                            <p:strVal val="#ppt_w"/>
                                          </p:val>
                                        </p:tav>
                                      </p:tavLst>
                                    </p:anim>
                                    <p:anim calcmode="lin" valueType="num">
                                      <p:cBhvr>
                                        <p:cTn id="108" dur="300" fill="hold"/>
                                        <p:tgtEl>
                                          <p:spTgt spid="140"/>
                                        </p:tgtEl>
                                        <p:attrNameLst>
                                          <p:attrName>ppt_h</p:attrName>
                                        </p:attrNameLst>
                                      </p:cBhvr>
                                      <p:tavLst>
                                        <p:tav tm="0">
                                          <p:val>
                                            <p:fltVal val="0"/>
                                          </p:val>
                                        </p:tav>
                                        <p:tav tm="100000">
                                          <p:val>
                                            <p:strVal val="#ppt_h"/>
                                          </p:val>
                                        </p:tav>
                                      </p:tavLst>
                                    </p:anim>
                                    <p:animEffect transition="in" filter="fade">
                                      <p:cBhvr>
                                        <p:cTn id="109" dur="3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4" grpId="0" animBg="1"/>
      <p:bldP spid="49" grpId="0"/>
      <p:bldP spid="60" grpId="0"/>
      <p:bldP spid="61" grpId="0"/>
      <p:bldP spid="105" grpId="0" animBg="1"/>
      <p:bldP spid="106" grpId="0" animBg="1"/>
      <p:bldP spid="115" grpId="0"/>
      <p:bldP spid="116" grpId="0"/>
      <p:bldP spid="117" grpId="0" animBg="1"/>
      <p:bldP spid="118" grpId="0" animBg="1"/>
      <p:bldP spid="127" grpId="0"/>
      <p:bldP spid="128" grpId="0"/>
      <p:bldP spid="129" grpId="0" animBg="1"/>
      <p:bldP spid="130" grpId="0" animBg="1"/>
      <p:bldP spid="139" grpId="0"/>
      <p:bldP spid="1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内容占位符 2"/>
          <p:cNvSpPr txBox="1"/>
          <p:nvPr/>
        </p:nvSpPr>
        <p:spPr>
          <a:xfrm>
            <a:off x="1083332" y="4885227"/>
            <a:ext cx="10025344" cy="890780"/>
          </a:xfrm>
          <a:prstGeom prst="rect">
            <a:avLst/>
          </a:prstGeom>
          <a:noFill/>
        </p:spPr>
        <p:txBody>
          <a:bodyPr vert="horz" lIns="121908" tIns="60954" rIns="121908" bIns="60954" rtlCol="0" anchor="ctr">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spcBef>
                <a:spcPts val="800"/>
              </a:spcBef>
              <a:buNone/>
            </a:pPr>
            <a:r>
              <a:rPr lang="zh-CN" altLang="en-US" sz="1100" dirty="0"/>
              <a:t>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输入您的文字</a:t>
            </a:r>
            <a:endParaRPr lang="en-US" altLang="zh-CN" sz="1100" dirty="0"/>
          </a:p>
        </p:txBody>
      </p:sp>
      <p:sp>
        <p:nvSpPr>
          <p:cNvPr id="36" name="右箭头 35"/>
          <p:cNvSpPr/>
          <p:nvPr/>
        </p:nvSpPr>
        <p:spPr>
          <a:xfrm rot="16200000">
            <a:off x="4060775" y="2854487"/>
            <a:ext cx="1812907" cy="1458293"/>
          </a:xfrm>
          <a:prstGeom prst="rightArrow">
            <a:avLst>
              <a:gd name="adj1" fmla="val 69096"/>
              <a:gd name="adj2" fmla="val 50000"/>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7" name="右箭头 36"/>
          <p:cNvSpPr/>
          <p:nvPr/>
        </p:nvSpPr>
        <p:spPr>
          <a:xfrm rot="16200000">
            <a:off x="5793667" y="2643835"/>
            <a:ext cx="2213811" cy="1458293"/>
          </a:xfrm>
          <a:prstGeom prst="rightArrow">
            <a:avLst>
              <a:gd name="adj1" fmla="val 69096"/>
              <a:gd name="adj2" fmla="val 50000"/>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8" name="右箭头 37"/>
          <p:cNvSpPr/>
          <p:nvPr/>
        </p:nvSpPr>
        <p:spPr>
          <a:xfrm rot="16200000">
            <a:off x="7513659" y="2419624"/>
            <a:ext cx="2640520" cy="1458294"/>
          </a:xfrm>
          <a:prstGeom prst="rightArrow">
            <a:avLst>
              <a:gd name="adj1" fmla="val 69096"/>
              <a:gd name="adj2" fmla="val 50000"/>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9" name="右箭头 38"/>
          <p:cNvSpPr/>
          <p:nvPr/>
        </p:nvSpPr>
        <p:spPr>
          <a:xfrm rot="16200000">
            <a:off x="2300946" y="3036175"/>
            <a:ext cx="1467132" cy="1458295"/>
          </a:xfrm>
          <a:prstGeom prst="rightArrow">
            <a:avLst>
              <a:gd name="adj1" fmla="val 69096"/>
              <a:gd name="adj2" fmla="val 50000"/>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40" name="组合 39"/>
          <p:cNvGrpSpPr/>
          <p:nvPr/>
        </p:nvGrpSpPr>
        <p:grpSpPr>
          <a:xfrm>
            <a:off x="2075445" y="4349809"/>
            <a:ext cx="1918132" cy="391408"/>
            <a:chOff x="995363" y="3562350"/>
            <a:chExt cx="1852668" cy="378000"/>
          </a:xfrm>
          <a:solidFill>
            <a:srgbClr val="404066"/>
          </a:solidFill>
        </p:grpSpPr>
        <p:sp>
          <p:nvSpPr>
            <p:cNvPr id="41" name="燕尾形 40"/>
            <p:cNvSpPr/>
            <p:nvPr/>
          </p:nvSpPr>
          <p:spPr>
            <a:xfrm>
              <a:off x="995363" y="3562350"/>
              <a:ext cx="1852668" cy="378000"/>
            </a:xfrm>
            <a:prstGeom prst="chevron">
              <a:avLst>
                <a:gd name="adj" fmla="val 25176"/>
              </a:avLst>
            </a:pr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42" name="燕尾形 41"/>
            <p:cNvSpPr/>
            <p:nvPr/>
          </p:nvSpPr>
          <p:spPr>
            <a:xfrm>
              <a:off x="1040965" y="3589388"/>
              <a:ext cx="1778133" cy="323925"/>
            </a:xfrm>
            <a:prstGeom prst="chevron">
              <a:avLst>
                <a:gd name="adj" fmla="val 25176"/>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00" b="1" dirty="0">
                  <a:solidFill>
                    <a:schemeClr val="bg1"/>
                  </a:solidFill>
                  <a:latin typeface="微软雅黑" panose="020B0503020204020204" pitchFamily="34" charset="-122"/>
                  <a:ea typeface="微软雅黑" panose="020B0503020204020204" pitchFamily="34" charset="-122"/>
                </a:rPr>
                <a:t>Q1</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grpSp>
      <p:sp>
        <p:nvSpPr>
          <p:cNvPr id="43" name="矩形 42"/>
          <p:cNvSpPr/>
          <p:nvPr/>
        </p:nvSpPr>
        <p:spPr>
          <a:xfrm>
            <a:off x="2542995" y="3414034"/>
            <a:ext cx="983035" cy="415486"/>
          </a:xfrm>
          <a:prstGeom prst="rect">
            <a:avLst/>
          </a:prstGeom>
        </p:spPr>
        <p:txBody>
          <a:bodyPr wrap="square" lIns="121908" tIns="60954" rIns="121908" bIns="60954" anchor="ctr">
            <a:spAutoFit/>
          </a:bodyPr>
          <a:lstStyle/>
          <a:p>
            <a:pPr algn="ctr"/>
            <a:r>
              <a:rPr lang="en-US" altLang="zh-CN" sz="1900" dirty="0">
                <a:solidFill>
                  <a:schemeClr val="bg1"/>
                </a:solidFill>
                <a:latin typeface="微软雅黑" panose="020B0503020204020204" pitchFamily="34" charset="-122"/>
                <a:ea typeface="微软雅黑" panose="020B0503020204020204" pitchFamily="34" charset="-122"/>
              </a:rPr>
              <a:t>7</a:t>
            </a:r>
            <a:r>
              <a:rPr lang="zh-CN" altLang="en-US" sz="1900" dirty="0">
                <a:solidFill>
                  <a:schemeClr val="bg1"/>
                </a:solidFill>
                <a:latin typeface="微软雅黑" panose="020B0503020204020204" pitchFamily="34" charset="-122"/>
                <a:ea typeface="微软雅黑" panose="020B0503020204020204" pitchFamily="34" charset="-122"/>
              </a:rPr>
              <a:t>千万</a:t>
            </a:r>
          </a:p>
        </p:txBody>
      </p:sp>
      <p:sp>
        <p:nvSpPr>
          <p:cNvPr id="44" name="矩形 43"/>
          <p:cNvSpPr/>
          <p:nvPr/>
        </p:nvSpPr>
        <p:spPr>
          <a:xfrm>
            <a:off x="4475710" y="3107388"/>
            <a:ext cx="983035" cy="415486"/>
          </a:xfrm>
          <a:prstGeom prst="rect">
            <a:avLst/>
          </a:prstGeom>
        </p:spPr>
        <p:txBody>
          <a:bodyPr wrap="square" lIns="121908" tIns="60954" rIns="121908" bIns="60954" anchor="ctr">
            <a:spAutoFit/>
          </a:bodyPr>
          <a:lstStyle/>
          <a:p>
            <a:pPr algn="ctr"/>
            <a:r>
              <a:rPr lang="en-US" altLang="zh-CN" sz="1900" dirty="0">
                <a:solidFill>
                  <a:schemeClr val="bg1"/>
                </a:solidFill>
                <a:latin typeface="微软雅黑" panose="020B0503020204020204" pitchFamily="34" charset="-122"/>
                <a:ea typeface="微软雅黑" panose="020B0503020204020204" pitchFamily="34" charset="-122"/>
              </a:rPr>
              <a:t>9</a:t>
            </a:r>
            <a:r>
              <a:rPr lang="zh-CN" altLang="en-US" sz="1900" dirty="0">
                <a:solidFill>
                  <a:schemeClr val="bg1"/>
                </a:solidFill>
                <a:latin typeface="微软雅黑" panose="020B0503020204020204" pitchFamily="34" charset="-122"/>
                <a:ea typeface="微软雅黑" panose="020B0503020204020204" pitchFamily="34" charset="-122"/>
              </a:rPr>
              <a:t>千万</a:t>
            </a:r>
          </a:p>
        </p:txBody>
      </p:sp>
      <p:sp>
        <p:nvSpPr>
          <p:cNvPr id="45" name="矩形 44"/>
          <p:cNvSpPr/>
          <p:nvPr/>
        </p:nvSpPr>
        <p:spPr>
          <a:xfrm>
            <a:off x="6409055" y="2673887"/>
            <a:ext cx="983035" cy="415486"/>
          </a:xfrm>
          <a:prstGeom prst="rect">
            <a:avLst/>
          </a:prstGeom>
        </p:spPr>
        <p:txBody>
          <a:bodyPr wrap="square" lIns="121908" tIns="60954" rIns="121908" bIns="60954" anchor="ctr">
            <a:spAutoFit/>
          </a:bodyPr>
          <a:lstStyle/>
          <a:p>
            <a:pPr algn="ctr"/>
            <a:r>
              <a:rPr lang="en-US" altLang="zh-CN" sz="1900" dirty="0">
                <a:solidFill>
                  <a:schemeClr val="bg1"/>
                </a:solidFill>
                <a:latin typeface="微软雅黑" panose="020B0503020204020204" pitchFamily="34" charset="-122"/>
                <a:ea typeface="微软雅黑" panose="020B0503020204020204" pitchFamily="34" charset="-122"/>
              </a:rPr>
              <a:t>1.2</a:t>
            </a:r>
            <a:r>
              <a:rPr lang="zh-CN" altLang="en-US" sz="1900" dirty="0">
                <a:solidFill>
                  <a:schemeClr val="bg1"/>
                </a:solidFill>
                <a:latin typeface="微软雅黑" panose="020B0503020204020204" pitchFamily="34" charset="-122"/>
                <a:ea typeface="微软雅黑" panose="020B0503020204020204" pitchFamily="34" charset="-122"/>
              </a:rPr>
              <a:t>亿</a:t>
            </a:r>
          </a:p>
        </p:txBody>
      </p:sp>
      <p:sp>
        <p:nvSpPr>
          <p:cNvPr id="46" name="矩形 45"/>
          <p:cNvSpPr/>
          <p:nvPr/>
        </p:nvSpPr>
        <p:spPr>
          <a:xfrm>
            <a:off x="8342402" y="2263518"/>
            <a:ext cx="983035" cy="415486"/>
          </a:xfrm>
          <a:prstGeom prst="rect">
            <a:avLst/>
          </a:prstGeom>
        </p:spPr>
        <p:txBody>
          <a:bodyPr wrap="square" lIns="121908" tIns="60954" rIns="121908" bIns="60954" anchor="ctr">
            <a:spAutoFit/>
          </a:bodyPr>
          <a:lstStyle/>
          <a:p>
            <a:pPr algn="ctr"/>
            <a:r>
              <a:rPr lang="en-US" altLang="zh-CN" sz="1900" dirty="0">
                <a:solidFill>
                  <a:schemeClr val="bg1"/>
                </a:solidFill>
                <a:latin typeface="微软雅黑" panose="020B0503020204020204" pitchFamily="34" charset="-122"/>
                <a:ea typeface="微软雅黑" panose="020B0503020204020204" pitchFamily="34" charset="-122"/>
              </a:rPr>
              <a:t>1.4</a:t>
            </a:r>
            <a:r>
              <a:rPr lang="zh-CN" altLang="en-US" sz="1900" dirty="0">
                <a:solidFill>
                  <a:schemeClr val="bg1"/>
                </a:solidFill>
                <a:latin typeface="微软雅黑" panose="020B0503020204020204" pitchFamily="34" charset="-122"/>
                <a:ea typeface="微软雅黑" panose="020B0503020204020204" pitchFamily="34" charset="-122"/>
              </a:rPr>
              <a:t>亿</a:t>
            </a:r>
          </a:p>
        </p:txBody>
      </p:sp>
      <p:grpSp>
        <p:nvGrpSpPr>
          <p:cNvPr id="47" name="组合 46"/>
          <p:cNvGrpSpPr/>
          <p:nvPr/>
        </p:nvGrpSpPr>
        <p:grpSpPr>
          <a:xfrm>
            <a:off x="4008160" y="4349808"/>
            <a:ext cx="1918132" cy="391408"/>
            <a:chOff x="995363" y="3562350"/>
            <a:chExt cx="1852668" cy="378000"/>
          </a:xfrm>
          <a:solidFill>
            <a:srgbClr val="404066"/>
          </a:solidFill>
        </p:grpSpPr>
        <p:sp>
          <p:nvSpPr>
            <p:cNvPr id="48" name="燕尾形 47"/>
            <p:cNvSpPr/>
            <p:nvPr/>
          </p:nvSpPr>
          <p:spPr>
            <a:xfrm>
              <a:off x="995363" y="3562350"/>
              <a:ext cx="1852668" cy="378000"/>
            </a:xfrm>
            <a:prstGeom prst="chevron">
              <a:avLst>
                <a:gd name="adj" fmla="val 25176"/>
              </a:avLst>
            </a:pr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49" name="燕尾形 48"/>
            <p:cNvSpPr/>
            <p:nvPr/>
          </p:nvSpPr>
          <p:spPr>
            <a:xfrm>
              <a:off x="1040965" y="3589388"/>
              <a:ext cx="1778133" cy="323925"/>
            </a:xfrm>
            <a:prstGeom prst="chevron">
              <a:avLst>
                <a:gd name="adj" fmla="val 25176"/>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00" b="1" dirty="0">
                  <a:solidFill>
                    <a:schemeClr val="bg1"/>
                  </a:solidFill>
                  <a:latin typeface="微软雅黑" panose="020B0503020204020204" pitchFamily="34" charset="-122"/>
                  <a:ea typeface="微软雅黑" panose="020B0503020204020204" pitchFamily="34" charset="-122"/>
                </a:rPr>
                <a:t>Q2</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5941506" y="4349808"/>
            <a:ext cx="1918132" cy="391408"/>
            <a:chOff x="995363" y="3562350"/>
            <a:chExt cx="1852668" cy="378000"/>
          </a:xfrm>
          <a:solidFill>
            <a:srgbClr val="404066"/>
          </a:solidFill>
        </p:grpSpPr>
        <p:sp>
          <p:nvSpPr>
            <p:cNvPr id="51" name="燕尾形 50"/>
            <p:cNvSpPr/>
            <p:nvPr/>
          </p:nvSpPr>
          <p:spPr>
            <a:xfrm>
              <a:off x="995363" y="3562350"/>
              <a:ext cx="1852668" cy="378000"/>
            </a:xfrm>
            <a:prstGeom prst="chevron">
              <a:avLst>
                <a:gd name="adj" fmla="val 25176"/>
              </a:avLst>
            </a:pr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52" name="燕尾形 51"/>
            <p:cNvSpPr/>
            <p:nvPr/>
          </p:nvSpPr>
          <p:spPr>
            <a:xfrm>
              <a:off x="1040965" y="3589388"/>
              <a:ext cx="1778133" cy="323925"/>
            </a:xfrm>
            <a:prstGeom prst="chevron">
              <a:avLst>
                <a:gd name="adj" fmla="val 25176"/>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00" b="1" dirty="0">
                  <a:solidFill>
                    <a:schemeClr val="bg1"/>
                  </a:solidFill>
                  <a:latin typeface="微软雅黑" panose="020B0503020204020204" pitchFamily="34" charset="-122"/>
                  <a:ea typeface="微软雅黑" panose="020B0503020204020204" pitchFamily="34" charset="-122"/>
                </a:rPr>
                <a:t>Q3</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7874853" y="4349808"/>
            <a:ext cx="1918132" cy="391408"/>
            <a:chOff x="995363" y="3562350"/>
            <a:chExt cx="1852668" cy="378000"/>
          </a:xfrm>
          <a:solidFill>
            <a:srgbClr val="404066"/>
          </a:solidFill>
        </p:grpSpPr>
        <p:sp>
          <p:nvSpPr>
            <p:cNvPr id="54" name="燕尾形 53"/>
            <p:cNvSpPr/>
            <p:nvPr/>
          </p:nvSpPr>
          <p:spPr>
            <a:xfrm>
              <a:off x="995363" y="3562350"/>
              <a:ext cx="1852668" cy="378000"/>
            </a:xfrm>
            <a:prstGeom prst="chevron">
              <a:avLst>
                <a:gd name="adj" fmla="val 25176"/>
              </a:avLst>
            </a:pr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55" name="燕尾形 54"/>
            <p:cNvSpPr/>
            <p:nvPr/>
          </p:nvSpPr>
          <p:spPr>
            <a:xfrm>
              <a:off x="1040965" y="3589388"/>
              <a:ext cx="1778133" cy="323925"/>
            </a:xfrm>
            <a:prstGeom prst="chevron">
              <a:avLst>
                <a:gd name="adj" fmla="val 25176"/>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00" b="1" dirty="0">
                  <a:solidFill>
                    <a:schemeClr val="bg1"/>
                  </a:solidFill>
                  <a:latin typeface="微软雅黑" panose="020B0503020204020204" pitchFamily="34" charset="-122"/>
                  <a:ea typeface="微软雅黑" panose="020B0503020204020204" pitchFamily="34" charset="-122"/>
                </a:rPr>
                <a:t>Q4</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down)">
                                      <p:cBhvr>
                                        <p:cTn id="12" dur="500"/>
                                        <p:tgtEl>
                                          <p:spTgt spid="39"/>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animEffect transition="in" filter="fade">
                                      <p:cBhvr>
                                        <p:cTn id="18" dur="500"/>
                                        <p:tgtEl>
                                          <p:spTgt spid="43"/>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500" fill="hold"/>
                                        <p:tgtEl>
                                          <p:spTgt spid="47"/>
                                        </p:tgtEl>
                                        <p:attrNameLst>
                                          <p:attrName>ppt_x</p:attrName>
                                        </p:attrNameLst>
                                      </p:cBhvr>
                                      <p:tavLst>
                                        <p:tav tm="0">
                                          <p:val>
                                            <p:strVal val="0-#ppt_w/2"/>
                                          </p:val>
                                        </p:tav>
                                        <p:tav tm="100000">
                                          <p:val>
                                            <p:strVal val="#ppt_x"/>
                                          </p:val>
                                        </p:tav>
                                      </p:tavLst>
                                    </p:anim>
                                    <p:anim calcmode="lin" valueType="num">
                                      <p:cBhvr additive="base">
                                        <p:cTn id="23" dur="500" fill="hold"/>
                                        <p:tgtEl>
                                          <p:spTgt spid="4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down)">
                                      <p:cBhvr>
                                        <p:cTn id="27" dur="500"/>
                                        <p:tgtEl>
                                          <p:spTgt spid="36"/>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0-#ppt_w/2"/>
                                          </p:val>
                                        </p:tav>
                                        <p:tav tm="100000">
                                          <p:val>
                                            <p:strVal val="#ppt_x"/>
                                          </p:val>
                                        </p:tav>
                                      </p:tavLst>
                                    </p:anim>
                                    <p:anim calcmode="lin" valueType="num">
                                      <p:cBhvr additive="base">
                                        <p:cTn id="38" dur="500" fill="hold"/>
                                        <p:tgtEl>
                                          <p:spTgt spid="50"/>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down)">
                                      <p:cBhvr>
                                        <p:cTn id="42" dur="500"/>
                                        <p:tgtEl>
                                          <p:spTgt spid="37"/>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500" fill="hold"/>
                                        <p:tgtEl>
                                          <p:spTgt spid="45"/>
                                        </p:tgtEl>
                                        <p:attrNameLst>
                                          <p:attrName>ppt_w</p:attrName>
                                        </p:attrNameLst>
                                      </p:cBhvr>
                                      <p:tavLst>
                                        <p:tav tm="0">
                                          <p:val>
                                            <p:fltVal val="0"/>
                                          </p:val>
                                        </p:tav>
                                        <p:tav tm="100000">
                                          <p:val>
                                            <p:strVal val="#ppt_w"/>
                                          </p:val>
                                        </p:tav>
                                      </p:tavLst>
                                    </p:anim>
                                    <p:anim calcmode="lin" valueType="num">
                                      <p:cBhvr>
                                        <p:cTn id="47" dur="500" fill="hold"/>
                                        <p:tgtEl>
                                          <p:spTgt spid="45"/>
                                        </p:tgtEl>
                                        <p:attrNameLst>
                                          <p:attrName>ppt_h</p:attrName>
                                        </p:attrNameLst>
                                      </p:cBhvr>
                                      <p:tavLst>
                                        <p:tav tm="0">
                                          <p:val>
                                            <p:fltVal val="0"/>
                                          </p:val>
                                        </p:tav>
                                        <p:tav tm="100000">
                                          <p:val>
                                            <p:strVal val="#ppt_h"/>
                                          </p:val>
                                        </p:tav>
                                      </p:tavLst>
                                    </p:anim>
                                    <p:animEffect transition="in" filter="fade">
                                      <p:cBhvr>
                                        <p:cTn id="48" dur="500"/>
                                        <p:tgtEl>
                                          <p:spTgt spid="45"/>
                                        </p:tgtEl>
                                      </p:cBhvr>
                                    </p:animEffect>
                                  </p:childTnLst>
                                </p:cTn>
                              </p:par>
                            </p:childTnLst>
                          </p:cTn>
                        </p:par>
                        <p:par>
                          <p:cTn id="49" fill="hold">
                            <p:stCondLst>
                              <p:cond delay="4500"/>
                            </p:stCondLst>
                            <p:childTnLst>
                              <p:par>
                                <p:cTn id="50" presetID="2" presetClass="entr" presetSubtype="8" fill="hold" nodeType="afterEffect">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cBhvr additive="base">
                                        <p:cTn id="52" dur="500" fill="hold"/>
                                        <p:tgtEl>
                                          <p:spTgt spid="53"/>
                                        </p:tgtEl>
                                        <p:attrNameLst>
                                          <p:attrName>ppt_x</p:attrName>
                                        </p:attrNameLst>
                                      </p:cBhvr>
                                      <p:tavLst>
                                        <p:tav tm="0">
                                          <p:val>
                                            <p:strVal val="0-#ppt_w/2"/>
                                          </p:val>
                                        </p:tav>
                                        <p:tav tm="100000">
                                          <p:val>
                                            <p:strVal val="#ppt_x"/>
                                          </p:val>
                                        </p:tav>
                                      </p:tavLst>
                                    </p:anim>
                                    <p:anim calcmode="lin" valueType="num">
                                      <p:cBhvr additive="base">
                                        <p:cTn id="53" dur="500" fill="hold"/>
                                        <p:tgtEl>
                                          <p:spTgt spid="53"/>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down)">
                                      <p:cBhvr>
                                        <p:cTn id="57" dur="500"/>
                                        <p:tgtEl>
                                          <p:spTgt spid="38"/>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 calcmode="lin" valueType="num">
                                      <p:cBhvr>
                                        <p:cTn id="61" dur="500" fill="hold"/>
                                        <p:tgtEl>
                                          <p:spTgt spid="46"/>
                                        </p:tgtEl>
                                        <p:attrNameLst>
                                          <p:attrName>ppt_w</p:attrName>
                                        </p:attrNameLst>
                                      </p:cBhvr>
                                      <p:tavLst>
                                        <p:tav tm="0">
                                          <p:val>
                                            <p:fltVal val="0"/>
                                          </p:val>
                                        </p:tav>
                                        <p:tav tm="100000">
                                          <p:val>
                                            <p:strVal val="#ppt_w"/>
                                          </p:val>
                                        </p:tav>
                                      </p:tavLst>
                                    </p:anim>
                                    <p:anim calcmode="lin" valueType="num">
                                      <p:cBhvr>
                                        <p:cTn id="62" dur="500" fill="hold"/>
                                        <p:tgtEl>
                                          <p:spTgt spid="46"/>
                                        </p:tgtEl>
                                        <p:attrNameLst>
                                          <p:attrName>ppt_h</p:attrName>
                                        </p:attrNameLst>
                                      </p:cBhvr>
                                      <p:tavLst>
                                        <p:tav tm="0">
                                          <p:val>
                                            <p:fltVal val="0"/>
                                          </p:val>
                                        </p:tav>
                                        <p:tav tm="100000">
                                          <p:val>
                                            <p:strVal val="#ppt_h"/>
                                          </p:val>
                                        </p:tav>
                                      </p:tavLst>
                                    </p:anim>
                                    <p:animEffect transition="in" filter="fade">
                                      <p:cBhvr>
                                        <p:cTn id="63" dur="500"/>
                                        <p:tgtEl>
                                          <p:spTgt spid="46"/>
                                        </p:tgtEl>
                                      </p:cBhvr>
                                    </p:animEffect>
                                  </p:childTnLst>
                                </p:cTn>
                              </p:par>
                            </p:childTnLst>
                          </p:cTn>
                        </p:par>
                        <p:par>
                          <p:cTn id="64" fill="hold">
                            <p:stCondLst>
                              <p:cond delay="6000"/>
                            </p:stCondLst>
                            <p:childTnLst>
                              <p:par>
                                <p:cTn id="65" presetID="42" presetClass="entr" presetSubtype="0"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500"/>
                                        <p:tgtEl>
                                          <p:spTgt spid="35"/>
                                        </p:tgtEl>
                                      </p:cBhvr>
                                    </p:animEffect>
                                    <p:anim calcmode="lin" valueType="num">
                                      <p:cBhvr>
                                        <p:cTn id="68" dur="500" fill="hold"/>
                                        <p:tgtEl>
                                          <p:spTgt spid="35"/>
                                        </p:tgtEl>
                                        <p:attrNameLst>
                                          <p:attrName>ppt_x</p:attrName>
                                        </p:attrNameLst>
                                      </p:cBhvr>
                                      <p:tavLst>
                                        <p:tav tm="0">
                                          <p:val>
                                            <p:strVal val="#ppt_x"/>
                                          </p:val>
                                        </p:tav>
                                        <p:tav tm="100000">
                                          <p:val>
                                            <p:strVal val="#ppt_x"/>
                                          </p:val>
                                        </p:tav>
                                      </p:tavLst>
                                    </p:anim>
                                    <p:anim calcmode="lin" valueType="num">
                                      <p:cBhvr>
                                        <p:cTn id="6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7" grpId="0" animBg="1"/>
      <p:bldP spid="38" grpId="0" animBg="1"/>
      <p:bldP spid="39" grpId="0" animBg="1"/>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1718773" y="3985167"/>
            <a:ext cx="1432709" cy="957164"/>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151482" y="3766125"/>
            <a:ext cx="1432709" cy="1176209"/>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584191" y="3766124"/>
            <a:ext cx="1432709" cy="704231"/>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016900" y="3134140"/>
            <a:ext cx="1432709" cy="1336215"/>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449610" y="3134139"/>
            <a:ext cx="1432709" cy="740412"/>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8882318" y="2536499"/>
            <a:ext cx="1431946" cy="1338052"/>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701863" y="2606551"/>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28" name="矩形 27"/>
          <p:cNvSpPr/>
          <p:nvPr/>
        </p:nvSpPr>
        <p:spPr>
          <a:xfrm>
            <a:off x="6574141" y="2013295"/>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29" name="矩形 28"/>
          <p:cNvSpPr/>
          <p:nvPr/>
        </p:nvSpPr>
        <p:spPr>
          <a:xfrm>
            <a:off x="9452905" y="1368171"/>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0" name="矩形 29"/>
          <p:cNvSpPr/>
          <p:nvPr/>
        </p:nvSpPr>
        <p:spPr>
          <a:xfrm>
            <a:off x="2236934" y="5231815"/>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1" name="矩形 30"/>
          <p:cNvSpPr/>
          <p:nvPr/>
        </p:nvSpPr>
        <p:spPr>
          <a:xfrm>
            <a:off x="5126656" y="4801338"/>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2" name="矩形 31"/>
          <p:cNvSpPr/>
          <p:nvPr/>
        </p:nvSpPr>
        <p:spPr>
          <a:xfrm>
            <a:off x="8001408" y="4218330"/>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3" name="矩形 32"/>
          <p:cNvSpPr/>
          <p:nvPr/>
        </p:nvSpPr>
        <p:spPr>
          <a:xfrm>
            <a:off x="818891" y="2822919"/>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grpSp>
        <p:nvGrpSpPr>
          <p:cNvPr id="34" name="组合 33"/>
          <p:cNvGrpSpPr/>
          <p:nvPr/>
        </p:nvGrpSpPr>
        <p:grpSpPr>
          <a:xfrm>
            <a:off x="1416832" y="3684768"/>
            <a:ext cx="600719" cy="600797"/>
            <a:chOff x="1590657" y="1104393"/>
            <a:chExt cx="720000" cy="720000"/>
          </a:xfrm>
        </p:grpSpPr>
        <p:sp>
          <p:nvSpPr>
            <p:cNvPr id="35" name="椭圆 34"/>
            <p:cNvSpPr/>
            <p:nvPr/>
          </p:nvSpPr>
          <p:spPr>
            <a:xfrm>
              <a:off x="1590657" y="1104393"/>
              <a:ext cx="720000" cy="72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53" name="组合 52"/>
            <p:cNvGrpSpPr/>
            <p:nvPr/>
          </p:nvGrpSpPr>
          <p:grpSpPr>
            <a:xfrm>
              <a:off x="1724211" y="1237947"/>
              <a:ext cx="452892" cy="452892"/>
              <a:chOff x="2409825" y="6532563"/>
              <a:chExt cx="885825" cy="885825"/>
            </a:xfrm>
            <a:solidFill>
              <a:schemeClr val="bg1"/>
            </a:solidFill>
          </p:grpSpPr>
          <p:sp>
            <p:nvSpPr>
              <p:cNvPr id="54"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5"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6"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7"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8"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59" name="组合 58"/>
          <p:cNvGrpSpPr/>
          <p:nvPr/>
        </p:nvGrpSpPr>
        <p:grpSpPr>
          <a:xfrm>
            <a:off x="5690968" y="4181943"/>
            <a:ext cx="600719" cy="600797"/>
            <a:chOff x="3977400" y="1104393"/>
            <a:chExt cx="720000" cy="720000"/>
          </a:xfrm>
        </p:grpSpPr>
        <p:sp>
          <p:nvSpPr>
            <p:cNvPr id="60" name="椭圆 59"/>
            <p:cNvSpPr/>
            <p:nvPr/>
          </p:nvSpPr>
          <p:spPr>
            <a:xfrm>
              <a:off x="3977400" y="1104393"/>
              <a:ext cx="720000" cy="72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61" name="组合 60"/>
            <p:cNvGrpSpPr/>
            <p:nvPr/>
          </p:nvGrpSpPr>
          <p:grpSpPr>
            <a:xfrm>
              <a:off x="4088450" y="1223437"/>
              <a:ext cx="452181" cy="451432"/>
              <a:chOff x="2887663" y="5335588"/>
              <a:chExt cx="957262" cy="955676"/>
            </a:xfrm>
            <a:solidFill>
              <a:schemeClr val="bg1"/>
            </a:solidFill>
          </p:grpSpPr>
          <p:sp>
            <p:nvSpPr>
              <p:cNvPr id="62"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3" name="Freeform 6"/>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4" name="Freeform 7"/>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65" name="组合 64"/>
          <p:cNvGrpSpPr/>
          <p:nvPr/>
        </p:nvGrpSpPr>
        <p:grpSpPr>
          <a:xfrm>
            <a:off x="2841544" y="4625789"/>
            <a:ext cx="600719" cy="600797"/>
            <a:chOff x="2386238" y="1104393"/>
            <a:chExt cx="720000" cy="720000"/>
          </a:xfrm>
        </p:grpSpPr>
        <p:sp>
          <p:nvSpPr>
            <p:cNvPr id="66" name="椭圆 65"/>
            <p:cNvSpPr/>
            <p:nvPr/>
          </p:nvSpPr>
          <p:spPr>
            <a:xfrm>
              <a:off x="2386238" y="1104393"/>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7" name="Freeform 13"/>
            <p:cNvSpPr>
              <a:spLocks noEditPoints="1"/>
            </p:cNvSpPr>
            <p:nvPr/>
          </p:nvSpPr>
          <p:spPr bwMode="auto">
            <a:xfrm>
              <a:off x="2591501" y="1238296"/>
              <a:ext cx="309475" cy="452194"/>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68" name="组合 67"/>
          <p:cNvGrpSpPr/>
          <p:nvPr/>
        </p:nvGrpSpPr>
        <p:grpSpPr>
          <a:xfrm>
            <a:off x="7174938" y="2843581"/>
            <a:ext cx="600719" cy="600797"/>
            <a:chOff x="4772981" y="1104393"/>
            <a:chExt cx="720000" cy="720000"/>
          </a:xfrm>
        </p:grpSpPr>
        <p:sp>
          <p:nvSpPr>
            <p:cNvPr id="69" name="椭圆 68"/>
            <p:cNvSpPr/>
            <p:nvPr/>
          </p:nvSpPr>
          <p:spPr>
            <a:xfrm>
              <a:off x="4772981" y="1104393"/>
              <a:ext cx="720000" cy="72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70" name="组合 69"/>
            <p:cNvGrpSpPr/>
            <p:nvPr/>
          </p:nvGrpSpPr>
          <p:grpSpPr>
            <a:xfrm>
              <a:off x="4921550" y="1252962"/>
              <a:ext cx="422862" cy="422862"/>
              <a:chOff x="5608638" y="6561138"/>
              <a:chExt cx="827088" cy="827088"/>
            </a:xfrm>
            <a:solidFill>
              <a:schemeClr val="bg1"/>
            </a:solidFill>
          </p:grpSpPr>
          <p:sp>
            <p:nvSpPr>
              <p:cNvPr id="71"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2"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3"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4"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75" name="组合 74"/>
          <p:cNvGrpSpPr/>
          <p:nvPr/>
        </p:nvGrpSpPr>
        <p:grpSpPr>
          <a:xfrm>
            <a:off x="4266256" y="3486989"/>
            <a:ext cx="600719" cy="600797"/>
            <a:chOff x="3181819" y="1104393"/>
            <a:chExt cx="720000" cy="720000"/>
          </a:xfrm>
        </p:grpSpPr>
        <p:sp>
          <p:nvSpPr>
            <p:cNvPr id="76" name="椭圆 75"/>
            <p:cNvSpPr/>
            <p:nvPr/>
          </p:nvSpPr>
          <p:spPr>
            <a:xfrm>
              <a:off x="3181819" y="1104393"/>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77" name="组合 76"/>
            <p:cNvGrpSpPr/>
            <p:nvPr/>
          </p:nvGrpSpPr>
          <p:grpSpPr>
            <a:xfrm>
              <a:off x="3371664" y="1223057"/>
              <a:ext cx="340310" cy="452193"/>
              <a:chOff x="5114925" y="5351463"/>
              <a:chExt cx="695325" cy="923926"/>
            </a:xfrm>
            <a:solidFill>
              <a:schemeClr val="bg1"/>
            </a:solidFill>
          </p:grpSpPr>
          <p:sp>
            <p:nvSpPr>
              <p:cNvPr id="78"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9"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0"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1"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82" name="组合 81"/>
          <p:cNvGrpSpPr/>
          <p:nvPr/>
        </p:nvGrpSpPr>
        <p:grpSpPr>
          <a:xfrm>
            <a:off x="10015894" y="2242461"/>
            <a:ext cx="600719" cy="600797"/>
            <a:chOff x="6364141" y="1104393"/>
            <a:chExt cx="720000" cy="720000"/>
          </a:xfrm>
        </p:grpSpPr>
        <p:sp>
          <p:nvSpPr>
            <p:cNvPr id="83" name="椭圆 82"/>
            <p:cNvSpPr/>
            <p:nvPr/>
          </p:nvSpPr>
          <p:spPr>
            <a:xfrm>
              <a:off x="6364141" y="1104393"/>
              <a:ext cx="720000" cy="72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84" name="组合 83"/>
            <p:cNvGrpSpPr/>
            <p:nvPr/>
          </p:nvGrpSpPr>
          <p:grpSpPr>
            <a:xfrm>
              <a:off x="6491879" y="1235693"/>
              <a:ext cx="418804" cy="426920"/>
              <a:chOff x="4570413" y="6557963"/>
              <a:chExt cx="819150" cy="835025"/>
            </a:xfrm>
            <a:solidFill>
              <a:schemeClr val="bg1"/>
            </a:solidFill>
          </p:grpSpPr>
          <p:sp>
            <p:nvSpPr>
              <p:cNvPr id="85"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6"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87" name="组合 86"/>
          <p:cNvGrpSpPr/>
          <p:nvPr/>
        </p:nvGrpSpPr>
        <p:grpSpPr>
          <a:xfrm>
            <a:off x="8574254" y="3597056"/>
            <a:ext cx="600719" cy="600797"/>
            <a:chOff x="5568562" y="1104393"/>
            <a:chExt cx="720000" cy="720000"/>
          </a:xfrm>
        </p:grpSpPr>
        <p:sp>
          <p:nvSpPr>
            <p:cNvPr id="88" name="椭圆 87"/>
            <p:cNvSpPr/>
            <p:nvPr/>
          </p:nvSpPr>
          <p:spPr>
            <a:xfrm>
              <a:off x="5568562" y="1104393"/>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9" name="Freeform 24"/>
            <p:cNvSpPr>
              <a:spLocks noEditPoints="1"/>
            </p:cNvSpPr>
            <p:nvPr/>
          </p:nvSpPr>
          <p:spPr bwMode="auto">
            <a:xfrm>
              <a:off x="5709421" y="1226450"/>
              <a:ext cx="438282" cy="430166"/>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300" fill="hold"/>
                                        <p:tgtEl>
                                          <p:spTgt spid="34"/>
                                        </p:tgtEl>
                                        <p:attrNameLst>
                                          <p:attrName>ppt_w</p:attrName>
                                        </p:attrNameLst>
                                      </p:cBhvr>
                                      <p:tavLst>
                                        <p:tav tm="0">
                                          <p:val>
                                            <p:fltVal val="0"/>
                                          </p:val>
                                        </p:tav>
                                        <p:tav tm="100000">
                                          <p:val>
                                            <p:strVal val="#ppt_w"/>
                                          </p:val>
                                        </p:tav>
                                      </p:tavLst>
                                    </p:anim>
                                    <p:anim calcmode="lin" valueType="num">
                                      <p:cBhvr>
                                        <p:cTn id="8" dur="300" fill="hold"/>
                                        <p:tgtEl>
                                          <p:spTgt spid="34"/>
                                        </p:tgtEl>
                                        <p:attrNameLst>
                                          <p:attrName>ppt_h</p:attrName>
                                        </p:attrNameLst>
                                      </p:cBhvr>
                                      <p:tavLst>
                                        <p:tav tm="0">
                                          <p:val>
                                            <p:fltVal val="0"/>
                                          </p:val>
                                        </p:tav>
                                        <p:tav tm="100000">
                                          <p:val>
                                            <p:strVal val="#ppt_h"/>
                                          </p:val>
                                        </p:tav>
                                      </p:tavLst>
                                    </p:anim>
                                    <p:animEffect transition="in" filter="fade">
                                      <p:cBhvr>
                                        <p:cTn id="9" dur="300"/>
                                        <p:tgtEl>
                                          <p:spTgt spid="3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300"/>
                                        <p:tgtEl>
                                          <p:spTgt spid="2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300" fill="hold"/>
                                        <p:tgtEl>
                                          <p:spTgt spid="65"/>
                                        </p:tgtEl>
                                        <p:attrNameLst>
                                          <p:attrName>ppt_w</p:attrName>
                                        </p:attrNameLst>
                                      </p:cBhvr>
                                      <p:tavLst>
                                        <p:tav tm="0">
                                          <p:val>
                                            <p:fltVal val="0"/>
                                          </p:val>
                                        </p:tav>
                                        <p:tav tm="100000">
                                          <p:val>
                                            <p:strVal val="#ppt_w"/>
                                          </p:val>
                                        </p:tav>
                                      </p:tavLst>
                                    </p:anim>
                                    <p:anim calcmode="lin" valueType="num">
                                      <p:cBhvr>
                                        <p:cTn id="18" dur="300" fill="hold"/>
                                        <p:tgtEl>
                                          <p:spTgt spid="65"/>
                                        </p:tgtEl>
                                        <p:attrNameLst>
                                          <p:attrName>ppt_h</p:attrName>
                                        </p:attrNameLst>
                                      </p:cBhvr>
                                      <p:tavLst>
                                        <p:tav tm="0">
                                          <p:val>
                                            <p:fltVal val="0"/>
                                          </p:val>
                                        </p:tav>
                                        <p:tav tm="100000">
                                          <p:val>
                                            <p:strVal val="#ppt_h"/>
                                          </p:val>
                                        </p:tav>
                                      </p:tavLst>
                                    </p:anim>
                                    <p:animEffect transition="in" filter="fade">
                                      <p:cBhvr>
                                        <p:cTn id="19" dur="300"/>
                                        <p:tgtEl>
                                          <p:spTgt spid="6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300"/>
                                        <p:tgtEl>
                                          <p:spTgt spid="2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p:cTn id="27" dur="300" fill="hold"/>
                                        <p:tgtEl>
                                          <p:spTgt spid="75"/>
                                        </p:tgtEl>
                                        <p:attrNameLst>
                                          <p:attrName>ppt_w</p:attrName>
                                        </p:attrNameLst>
                                      </p:cBhvr>
                                      <p:tavLst>
                                        <p:tav tm="0">
                                          <p:val>
                                            <p:fltVal val="0"/>
                                          </p:val>
                                        </p:tav>
                                        <p:tav tm="100000">
                                          <p:val>
                                            <p:strVal val="#ppt_w"/>
                                          </p:val>
                                        </p:tav>
                                      </p:tavLst>
                                    </p:anim>
                                    <p:anim calcmode="lin" valueType="num">
                                      <p:cBhvr>
                                        <p:cTn id="28" dur="300" fill="hold"/>
                                        <p:tgtEl>
                                          <p:spTgt spid="75"/>
                                        </p:tgtEl>
                                        <p:attrNameLst>
                                          <p:attrName>ppt_h</p:attrName>
                                        </p:attrNameLst>
                                      </p:cBhvr>
                                      <p:tavLst>
                                        <p:tav tm="0">
                                          <p:val>
                                            <p:fltVal val="0"/>
                                          </p:val>
                                        </p:tav>
                                        <p:tav tm="100000">
                                          <p:val>
                                            <p:strVal val="#ppt_h"/>
                                          </p:val>
                                        </p:tav>
                                      </p:tavLst>
                                    </p:anim>
                                    <p:animEffect transition="in" filter="fade">
                                      <p:cBhvr>
                                        <p:cTn id="29" dur="300"/>
                                        <p:tgtEl>
                                          <p:spTgt spid="75"/>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300"/>
                                        <p:tgtEl>
                                          <p:spTgt spid="23"/>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300" fill="hold"/>
                                        <p:tgtEl>
                                          <p:spTgt spid="59"/>
                                        </p:tgtEl>
                                        <p:attrNameLst>
                                          <p:attrName>ppt_w</p:attrName>
                                        </p:attrNameLst>
                                      </p:cBhvr>
                                      <p:tavLst>
                                        <p:tav tm="0">
                                          <p:val>
                                            <p:fltVal val="0"/>
                                          </p:val>
                                        </p:tav>
                                        <p:tav tm="100000">
                                          <p:val>
                                            <p:strVal val="#ppt_w"/>
                                          </p:val>
                                        </p:tav>
                                      </p:tavLst>
                                    </p:anim>
                                    <p:anim calcmode="lin" valueType="num">
                                      <p:cBhvr>
                                        <p:cTn id="38" dur="300" fill="hold"/>
                                        <p:tgtEl>
                                          <p:spTgt spid="59"/>
                                        </p:tgtEl>
                                        <p:attrNameLst>
                                          <p:attrName>ppt_h</p:attrName>
                                        </p:attrNameLst>
                                      </p:cBhvr>
                                      <p:tavLst>
                                        <p:tav tm="0">
                                          <p:val>
                                            <p:fltVal val="0"/>
                                          </p:val>
                                        </p:tav>
                                        <p:tav tm="100000">
                                          <p:val>
                                            <p:strVal val="#ppt_h"/>
                                          </p:val>
                                        </p:tav>
                                      </p:tavLst>
                                    </p:anim>
                                    <p:animEffect transition="in" filter="fade">
                                      <p:cBhvr>
                                        <p:cTn id="39" dur="300"/>
                                        <p:tgtEl>
                                          <p:spTgt spid="59"/>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300"/>
                                        <p:tgtEl>
                                          <p:spTgt spid="24"/>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p:cTn id="47" dur="300" fill="hold"/>
                                        <p:tgtEl>
                                          <p:spTgt spid="68"/>
                                        </p:tgtEl>
                                        <p:attrNameLst>
                                          <p:attrName>ppt_w</p:attrName>
                                        </p:attrNameLst>
                                      </p:cBhvr>
                                      <p:tavLst>
                                        <p:tav tm="0">
                                          <p:val>
                                            <p:fltVal val="0"/>
                                          </p:val>
                                        </p:tav>
                                        <p:tav tm="100000">
                                          <p:val>
                                            <p:strVal val="#ppt_w"/>
                                          </p:val>
                                        </p:tav>
                                      </p:tavLst>
                                    </p:anim>
                                    <p:anim calcmode="lin" valueType="num">
                                      <p:cBhvr>
                                        <p:cTn id="48" dur="300" fill="hold"/>
                                        <p:tgtEl>
                                          <p:spTgt spid="68"/>
                                        </p:tgtEl>
                                        <p:attrNameLst>
                                          <p:attrName>ppt_h</p:attrName>
                                        </p:attrNameLst>
                                      </p:cBhvr>
                                      <p:tavLst>
                                        <p:tav tm="0">
                                          <p:val>
                                            <p:fltVal val="0"/>
                                          </p:val>
                                        </p:tav>
                                        <p:tav tm="100000">
                                          <p:val>
                                            <p:strVal val="#ppt_h"/>
                                          </p:val>
                                        </p:tav>
                                      </p:tavLst>
                                    </p:anim>
                                    <p:animEffect transition="in" filter="fade">
                                      <p:cBhvr>
                                        <p:cTn id="49" dur="300"/>
                                        <p:tgtEl>
                                          <p:spTgt spid="68"/>
                                        </p:tgtEl>
                                      </p:cBhvr>
                                    </p:animEffect>
                                  </p:childTnLst>
                                </p:cTn>
                              </p:par>
                            </p:childTnLst>
                          </p:cTn>
                        </p:par>
                        <p:par>
                          <p:cTn id="50" fill="hold">
                            <p:stCondLst>
                              <p:cond delay="4500"/>
                            </p:stCondLst>
                            <p:childTnLst>
                              <p:par>
                                <p:cTn id="51" presetID="22" presetClass="entr" presetSubtype="8"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300"/>
                                        <p:tgtEl>
                                          <p:spTgt spid="25"/>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87"/>
                                        </p:tgtEl>
                                        <p:attrNameLst>
                                          <p:attrName>style.visibility</p:attrName>
                                        </p:attrNameLst>
                                      </p:cBhvr>
                                      <p:to>
                                        <p:strVal val="visible"/>
                                      </p:to>
                                    </p:set>
                                    <p:anim calcmode="lin" valueType="num">
                                      <p:cBhvr>
                                        <p:cTn id="57" dur="300" fill="hold"/>
                                        <p:tgtEl>
                                          <p:spTgt spid="87"/>
                                        </p:tgtEl>
                                        <p:attrNameLst>
                                          <p:attrName>ppt_w</p:attrName>
                                        </p:attrNameLst>
                                      </p:cBhvr>
                                      <p:tavLst>
                                        <p:tav tm="0">
                                          <p:val>
                                            <p:fltVal val="0"/>
                                          </p:val>
                                        </p:tav>
                                        <p:tav tm="100000">
                                          <p:val>
                                            <p:strVal val="#ppt_w"/>
                                          </p:val>
                                        </p:tav>
                                      </p:tavLst>
                                    </p:anim>
                                    <p:anim calcmode="lin" valueType="num">
                                      <p:cBhvr>
                                        <p:cTn id="58" dur="300" fill="hold"/>
                                        <p:tgtEl>
                                          <p:spTgt spid="87"/>
                                        </p:tgtEl>
                                        <p:attrNameLst>
                                          <p:attrName>ppt_h</p:attrName>
                                        </p:attrNameLst>
                                      </p:cBhvr>
                                      <p:tavLst>
                                        <p:tav tm="0">
                                          <p:val>
                                            <p:fltVal val="0"/>
                                          </p:val>
                                        </p:tav>
                                        <p:tav tm="100000">
                                          <p:val>
                                            <p:strVal val="#ppt_h"/>
                                          </p:val>
                                        </p:tav>
                                      </p:tavLst>
                                    </p:anim>
                                    <p:animEffect transition="in" filter="fade">
                                      <p:cBhvr>
                                        <p:cTn id="59" dur="300"/>
                                        <p:tgtEl>
                                          <p:spTgt spid="87"/>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300"/>
                                        <p:tgtEl>
                                          <p:spTgt spid="26"/>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82"/>
                                        </p:tgtEl>
                                        <p:attrNameLst>
                                          <p:attrName>style.visibility</p:attrName>
                                        </p:attrNameLst>
                                      </p:cBhvr>
                                      <p:to>
                                        <p:strVal val="visible"/>
                                      </p:to>
                                    </p:set>
                                    <p:anim calcmode="lin" valueType="num">
                                      <p:cBhvr>
                                        <p:cTn id="67" dur="300" fill="hold"/>
                                        <p:tgtEl>
                                          <p:spTgt spid="82"/>
                                        </p:tgtEl>
                                        <p:attrNameLst>
                                          <p:attrName>ppt_w</p:attrName>
                                        </p:attrNameLst>
                                      </p:cBhvr>
                                      <p:tavLst>
                                        <p:tav tm="0">
                                          <p:val>
                                            <p:fltVal val="0"/>
                                          </p:val>
                                        </p:tav>
                                        <p:tav tm="100000">
                                          <p:val>
                                            <p:strVal val="#ppt_w"/>
                                          </p:val>
                                        </p:tav>
                                      </p:tavLst>
                                    </p:anim>
                                    <p:anim calcmode="lin" valueType="num">
                                      <p:cBhvr>
                                        <p:cTn id="68" dur="300" fill="hold"/>
                                        <p:tgtEl>
                                          <p:spTgt spid="82"/>
                                        </p:tgtEl>
                                        <p:attrNameLst>
                                          <p:attrName>ppt_h</p:attrName>
                                        </p:attrNameLst>
                                      </p:cBhvr>
                                      <p:tavLst>
                                        <p:tav tm="0">
                                          <p:val>
                                            <p:fltVal val="0"/>
                                          </p:val>
                                        </p:tav>
                                        <p:tav tm="100000">
                                          <p:val>
                                            <p:strVal val="#ppt_h"/>
                                          </p:val>
                                        </p:tav>
                                      </p:tavLst>
                                    </p:anim>
                                    <p:animEffect transition="in" filter="fade">
                                      <p:cBhvr>
                                        <p:cTn id="69" dur="300"/>
                                        <p:tgtEl>
                                          <p:spTgt spid="82"/>
                                        </p:tgtEl>
                                      </p:cBhvr>
                                    </p:animEffect>
                                  </p:childTnLst>
                                </p:cTn>
                              </p:par>
                            </p:childTnLst>
                          </p:cTn>
                        </p:par>
                        <p:par>
                          <p:cTn id="70" fill="hold">
                            <p:stCondLst>
                              <p:cond delay="6500"/>
                            </p:stCondLst>
                            <p:childTnLst>
                              <p:par>
                                <p:cTn id="71" presetID="47" presetClass="entr" presetSubtype="0"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anim calcmode="lin" valueType="num">
                                      <p:cBhvr>
                                        <p:cTn id="74" dur="500" fill="hold"/>
                                        <p:tgtEl>
                                          <p:spTgt spid="33"/>
                                        </p:tgtEl>
                                        <p:attrNameLst>
                                          <p:attrName>ppt_x</p:attrName>
                                        </p:attrNameLst>
                                      </p:cBhvr>
                                      <p:tavLst>
                                        <p:tav tm="0">
                                          <p:val>
                                            <p:strVal val="#ppt_x"/>
                                          </p:val>
                                        </p:tav>
                                        <p:tav tm="100000">
                                          <p:val>
                                            <p:strVal val="#ppt_x"/>
                                          </p:val>
                                        </p:tav>
                                      </p:tavLst>
                                    </p:anim>
                                    <p:anim calcmode="lin" valueType="num">
                                      <p:cBhvr>
                                        <p:cTn id="75" dur="5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anim calcmode="lin" valueType="num">
                                      <p:cBhvr>
                                        <p:cTn id="80" dur="500" fill="hold"/>
                                        <p:tgtEl>
                                          <p:spTgt spid="30"/>
                                        </p:tgtEl>
                                        <p:attrNameLst>
                                          <p:attrName>ppt_x</p:attrName>
                                        </p:attrNameLst>
                                      </p:cBhvr>
                                      <p:tavLst>
                                        <p:tav tm="0">
                                          <p:val>
                                            <p:strVal val="#ppt_x"/>
                                          </p:val>
                                        </p:tav>
                                        <p:tav tm="100000">
                                          <p:val>
                                            <p:strVal val="#ppt_x"/>
                                          </p:val>
                                        </p:tav>
                                      </p:tavLst>
                                    </p:anim>
                                    <p:anim calcmode="lin" valueType="num">
                                      <p:cBhvr>
                                        <p:cTn id="81" dur="50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7500"/>
                            </p:stCondLst>
                            <p:childTnLst>
                              <p:par>
                                <p:cTn id="83" presetID="47"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anim calcmode="lin" valueType="num">
                                      <p:cBhvr>
                                        <p:cTn id="86" dur="500" fill="hold"/>
                                        <p:tgtEl>
                                          <p:spTgt spid="27"/>
                                        </p:tgtEl>
                                        <p:attrNameLst>
                                          <p:attrName>ppt_x</p:attrName>
                                        </p:attrNameLst>
                                      </p:cBhvr>
                                      <p:tavLst>
                                        <p:tav tm="0">
                                          <p:val>
                                            <p:strVal val="#ppt_x"/>
                                          </p:val>
                                        </p:tav>
                                        <p:tav tm="100000">
                                          <p:val>
                                            <p:strVal val="#ppt_x"/>
                                          </p:val>
                                        </p:tav>
                                      </p:tavLst>
                                    </p:anim>
                                    <p:anim calcmode="lin" valueType="num">
                                      <p:cBhvr>
                                        <p:cTn id="87" dur="500" fill="hold"/>
                                        <p:tgtEl>
                                          <p:spTgt spid="27"/>
                                        </p:tgtEl>
                                        <p:attrNameLst>
                                          <p:attrName>ppt_y</p:attrName>
                                        </p:attrNameLst>
                                      </p:cBhvr>
                                      <p:tavLst>
                                        <p:tav tm="0">
                                          <p:val>
                                            <p:strVal val="#ppt_y-.1"/>
                                          </p:val>
                                        </p:tav>
                                        <p:tav tm="100000">
                                          <p:val>
                                            <p:strVal val="#ppt_y"/>
                                          </p:val>
                                        </p:tav>
                                      </p:tavLst>
                                    </p:anim>
                                  </p:childTnLst>
                                </p:cTn>
                              </p:par>
                            </p:childTnLst>
                          </p:cTn>
                        </p:par>
                        <p:par>
                          <p:cTn id="88" fill="hold">
                            <p:stCondLst>
                              <p:cond delay="8000"/>
                            </p:stCondLst>
                            <p:childTnLst>
                              <p:par>
                                <p:cTn id="89" presetID="42"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500"/>
                                        <p:tgtEl>
                                          <p:spTgt spid="31"/>
                                        </p:tgtEl>
                                      </p:cBhvr>
                                    </p:animEffect>
                                    <p:anim calcmode="lin" valueType="num">
                                      <p:cBhvr>
                                        <p:cTn id="92" dur="500" fill="hold"/>
                                        <p:tgtEl>
                                          <p:spTgt spid="31"/>
                                        </p:tgtEl>
                                        <p:attrNameLst>
                                          <p:attrName>ppt_x</p:attrName>
                                        </p:attrNameLst>
                                      </p:cBhvr>
                                      <p:tavLst>
                                        <p:tav tm="0">
                                          <p:val>
                                            <p:strVal val="#ppt_x"/>
                                          </p:val>
                                        </p:tav>
                                        <p:tav tm="100000">
                                          <p:val>
                                            <p:strVal val="#ppt_x"/>
                                          </p:val>
                                        </p:tav>
                                      </p:tavLst>
                                    </p:anim>
                                    <p:anim calcmode="lin" valueType="num">
                                      <p:cBhvr>
                                        <p:cTn id="93" dur="500" fill="hold"/>
                                        <p:tgtEl>
                                          <p:spTgt spid="31"/>
                                        </p:tgtEl>
                                        <p:attrNameLst>
                                          <p:attrName>ppt_y</p:attrName>
                                        </p:attrNameLst>
                                      </p:cBhvr>
                                      <p:tavLst>
                                        <p:tav tm="0">
                                          <p:val>
                                            <p:strVal val="#ppt_y+.1"/>
                                          </p:val>
                                        </p:tav>
                                        <p:tav tm="100000">
                                          <p:val>
                                            <p:strVal val="#ppt_y"/>
                                          </p:val>
                                        </p:tav>
                                      </p:tavLst>
                                    </p:anim>
                                  </p:childTnLst>
                                </p:cTn>
                              </p:par>
                            </p:childTnLst>
                          </p:cTn>
                        </p:par>
                        <p:par>
                          <p:cTn id="94" fill="hold">
                            <p:stCondLst>
                              <p:cond delay="8500"/>
                            </p:stCondLst>
                            <p:childTnLst>
                              <p:par>
                                <p:cTn id="95" presetID="47" presetClass="entr" presetSubtype="0"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fade">
                                      <p:cBhvr>
                                        <p:cTn id="97" dur="500"/>
                                        <p:tgtEl>
                                          <p:spTgt spid="28"/>
                                        </p:tgtEl>
                                      </p:cBhvr>
                                    </p:animEffect>
                                    <p:anim calcmode="lin" valueType="num">
                                      <p:cBhvr>
                                        <p:cTn id="98" dur="500" fill="hold"/>
                                        <p:tgtEl>
                                          <p:spTgt spid="28"/>
                                        </p:tgtEl>
                                        <p:attrNameLst>
                                          <p:attrName>ppt_x</p:attrName>
                                        </p:attrNameLst>
                                      </p:cBhvr>
                                      <p:tavLst>
                                        <p:tav tm="0">
                                          <p:val>
                                            <p:strVal val="#ppt_x"/>
                                          </p:val>
                                        </p:tav>
                                        <p:tav tm="100000">
                                          <p:val>
                                            <p:strVal val="#ppt_x"/>
                                          </p:val>
                                        </p:tav>
                                      </p:tavLst>
                                    </p:anim>
                                    <p:anim calcmode="lin" valueType="num">
                                      <p:cBhvr>
                                        <p:cTn id="99" dur="500" fill="hold"/>
                                        <p:tgtEl>
                                          <p:spTgt spid="28"/>
                                        </p:tgtEl>
                                        <p:attrNameLst>
                                          <p:attrName>ppt_y</p:attrName>
                                        </p:attrNameLst>
                                      </p:cBhvr>
                                      <p:tavLst>
                                        <p:tav tm="0">
                                          <p:val>
                                            <p:strVal val="#ppt_y-.1"/>
                                          </p:val>
                                        </p:tav>
                                        <p:tav tm="100000">
                                          <p:val>
                                            <p:strVal val="#ppt_y"/>
                                          </p:val>
                                        </p:tav>
                                      </p:tavLst>
                                    </p:anim>
                                  </p:childTnLst>
                                </p:cTn>
                              </p:par>
                            </p:childTnLst>
                          </p:cTn>
                        </p:par>
                        <p:par>
                          <p:cTn id="100" fill="hold">
                            <p:stCondLst>
                              <p:cond delay="9000"/>
                            </p:stCondLst>
                            <p:childTnLst>
                              <p:par>
                                <p:cTn id="101" presetID="42" presetClass="entr" presetSubtype="0" fill="hold" grpId="0" nodeType="after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anim calcmode="lin" valueType="num">
                                      <p:cBhvr>
                                        <p:cTn id="104" dur="500" fill="hold"/>
                                        <p:tgtEl>
                                          <p:spTgt spid="32"/>
                                        </p:tgtEl>
                                        <p:attrNameLst>
                                          <p:attrName>ppt_x</p:attrName>
                                        </p:attrNameLst>
                                      </p:cBhvr>
                                      <p:tavLst>
                                        <p:tav tm="0">
                                          <p:val>
                                            <p:strVal val="#ppt_x"/>
                                          </p:val>
                                        </p:tav>
                                        <p:tav tm="100000">
                                          <p:val>
                                            <p:strVal val="#ppt_x"/>
                                          </p:val>
                                        </p:tav>
                                      </p:tavLst>
                                    </p:anim>
                                    <p:anim calcmode="lin" valueType="num">
                                      <p:cBhvr>
                                        <p:cTn id="105" dur="500" fill="hold"/>
                                        <p:tgtEl>
                                          <p:spTgt spid="32"/>
                                        </p:tgtEl>
                                        <p:attrNameLst>
                                          <p:attrName>ppt_y</p:attrName>
                                        </p:attrNameLst>
                                      </p:cBhvr>
                                      <p:tavLst>
                                        <p:tav tm="0">
                                          <p:val>
                                            <p:strVal val="#ppt_y+.1"/>
                                          </p:val>
                                        </p:tav>
                                        <p:tav tm="100000">
                                          <p:val>
                                            <p:strVal val="#ppt_y"/>
                                          </p:val>
                                        </p:tav>
                                      </p:tavLst>
                                    </p:anim>
                                  </p:childTnLst>
                                </p:cTn>
                              </p:par>
                            </p:childTnLst>
                          </p:cTn>
                        </p:par>
                        <p:par>
                          <p:cTn id="106" fill="hold">
                            <p:stCondLst>
                              <p:cond delay="9500"/>
                            </p:stCondLst>
                            <p:childTnLst>
                              <p:par>
                                <p:cTn id="107" presetID="47" presetClass="entr" presetSubtype="0" fill="hold" grpId="0" nodeType="after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anim calcmode="lin" valueType="num">
                                      <p:cBhvr>
                                        <p:cTn id="110" dur="500" fill="hold"/>
                                        <p:tgtEl>
                                          <p:spTgt spid="29"/>
                                        </p:tgtEl>
                                        <p:attrNameLst>
                                          <p:attrName>ppt_x</p:attrName>
                                        </p:attrNameLst>
                                      </p:cBhvr>
                                      <p:tavLst>
                                        <p:tav tm="0">
                                          <p:val>
                                            <p:strVal val="#ppt_x"/>
                                          </p:val>
                                        </p:tav>
                                        <p:tav tm="100000">
                                          <p:val>
                                            <p:strVal val="#ppt_x"/>
                                          </p:val>
                                        </p:tav>
                                      </p:tavLst>
                                    </p:anim>
                                    <p:anim calcmode="lin" valueType="num">
                                      <p:cBhvr>
                                        <p:cTn id="111"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六边形 43"/>
          <p:cNvSpPr/>
          <p:nvPr/>
        </p:nvSpPr>
        <p:spPr>
          <a:xfrm rot="5400000">
            <a:off x="123494" y="2628550"/>
            <a:ext cx="3764820" cy="2539729"/>
          </a:xfrm>
          <a:prstGeom prst="hexagon">
            <a:avLst>
              <a:gd name="adj" fmla="val 10635"/>
              <a:gd name="vf" fmla="val 115470"/>
            </a:avLst>
          </a:prstGeom>
          <a:noFill/>
          <a:ln w="6350">
            <a:solidFill>
              <a:srgbClr val="B7B7C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5" name="矩形 44"/>
          <p:cNvSpPr/>
          <p:nvPr/>
        </p:nvSpPr>
        <p:spPr>
          <a:xfrm>
            <a:off x="752336" y="2449320"/>
            <a:ext cx="2507132" cy="3111609"/>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六边形 45"/>
          <p:cNvSpPr/>
          <p:nvPr/>
        </p:nvSpPr>
        <p:spPr>
          <a:xfrm rot="5400000">
            <a:off x="2881908" y="2628550"/>
            <a:ext cx="3764820" cy="2539729"/>
          </a:xfrm>
          <a:prstGeom prst="hexagon">
            <a:avLst>
              <a:gd name="adj" fmla="val 10635"/>
              <a:gd name="vf" fmla="val 115470"/>
            </a:avLst>
          </a:prstGeom>
          <a:noFill/>
          <a:ln w="6350">
            <a:solidFill>
              <a:srgbClr val="B7B7C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7" name="矩形 46"/>
          <p:cNvSpPr/>
          <p:nvPr/>
        </p:nvSpPr>
        <p:spPr>
          <a:xfrm>
            <a:off x="3510751" y="2449320"/>
            <a:ext cx="2507132" cy="3111609"/>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六边形 47"/>
          <p:cNvSpPr/>
          <p:nvPr/>
        </p:nvSpPr>
        <p:spPr>
          <a:xfrm rot="5400000">
            <a:off x="5640322" y="2628550"/>
            <a:ext cx="3764820" cy="2539729"/>
          </a:xfrm>
          <a:prstGeom prst="hexagon">
            <a:avLst>
              <a:gd name="adj" fmla="val 10635"/>
              <a:gd name="vf" fmla="val 115470"/>
            </a:avLst>
          </a:prstGeom>
          <a:noFill/>
          <a:ln w="6350">
            <a:solidFill>
              <a:srgbClr val="B7B7C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9" name="矩形 48"/>
          <p:cNvSpPr/>
          <p:nvPr/>
        </p:nvSpPr>
        <p:spPr>
          <a:xfrm>
            <a:off x="6269165" y="2449320"/>
            <a:ext cx="2507132" cy="3111609"/>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六边形 49"/>
          <p:cNvSpPr/>
          <p:nvPr/>
        </p:nvSpPr>
        <p:spPr>
          <a:xfrm rot="5400000">
            <a:off x="8398738" y="2628550"/>
            <a:ext cx="3764820" cy="2539729"/>
          </a:xfrm>
          <a:prstGeom prst="hexagon">
            <a:avLst>
              <a:gd name="adj" fmla="val 10635"/>
              <a:gd name="vf" fmla="val 115470"/>
            </a:avLst>
          </a:prstGeom>
          <a:noFill/>
          <a:ln w="6350">
            <a:solidFill>
              <a:srgbClr val="B7B7C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51" name="矩形 50"/>
          <p:cNvSpPr/>
          <p:nvPr/>
        </p:nvSpPr>
        <p:spPr>
          <a:xfrm>
            <a:off x="9027580" y="2449320"/>
            <a:ext cx="2507132" cy="3111609"/>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1683023" y="1808537"/>
            <a:ext cx="645761" cy="556764"/>
            <a:chOff x="1261835" y="1356402"/>
            <a:chExt cx="484384" cy="417573"/>
          </a:xfrm>
        </p:grpSpPr>
        <p:sp>
          <p:nvSpPr>
            <p:cNvPr id="53" name="六边形 52"/>
            <p:cNvSpPr/>
            <p:nvPr/>
          </p:nvSpPr>
          <p:spPr>
            <a:xfrm>
              <a:off x="1261835" y="1356402"/>
              <a:ext cx="484384" cy="417573"/>
            </a:xfrm>
            <a:prstGeom prst="hexagon">
              <a:avLst/>
            </a:prstGeom>
            <a:solidFill>
              <a:schemeClr val="tx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54" name="组合 53"/>
            <p:cNvGrpSpPr/>
            <p:nvPr/>
          </p:nvGrpSpPr>
          <p:grpSpPr>
            <a:xfrm>
              <a:off x="1380286" y="1441448"/>
              <a:ext cx="247483" cy="247481"/>
              <a:chOff x="98425" y="2917825"/>
              <a:chExt cx="1968500" cy="1968500"/>
            </a:xfrm>
            <a:solidFill>
              <a:schemeClr val="bg1"/>
            </a:solidFill>
            <a:effectLst/>
          </p:grpSpPr>
          <p:sp>
            <p:nvSpPr>
              <p:cNvPr id="55" name="Freeform 8"/>
              <p:cNvSpPr>
                <a:spLocks noEditPoints="1"/>
              </p:cNvSpPr>
              <p:nvPr/>
            </p:nvSpPr>
            <p:spPr bwMode="auto">
              <a:xfrm>
                <a:off x="796925" y="3616325"/>
                <a:ext cx="571500" cy="571500"/>
              </a:xfrm>
              <a:custGeom>
                <a:avLst/>
                <a:gdLst>
                  <a:gd name="T0" fmla="*/ 162 w 360"/>
                  <a:gd name="T1" fmla="*/ 0 h 360"/>
                  <a:gd name="T2" fmla="*/ 110 w 360"/>
                  <a:gd name="T3" fmla="*/ 14 h 360"/>
                  <a:gd name="T4" fmla="*/ 66 w 360"/>
                  <a:gd name="T5" fmla="*/ 40 h 360"/>
                  <a:gd name="T6" fmla="*/ 32 w 360"/>
                  <a:gd name="T7" fmla="*/ 80 h 360"/>
                  <a:gd name="T8" fmla="*/ 8 w 360"/>
                  <a:gd name="T9" fmla="*/ 126 h 360"/>
                  <a:gd name="T10" fmla="*/ 0 w 360"/>
                  <a:gd name="T11" fmla="*/ 180 h 360"/>
                  <a:gd name="T12" fmla="*/ 4 w 360"/>
                  <a:gd name="T13" fmla="*/ 216 h 360"/>
                  <a:gd name="T14" fmla="*/ 22 w 360"/>
                  <a:gd name="T15" fmla="*/ 266 h 360"/>
                  <a:gd name="T16" fmla="*/ 54 w 360"/>
                  <a:gd name="T17" fmla="*/ 306 h 360"/>
                  <a:gd name="T18" fmla="*/ 94 w 360"/>
                  <a:gd name="T19" fmla="*/ 338 h 360"/>
                  <a:gd name="T20" fmla="*/ 144 w 360"/>
                  <a:gd name="T21" fmla="*/ 356 h 360"/>
                  <a:gd name="T22" fmla="*/ 180 w 360"/>
                  <a:gd name="T23" fmla="*/ 360 h 360"/>
                  <a:gd name="T24" fmla="*/ 234 w 360"/>
                  <a:gd name="T25" fmla="*/ 352 h 360"/>
                  <a:gd name="T26" fmla="*/ 280 w 360"/>
                  <a:gd name="T27" fmla="*/ 328 h 360"/>
                  <a:gd name="T28" fmla="*/ 318 w 360"/>
                  <a:gd name="T29" fmla="*/ 294 h 360"/>
                  <a:gd name="T30" fmla="*/ 346 w 360"/>
                  <a:gd name="T31" fmla="*/ 250 h 360"/>
                  <a:gd name="T32" fmla="*/ 360 w 360"/>
                  <a:gd name="T33" fmla="*/ 198 h 360"/>
                  <a:gd name="T34" fmla="*/ 360 w 360"/>
                  <a:gd name="T35" fmla="*/ 162 h 360"/>
                  <a:gd name="T36" fmla="*/ 346 w 360"/>
                  <a:gd name="T37" fmla="*/ 110 h 360"/>
                  <a:gd name="T38" fmla="*/ 318 w 360"/>
                  <a:gd name="T39" fmla="*/ 66 h 360"/>
                  <a:gd name="T40" fmla="*/ 280 w 360"/>
                  <a:gd name="T41" fmla="*/ 30 h 360"/>
                  <a:gd name="T42" fmla="*/ 234 w 360"/>
                  <a:gd name="T43" fmla="*/ 8 h 360"/>
                  <a:gd name="T44" fmla="*/ 180 w 360"/>
                  <a:gd name="T45" fmla="*/ 0 h 360"/>
                  <a:gd name="T46" fmla="*/ 180 w 360"/>
                  <a:gd name="T47" fmla="*/ 308 h 360"/>
                  <a:gd name="T48" fmla="*/ 142 w 360"/>
                  <a:gd name="T49" fmla="*/ 302 h 360"/>
                  <a:gd name="T50" fmla="*/ 108 w 360"/>
                  <a:gd name="T51" fmla="*/ 286 h 360"/>
                  <a:gd name="T52" fmla="*/ 68 w 360"/>
                  <a:gd name="T53" fmla="*/ 240 h 360"/>
                  <a:gd name="T54" fmla="*/ 56 w 360"/>
                  <a:gd name="T55" fmla="*/ 206 h 360"/>
                  <a:gd name="T56" fmla="*/ 52 w 360"/>
                  <a:gd name="T57" fmla="*/ 180 h 360"/>
                  <a:gd name="T58" fmla="*/ 58 w 360"/>
                  <a:gd name="T59" fmla="*/ 142 h 360"/>
                  <a:gd name="T60" fmla="*/ 74 w 360"/>
                  <a:gd name="T61" fmla="*/ 108 h 360"/>
                  <a:gd name="T62" fmla="*/ 120 w 360"/>
                  <a:gd name="T63" fmla="*/ 68 h 360"/>
                  <a:gd name="T64" fmla="*/ 154 w 360"/>
                  <a:gd name="T65" fmla="*/ 54 h 360"/>
                  <a:gd name="T66" fmla="*/ 180 w 360"/>
                  <a:gd name="T67" fmla="*/ 52 h 360"/>
                  <a:gd name="T68" fmla="*/ 218 w 360"/>
                  <a:gd name="T69" fmla="*/ 58 h 360"/>
                  <a:gd name="T70" fmla="*/ 252 w 360"/>
                  <a:gd name="T71" fmla="*/ 74 h 360"/>
                  <a:gd name="T72" fmla="*/ 292 w 360"/>
                  <a:gd name="T73" fmla="*/ 118 h 360"/>
                  <a:gd name="T74" fmla="*/ 306 w 360"/>
                  <a:gd name="T75" fmla="*/ 154 h 360"/>
                  <a:gd name="T76" fmla="*/ 308 w 360"/>
                  <a:gd name="T77" fmla="*/ 180 h 360"/>
                  <a:gd name="T78" fmla="*/ 302 w 360"/>
                  <a:gd name="T79" fmla="*/ 218 h 360"/>
                  <a:gd name="T80" fmla="*/ 286 w 360"/>
                  <a:gd name="T81" fmla="*/ 252 h 360"/>
                  <a:gd name="T82" fmla="*/ 240 w 360"/>
                  <a:gd name="T83" fmla="*/ 292 h 360"/>
                  <a:gd name="T84" fmla="*/ 206 w 360"/>
                  <a:gd name="T85" fmla="*/ 304 h 360"/>
                  <a:gd name="T86" fmla="*/ 180 w 360"/>
                  <a:gd name="T87" fmla="*/ 30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0" h="360">
                    <a:moveTo>
                      <a:pt x="180" y="0"/>
                    </a:moveTo>
                    <a:lnTo>
                      <a:pt x="180" y="0"/>
                    </a:lnTo>
                    <a:lnTo>
                      <a:pt x="162" y="0"/>
                    </a:lnTo>
                    <a:lnTo>
                      <a:pt x="144" y="4"/>
                    </a:lnTo>
                    <a:lnTo>
                      <a:pt x="126" y="8"/>
                    </a:lnTo>
                    <a:lnTo>
                      <a:pt x="110" y="14"/>
                    </a:lnTo>
                    <a:lnTo>
                      <a:pt x="94" y="22"/>
                    </a:lnTo>
                    <a:lnTo>
                      <a:pt x="80" y="30"/>
                    </a:lnTo>
                    <a:lnTo>
                      <a:pt x="66" y="40"/>
                    </a:lnTo>
                    <a:lnTo>
                      <a:pt x="54" y="52"/>
                    </a:lnTo>
                    <a:lnTo>
                      <a:pt x="42" y="66"/>
                    </a:lnTo>
                    <a:lnTo>
                      <a:pt x="32" y="80"/>
                    </a:lnTo>
                    <a:lnTo>
                      <a:pt x="22" y="94"/>
                    </a:lnTo>
                    <a:lnTo>
                      <a:pt x="14" y="110"/>
                    </a:lnTo>
                    <a:lnTo>
                      <a:pt x="8" y="126"/>
                    </a:lnTo>
                    <a:lnTo>
                      <a:pt x="4" y="144"/>
                    </a:lnTo>
                    <a:lnTo>
                      <a:pt x="2" y="162"/>
                    </a:lnTo>
                    <a:lnTo>
                      <a:pt x="0" y="180"/>
                    </a:lnTo>
                    <a:lnTo>
                      <a:pt x="0" y="180"/>
                    </a:lnTo>
                    <a:lnTo>
                      <a:pt x="2" y="198"/>
                    </a:lnTo>
                    <a:lnTo>
                      <a:pt x="4" y="216"/>
                    </a:lnTo>
                    <a:lnTo>
                      <a:pt x="8" y="234"/>
                    </a:lnTo>
                    <a:lnTo>
                      <a:pt x="14" y="250"/>
                    </a:lnTo>
                    <a:lnTo>
                      <a:pt x="22" y="266"/>
                    </a:lnTo>
                    <a:lnTo>
                      <a:pt x="32" y="280"/>
                    </a:lnTo>
                    <a:lnTo>
                      <a:pt x="42" y="294"/>
                    </a:lnTo>
                    <a:lnTo>
                      <a:pt x="54" y="306"/>
                    </a:lnTo>
                    <a:lnTo>
                      <a:pt x="66" y="318"/>
                    </a:lnTo>
                    <a:lnTo>
                      <a:pt x="80" y="328"/>
                    </a:lnTo>
                    <a:lnTo>
                      <a:pt x="94" y="338"/>
                    </a:lnTo>
                    <a:lnTo>
                      <a:pt x="110" y="346"/>
                    </a:lnTo>
                    <a:lnTo>
                      <a:pt x="126" y="352"/>
                    </a:lnTo>
                    <a:lnTo>
                      <a:pt x="144" y="356"/>
                    </a:lnTo>
                    <a:lnTo>
                      <a:pt x="162" y="358"/>
                    </a:lnTo>
                    <a:lnTo>
                      <a:pt x="180" y="360"/>
                    </a:lnTo>
                    <a:lnTo>
                      <a:pt x="180" y="360"/>
                    </a:lnTo>
                    <a:lnTo>
                      <a:pt x="198" y="358"/>
                    </a:lnTo>
                    <a:lnTo>
                      <a:pt x="216" y="356"/>
                    </a:lnTo>
                    <a:lnTo>
                      <a:pt x="234" y="352"/>
                    </a:lnTo>
                    <a:lnTo>
                      <a:pt x="250" y="346"/>
                    </a:lnTo>
                    <a:lnTo>
                      <a:pt x="266" y="338"/>
                    </a:lnTo>
                    <a:lnTo>
                      <a:pt x="280" y="328"/>
                    </a:lnTo>
                    <a:lnTo>
                      <a:pt x="294" y="318"/>
                    </a:lnTo>
                    <a:lnTo>
                      <a:pt x="308" y="306"/>
                    </a:lnTo>
                    <a:lnTo>
                      <a:pt x="318" y="294"/>
                    </a:lnTo>
                    <a:lnTo>
                      <a:pt x="330" y="280"/>
                    </a:lnTo>
                    <a:lnTo>
                      <a:pt x="338" y="266"/>
                    </a:lnTo>
                    <a:lnTo>
                      <a:pt x="346" y="250"/>
                    </a:lnTo>
                    <a:lnTo>
                      <a:pt x="352" y="234"/>
                    </a:lnTo>
                    <a:lnTo>
                      <a:pt x="356" y="216"/>
                    </a:lnTo>
                    <a:lnTo>
                      <a:pt x="360" y="198"/>
                    </a:lnTo>
                    <a:lnTo>
                      <a:pt x="360" y="180"/>
                    </a:lnTo>
                    <a:lnTo>
                      <a:pt x="360" y="180"/>
                    </a:lnTo>
                    <a:lnTo>
                      <a:pt x="360" y="162"/>
                    </a:lnTo>
                    <a:lnTo>
                      <a:pt x="356" y="144"/>
                    </a:lnTo>
                    <a:lnTo>
                      <a:pt x="352" y="126"/>
                    </a:lnTo>
                    <a:lnTo>
                      <a:pt x="346" y="110"/>
                    </a:lnTo>
                    <a:lnTo>
                      <a:pt x="338" y="94"/>
                    </a:lnTo>
                    <a:lnTo>
                      <a:pt x="330" y="80"/>
                    </a:lnTo>
                    <a:lnTo>
                      <a:pt x="318" y="66"/>
                    </a:lnTo>
                    <a:lnTo>
                      <a:pt x="308" y="52"/>
                    </a:lnTo>
                    <a:lnTo>
                      <a:pt x="294" y="40"/>
                    </a:lnTo>
                    <a:lnTo>
                      <a:pt x="280" y="30"/>
                    </a:lnTo>
                    <a:lnTo>
                      <a:pt x="266" y="22"/>
                    </a:lnTo>
                    <a:lnTo>
                      <a:pt x="250" y="14"/>
                    </a:lnTo>
                    <a:lnTo>
                      <a:pt x="234" y="8"/>
                    </a:lnTo>
                    <a:lnTo>
                      <a:pt x="216" y="4"/>
                    </a:lnTo>
                    <a:lnTo>
                      <a:pt x="198" y="0"/>
                    </a:lnTo>
                    <a:lnTo>
                      <a:pt x="180" y="0"/>
                    </a:lnTo>
                    <a:lnTo>
                      <a:pt x="180" y="0"/>
                    </a:lnTo>
                    <a:close/>
                    <a:moveTo>
                      <a:pt x="180" y="308"/>
                    </a:moveTo>
                    <a:lnTo>
                      <a:pt x="180" y="308"/>
                    </a:lnTo>
                    <a:lnTo>
                      <a:pt x="168" y="306"/>
                    </a:lnTo>
                    <a:lnTo>
                      <a:pt x="154" y="304"/>
                    </a:lnTo>
                    <a:lnTo>
                      <a:pt x="142" y="302"/>
                    </a:lnTo>
                    <a:lnTo>
                      <a:pt x="130" y="298"/>
                    </a:lnTo>
                    <a:lnTo>
                      <a:pt x="120" y="292"/>
                    </a:lnTo>
                    <a:lnTo>
                      <a:pt x="108" y="286"/>
                    </a:lnTo>
                    <a:lnTo>
                      <a:pt x="90" y="270"/>
                    </a:lnTo>
                    <a:lnTo>
                      <a:pt x="74" y="252"/>
                    </a:lnTo>
                    <a:lnTo>
                      <a:pt x="68" y="240"/>
                    </a:lnTo>
                    <a:lnTo>
                      <a:pt x="62" y="230"/>
                    </a:lnTo>
                    <a:lnTo>
                      <a:pt x="58" y="218"/>
                    </a:lnTo>
                    <a:lnTo>
                      <a:pt x="56" y="206"/>
                    </a:lnTo>
                    <a:lnTo>
                      <a:pt x="54" y="192"/>
                    </a:lnTo>
                    <a:lnTo>
                      <a:pt x="52" y="180"/>
                    </a:lnTo>
                    <a:lnTo>
                      <a:pt x="52" y="180"/>
                    </a:lnTo>
                    <a:lnTo>
                      <a:pt x="54" y="166"/>
                    </a:lnTo>
                    <a:lnTo>
                      <a:pt x="56" y="154"/>
                    </a:lnTo>
                    <a:lnTo>
                      <a:pt x="58" y="142"/>
                    </a:lnTo>
                    <a:lnTo>
                      <a:pt x="62" y="130"/>
                    </a:lnTo>
                    <a:lnTo>
                      <a:pt x="68" y="118"/>
                    </a:lnTo>
                    <a:lnTo>
                      <a:pt x="74" y="108"/>
                    </a:lnTo>
                    <a:lnTo>
                      <a:pt x="90" y="90"/>
                    </a:lnTo>
                    <a:lnTo>
                      <a:pt x="108" y="74"/>
                    </a:lnTo>
                    <a:lnTo>
                      <a:pt x="120" y="68"/>
                    </a:lnTo>
                    <a:lnTo>
                      <a:pt x="130" y="62"/>
                    </a:lnTo>
                    <a:lnTo>
                      <a:pt x="142" y="58"/>
                    </a:lnTo>
                    <a:lnTo>
                      <a:pt x="154" y="54"/>
                    </a:lnTo>
                    <a:lnTo>
                      <a:pt x="168" y="52"/>
                    </a:lnTo>
                    <a:lnTo>
                      <a:pt x="180" y="52"/>
                    </a:lnTo>
                    <a:lnTo>
                      <a:pt x="180" y="52"/>
                    </a:lnTo>
                    <a:lnTo>
                      <a:pt x="194" y="52"/>
                    </a:lnTo>
                    <a:lnTo>
                      <a:pt x="206" y="54"/>
                    </a:lnTo>
                    <a:lnTo>
                      <a:pt x="218" y="58"/>
                    </a:lnTo>
                    <a:lnTo>
                      <a:pt x="230" y="62"/>
                    </a:lnTo>
                    <a:lnTo>
                      <a:pt x="240" y="68"/>
                    </a:lnTo>
                    <a:lnTo>
                      <a:pt x="252" y="74"/>
                    </a:lnTo>
                    <a:lnTo>
                      <a:pt x="270" y="90"/>
                    </a:lnTo>
                    <a:lnTo>
                      <a:pt x="286" y="108"/>
                    </a:lnTo>
                    <a:lnTo>
                      <a:pt x="292" y="118"/>
                    </a:lnTo>
                    <a:lnTo>
                      <a:pt x="298" y="130"/>
                    </a:lnTo>
                    <a:lnTo>
                      <a:pt x="302" y="142"/>
                    </a:lnTo>
                    <a:lnTo>
                      <a:pt x="306" y="154"/>
                    </a:lnTo>
                    <a:lnTo>
                      <a:pt x="308" y="166"/>
                    </a:lnTo>
                    <a:lnTo>
                      <a:pt x="308" y="180"/>
                    </a:lnTo>
                    <a:lnTo>
                      <a:pt x="308" y="180"/>
                    </a:lnTo>
                    <a:lnTo>
                      <a:pt x="308" y="192"/>
                    </a:lnTo>
                    <a:lnTo>
                      <a:pt x="306" y="206"/>
                    </a:lnTo>
                    <a:lnTo>
                      <a:pt x="302" y="218"/>
                    </a:lnTo>
                    <a:lnTo>
                      <a:pt x="298" y="230"/>
                    </a:lnTo>
                    <a:lnTo>
                      <a:pt x="292" y="240"/>
                    </a:lnTo>
                    <a:lnTo>
                      <a:pt x="286" y="252"/>
                    </a:lnTo>
                    <a:lnTo>
                      <a:pt x="270" y="270"/>
                    </a:lnTo>
                    <a:lnTo>
                      <a:pt x="252" y="286"/>
                    </a:lnTo>
                    <a:lnTo>
                      <a:pt x="240" y="292"/>
                    </a:lnTo>
                    <a:lnTo>
                      <a:pt x="230" y="298"/>
                    </a:lnTo>
                    <a:lnTo>
                      <a:pt x="218" y="302"/>
                    </a:lnTo>
                    <a:lnTo>
                      <a:pt x="206" y="304"/>
                    </a:lnTo>
                    <a:lnTo>
                      <a:pt x="194" y="306"/>
                    </a:lnTo>
                    <a:lnTo>
                      <a:pt x="180" y="308"/>
                    </a:lnTo>
                    <a:lnTo>
                      <a:pt x="180" y="308"/>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6" name="Freeform 9"/>
              <p:cNvSpPr>
                <a:spLocks noEditPoints="1"/>
              </p:cNvSpPr>
              <p:nvPr/>
            </p:nvSpPr>
            <p:spPr bwMode="auto">
              <a:xfrm>
                <a:off x="98425" y="2917825"/>
                <a:ext cx="1968500" cy="1968500"/>
              </a:xfrm>
              <a:custGeom>
                <a:avLst/>
                <a:gdLst>
                  <a:gd name="T0" fmla="*/ 1102 w 1240"/>
                  <a:gd name="T1" fmla="*/ 326 h 1240"/>
                  <a:gd name="T2" fmla="*/ 1060 w 1240"/>
                  <a:gd name="T3" fmla="*/ 180 h 1240"/>
                  <a:gd name="T4" fmla="*/ 962 w 1240"/>
                  <a:gd name="T5" fmla="*/ 134 h 1240"/>
                  <a:gd name="T6" fmla="*/ 866 w 1240"/>
                  <a:gd name="T7" fmla="*/ 156 h 1240"/>
                  <a:gd name="T8" fmla="*/ 718 w 1240"/>
                  <a:gd name="T9" fmla="*/ 32 h 1240"/>
                  <a:gd name="T10" fmla="*/ 568 w 1240"/>
                  <a:gd name="T11" fmla="*/ 8 h 1240"/>
                  <a:gd name="T12" fmla="*/ 464 w 1240"/>
                  <a:gd name="T13" fmla="*/ 118 h 1240"/>
                  <a:gd name="T14" fmla="*/ 296 w 1240"/>
                  <a:gd name="T15" fmla="*/ 134 h 1240"/>
                  <a:gd name="T16" fmla="*/ 206 w 1240"/>
                  <a:gd name="T17" fmla="*/ 160 h 1240"/>
                  <a:gd name="T18" fmla="*/ 136 w 1240"/>
                  <a:gd name="T19" fmla="*/ 274 h 1240"/>
                  <a:gd name="T20" fmla="*/ 118 w 1240"/>
                  <a:gd name="T21" fmla="*/ 464 h 1240"/>
                  <a:gd name="T22" fmla="*/ 8 w 1240"/>
                  <a:gd name="T23" fmla="*/ 566 h 1240"/>
                  <a:gd name="T24" fmla="*/ 34 w 1240"/>
                  <a:gd name="T25" fmla="*/ 718 h 1240"/>
                  <a:gd name="T26" fmla="*/ 156 w 1240"/>
                  <a:gd name="T27" fmla="*/ 864 h 1240"/>
                  <a:gd name="T28" fmla="*/ 150 w 1240"/>
                  <a:gd name="T29" fmla="*/ 1014 h 1240"/>
                  <a:gd name="T30" fmla="*/ 234 w 1240"/>
                  <a:gd name="T31" fmla="*/ 1094 h 1240"/>
                  <a:gd name="T32" fmla="*/ 336 w 1240"/>
                  <a:gd name="T33" fmla="*/ 1100 h 1240"/>
                  <a:gd name="T34" fmla="*/ 474 w 1240"/>
                  <a:gd name="T35" fmla="*/ 1146 h 1240"/>
                  <a:gd name="T36" fmla="*/ 620 w 1240"/>
                  <a:gd name="T37" fmla="*/ 1240 h 1240"/>
                  <a:gd name="T38" fmla="*/ 754 w 1240"/>
                  <a:gd name="T39" fmla="*/ 1168 h 1240"/>
                  <a:gd name="T40" fmla="*/ 884 w 1240"/>
                  <a:gd name="T41" fmla="*/ 1094 h 1240"/>
                  <a:gd name="T42" fmla="*/ 962 w 1240"/>
                  <a:gd name="T43" fmla="*/ 1104 h 1240"/>
                  <a:gd name="T44" fmla="*/ 1060 w 1240"/>
                  <a:gd name="T45" fmla="*/ 1058 h 1240"/>
                  <a:gd name="T46" fmla="*/ 1102 w 1240"/>
                  <a:gd name="T47" fmla="*/ 914 h 1240"/>
                  <a:gd name="T48" fmla="*/ 1146 w 1240"/>
                  <a:gd name="T49" fmla="*/ 766 h 1240"/>
                  <a:gd name="T50" fmla="*/ 1240 w 1240"/>
                  <a:gd name="T51" fmla="*/ 620 h 1240"/>
                  <a:gd name="T52" fmla="*/ 1170 w 1240"/>
                  <a:gd name="T53" fmla="*/ 486 h 1240"/>
                  <a:gd name="T54" fmla="*/ 1030 w 1240"/>
                  <a:gd name="T55" fmla="*/ 716 h 1240"/>
                  <a:gd name="T56" fmla="*/ 986 w 1240"/>
                  <a:gd name="T57" fmla="*/ 906 h 1240"/>
                  <a:gd name="T58" fmla="*/ 992 w 1240"/>
                  <a:gd name="T59" fmla="*/ 976 h 1240"/>
                  <a:gd name="T60" fmla="*/ 946 w 1240"/>
                  <a:gd name="T61" fmla="*/ 1002 h 1240"/>
                  <a:gd name="T62" fmla="*/ 842 w 1240"/>
                  <a:gd name="T63" fmla="*/ 978 h 1240"/>
                  <a:gd name="T64" fmla="*/ 676 w 1240"/>
                  <a:gd name="T65" fmla="*/ 1080 h 1240"/>
                  <a:gd name="T66" fmla="*/ 642 w 1240"/>
                  <a:gd name="T67" fmla="*/ 1132 h 1240"/>
                  <a:gd name="T68" fmla="*/ 580 w 1240"/>
                  <a:gd name="T69" fmla="*/ 1120 h 1240"/>
                  <a:gd name="T70" fmla="*/ 524 w 1240"/>
                  <a:gd name="T71" fmla="*/ 1030 h 1240"/>
                  <a:gd name="T72" fmla="*/ 334 w 1240"/>
                  <a:gd name="T73" fmla="*/ 984 h 1240"/>
                  <a:gd name="T74" fmla="*/ 264 w 1240"/>
                  <a:gd name="T75" fmla="*/ 992 h 1240"/>
                  <a:gd name="T76" fmla="*/ 240 w 1240"/>
                  <a:gd name="T77" fmla="*/ 934 h 1240"/>
                  <a:gd name="T78" fmla="*/ 246 w 1240"/>
                  <a:gd name="T79" fmla="*/ 812 h 1240"/>
                  <a:gd name="T80" fmla="*/ 148 w 1240"/>
                  <a:gd name="T81" fmla="*/ 674 h 1240"/>
                  <a:gd name="T82" fmla="*/ 104 w 1240"/>
                  <a:gd name="T83" fmla="*/ 620 h 1240"/>
                  <a:gd name="T84" fmla="*/ 138 w 1240"/>
                  <a:gd name="T85" fmla="*/ 568 h 1240"/>
                  <a:gd name="T86" fmla="*/ 232 w 1240"/>
                  <a:gd name="T87" fmla="*/ 458 h 1240"/>
                  <a:gd name="T88" fmla="*/ 242 w 1240"/>
                  <a:gd name="T89" fmla="*/ 316 h 1240"/>
                  <a:gd name="T90" fmla="*/ 256 w 1240"/>
                  <a:gd name="T91" fmla="*/ 254 h 1240"/>
                  <a:gd name="T92" fmla="*/ 326 w 1240"/>
                  <a:gd name="T93" fmla="*/ 248 h 1240"/>
                  <a:gd name="T94" fmla="*/ 490 w 1240"/>
                  <a:gd name="T95" fmla="*/ 220 h 1240"/>
                  <a:gd name="T96" fmla="*/ 574 w 1240"/>
                  <a:gd name="T97" fmla="*/ 128 h 1240"/>
                  <a:gd name="T98" fmla="*/ 632 w 1240"/>
                  <a:gd name="T99" fmla="*/ 104 h 1240"/>
                  <a:gd name="T100" fmla="*/ 676 w 1240"/>
                  <a:gd name="T101" fmla="*/ 160 h 1240"/>
                  <a:gd name="T102" fmla="*/ 842 w 1240"/>
                  <a:gd name="T103" fmla="*/ 262 h 1240"/>
                  <a:gd name="T104" fmla="*/ 946 w 1240"/>
                  <a:gd name="T105" fmla="*/ 238 h 1240"/>
                  <a:gd name="T106" fmla="*/ 998 w 1240"/>
                  <a:gd name="T107" fmla="*/ 274 h 1240"/>
                  <a:gd name="T108" fmla="*/ 956 w 1240"/>
                  <a:gd name="T109" fmla="*/ 364 h 1240"/>
                  <a:gd name="T110" fmla="*/ 1040 w 1240"/>
                  <a:gd name="T111" fmla="*/ 564 h 1240"/>
                  <a:gd name="T112" fmla="*/ 1126 w 1240"/>
                  <a:gd name="T113" fmla="*/ 588 h 1240"/>
                  <a:gd name="T114" fmla="*/ 1126 w 1240"/>
                  <a:gd name="T115" fmla="*/ 652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40" h="1240">
                    <a:moveTo>
                      <a:pt x="1122" y="464"/>
                    </a:moveTo>
                    <a:lnTo>
                      <a:pt x="1122" y="464"/>
                    </a:lnTo>
                    <a:lnTo>
                      <a:pt x="1106" y="418"/>
                    </a:lnTo>
                    <a:lnTo>
                      <a:pt x="1084" y="374"/>
                    </a:lnTo>
                    <a:lnTo>
                      <a:pt x="1084" y="374"/>
                    </a:lnTo>
                    <a:lnTo>
                      <a:pt x="1096" y="350"/>
                    </a:lnTo>
                    <a:lnTo>
                      <a:pt x="1102" y="326"/>
                    </a:lnTo>
                    <a:lnTo>
                      <a:pt x="1106" y="300"/>
                    </a:lnTo>
                    <a:lnTo>
                      <a:pt x="1104" y="274"/>
                    </a:lnTo>
                    <a:lnTo>
                      <a:pt x="1100" y="248"/>
                    </a:lnTo>
                    <a:lnTo>
                      <a:pt x="1090" y="224"/>
                    </a:lnTo>
                    <a:lnTo>
                      <a:pt x="1076" y="202"/>
                    </a:lnTo>
                    <a:lnTo>
                      <a:pt x="1060" y="180"/>
                    </a:lnTo>
                    <a:lnTo>
                      <a:pt x="1060" y="180"/>
                    </a:lnTo>
                    <a:lnTo>
                      <a:pt x="1048" y="170"/>
                    </a:lnTo>
                    <a:lnTo>
                      <a:pt x="1034" y="160"/>
                    </a:lnTo>
                    <a:lnTo>
                      <a:pt x="1022" y="152"/>
                    </a:lnTo>
                    <a:lnTo>
                      <a:pt x="1006" y="146"/>
                    </a:lnTo>
                    <a:lnTo>
                      <a:pt x="992" y="140"/>
                    </a:lnTo>
                    <a:lnTo>
                      <a:pt x="976" y="136"/>
                    </a:lnTo>
                    <a:lnTo>
                      <a:pt x="962" y="134"/>
                    </a:lnTo>
                    <a:lnTo>
                      <a:pt x="946" y="134"/>
                    </a:lnTo>
                    <a:lnTo>
                      <a:pt x="946" y="134"/>
                    </a:lnTo>
                    <a:lnTo>
                      <a:pt x="924" y="136"/>
                    </a:lnTo>
                    <a:lnTo>
                      <a:pt x="904" y="140"/>
                    </a:lnTo>
                    <a:lnTo>
                      <a:pt x="884" y="146"/>
                    </a:lnTo>
                    <a:lnTo>
                      <a:pt x="866" y="156"/>
                    </a:lnTo>
                    <a:lnTo>
                      <a:pt x="866" y="156"/>
                    </a:lnTo>
                    <a:lnTo>
                      <a:pt x="822" y="134"/>
                    </a:lnTo>
                    <a:lnTo>
                      <a:pt x="776" y="118"/>
                    </a:lnTo>
                    <a:lnTo>
                      <a:pt x="776" y="118"/>
                    </a:lnTo>
                    <a:lnTo>
                      <a:pt x="766" y="94"/>
                    </a:lnTo>
                    <a:lnTo>
                      <a:pt x="754" y="70"/>
                    </a:lnTo>
                    <a:lnTo>
                      <a:pt x="738" y="50"/>
                    </a:lnTo>
                    <a:lnTo>
                      <a:pt x="718" y="32"/>
                    </a:lnTo>
                    <a:lnTo>
                      <a:pt x="696" y="18"/>
                    </a:lnTo>
                    <a:lnTo>
                      <a:pt x="674" y="8"/>
                    </a:lnTo>
                    <a:lnTo>
                      <a:pt x="648" y="2"/>
                    </a:lnTo>
                    <a:lnTo>
                      <a:pt x="620" y="0"/>
                    </a:lnTo>
                    <a:lnTo>
                      <a:pt x="620" y="0"/>
                    </a:lnTo>
                    <a:lnTo>
                      <a:pt x="594" y="2"/>
                    </a:lnTo>
                    <a:lnTo>
                      <a:pt x="568" y="8"/>
                    </a:lnTo>
                    <a:lnTo>
                      <a:pt x="544" y="18"/>
                    </a:lnTo>
                    <a:lnTo>
                      <a:pt x="522" y="32"/>
                    </a:lnTo>
                    <a:lnTo>
                      <a:pt x="502" y="50"/>
                    </a:lnTo>
                    <a:lnTo>
                      <a:pt x="486" y="70"/>
                    </a:lnTo>
                    <a:lnTo>
                      <a:pt x="474" y="94"/>
                    </a:lnTo>
                    <a:lnTo>
                      <a:pt x="464" y="118"/>
                    </a:lnTo>
                    <a:lnTo>
                      <a:pt x="464" y="118"/>
                    </a:lnTo>
                    <a:lnTo>
                      <a:pt x="420" y="134"/>
                    </a:lnTo>
                    <a:lnTo>
                      <a:pt x="376" y="156"/>
                    </a:lnTo>
                    <a:lnTo>
                      <a:pt x="376" y="156"/>
                    </a:lnTo>
                    <a:lnTo>
                      <a:pt x="356" y="146"/>
                    </a:lnTo>
                    <a:lnTo>
                      <a:pt x="336" y="140"/>
                    </a:lnTo>
                    <a:lnTo>
                      <a:pt x="316" y="136"/>
                    </a:lnTo>
                    <a:lnTo>
                      <a:pt x="296" y="134"/>
                    </a:lnTo>
                    <a:lnTo>
                      <a:pt x="296" y="134"/>
                    </a:lnTo>
                    <a:lnTo>
                      <a:pt x="280" y="134"/>
                    </a:lnTo>
                    <a:lnTo>
                      <a:pt x="264" y="136"/>
                    </a:lnTo>
                    <a:lnTo>
                      <a:pt x="248" y="140"/>
                    </a:lnTo>
                    <a:lnTo>
                      <a:pt x="234" y="146"/>
                    </a:lnTo>
                    <a:lnTo>
                      <a:pt x="220" y="152"/>
                    </a:lnTo>
                    <a:lnTo>
                      <a:pt x="206" y="160"/>
                    </a:lnTo>
                    <a:lnTo>
                      <a:pt x="194" y="170"/>
                    </a:lnTo>
                    <a:lnTo>
                      <a:pt x="182" y="180"/>
                    </a:lnTo>
                    <a:lnTo>
                      <a:pt x="182" y="180"/>
                    </a:lnTo>
                    <a:lnTo>
                      <a:pt x="164" y="202"/>
                    </a:lnTo>
                    <a:lnTo>
                      <a:pt x="150" y="224"/>
                    </a:lnTo>
                    <a:lnTo>
                      <a:pt x="140" y="248"/>
                    </a:lnTo>
                    <a:lnTo>
                      <a:pt x="136" y="274"/>
                    </a:lnTo>
                    <a:lnTo>
                      <a:pt x="134" y="300"/>
                    </a:lnTo>
                    <a:lnTo>
                      <a:pt x="138" y="326"/>
                    </a:lnTo>
                    <a:lnTo>
                      <a:pt x="144" y="350"/>
                    </a:lnTo>
                    <a:lnTo>
                      <a:pt x="156" y="374"/>
                    </a:lnTo>
                    <a:lnTo>
                      <a:pt x="156" y="374"/>
                    </a:lnTo>
                    <a:lnTo>
                      <a:pt x="134" y="418"/>
                    </a:lnTo>
                    <a:lnTo>
                      <a:pt x="118" y="464"/>
                    </a:lnTo>
                    <a:lnTo>
                      <a:pt x="118" y="464"/>
                    </a:lnTo>
                    <a:lnTo>
                      <a:pt x="94" y="474"/>
                    </a:lnTo>
                    <a:lnTo>
                      <a:pt x="72" y="486"/>
                    </a:lnTo>
                    <a:lnTo>
                      <a:pt x="50" y="502"/>
                    </a:lnTo>
                    <a:lnTo>
                      <a:pt x="34" y="522"/>
                    </a:lnTo>
                    <a:lnTo>
                      <a:pt x="20" y="542"/>
                    </a:lnTo>
                    <a:lnTo>
                      <a:pt x="8" y="566"/>
                    </a:lnTo>
                    <a:lnTo>
                      <a:pt x="2" y="592"/>
                    </a:lnTo>
                    <a:lnTo>
                      <a:pt x="0" y="620"/>
                    </a:lnTo>
                    <a:lnTo>
                      <a:pt x="0" y="620"/>
                    </a:lnTo>
                    <a:lnTo>
                      <a:pt x="2" y="646"/>
                    </a:lnTo>
                    <a:lnTo>
                      <a:pt x="8" y="672"/>
                    </a:lnTo>
                    <a:lnTo>
                      <a:pt x="20" y="696"/>
                    </a:lnTo>
                    <a:lnTo>
                      <a:pt x="34" y="718"/>
                    </a:lnTo>
                    <a:lnTo>
                      <a:pt x="50" y="738"/>
                    </a:lnTo>
                    <a:lnTo>
                      <a:pt x="72" y="754"/>
                    </a:lnTo>
                    <a:lnTo>
                      <a:pt x="94" y="766"/>
                    </a:lnTo>
                    <a:lnTo>
                      <a:pt x="118" y="774"/>
                    </a:lnTo>
                    <a:lnTo>
                      <a:pt x="118" y="774"/>
                    </a:lnTo>
                    <a:lnTo>
                      <a:pt x="134" y="820"/>
                    </a:lnTo>
                    <a:lnTo>
                      <a:pt x="156" y="864"/>
                    </a:lnTo>
                    <a:lnTo>
                      <a:pt x="156" y="864"/>
                    </a:lnTo>
                    <a:lnTo>
                      <a:pt x="144" y="888"/>
                    </a:lnTo>
                    <a:lnTo>
                      <a:pt x="138" y="914"/>
                    </a:lnTo>
                    <a:lnTo>
                      <a:pt x="134" y="940"/>
                    </a:lnTo>
                    <a:lnTo>
                      <a:pt x="136" y="966"/>
                    </a:lnTo>
                    <a:lnTo>
                      <a:pt x="140" y="990"/>
                    </a:lnTo>
                    <a:lnTo>
                      <a:pt x="150" y="1014"/>
                    </a:lnTo>
                    <a:lnTo>
                      <a:pt x="164" y="1038"/>
                    </a:lnTo>
                    <a:lnTo>
                      <a:pt x="182" y="1058"/>
                    </a:lnTo>
                    <a:lnTo>
                      <a:pt x="182" y="1058"/>
                    </a:lnTo>
                    <a:lnTo>
                      <a:pt x="194" y="1070"/>
                    </a:lnTo>
                    <a:lnTo>
                      <a:pt x="206" y="1078"/>
                    </a:lnTo>
                    <a:lnTo>
                      <a:pt x="220" y="1086"/>
                    </a:lnTo>
                    <a:lnTo>
                      <a:pt x="234" y="1094"/>
                    </a:lnTo>
                    <a:lnTo>
                      <a:pt x="248" y="1098"/>
                    </a:lnTo>
                    <a:lnTo>
                      <a:pt x="264" y="1102"/>
                    </a:lnTo>
                    <a:lnTo>
                      <a:pt x="280" y="1104"/>
                    </a:lnTo>
                    <a:lnTo>
                      <a:pt x="296" y="1106"/>
                    </a:lnTo>
                    <a:lnTo>
                      <a:pt x="296" y="1106"/>
                    </a:lnTo>
                    <a:lnTo>
                      <a:pt x="316" y="1104"/>
                    </a:lnTo>
                    <a:lnTo>
                      <a:pt x="336" y="1100"/>
                    </a:lnTo>
                    <a:lnTo>
                      <a:pt x="356" y="1094"/>
                    </a:lnTo>
                    <a:lnTo>
                      <a:pt x="376" y="1084"/>
                    </a:lnTo>
                    <a:lnTo>
                      <a:pt x="376" y="1084"/>
                    </a:lnTo>
                    <a:lnTo>
                      <a:pt x="420" y="1104"/>
                    </a:lnTo>
                    <a:lnTo>
                      <a:pt x="464" y="1122"/>
                    </a:lnTo>
                    <a:lnTo>
                      <a:pt x="464" y="1122"/>
                    </a:lnTo>
                    <a:lnTo>
                      <a:pt x="474" y="1146"/>
                    </a:lnTo>
                    <a:lnTo>
                      <a:pt x="486" y="1168"/>
                    </a:lnTo>
                    <a:lnTo>
                      <a:pt x="502" y="1190"/>
                    </a:lnTo>
                    <a:lnTo>
                      <a:pt x="522" y="1206"/>
                    </a:lnTo>
                    <a:lnTo>
                      <a:pt x="544" y="1220"/>
                    </a:lnTo>
                    <a:lnTo>
                      <a:pt x="568" y="1232"/>
                    </a:lnTo>
                    <a:lnTo>
                      <a:pt x="594" y="1238"/>
                    </a:lnTo>
                    <a:lnTo>
                      <a:pt x="620" y="1240"/>
                    </a:lnTo>
                    <a:lnTo>
                      <a:pt x="620" y="1240"/>
                    </a:lnTo>
                    <a:lnTo>
                      <a:pt x="648" y="1238"/>
                    </a:lnTo>
                    <a:lnTo>
                      <a:pt x="674" y="1232"/>
                    </a:lnTo>
                    <a:lnTo>
                      <a:pt x="696" y="1220"/>
                    </a:lnTo>
                    <a:lnTo>
                      <a:pt x="718" y="1206"/>
                    </a:lnTo>
                    <a:lnTo>
                      <a:pt x="738" y="1190"/>
                    </a:lnTo>
                    <a:lnTo>
                      <a:pt x="754" y="1168"/>
                    </a:lnTo>
                    <a:lnTo>
                      <a:pt x="766" y="1146"/>
                    </a:lnTo>
                    <a:lnTo>
                      <a:pt x="776" y="1122"/>
                    </a:lnTo>
                    <a:lnTo>
                      <a:pt x="776" y="1122"/>
                    </a:lnTo>
                    <a:lnTo>
                      <a:pt x="822" y="1104"/>
                    </a:lnTo>
                    <a:lnTo>
                      <a:pt x="866" y="1084"/>
                    </a:lnTo>
                    <a:lnTo>
                      <a:pt x="866" y="1084"/>
                    </a:lnTo>
                    <a:lnTo>
                      <a:pt x="884" y="1094"/>
                    </a:lnTo>
                    <a:lnTo>
                      <a:pt x="904" y="1100"/>
                    </a:lnTo>
                    <a:lnTo>
                      <a:pt x="924" y="1104"/>
                    </a:lnTo>
                    <a:lnTo>
                      <a:pt x="946" y="1106"/>
                    </a:lnTo>
                    <a:lnTo>
                      <a:pt x="946" y="1106"/>
                    </a:lnTo>
                    <a:lnTo>
                      <a:pt x="946" y="1106"/>
                    </a:lnTo>
                    <a:lnTo>
                      <a:pt x="946" y="1106"/>
                    </a:lnTo>
                    <a:lnTo>
                      <a:pt x="962" y="1104"/>
                    </a:lnTo>
                    <a:lnTo>
                      <a:pt x="976" y="1102"/>
                    </a:lnTo>
                    <a:lnTo>
                      <a:pt x="992" y="1098"/>
                    </a:lnTo>
                    <a:lnTo>
                      <a:pt x="1006" y="1094"/>
                    </a:lnTo>
                    <a:lnTo>
                      <a:pt x="1022" y="1086"/>
                    </a:lnTo>
                    <a:lnTo>
                      <a:pt x="1034" y="1078"/>
                    </a:lnTo>
                    <a:lnTo>
                      <a:pt x="1048" y="1070"/>
                    </a:lnTo>
                    <a:lnTo>
                      <a:pt x="1060" y="1058"/>
                    </a:lnTo>
                    <a:lnTo>
                      <a:pt x="1060" y="1058"/>
                    </a:lnTo>
                    <a:lnTo>
                      <a:pt x="1076" y="1038"/>
                    </a:lnTo>
                    <a:lnTo>
                      <a:pt x="1090" y="1014"/>
                    </a:lnTo>
                    <a:lnTo>
                      <a:pt x="1100" y="990"/>
                    </a:lnTo>
                    <a:lnTo>
                      <a:pt x="1104" y="966"/>
                    </a:lnTo>
                    <a:lnTo>
                      <a:pt x="1106" y="940"/>
                    </a:lnTo>
                    <a:lnTo>
                      <a:pt x="1102" y="914"/>
                    </a:lnTo>
                    <a:lnTo>
                      <a:pt x="1096" y="888"/>
                    </a:lnTo>
                    <a:lnTo>
                      <a:pt x="1084" y="864"/>
                    </a:lnTo>
                    <a:lnTo>
                      <a:pt x="1084" y="864"/>
                    </a:lnTo>
                    <a:lnTo>
                      <a:pt x="1106" y="820"/>
                    </a:lnTo>
                    <a:lnTo>
                      <a:pt x="1122" y="774"/>
                    </a:lnTo>
                    <a:lnTo>
                      <a:pt x="1122" y="774"/>
                    </a:lnTo>
                    <a:lnTo>
                      <a:pt x="1146" y="766"/>
                    </a:lnTo>
                    <a:lnTo>
                      <a:pt x="1170" y="754"/>
                    </a:lnTo>
                    <a:lnTo>
                      <a:pt x="1190" y="738"/>
                    </a:lnTo>
                    <a:lnTo>
                      <a:pt x="1206" y="718"/>
                    </a:lnTo>
                    <a:lnTo>
                      <a:pt x="1222" y="696"/>
                    </a:lnTo>
                    <a:lnTo>
                      <a:pt x="1232" y="672"/>
                    </a:lnTo>
                    <a:lnTo>
                      <a:pt x="1238" y="646"/>
                    </a:lnTo>
                    <a:lnTo>
                      <a:pt x="1240" y="620"/>
                    </a:lnTo>
                    <a:lnTo>
                      <a:pt x="1240" y="620"/>
                    </a:lnTo>
                    <a:lnTo>
                      <a:pt x="1238" y="592"/>
                    </a:lnTo>
                    <a:lnTo>
                      <a:pt x="1232" y="566"/>
                    </a:lnTo>
                    <a:lnTo>
                      <a:pt x="1222" y="542"/>
                    </a:lnTo>
                    <a:lnTo>
                      <a:pt x="1206" y="522"/>
                    </a:lnTo>
                    <a:lnTo>
                      <a:pt x="1190" y="502"/>
                    </a:lnTo>
                    <a:lnTo>
                      <a:pt x="1170" y="486"/>
                    </a:lnTo>
                    <a:lnTo>
                      <a:pt x="1146" y="474"/>
                    </a:lnTo>
                    <a:lnTo>
                      <a:pt x="1122" y="464"/>
                    </a:lnTo>
                    <a:lnTo>
                      <a:pt x="1122" y="464"/>
                    </a:lnTo>
                    <a:close/>
                    <a:moveTo>
                      <a:pt x="1080" y="676"/>
                    </a:moveTo>
                    <a:lnTo>
                      <a:pt x="1040" y="676"/>
                    </a:lnTo>
                    <a:lnTo>
                      <a:pt x="1030" y="716"/>
                    </a:lnTo>
                    <a:lnTo>
                      <a:pt x="1030" y="716"/>
                    </a:lnTo>
                    <a:lnTo>
                      <a:pt x="1020" y="750"/>
                    </a:lnTo>
                    <a:lnTo>
                      <a:pt x="1008" y="780"/>
                    </a:lnTo>
                    <a:lnTo>
                      <a:pt x="994" y="812"/>
                    </a:lnTo>
                    <a:lnTo>
                      <a:pt x="978" y="840"/>
                    </a:lnTo>
                    <a:lnTo>
                      <a:pt x="956" y="876"/>
                    </a:lnTo>
                    <a:lnTo>
                      <a:pt x="986" y="906"/>
                    </a:lnTo>
                    <a:lnTo>
                      <a:pt x="986" y="906"/>
                    </a:lnTo>
                    <a:lnTo>
                      <a:pt x="992" y="914"/>
                    </a:lnTo>
                    <a:lnTo>
                      <a:pt x="998" y="924"/>
                    </a:lnTo>
                    <a:lnTo>
                      <a:pt x="1000" y="934"/>
                    </a:lnTo>
                    <a:lnTo>
                      <a:pt x="1002" y="944"/>
                    </a:lnTo>
                    <a:lnTo>
                      <a:pt x="1000" y="956"/>
                    </a:lnTo>
                    <a:lnTo>
                      <a:pt x="998" y="966"/>
                    </a:lnTo>
                    <a:lnTo>
                      <a:pt x="992" y="976"/>
                    </a:lnTo>
                    <a:lnTo>
                      <a:pt x="986" y="984"/>
                    </a:lnTo>
                    <a:lnTo>
                      <a:pt x="986" y="984"/>
                    </a:lnTo>
                    <a:lnTo>
                      <a:pt x="976" y="992"/>
                    </a:lnTo>
                    <a:lnTo>
                      <a:pt x="966" y="996"/>
                    </a:lnTo>
                    <a:lnTo>
                      <a:pt x="956" y="1000"/>
                    </a:lnTo>
                    <a:lnTo>
                      <a:pt x="946" y="1002"/>
                    </a:lnTo>
                    <a:lnTo>
                      <a:pt x="946" y="1002"/>
                    </a:lnTo>
                    <a:lnTo>
                      <a:pt x="946" y="1002"/>
                    </a:lnTo>
                    <a:lnTo>
                      <a:pt x="934" y="1000"/>
                    </a:lnTo>
                    <a:lnTo>
                      <a:pt x="924" y="996"/>
                    </a:lnTo>
                    <a:lnTo>
                      <a:pt x="914" y="992"/>
                    </a:lnTo>
                    <a:lnTo>
                      <a:pt x="906" y="984"/>
                    </a:lnTo>
                    <a:lnTo>
                      <a:pt x="876" y="956"/>
                    </a:lnTo>
                    <a:lnTo>
                      <a:pt x="842" y="978"/>
                    </a:lnTo>
                    <a:lnTo>
                      <a:pt x="842" y="978"/>
                    </a:lnTo>
                    <a:lnTo>
                      <a:pt x="812" y="994"/>
                    </a:lnTo>
                    <a:lnTo>
                      <a:pt x="782" y="1008"/>
                    </a:lnTo>
                    <a:lnTo>
                      <a:pt x="750" y="1020"/>
                    </a:lnTo>
                    <a:lnTo>
                      <a:pt x="716" y="1030"/>
                    </a:lnTo>
                    <a:lnTo>
                      <a:pt x="676" y="1038"/>
                    </a:lnTo>
                    <a:lnTo>
                      <a:pt x="676" y="1080"/>
                    </a:lnTo>
                    <a:lnTo>
                      <a:pt x="676" y="1080"/>
                    </a:lnTo>
                    <a:lnTo>
                      <a:pt x="676" y="1092"/>
                    </a:lnTo>
                    <a:lnTo>
                      <a:pt x="672" y="1102"/>
                    </a:lnTo>
                    <a:lnTo>
                      <a:pt x="666" y="1112"/>
                    </a:lnTo>
                    <a:lnTo>
                      <a:pt x="660" y="1120"/>
                    </a:lnTo>
                    <a:lnTo>
                      <a:pt x="652" y="1126"/>
                    </a:lnTo>
                    <a:lnTo>
                      <a:pt x="642" y="1132"/>
                    </a:lnTo>
                    <a:lnTo>
                      <a:pt x="632" y="1134"/>
                    </a:lnTo>
                    <a:lnTo>
                      <a:pt x="620" y="1136"/>
                    </a:lnTo>
                    <a:lnTo>
                      <a:pt x="620" y="1136"/>
                    </a:lnTo>
                    <a:lnTo>
                      <a:pt x="608" y="1134"/>
                    </a:lnTo>
                    <a:lnTo>
                      <a:pt x="598" y="1132"/>
                    </a:lnTo>
                    <a:lnTo>
                      <a:pt x="588" y="1126"/>
                    </a:lnTo>
                    <a:lnTo>
                      <a:pt x="580" y="1120"/>
                    </a:lnTo>
                    <a:lnTo>
                      <a:pt x="574" y="1112"/>
                    </a:lnTo>
                    <a:lnTo>
                      <a:pt x="568" y="1102"/>
                    </a:lnTo>
                    <a:lnTo>
                      <a:pt x="566" y="1092"/>
                    </a:lnTo>
                    <a:lnTo>
                      <a:pt x="564" y="1080"/>
                    </a:lnTo>
                    <a:lnTo>
                      <a:pt x="564" y="1038"/>
                    </a:lnTo>
                    <a:lnTo>
                      <a:pt x="524" y="1030"/>
                    </a:lnTo>
                    <a:lnTo>
                      <a:pt x="524" y="1030"/>
                    </a:lnTo>
                    <a:lnTo>
                      <a:pt x="490" y="1020"/>
                    </a:lnTo>
                    <a:lnTo>
                      <a:pt x="460" y="1008"/>
                    </a:lnTo>
                    <a:lnTo>
                      <a:pt x="428" y="994"/>
                    </a:lnTo>
                    <a:lnTo>
                      <a:pt x="398" y="978"/>
                    </a:lnTo>
                    <a:lnTo>
                      <a:pt x="364" y="956"/>
                    </a:lnTo>
                    <a:lnTo>
                      <a:pt x="334" y="984"/>
                    </a:lnTo>
                    <a:lnTo>
                      <a:pt x="334" y="984"/>
                    </a:lnTo>
                    <a:lnTo>
                      <a:pt x="326" y="992"/>
                    </a:lnTo>
                    <a:lnTo>
                      <a:pt x="316" y="996"/>
                    </a:lnTo>
                    <a:lnTo>
                      <a:pt x="306" y="1000"/>
                    </a:lnTo>
                    <a:lnTo>
                      <a:pt x="294" y="1000"/>
                    </a:lnTo>
                    <a:lnTo>
                      <a:pt x="284" y="1000"/>
                    </a:lnTo>
                    <a:lnTo>
                      <a:pt x="274" y="996"/>
                    </a:lnTo>
                    <a:lnTo>
                      <a:pt x="264" y="992"/>
                    </a:lnTo>
                    <a:lnTo>
                      <a:pt x="256" y="984"/>
                    </a:lnTo>
                    <a:lnTo>
                      <a:pt x="256" y="984"/>
                    </a:lnTo>
                    <a:lnTo>
                      <a:pt x="248" y="976"/>
                    </a:lnTo>
                    <a:lnTo>
                      <a:pt x="242" y="966"/>
                    </a:lnTo>
                    <a:lnTo>
                      <a:pt x="240" y="956"/>
                    </a:lnTo>
                    <a:lnTo>
                      <a:pt x="238" y="944"/>
                    </a:lnTo>
                    <a:lnTo>
                      <a:pt x="240" y="934"/>
                    </a:lnTo>
                    <a:lnTo>
                      <a:pt x="242" y="924"/>
                    </a:lnTo>
                    <a:lnTo>
                      <a:pt x="248" y="914"/>
                    </a:lnTo>
                    <a:lnTo>
                      <a:pt x="256" y="906"/>
                    </a:lnTo>
                    <a:lnTo>
                      <a:pt x="284" y="876"/>
                    </a:lnTo>
                    <a:lnTo>
                      <a:pt x="262" y="840"/>
                    </a:lnTo>
                    <a:lnTo>
                      <a:pt x="262" y="840"/>
                    </a:lnTo>
                    <a:lnTo>
                      <a:pt x="246" y="812"/>
                    </a:lnTo>
                    <a:lnTo>
                      <a:pt x="232" y="780"/>
                    </a:lnTo>
                    <a:lnTo>
                      <a:pt x="220" y="750"/>
                    </a:lnTo>
                    <a:lnTo>
                      <a:pt x="210" y="716"/>
                    </a:lnTo>
                    <a:lnTo>
                      <a:pt x="202" y="676"/>
                    </a:lnTo>
                    <a:lnTo>
                      <a:pt x="160" y="676"/>
                    </a:lnTo>
                    <a:lnTo>
                      <a:pt x="160" y="676"/>
                    </a:lnTo>
                    <a:lnTo>
                      <a:pt x="148" y="674"/>
                    </a:lnTo>
                    <a:lnTo>
                      <a:pt x="138" y="672"/>
                    </a:lnTo>
                    <a:lnTo>
                      <a:pt x="128" y="666"/>
                    </a:lnTo>
                    <a:lnTo>
                      <a:pt x="120" y="660"/>
                    </a:lnTo>
                    <a:lnTo>
                      <a:pt x="114" y="652"/>
                    </a:lnTo>
                    <a:lnTo>
                      <a:pt x="108" y="642"/>
                    </a:lnTo>
                    <a:lnTo>
                      <a:pt x="106" y="630"/>
                    </a:lnTo>
                    <a:lnTo>
                      <a:pt x="104" y="620"/>
                    </a:lnTo>
                    <a:lnTo>
                      <a:pt x="104" y="620"/>
                    </a:lnTo>
                    <a:lnTo>
                      <a:pt x="106" y="608"/>
                    </a:lnTo>
                    <a:lnTo>
                      <a:pt x="108" y="598"/>
                    </a:lnTo>
                    <a:lnTo>
                      <a:pt x="114" y="588"/>
                    </a:lnTo>
                    <a:lnTo>
                      <a:pt x="120" y="580"/>
                    </a:lnTo>
                    <a:lnTo>
                      <a:pt x="128" y="574"/>
                    </a:lnTo>
                    <a:lnTo>
                      <a:pt x="138" y="568"/>
                    </a:lnTo>
                    <a:lnTo>
                      <a:pt x="148" y="564"/>
                    </a:lnTo>
                    <a:lnTo>
                      <a:pt x="160" y="564"/>
                    </a:lnTo>
                    <a:lnTo>
                      <a:pt x="202" y="564"/>
                    </a:lnTo>
                    <a:lnTo>
                      <a:pt x="210" y="524"/>
                    </a:lnTo>
                    <a:lnTo>
                      <a:pt x="210" y="524"/>
                    </a:lnTo>
                    <a:lnTo>
                      <a:pt x="220" y="490"/>
                    </a:lnTo>
                    <a:lnTo>
                      <a:pt x="232" y="458"/>
                    </a:lnTo>
                    <a:lnTo>
                      <a:pt x="246" y="428"/>
                    </a:lnTo>
                    <a:lnTo>
                      <a:pt x="262" y="398"/>
                    </a:lnTo>
                    <a:lnTo>
                      <a:pt x="284" y="364"/>
                    </a:lnTo>
                    <a:lnTo>
                      <a:pt x="256" y="334"/>
                    </a:lnTo>
                    <a:lnTo>
                      <a:pt x="256" y="334"/>
                    </a:lnTo>
                    <a:lnTo>
                      <a:pt x="248" y="326"/>
                    </a:lnTo>
                    <a:lnTo>
                      <a:pt x="242" y="316"/>
                    </a:lnTo>
                    <a:lnTo>
                      <a:pt x="240" y="306"/>
                    </a:lnTo>
                    <a:lnTo>
                      <a:pt x="238" y="294"/>
                    </a:lnTo>
                    <a:lnTo>
                      <a:pt x="240" y="284"/>
                    </a:lnTo>
                    <a:lnTo>
                      <a:pt x="242" y="274"/>
                    </a:lnTo>
                    <a:lnTo>
                      <a:pt x="248" y="264"/>
                    </a:lnTo>
                    <a:lnTo>
                      <a:pt x="256" y="254"/>
                    </a:lnTo>
                    <a:lnTo>
                      <a:pt x="256" y="254"/>
                    </a:lnTo>
                    <a:lnTo>
                      <a:pt x="264" y="248"/>
                    </a:lnTo>
                    <a:lnTo>
                      <a:pt x="274" y="242"/>
                    </a:lnTo>
                    <a:lnTo>
                      <a:pt x="284" y="240"/>
                    </a:lnTo>
                    <a:lnTo>
                      <a:pt x="294" y="238"/>
                    </a:lnTo>
                    <a:lnTo>
                      <a:pt x="306" y="240"/>
                    </a:lnTo>
                    <a:lnTo>
                      <a:pt x="316" y="242"/>
                    </a:lnTo>
                    <a:lnTo>
                      <a:pt x="326" y="248"/>
                    </a:lnTo>
                    <a:lnTo>
                      <a:pt x="334" y="254"/>
                    </a:lnTo>
                    <a:lnTo>
                      <a:pt x="364" y="284"/>
                    </a:lnTo>
                    <a:lnTo>
                      <a:pt x="398" y="262"/>
                    </a:lnTo>
                    <a:lnTo>
                      <a:pt x="398" y="262"/>
                    </a:lnTo>
                    <a:lnTo>
                      <a:pt x="428" y="246"/>
                    </a:lnTo>
                    <a:lnTo>
                      <a:pt x="460" y="232"/>
                    </a:lnTo>
                    <a:lnTo>
                      <a:pt x="490" y="220"/>
                    </a:lnTo>
                    <a:lnTo>
                      <a:pt x="524" y="210"/>
                    </a:lnTo>
                    <a:lnTo>
                      <a:pt x="564" y="200"/>
                    </a:lnTo>
                    <a:lnTo>
                      <a:pt x="564" y="160"/>
                    </a:lnTo>
                    <a:lnTo>
                      <a:pt x="564" y="160"/>
                    </a:lnTo>
                    <a:lnTo>
                      <a:pt x="566" y="148"/>
                    </a:lnTo>
                    <a:lnTo>
                      <a:pt x="568" y="138"/>
                    </a:lnTo>
                    <a:lnTo>
                      <a:pt x="574" y="128"/>
                    </a:lnTo>
                    <a:lnTo>
                      <a:pt x="580" y="120"/>
                    </a:lnTo>
                    <a:lnTo>
                      <a:pt x="588" y="114"/>
                    </a:lnTo>
                    <a:lnTo>
                      <a:pt x="598" y="108"/>
                    </a:lnTo>
                    <a:lnTo>
                      <a:pt x="608" y="104"/>
                    </a:lnTo>
                    <a:lnTo>
                      <a:pt x="620" y="104"/>
                    </a:lnTo>
                    <a:lnTo>
                      <a:pt x="620" y="104"/>
                    </a:lnTo>
                    <a:lnTo>
                      <a:pt x="632" y="104"/>
                    </a:lnTo>
                    <a:lnTo>
                      <a:pt x="642" y="108"/>
                    </a:lnTo>
                    <a:lnTo>
                      <a:pt x="652" y="114"/>
                    </a:lnTo>
                    <a:lnTo>
                      <a:pt x="660" y="120"/>
                    </a:lnTo>
                    <a:lnTo>
                      <a:pt x="666" y="128"/>
                    </a:lnTo>
                    <a:lnTo>
                      <a:pt x="672" y="138"/>
                    </a:lnTo>
                    <a:lnTo>
                      <a:pt x="676" y="148"/>
                    </a:lnTo>
                    <a:lnTo>
                      <a:pt x="676" y="160"/>
                    </a:lnTo>
                    <a:lnTo>
                      <a:pt x="676" y="200"/>
                    </a:lnTo>
                    <a:lnTo>
                      <a:pt x="716" y="210"/>
                    </a:lnTo>
                    <a:lnTo>
                      <a:pt x="716" y="210"/>
                    </a:lnTo>
                    <a:lnTo>
                      <a:pt x="750" y="220"/>
                    </a:lnTo>
                    <a:lnTo>
                      <a:pt x="782" y="232"/>
                    </a:lnTo>
                    <a:lnTo>
                      <a:pt x="812" y="246"/>
                    </a:lnTo>
                    <a:lnTo>
                      <a:pt x="842" y="262"/>
                    </a:lnTo>
                    <a:lnTo>
                      <a:pt x="876" y="284"/>
                    </a:lnTo>
                    <a:lnTo>
                      <a:pt x="906" y="254"/>
                    </a:lnTo>
                    <a:lnTo>
                      <a:pt x="906" y="254"/>
                    </a:lnTo>
                    <a:lnTo>
                      <a:pt x="914" y="248"/>
                    </a:lnTo>
                    <a:lnTo>
                      <a:pt x="924" y="242"/>
                    </a:lnTo>
                    <a:lnTo>
                      <a:pt x="934" y="240"/>
                    </a:lnTo>
                    <a:lnTo>
                      <a:pt x="946" y="238"/>
                    </a:lnTo>
                    <a:lnTo>
                      <a:pt x="956" y="240"/>
                    </a:lnTo>
                    <a:lnTo>
                      <a:pt x="966" y="242"/>
                    </a:lnTo>
                    <a:lnTo>
                      <a:pt x="976" y="248"/>
                    </a:lnTo>
                    <a:lnTo>
                      <a:pt x="986" y="254"/>
                    </a:lnTo>
                    <a:lnTo>
                      <a:pt x="986" y="254"/>
                    </a:lnTo>
                    <a:lnTo>
                      <a:pt x="992" y="264"/>
                    </a:lnTo>
                    <a:lnTo>
                      <a:pt x="998" y="274"/>
                    </a:lnTo>
                    <a:lnTo>
                      <a:pt x="1000" y="284"/>
                    </a:lnTo>
                    <a:lnTo>
                      <a:pt x="1002" y="294"/>
                    </a:lnTo>
                    <a:lnTo>
                      <a:pt x="1000" y="306"/>
                    </a:lnTo>
                    <a:lnTo>
                      <a:pt x="998" y="316"/>
                    </a:lnTo>
                    <a:lnTo>
                      <a:pt x="992" y="326"/>
                    </a:lnTo>
                    <a:lnTo>
                      <a:pt x="986" y="334"/>
                    </a:lnTo>
                    <a:lnTo>
                      <a:pt x="956" y="364"/>
                    </a:lnTo>
                    <a:lnTo>
                      <a:pt x="978" y="398"/>
                    </a:lnTo>
                    <a:lnTo>
                      <a:pt x="978" y="398"/>
                    </a:lnTo>
                    <a:lnTo>
                      <a:pt x="994" y="428"/>
                    </a:lnTo>
                    <a:lnTo>
                      <a:pt x="1008" y="458"/>
                    </a:lnTo>
                    <a:lnTo>
                      <a:pt x="1020" y="490"/>
                    </a:lnTo>
                    <a:lnTo>
                      <a:pt x="1030" y="524"/>
                    </a:lnTo>
                    <a:lnTo>
                      <a:pt x="1040" y="564"/>
                    </a:lnTo>
                    <a:lnTo>
                      <a:pt x="1080" y="564"/>
                    </a:lnTo>
                    <a:lnTo>
                      <a:pt x="1080" y="564"/>
                    </a:lnTo>
                    <a:lnTo>
                      <a:pt x="1092" y="564"/>
                    </a:lnTo>
                    <a:lnTo>
                      <a:pt x="1102" y="568"/>
                    </a:lnTo>
                    <a:lnTo>
                      <a:pt x="1112" y="574"/>
                    </a:lnTo>
                    <a:lnTo>
                      <a:pt x="1120" y="580"/>
                    </a:lnTo>
                    <a:lnTo>
                      <a:pt x="1126" y="588"/>
                    </a:lnTo>
                    <a:lnTo>
                      <a:pt x="1132" y="598"/>
                    </a:lnTo>
                    <a:lnTo>
                      <a:pt x="1136" y="608"/>
                    </a:lnTo>
                    <a:lnTo>
                      <a:pt x="1136" y="620"/>
                    </a:lnTo>
                    <a:lnTo>
                      <a:pt x="1136" y="620"/>
                    </a:lnTo>
                    <a:lnTo>
                      <a:pt x="1136" y="630"/>
                    </a:lnTo>
                    <a:lnTo>
                      <a:pt x="1132" y="642"/>
                    </a:lnTo>
                    <a:lnTo>
                      <a:pt x="1126" y="652"/>
                    </a:lnTo>
                    <a:lnTo>
                      <a:pt x="1120" y="660"/>
                    </a:lnTo>
                    <a:lnTo>
                      <a:pt x="1112" y="666"/>
                    </a:lnTo>
                    <a:lnTo>
                      <a:pt x="1102" y="672"/>
                    </a:lnTo>
                    <a:lnTo>
                      <a:pt x="1092" y="674"/>
                    </a:lnTo>
                    <a:lnTo>
                      <a:pt x="1080" y="676"/>
                    </a:lnTo>
                    <a:lnTo>
                      <a:pt x="1080" y="676"/>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7" name="Freeform 10"/>
              <p:cNvSpPr/>
              <p:nvPr/>
            </p:nvSpPr>
            <p:spPr bwMode="auto">
              <a:xfrm>
                <a:off x="1082675" y="3321050"/>
                <a:ext cx="581025" cy="581025"/>
              </a:xfrm>
              <a:custGeom>
                <a:avLst/>
                <a:gdLst>
                  <a:gd name="T0" fmla="*/ 0 w 366"/>
                  <a:gd name="T1" fmla="*/ 0 h 366"/>
                  <a:gd name="T2" fmla="*/ 0 w 366"/>
                  <a:gd name="T3" fmla="*/ 52 h 366"/>
                  <a:gd name="T4" fmla="*/ 0 w 366"/>
                  <a:gd name="T5" fmla="*/ 52 h 366"/>
                  <a:gd name="T6" fmla="*/ 32 w 366"/>
                  <a:gd name="T7" fmla="*/ 54 h 366"/>
                  <a:gd name="T8" fmla="*/ 64 w 366"/>
                  <a:gd name="T9" fmla="*/ 58 h 366"/>
                  <a:gd name="T10" fmla="*/ 94 w 366"/>
                  <a:gd name="T11" fmla="*/ 66 h 366"/>
                  <a:gd name="T12" fmla="*/ 122 w 366"/>
                  <a:gd name="T13" fmla="*/ 78 h 366"/>
                  <a:gd name="T14" fmla="*/ 150 w 366"/>
                  <a:gd name="T15" fmla="*/ 90 h 366"/>
                  <a:gd name="T16" fmla="*/ 176 w 366"/>
                  <a:gd name="T17" fmla="*/ 106 h 366"/>
                  <a:gd name="T18" fmla="*/ 200 w 366"/>
                  <a:gd name="T19" fmla="*/ 124 h 366"/>
                  <a:gd name="T20" fmla="*/ 222 w 366"/>
                  <a:gd name="T21" fmla="*/ 144 h 366"/>
                  <a:gd name="T22" fmla="*/ 242 w 366"/>
                  <a:gd name="T23" fmla="*/ 166 h 366"/>
                  <a:gd name="T24" fmla="*/ 260 w 366"/>
                  <a:gd name="T25" fmla="*/ 190 h 366"/>
                  <a:gd name="T26" fmla="*/ 276 w 366"/>
                  <a:gd name="T27" fmla="*/ 216 h 366"/>
                  <a:gd name="T28" fmla="*/ 288 w 366"/>
                  <a:gd name="T29" fmla="*/ 244 h 366"/>
                  <a:gd name="T30" fmla="*/ 300 w 366"/>
                  <a:gd name="T31" fmla="*/ 272 h 366"/>
                  <a:gd name="T32" fmla="*/ 308 w 366"/>
                  <a:gd name="T33" fmla="*/ 302 h 366"/>
                  <a:gd name="T34" fmla="*/ 312 w 366"/>
                  <a:gd name="T35" fmla="*/ 334 h 366"/>
                  <a:gd name="T36" fmla="*/ 314 w 366"/>
                  <a:gd name="T37" fmla="*/ 366 h 366"/>
                  <a:gd name="T38" fmla="*/ 366 w 366"/>
                  <a:gd name="T39" fmla="*/ 366 h 366"/>
                  <a:gd name="T40" fmla="*/ 366 w 366"/>
                  <a:gd name="T41" fmla="*/ 366 h 366"/>
                  <a:gd name="T42" fmla="*/ 364 w 366"/>
                  <a:gd name="T43" fmla="*/ 328 h 366"/>
                  <a:gd name="T44" fmla="*/ 358 w 366"/>
                  <a:gd name="T45" fmla="*/ 292 h 366"/>
                  <a:gd name="T46" fmla="*/ 350 w 366"/>
                  <a:gd name="T47" fmla="*/ 258 h 366"/>
                  <a:gd name="T48" fmla="*/ 338 w 366"/>
                  <a:gd name="T49" fmla="*/ 224 h 366"/>
                  <a:gd name="T50" fmla="*/ 322 w 366"/>
                  <a:gd name="T51" fmla="*/ 192 h 366"/>
                  <a:gd name="T52" fmla="*/ 304 w 366"/>
                  <a:gd name="T53" fmla="*/ 162 h 366"/>
                  <a:gd name="T54" fmla="*/ 282 w 366"/>
                  <a:gd name="T55" fmla="*/ 134 h 366"/>
                  <a:gd name="T56" fmla="*/ 258 w 366"/>
                  <a:gd name="T57" fmla="*/ 108 h 366"/>
                  <a:gd name="T58" fmla="*/ 232 w 366"/>
                  <a:gd name="T59" fmla="*/ 84 h 366"/>
                  <a:gd name="T60" fmla="*/ 204 w 366"/>
                  <a:gd name="T61" fmla="*/ 62 h 366"/>
                  <a:gd name="T62" fmla="*/ 174 w 366"/>
                  <a:gd name="T63" fmla="*/ 44 h 366"/>
                  <a:gd name="T64" fmla="*/ 142 w 366"/>
                  <a:gd name="T65" fmla="*/ 28 h 366"/>
                  <a:gd name="T66" fmla="*/ 108 w 366"/>
                  <a:gd name="T67" fmla="*/ 16 h 366"/>
                  <a:gd name="T68" fmla="*/ 74 w 366"/>
                  <a:gd name="T69" fmla="*/ 8 h 366"/>
                  <a:gd name="T70" fmla="*/ 38 w 366"/>
                  <a:gd name="T71" fmla="*/ 2 h 366"/>
                  <a:gd name="T72" fmla="*/ 0 w 366"/>
                  <a:gd name="T73" fmla="*/ 0 h 366"/>
                  <a:gd name="T74" fmla="*/ 0 w 366"/>
                  <a:gd name="T75"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366">
                    <a:moveTo>
                      <a:pt x="0" y="0"/>
                    </a:moveTo>
                    <a:lnTo>
                      <a:pt x="0" y="52"/>
                    </a:lnTo>
                    <a:lnTo>
                      <a:pt x="0" y="52"/>
                    </a:lnTo>
                    <a:lnTo>
                      <a:pt x="32" y="54"/>
                    </a:lnTo>
                    <a:lnTo>
                      <a:pt x="64" y="58"/>
                    </a:lnTo>
                    <a:lnTo>
                      <a:pt x="94" y="66"/>
                    </a:lnTo>
                    <a:lnTo>
                      <a:pt x="122" y="78"/>
                    </a:lnTo>
                    <a:lnTo>
                      <a:pt x="150" y="90"/>
                    </a:lnTo>
                    <a:lnTo>
                      <a:pt x="176" y="106"/>
                    </a:lnTo>
                    <a:lnTo>
                      <a:pt x="200" y="124"/>
                    </a:lnTo>
                    <a:lnTo>
                      <a:pt x="222" y="144"/>
                    </a:lnTo>
                    <a:lnTo>
                      <a:pt x="242" y="166"/>
                    </a:lnTo>
                    <a:lnTo>
                      <a:pt x="260" y="190"/>
                    </a:lnTo>
                    <a:lnTo>
                      <a:pt x="276" y="216"/>
                    </a:lnTo>
                    <a:lnTo>
                      <a:pt x="288" y="244"/>
                    </a:lnTo>
                    <a:lnTo>
                      <a:pt x="300" y="272"/>
                    </a:lnTo>
                    <a:lnTo>
                      <a:pt x="308" y="302"/>
                    </a:lnTo>
                    <a:lnTo>
                      <a:pt x="312" y="334"/>
                    </a:lnTo>
                    <a:lnTo>
                      <a:pt x="314" y="366"/>
                    </a:lnTo>
                    <a:lnTo>
                      <a:pt x="366" y="366"/>
                    </a:lnTo>
                    <a:lnTo>
                      <a:pt x="366" y="366"/>
                    </a:lnTo>
                    <a:lnTo>
                      <a:pt x="364" y="328"/>
                    </a:lnTo>
                    <a:lnTo>
                      <a:pt x="358" y="292"/>
                    </a:lnTo>
                    <a:lnTo>
                      <a:pt x="350" y="258"/>
                    </a:lnTo>
                    <a:lnTo>
                      <a:pt x="338" y="224"/>
                    </a:lnTo>
                    <a:lnTo>
                      <a:pt x="322" y="192"/>
                    </a:lnTo>
                    <a:lnTo>
                      <a:pt x="304" y="162"/>
                    </a:lnTo>
                    <a:lnTo>
                      <a:pt x="282" y="134"/>
                    </a:lnTo>
                    <a:lnTo>
                      <a:pt x="258" y="108"/>
                    </a:lnTo>
                    <a:lnTo>
                      <a:pt x="232" y="84"/>
                    </a:lnTo>
                    <a:lnTo>
                      <a:pt x="204" y="62"/>
                    </a:lnTo>
                    <a:lnTo>
                      <a:pt x="174" y="44"/>
                    </a:lnTo>
                    <a:lnTo>
                      <a:pt x="142" y="28"/>
                    </a:lnTo>
                    <a:lnTo>
                      <a:pt x="108" y="16"/>
                    </a:lnTo>
                    <a:lnTo>
                      <a:pt x="74" y="8"/>
                    </a:lnTo>
                    <a:lnTo>
                      <a:pt x="38" y="2"/>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8" name="Freeform 11"/>
              <p:cNvSpPr/>
              <p:nvPr/>
            </p:nvSpPr>
            <p:spPr bwMode="auto">
              <a:xfrm>
                <a:off x="501650" y="3902075"/>
                <a:ext cx="120650" cy="228600"/>
              </a:xfrm>
              <a:custGeom>
                <a:avLst/>
                <a:gdLst>
                  <a:gd name="T0" fmla="*/ 52 w 76"/>
                  <a:gd name="T1" fmla="*/ 0 h 144"/>
                  <a:gd name="T2" fmla="*/ 0 w 76"/>
                  <a:gd name="T3" fmla="*/ 0 h 144"/>
                  <a:gd name="T4" fmla="*/ 0 w 76"/>
                  <a:gd name="T5" fmla="*/ 0 h 144"/>
                  <a:gd name="T6" fmla="*/ 2 w 76"/>
                  <a:gd name="T7" fmla="*/ 38 h 144"/>
                  <a:gd name="T8" fmla="*/ 8 w 76"/>
                  <a:gd name="T9" fmla="*/ 74 h 144"/>
                  <a:gd name="T10" fmla="*/ 18 w 76"/>
                  <a:gd name="T11" fmla="*/ 110 h 144"/>
                  <a:gd name="T12" fmla="*/ 30 w 76"/>
                  <a:gd name="T13" fmla="*/ 144 h 144"/>
                  <a:gd name="T14" fmla="*/ 76 w 76"/>
                  <a:gd name="T15" fmla="*/ 118 h 144"/>
                  <a:gd name="T16" fmla="*/ 76 w 76"/>
                  <a:gd name="T17" fmla="*/ 118 h 144"/>
                  <a:gd name="T18" fmla="*/ 66 w 76"/>
                  <a:gd name="T19" fmla="*/ 90 h 144"/>
                  <a:gd name="T20" fmla="*/ 58 w 76"/>
                  <a:gd name="T21" fmla="*/ 62 h 144"/>
                  <a:gd name="T22" fmla="*/ 54 w 76"/>
                  <a:gd name="T23" fmla="*/ 30 h 144"/>
                  <a:gd name="T24" fmla="*/ 52 w 76"/>
                  <a:gd name="T25" fmla="*/ 0 h 144"/>
                  <a:gd name="T26" fmla="*/ 52 w 76"/>
                  <a:gd name="T2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144">
                    <a:moveTo>
                      <a:pt x="52" y="0"/>
                    </a:moveTo>
                    <a:lnTo>
                      <a:pt x="0" y="0"/>
                    </a:lnTo>
                    <a:lnTo>
                      <a:pt x="0" y="0"/>
                    </a:lnTo>
                    <a:lnTo>
                      <a:pt x="2" y="38"/>
                    </a:lnTo>
                    <a:lnTo>
                      <a:pt x="8" y="74"/>
                    </a:lnTo>
                    <a:lnTo>
                      <a:pt x="18" y="110"/>
                    </a:lnTo>
                    <a:lnTo>
                      <a:pt x="30" y="144"/>
                    </a:lnTo>
                    <a:lnTo>
                      <a:pt x="76" y="118"/>
                    </a:lnTo>
                    <a:lnTo>
                      <a:pt x="76" y="118"/>
                    </a:lnTo>
                    <a:lnTo>
                      <a:pt x="66" y="90"/>
                    </a:lnTo>
                    <a:lnTo>
                      <a:pt x="58" y="62"/>
                    </a:lnTo>
                    <a:lnTo>
                      <a:pt x="54" y="30"/>
                    </a:lnTo>
                    <a:lnTo>
                      <a:pt x="52" y="0"/>
                    </a:lnTo>
                    <a:lnTo>
                      <a:pt x="52" y="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9" name="Freeform 12"/>
              <p:cNvSpPr/>
              <p:nvPr/>
            </p:nvSpPr>
            <p:spPr bwMode="auto">
              <a:xfrm>
                <a:off x="606425" y="4191000"/>
                <a:ext cx="476250" cy="292100"/>
              </a:xfrm>
              <a:custGeom>
                <a:avLst/>
                <a:gdLst>
                  <a:gd name="T0" fmla="*/ 46 w 300"/>
                  <a:gd name="T1" fmla="*/ 0 h 184"/>
                  <a:gd name="T2" fmla="*/ 0 w 300"/>
                  <a:gd name="T3" fmla="*/ 26 h 184"/>
                  <a:gd name="T4" fmla="*/ 0 w 300"/>
                  <a:gd name="T5" fmla="*/ 26 h 184"/>
                  <a:gd name="T6" fmla="*/ 12 w 300"/>
                  <a:gd name="T7" fmla="*/ 42 h 184"/>
                  <a:gd name="T8" fmla="*/ 26 w 300"/>
                  <a:gd name="T9" fmla="*/ 60 h 184"/>
                  <a:gd name="T10" fmla="*/ 42 w 300"/>
                  <a:gd name="T11" fmla="*/ 76 h 184"/>
                  <a:gd name="T12" fmla="*/ 58 w 300"/>
                  <a:gd name="T13" fmla="*/ 90 h 184"/>
                  <a:gd name="T14" fmla="*/ 74 w 300"/>
                  <a:gd name="T15" fmla="*/ 104 h 184"/>
                  <a:gd name="T16" fmla="*/ 90 w 300"/>
                  <a:gd name="T17" fmla="*/ 118 h 184"/>
                  <a:gd name="T18" fmla="*/ 110 w 300"/>
                  <a:gd name="T19" fmla="*/ 130 h 184"/>
                  <a:gd name="T20" fmla="*/ 128 w 300"/>
                  <a:gd name="T21" fmla="*/ 140 h 184"/>
                  <a:gd name="T22" fmla="*/ 148 w 300"/>
                  <a:gd name="T23" fmla="*/ 150 h 184"/>
                  <a:gd name="T24" fmla="*/ 168 w 300"/>
                  <a:gd name="T25" fmla="*/ 158 h 184"/>
                  <a:gd name="T26" fmla="*/ 188 w 300"/>
                  <a:gd name="T27" fmla="*/ 166 h 184"/>
                  <a:gd name="T28" fmla="*/ 210 w 300"/>
                  <a:gd name="T29" fmla="*/ 172 h 184"/>
                  <a:gd name="T30" fmla="*/ 232 w 300"/>
                  <a:gd name="T31" fmla="*/ 176 h 184"/>
                  <a:gd name="T32" fmla="*/ 254 w 300"/>
                  <a:gd name="T33" fmla="*/ 180 h 184"/>
                  <a:gd name="T34" fmla="*/ 278 w 300"/>
                  <a:gd name="T35" fmla="*/ 182 h 184"/>
                  <a:gd name="T36" fmla="*/ 300 w 300"/>
                  <a:gd name="T37" fmla="*/ 184 h 184"/>
                  <a:gd name="T38" fmla="*/ 300 w 300"/>
                  <a:gd name="T39" fmla="*/ 132 h 184"/>
                  <a:gd name="T40" fmla="*/ 300 w 300"/>
                  <a:gd name="T41" fmla="*/ 132 h 184"/>
                  <a:gd name="T42" fmla="*/ 280 w 300"/>
                  <a:gd name="T43" fmla="*/ 130 h 184"/>
                  <a:gd name="T44" fmla="*/ 262 w 300"/>
                  <a:gd name="T45" fmla="*/ 128 h 184"/>
                  <a:gd name="T46" fmla="*/ 224 w 300"/>
                  <a:gd name="T47" fmla="*/ 122 h 184"/>
                  <a:gd name="T48" fmla="*/ 188 w 300"/>
                  <a:gd name="T49" fmla="*/ 110 h 184"/>
                  <a:gd name="T50" fmla="*/ 156 w 300"/>
                  <a:gd name="T51" fmla="*/ 96 h 184"/>
                  <a:gd name="T52" fmla="*/ 124 w 300"/>
                  <a:gd name="T53" fmla="*/ 76 h 184"/>
                  <a:gd name="T54" fmla="*/ 96 w 300"/>
                  <a:gd name="T55" fmla="*/ 54 h 184"/>
                  <a:gd name="T56" fmla="*/ 70 w 300"/>
                  <a:gd name="T57" fmla="*/ 28 h 184"/>
                  <a:gd name="T58" fmla="*/ 46 w 300"/>
                  <a:gd name="T59" fmla="*/ 0 h 184"/>
                  <a:gd name="T60" fmla="*/ 46 w 300"/>
                  <a:gd name="T61"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0" h="184">
                    <a:moveTo>
                      <a:pt x="46" y="0"/>
                    </a:moveTo>
                    <a:lnTo>
                      <a:pt x="0" y="26"/>
                    </a:lnTo>
                    <a:lnTo>
                      <a:pt x="0" y="26"/>
                    </a:lnTo>
                    <a:lnTo>
                      <a:pt x="12" y="42"/>
                    </a:lnTo>
                    <a:lnTo>
                      <a:pt x="26" y="60"/>
                    </a:lnTo>
                    <a:lnTo>
                      <a:pt x="42" y="76"/>
                    </a:lnTo>
                    <a:lnTo>
                      <a:pt x="58" y="90"/>
                    </a:lnTo>
                    <a:lnTo>
                      <a:pt x="74" y="104"/>
                    </a:lnTo>
                    <a:lnTo>
                      <a:pt x="90" y="118"/>
                    </a:lnTo>
                    <a:lnTo>
                      <a:pt x="110" y="130"/>
                    </a:lnTo>
                    <a:lnTo>
                      <a:pt x="128" y="140"/>
                    </a:lnTo>
                    <a:lnTo>
                      <a:pt x="148" y="150"/>
                    </a:lnTo>
                    <a:lnTo>
                      <a:pt x="168" y="158"/>
                    </a:lnTo>
                    <a:lnTo>
                      <a:pt x="188" y="166"/>
                    </a:lnTo>
                    <a:lnTo>
                      <a:pt x="210" y="172"/>
                    </a:lnTo>
                    <a:lnTo>
                      <a:pt x="232" y="176"/>
                    </a:lnTo>
                    <a:lnTo>
                      <a:pt x="254" y="180"/>
                    </a:lnTo>
                    <a:lnTo>
                      <a:pt x="278" y="182"/>
                    </a:lnTo>
                    <a:lnTo>
                      <a:pt x="300" y="184"/>
                    </a:lnTo>
                    <a:lnTo>
                      <a:pt x="300" y="132"/>
                    </a:lnTo>
                    <a:lnTo>
                      <a:pt x="300" y="132"/>
                    </a:lnTo>
                    <a:lnTo>
                      <a:pt x="280" y="130"/>
                    </a:lnTo>
                    <a:lnTo>
                      <a:pt x="262" y="128"/>
                    </a:lnTo>
                    <a:lnTo>
                      <a:pt x="224" y="122"/>
                    </a:lnTo>
                    <a:lnTo>
                      <a:pt x="188" y="110"/>
                    </a:lnTo>
                    <a:lnTo>
                      <a:pt x="156" y="96"/>
                    </a:lnTo>
                    <a:lnTo>
                      <a:pt x="124" y="76"/>
                    </a:lnTo>
                    <a:lnTo>
                      <a:pt x="96" y="54"/>
                    </a:lnTo>
                    <a:lnTo>
                      <a:pt x="70" y="28"/>
                    </a:lnTo>
                    <a:lnTo>
                      <a:pt x="46" y="0"/>
                    </a:lnTo>
                    <a:lnTo>
                      <a:pt x="46" y="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60" name="组合 59"/>
          <p:cNvGrpSpPr/>
          <p:nvPr/>
        </p:nvGrpSpPr>
        <p:grpSpPr>
          <a:xfrm>
            <a:off x="4441437" y="1805362"/>
            <a:ext cx="645761" cy="556764"/>
            <a:chOff x="3330915" y="1354021"/>
            <a:chExt cx="484384" cy="417573"/>
          </a:xfrm>
        </p:grpSpPr>
        <p:sp>
          <p:nvSpPr>
            <p:cNvPr id="61" name="六边形 60"/>
            <p:cNvSpPr/>
            <p:nvPr/>
          </p:nvSpPr>
          <p:spPr>
            <a:xfrm>
              <a:off x="3330915" y="1354021"/>
              <a:ext cx="484384" cy="417573"/>
            </a:xfrm>
            <a:prstGeom prst="hexagon">
              <a:avLst/>
            </a:prstGeom>
            <a:solidFill>
              <a:schemeClr val="accent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2" name="Freeform 13"/>
            <p:cNvSpPr>
              <a:spLocks noEditPoints="1"/>
            </p:cNvSpPr>
            <p:nvPr/>
          </p:nvSpPr>
          <p:spPr bwMode="auto">
            <a:xfrm>
              <a:off x="3484266" y="1433038"/>
              <a:ext cx="177682" cy="259539"/>
            </a:xfrm>
            <a:custGeom>
              <a:avLst/>
              <a:gdLst>
                <a:gd name="T0" fmla="*/ 366 w 916"/>
                <a:gd name="T1" fmla="*/ 10 h 1338"/>
                <a:gd name="T2" fmla="*/ 202 w 916"/>
                <a:gd name="T3" fmla="*/ 80 h 1338"/>
                <a:gd name="T4" fmla="*/ 80 w 916"/>
                <a:gd name="T5" fmla="*/ 204 h 1338"/>
                <a:gd name="T6" fmla="*/ 10 w 916"/>
                <a:gd name="T7" fmla="*/ 366 h 1338"/>
                <a:gd name="T8" fmla="*/ 2 w 916"/>
                <a:gd name="T9" fmla="*/ 484 h 1338"/>
                <a:gd name="T10" fmla="*/ 18 w 916"/>
                <a:gd name="T11" fmla="*/ 592 h 1338"/>
                <a:gd name="T12" fmla="*/ 44 w 916"/>
                <a:gd name="T13" fmla="*/ 676 h 1338"/>
                <a:gd name="T14" fmla="*/ 118 w 916"/>
                <a:gd name="T15" fmla="*/ 910 h 1338"/>
                <a:gd name="T16" fmla="*/ 126 w 916"/>
                <a:gd name="T17" fmla="*/ 1012 h 1338"/>
                <a:gd name="T18" fmla="*/ 142 w 916"/>
                <a:gd name="T19" fmla="*/ 1150 h 1338"/>
                <a:gd name="T20" fmla="*/ 174 w 916"/>
                <a:gd name="T21" fmla="*/ 1190 h 1338"/>
                <a:gd name="T22" fmla="*/ 204 w 916"/>
                <a:gd name="T23" fmla="*/ 1222 h 1338"/>
                <a:gd name="T24" fmla="*/ 240 w 916"/>
                <a:gd name="T25" fmla="*/ 1280 h 1338"/>
                <a:gd name="T26" fmla="*/ 308 w 916"/>
                <a:gd name="T27" fmla="*/ 1324 h 1338"/>
                <a:gd name="T28" fmla="*/ 398 w 916"/>
                <a:gd name="T29" fmla="*/ 1338 h 1338"/>
                <a:gd name="T30" fmla="*/ 568 w 916"/>
                <a:gd name="T31" fmla="*/ 1334 h 1338"/>
                <a:gd name="T32" fmla="*/ 646 w 916"/>
                <a:gd name="T33" fmla="*/ 1306 h 1338"/>
                <a:gd name="T34" fmla="*/ 694 w 916"/>
                <a:gd name="T35" fmla="*/ 1260 h 1338"/>
                <a:gd name="T36" fmla="*/ 720 w 916"/>
                <a:gd name="T37" fmla="*/ 1202 h 1338"/>
                <a:gd name="T38" fmla="*/ 762 w 916"/>
                <a:gd name="T39" fmla="*/ 1172 h 1338"/>
                <a:gd name="T40" fmla="*/ 788 w 916"/>
                <a:gd name="T41" fmla="*/ 1096 h 1338"/>
                <a:gd name="T42" fmla="*/ 792 w 916"/>
                <a:gd name="T43" fmla="*/ 976 h 1338"/>
                <a:gd name="T44" fmla="*/ 816 w 916"/>
                <a:gd name="T45" fmla="*/ 840 h 1338"/>
                <a:gd name="T46" fmla="*/ 884 w 916"/>
                <a:gd name="T47" fmla="*/ 648 h 1338"/>
                <a:gd name="T48" fmla="*/ 910 w 916"/>
                <a:gd name="T49" fmla="*/ 538 h 1338"/>
                <a:gd name="T50" fmla="*/ 916 w 916"/>
                <a:gd name="T51" fmla="*/ 460 h 1338"/>
                <a:gd name="T52" fmla="*/ 880 w 916"/>
                <a:gd name="T53" fmla="*/ 280 h 1338"/>
                <a:gd name="T54" fmla="*/ 782 w 916"/>
                <a:gd name="T55" fmla="*/ 136 h 1338"/>
                <a:gd name="T56" fmla="*/ 636 w 916"/>
                <a:gd name="T57" fmla="*/ 38 h 1338"/>
                <a:gd name="T58" fmla="*/ 458 w 916"/>
                <a:gd name="T59" fmla="*/ 0 h 1338"/>
                <a:gd name="T60" fmla="*/ 620 w 916"/>
                <a:gd name="T61" fmla="*/ 1164 h 1338"/>
                <a:gd name="T62" fmla="*/ 600 w 916"/>
                <a:gd name="T63" fmla="*/ 1206 h 1338"/>
                <a:gd name="T64" fmla="*/ 568 w 916"/>
                <a:gd name="T65" fmla="*/ 1224 h 1338"/>
                <a:gd name="T66" fmla="*/ 398 w 916"/>
                <a:gd name="T67" fmla="*/ 1232 h 1338"/>
                <a:gd name="T68" fmla="*/ 344 w 916"/>
                <a:gd name="T69" fmla="*/ 1222 h 1338"/>
                <a:gd name="T70" fmla="*/ 306 w 916"/>
                <a:gd name="T71" fmla="*/ 1190 h 1338"/>
                <a:gd name="T72" fmla="*/ 298 w 916"/>
                <a:gd name="T73" fmla="*/ 1158 h 1338"/>
                <a:gd name="T74" fmla="*/ 620 w 916"/>
                <a:gd name="T75" fmla="*/ 1158 h 1338"/>
                <a:gd name="T76" fmla="*/ 238 w 916"/>
                <a:gd name="T77" fmla="*/ 1104 h 1338"/>
                <a:gd name="T78" fmla="*/ 686 w 916"/>
                <a:gd name="T79" fmla="*/ 1046 h 1338"/>
                <a:gd name="T80" fmla="*/ 686 w 916"/>
                <a:gd name="T81" fmla="*/ 992 h 1338"/>
                <a:gd name="T82" fmla="*/ 688 w 916"/>
                <a:gd name="T83" fmla="*/ 934 h 1338"/>
                <a:gd name="T84" fmla="*/ 774 w 916"/>
                <a:gd name="T85" fmla="*/ 638 h 1338"/>
                <a:gd name="T86" fmla="*/ 706 w 916"/>
                <a:gd name="T87" fmla="*/ 834 h 1338"/>
                <a:gd name="T88" fmla="*/ 210 w 916"/>
                <a:gd name="T89" fmla="*/ 834 h 1338"/>
                <a:gd name="T90" fmla="*/ 144 w 916"/>
                <a:gd name="T91" fmla="*/ 638 h 1338"/>
                <a:gd name="T92" fmla="*/ 108 w 916"/>
                <a:gd name="T93" fmla="*/ 460 h 1338"/>
                <a:gd name="T94" fmla="*/ 124 w 916"/>
                <a:gd name="T95" fmla="*/ 354 h 1338"/>
                <a:gd name="T96" fmla="*/ 188 w 916"/>
                <a:gd name="T97" fmla="*/ 236 h 1338"/>
                <a:gd name="T98" fmla="*/ 292 w 916"/>
                <a:gd name="T99" fmla="*/ 150 h 1338"/>
                <a:gd name="T100" fmla="*/ 422 w 916"/>
                <a:gd name="T101" fmla="*/ 110 h 1338"/>
                <a:gd name="T102" fmla="*/ 530 w 916"/>
                <a:gd name="T103" fmla="*/ 114 h 1338"/>
                <a:gd name="T104" fmla="*/ 656 w 916"/>
                <a:gd name="T105" fmla="*/ 168 h 1338"/>
                <a:gd name="T106" fmla="*/ 750 w 916"/>
                <a:gd name="T107" fmla="*/ 262 h 1338"/>
                <a:gd name="T108" fmla="*/ 802 w 916"/>
                <a:gd name="T109" fmla="*/ 388 h 1338"/>
                <a:gd name="T110" fmla="*/ 808 w 916"/>
                <a:gd name="T111" fmla="*/ 502 h 1338"/>
                <a:gd name="T112" fmla="*/ 774 w 916"/>
                <a:gd name="T113" fmla="*/ 638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16" h="1338">
                  <a:moveTo>
                    <a:pt x="458" y="0"/>
                  </a:moveTo>
                  <a:lnTo>
                    <a:pt x="458" y="0"/>
                  </a:lnTo>
                  <a:lnTo>
                    <a:pt x="412" y="4"/>
                  </a:lnTo>
                  <a:lnTo>
                    <a:pt x="366" y="10"/>
                  </a:lnTo>
                  <a:lnTo>
                    <a:pt x="322" y="22"/>
                  </a:lnTo>
                  <a:lnTo>
                    <a:pt x="280" y="38"/>
                  </a:lnTo>
                  <a:lnTo>
                    <a:pt x="240" y="56"/>
                  </a:lnTo>
                  <a:lnTo>
                    <a:pt x="202" y="80"/>
                  </a:lnTo>
                  <a:lnTo>
                    <a:pt x="168" y="106"/>
                  </a:lnTo>
                  <a:lnTo>
                    <a:pt x="136" y="136"/>
                  </a:lnTo>
                  <a:lnTo>
                    <a:pt x="106" y="168"/>
                  </a:lnTo>
                  <a:lnTo>
                    <a:pt x="80" y="204"/>
                  </a:lnTo>
                  <a:lnTo>
                    <a:pt x="56" y="240"/>
                  </a:lnTo>
                  <a:lnTo>
                    <a:pt x="36" y="280"/>
                  </a:lnTo>
                  <a:lnTo>
                    <a:pt x="22" y="322"/>
                  </a:lnTo>
                  <a:lnTo>
                    <a:pt x="10" y="366"/>
                  </a:lnTo>
                  <a:lnTo>
                    <a:pt x="4" y="412"/>
                  </a:lnTo>
                  <a:lnTo>
                    <a:pt x="0" y="460"/>
                  </a:lnTo>
                  <a:lnTo>
                    <a:pt x="0" y="460"/>
                  </a:lnTo>
                  <a:lnTo>
                    <a:pt x="2" y="484"/>
                  </a:lnTo>
                  <a:lnTo>
                    <a:pt x="4" y="512"/>
                  </a:lnTo>
                  <a:lnTo>
                    <a:pt x="6" y="538"/>
                  </a:lnTo>
                  <a:lnTo>
                    <a:pt x="12" y="566"/>
                  </a:lnTo>
                  <a:lnTo>
                    <a:pt x="18" y="592"/>
                  </a:lnTo>
                  <a:lnTo>
                    <a:pt x="26" y="620"/>
                  </a:lnTo>
                  <a:lnTo>
                    <a:pt x="34" y="648"/>
                  </a:lnTo>
                  <a:lnTo>
                    <a:pt x="44" y="676"/>
                  </a:lnTo>
                  <a:lnTo>
                    <a:pt x="44" y="676"/>
                  </a:lnTo>
                  <a:lnTo>
                    <a:pt x="88" y="794"/>
                  </a:lnTo>
                  <a:lnTo>
                    <a:pt x="102" y="840"/>
                  </a:lnTo>
                  <a:lnTo>
                    <a:pt x="112" y="876"/>
                  </a:lnTo>
                  <a:lnTo>
                    <a:pt x="118" y="910"/>
                  </a:lnTo>
                  <a:lnTo>
                    <a:pt x="122" y="942"/>
                  </a:lnTo>
                  <a:lnTo>
                    <a:pt x="124" y="976"/>
                  </a:lnTo>
                  <a:lnTo>
                    <a:pt x="126" y="1012"/>
                  </a:lnTo>
                  <a:lnTo>
                    <a:pt x="126" y="1012"/>
                  </a:lnTo>
                  <a:lnTo>
                    <a:pt x="126" y="1068"/>
                  </a:lnTo>
                  <a:lnTo>
                    <a:pt x="130" y="1096"/>
                  </a:lnTo>
                  <a:lnTo>
                    <a:pt x="134" y="1124"/>
                  </a:lnTo>
                  <a:lnTo>
                    <a:pt x="142" y="1150"/>
                  </a:lnTo>
                  <a:lnTo>
                    <a:pt x="148" y="1160"/>
                  </a:lnTo>
                  <a:lnTo>
                    <a:pt x="156" y="1172"/>
                  </a:lnTo>
                  <a:lnTo>
                    <a:pt x="164" y="1182"/>
                  </a:lnTo>
                  <a:lnTo>
                    <a:pt x="174" y="1190"/>
                  </a:lnTo>
                  <a:lnTo>
                    <a:pt x="184" y="1198"/>
                  </a:lnTo>
                  <a:lnTo>
                    <a:pt x="198" y="1202"/>
                  </a:lnTo>
                  <a:lnTo>
                    <a:pt x="198" y="1202"/>
                  </a:lnTo>
                  <a:lnTo>
                    <a:pt x="204" y="1222"/>
                  </a:lnTo>
                  <a:lnTo>
                    <a:pt x="212" y="1242"/>
                  </a:lnTo>
                  <a:lnTo>
                    <a:pt x="224" y="1260"/>
                  </a:lnTo>
                  <a:lnTo>
                    <a:pt x="240" y="1280"/>
                  </a:lnTo>
                  <a:lnTo>
                    <a:pt x="240" y="1280"/>
                  </a:lnTo>
                  <a:lnTo>
                    <a:pt x="256" y="1294"/>
                  </a:lnTo>
                  <a:lnTo>
                    <a:pt x="272" y="1306"/>
                  </a:lnTo>
                  <a:lnTo>
                    <a:pt x="290" y="1316"/>
                  </a:lnTo>
                  <a:lnTo>
                    <a:pt x="308" y="1324"/>
                  </a:lnTo>
                  <a:lnTo>
                    <a:pt x="328" y="1330"/>
                  </a:lnTo>
                  <a:lnTo>
                    <a:pt x="350" y="1334"/>
                  </a:lnTo>
                  <a:lnTo>
                    <a:pt x="374" y="1338"/>
                  </a:lnTo>
                  <a:lnTo>
                    <a:pt x="398" y="1338"/>
                  </a:lnTo>
                  <a:lnTo>
                    <a:pt x="520" y="1338"/>
                  </a:lnTo>
                  <a:lnTo>
                    <a:pt x="520" y="1338"/>
                  </a:lnTo>
                  <a:lnTo>
                    <a:pt x="544" y="1338"/>
                  </a:lnTo>
                  <a:lnTo>
                    <a:pt x="568" y="1334"/>
                  </a:lnTo>
                  <a:lnTo>
                    <a:pt x="588" y="1330"/>
                  </a:lnTo>
                  <a:lnTo>
                    <a:pt x="610" y="1324"/>
                  </a:lnTo>
                  <a:lnTo>
                    <a:pt x="628" y="1316"/>
                  </a:lnTo>
                  <a:lnTo>
                    <a:pt x="646" y="1306"/>
                  </a:lnTo>
                  <a:lnTo>
                    <a:pt x="662" y="1294"/>
                  </a:lnTo>
                  <a:lnTo>
                    <a:pt x="676" y="1280"/>
                  </a:lnTo>
                  <a:lnTo>
                    <a:pt x="676" y="1280"/>
                  </a:lnTo>
                  <a:lnTo>
                    <a:pt x="694" y="1260"/>
                  </a:lnTo>
                  <a:lnTo>
                    <a:pt x="706" y="1242"/>
                  </a:lnTo>
                  <a:lnTo>
                    <a:pt x="714" y="1222"/>
                  </a:lnTo>
                  <a:lnTo>
                    <a:pt x="720" y="1202"/>
                  </a:lnTo>
                  <a:lnTo>
                    <a:pt x="720" y="1202"/>
                  </a:lnTo>
                  <a:lnTo>
                    <a:pt x="734" y="1198"/>
                  </a:lnTo>
                  <a:lnTo>
                    <a:pt x="744" y="1190"/>
                  </a:lnTo>
                  <a:lnTo>
                    <a:pt x="754" y="1182"/>
                  </a:lnTo>
                  <a:lnTo>
                    <a:pt x="762" y="1172"/>
                  </a:lnTo>
                  <a:lnTo>
                    <a:pt x="768" y="1160"/>
                  </a:lnTo>
                  <a:lnTo>
                    <a:pt x="774" y="1150"/>
                  </a:lnTo>
                  <a:lnTo>
                    <a:pt x="784" y="1124"/>
                  </a:lnTo>
                  <a:lnTo>
                    <a:pt x="788" y="1096"/>
                  </a:lnTo>
                  <a:lnTo>
                    <a:pt x="792" y="1068"/>
                  </a:lnTo>
                  <a:lnTo>
                    <a:pt x="792" y="1012"/>
                  </a:lnTo>
                  <a:lnTo>
                    <a:pt x="792" y="1012"/>
                  </a:lnTo>
                  <a:lnTo>
                    <a:pt x="792" y="976"/>
                  </a:lnTo>
                  <a:lnTo>
                    <a:pt x="794" y="942"/>
                  </a:lnTo>
                  <a:lnTo>
                    <a:pt x="798" y="910"/>
                  </a:lnTo>
                  <a:lnTo>
                    <a:pt x="806" y="876"/>
                  </a:lnTo>
                  <a:lnTo>
                    <a:pt x="816" y="840"/>
                  </a:lnTo>
                  <a:lnTo>
                    <a:pt x="830" y="794"/>
                  </a:lnTo>
                  <a:lnTo>
                    <a:pt x="874" y="676"/>
                  </a:lnTo>
                  <a:lnTo>
                    <a:pt x="874" y="676"/>
                  </a:lnTo>
                  <a:lnTo>
                    <a:pt x="884" y="648"/>
                  </a:lnTo>
                  <a:lnTo>
                    <a:pt x="892" y="620"/>
                  </a:lnTo>
                  <a:lnTo>
                    <a:pt x="900" y="592"/>
                  </a:lnTo>
                  <a:lnTo>
                    <a:pt x="906" y="566"/>
                  </a:lnTo>
                  <a:lnTo>
                    <a:pt x="910" y="538"/>
                  </a:lnTo>
                  <a:lnTo>
                    <a:pt x="914" y="512"/>
                  </a:lnTo>
                  <a:lnTo>
                    <a:pt x="916" y="484"/>
                  </a:lnTo>
                  <a:lnTo>
                    <a:pt x="916" y="460"/>
                  </a:lnTo>
                  <a:lnTo>
                    <a:pt x="916" y="460"/>
                  </a:lnTo>
                  <a:lnTo>
                    <a:pt x="914" y="412"/>
                  </a:lnTo>
                  <a:lnTo>
                    <a:pt x="908" y="366"/>
                  </a:lnTo>
                  <a:lnTo>
                    <a:pt x="896" y="322"/>
                  </a:lnTo>
                  <a:lnTo>
                    <a:pt x="880" y="280"/>
                  </a:lnTo>
                  <a:lnTo>
                    <a:pt x="862" y="240"/>
                  </a:lnTo>
                  <a:lnTo>
                    <a:pt x="838" y="204"/>
                  </a:lnTo>
                  <a:lnTo>
                    <a:pt x="812" y="168"/>
                  </a:lnTo>
                  <a:lnTo>
                    <a:pt x="782" y="136"/>
                  </a:lnTo>
                  <a:lnTo>
                    <a:pt x="750" y="106"/>
                  </a:lnTo>
                  <a:lnTo>
                    <a:pt x="714" y="80"/>
                  </a:lnTo>
                  <a:lnTo>
                    <a:pt x="676" y="56"/>
                  </a:lnTo>
                  <a:lnTo>
                    <a:pt x="636" y="38"/>
                  </a:lnTo>
                  <a:lnTo>
                    <a:pt x="594" y="22"/>
                  </a:lnTo>
                  <a:lnTo>
                    <a:pt x="550" y="10"/>
                  </a:lnTo>
                  <a:lnTo>
                    <a:pt x="506" y="4"/>
                  </a:lnTo>
                  <a:lnTo>
                    <a:pt x="458" y="0"/>
                  </a:lnTo>
                  <a:lnTo>
                    <a:pt x="458" y="0"/>
                  </a:lnTo>
                  <a:close/>
                  <a:moveTo>
                    <a:pt x="620" y="1158"/>
                  </a:moveTo>
                  <a:lnTo>
                    <a:pt x="620" y="1158"/>
                  </a:lnTo>
                  <a:lnTo>
                    <a:pt x="620" y="1164"/>
                  </a:lnTo>
                  <a:lnTo>
                    <a:pt x="618" y="1174"/>
                  </a:lnTo>
                  <a:lnTo>
                    <a:pt x="612" y="1190"/>
                  </a:lnTo>
                  <a:lnTo>
                    <a:pt x="606" y="1198"/>
                  </a:lnTo>
                  <a:lnTo>
                    <a:pt x="600" y="1206"/>
                  </a:lnTo>
                  <a:lnTo>
                    <a:pt x="600" y="1206"/>
                  </a:lnTo>
                  <a:lnTo>
                    <a:pt x="594" y="1212"/>
                  </a:lnTo>
                  <a:lnTo>
                    <a:pt x="586" y="1218"/>
                  </a:lnTo>
                  <a:lnTo>
                    <a:pt x="568" y="1224"/>
                  </a:lnTo>
                  <a:lnTo>
                    <a:pt x="546" y="1230"/>
                  </a:lnTo>
                  <a:lnTo>
                    <a:pt x="520" y="1232"/>
                  </a:lnTo>
                  <a:lnTo>
                    <a:pt x="398" y="1232"/>
                  </a:lnTo>
                  <a:lnTo>
                    <a:pt x="398" y="1232"/>
                  </a:lnTo>
                  <a:lnTo>
                    <a:pt x="382" y="1230"/>
                  </a:lnTo>
                  <a:lnTo>
                    <a:pt x="368" y="1230"/>
                  </a:lnTo>
                  <a:lnTo>
                    <a:pt x="356" y="1226"/>
                  </a:lnTo>
                  <a:lnTo>
                    <a:pt x="344" y="1222"/>
                  </a:lnTo>
                  <a:lnTo>
                    <a:pt x="334" y="1218"/>
                  </a:lnTo>
                  <a:lnTo>
                    <a:pt x="326" y="1214"/>
                  </a:lnTo>
                  <a:lnTo>
                    <a:pt x="314" y="1202"/>
                  </a:lnTo>
                  <a:lnTo>
                    <a:pt x="306" y="1190"/>
                  </a:lnTo>
                  <a:lnTo>
                    <a:pt x="300" y="1178"/>
                  </a:lnTo>
                  <a:lnTo>
                    <a:pt x="298" y="1168"/>
                  </a:lnTo>
                  <a:lnTo>
                    <a:pt x="298" y="1158"/>
                  </a:lnTo>
                  <a:lnTo>
                    <a:pt x="298" y="1158"/>
                  </a:lnTo>
                  <a:lnTo>
                    <a:pt x="298" y="1156"/>
                  </a:lnTo>
                  <a:lnTo>
                    <a:pt x="620" y="1156"/>
                  </a:lnTo>
                  <a:lnTo>
                    <a:pt x="620" y="1156"/>
                  </a:lnTo>
                  <a:lnTo>
                    <a:pt x="620" y="1158"/>
                  </a:lnTo>
                  <a:lnTo>
                    <a:pt x="620" y="1158"/>
                  </a:lnTo>
                  <a:close/>
                  <a:moveTo>
                    <a:pt x="678" y="1104"/>
                  </a:moveTo>
                  <a:lnTo>
                    <a:pt x="238" y="1104"/>
                  </a:lnTo>
                  <a:lnTo>
                    <a:pt x="238" y="1104"/>
                  </a:lnTo>
                  <a:lnTo>
                    <a:pt x="236" y="1084"/>
                  </a:lnTo>
                  <a:lnTo>
                    <a:pt x="232" y="1046"/>
                  </a:lnTo>
                  <a:lnTo>
                    <a:pt x="686" y="1046"/>
                  </a:lnTo>
                  <a:lnTo>
                    <a:pt x="686" y="1046"/>
                  </a:lnTo>
                  <a:lnTo>
                    <a:pt x="682" y="1084"/>
                  </a:lnTo>
                  <a:lnTo>
                    <a:pt x="678" y="1104"/>
                  </a:lnTo>
                  <a:lnTo>
                    <a:pt x="678" y="1104"/>
                  </a:lnTo>
                  <a:close/>
                  <a:moveTo>
                    <a:pt x="686" y="992"/>
                  </a:moveTo>
                  <a:lnTo>
                    <a:pt x="232" y="992"/>
                  </a:lnTo>
                  <a:lnTo>
                    <a:pt x="232" y="992"/>
                  </a:lnTo>
                  <a:lnTo>
                    <a:pt x="230" y="934"/>
                  </a:lnTo>
                  <a:lnTo>
                    <a:pt x="688" y="934"/>
                  </a:lnTo>
                  <a:lnTo>
                    <a:pt x="688" y="934"/>
                  </a:lnTo>
                  <a:lnTo>
                    <a:pt x="686" y="992"/>
                  </a:lnTo>
                  <a:lnTo>
                    <a:pt x="686" y="992"/>
                  </a:lnTo>
                  <a:close/>
                  <a:moveTo>
                    <a:pt x="774" y="638"/>
                  </a:moveTo>
                  <a:lnTo>
                    <a:pt x="774" y="638"/>
                  </a:lnTo>
                  <a:lnTo>
                    <a:pt x="744" y="716"/>
                  </a:lnTo>
                  <a:lnTo>
                    <a:pt x="722" y="780"/>
                  </a:lnTo>
                  <a:lnTo>
                    <a:pt x="706" y="834"/>
                  </a:lnTo>
                  <a:lnTo>
                    <a:pt x="696" y="882"/>
                  </a:lnTo>
                  <a:lnTo>
                    <a:pt x="222" y="882"/>
                  </a:lnTo>
                  <a:lnTo>
                    <a:pt x="222" y="882"/>
                  </a:lnTo>
                  <a:lnTo>
                    <a:pt x="210" y="834"/>
                  </a:lnTo>
                  <a:lnTo>
                    <a:pt x="194" y="780"/>
                  </a:lnTo>
                  <a:lnTo>
                    <a:pt x="172" y="716"/>
                  </a:lnTo>
                  <a:lnTo>
                    <a:pt x="144" y="638"/>
                  </a:lnTo>
                  <a:lnTo>
                    <a:pt x="144" y="638"/>
                  </a:lnTo>
                  <a:lnTo>
                    <a:pt x="128" y="592"/>
                  </a:lnTo>
                  <a:lnTo>
                    <a:pt x="116" y="546"/>
                  </a:lnTo>
                  <a:lnTo>
                    <a:pt x="110" y="502"/>
                  </a:lnTo>
                  <a:lnTo>
                    <a:pt x="108" y="460"/>
                  </a:lnTo>
                  <a:lnTo>
                    <a:pt x="108" y="460"/>
                  </a:lnTo>
                  <a:lnTo>
                    <a:pt x="110" y="424"/>
                  </a:lnTo>
                  <a:lnTo>
                    <a:pt x="114" y="388"/>
                  </a:lnTo>
                  <a:lnTo>
                    <a:pt x="124" y="354"/>
                  </a:lnTo>
                  <a:lnTo>
                    <a:pt x="136" y="322"/>
                  </a:lnTo>
                  <a:lnTo>
                    <a:pt x="150" y="292"/>
                  </a:lnTo>
                  <a:lnTo>
                    <a:pt x="168" y="262"/>
                  </a:lnTo>
                  <a:lnTo>
                    <a:pt x="188" y="236"/>
                  </a:lnTo>
                  <a:lnTo>
                    <a:pt x="210" y="210"/>
                  </a:lnTo>
                  <a:lnTo>
                    <a:pt x="236" y="188"/>
                  </a:lnTo>
                  <a:lnTo>
                    <a:pt x="262" y="168"/>
                  </a:lnTo>
                  <a:lnTo>
                    <a:pt x="292" y="150"/>
                  </a:lnTo>
                  <a:lnTo>
                    <a:pt x="322" y="136"/>
                  </a:lnTo>
                  <a:lnTo>
                    <a:pt x="354" y="124"/>
                  </a:lnTo>
                  <a:lnTo>
                    <a:pt x="388" y="114"/>
                  </a:lnTo>
                  <a:lnTo>
                    <a:pt x="422" y="110"/>
                  </a:lnTo>
                  <a:lnTo>
                    <a:pt x="458" y="108"/>
                  </a:lnTo>
                  <a:lnTo>
                    <a:pt x="458" y="108"/>
                  </a:lnTo>
                  <a:lnTo>
                    <a:pt x="494" y="110"/>
                  </a:lnTo>
                  <a:lnTo>
                    <a:pt x="530" y="114"/>
                  </a:lnTo>
                  <a:lnTo>
                    <a:pt x="564" y="124"/>
                  </a:lnTo>
                  <a:lnTo>
                    <a:pt x="596" y="136"/>
                  </a:lnTo>
                  <a:lnTo>
                    <a:pt x="626" y="150"/>
                  </a:lnTo>
                  <a:lnTo>
                    <a:pt x="656" y="168"/>
                  </a:lnTo>
                  <a:lnTo>
                    <a:pt x="682" y="188"/>
                  </a:lnTo>
                  <a:lnTo>
                    <a:pt x="708" y="210"/>
                  </a:lnTo>
                  <a:lnTo>
                    <a:pt x="730" y="236"/>
                  </a:lnTo>
                  <a:lnTo>
                    <a:pt x="750" y="262"/>
                  </a:lnTo>
                  <a:lnTo>
                    <a:pt x="768" y="292"/>
                  </a:lnTo>
                  <a:lnTo>
                    <a:pt x="782" y="322"/>
                  </a:lnTo>
                  <a:lnTo>
                    <a:pt x="794" y="354"/>
                  </a:lnTo>
                  <a:lnTo>
                    <a:pt x="802" y="388"/>
                  </a:lnTo>
                  <a:lnTo>
                    <a:pt x="808" y="424"/>
                  </a:lnTo>
                  <a:lnTo>
                    <a:pt x="810" y="460"/>
                  </a:lnTo>
                  <a:lnTo>
                    <a:pt x="810" y="460"/>
                  </a:lnTo>
                  <a:lnTo>
                    <a:pt x="808" y="502"/>
                  </a:lnTo>
                  <a:lnTo>
                    <a:pt x="800" y="546"/>
                  </a:lnTo>
                  <a:lnTo>
                    <a:pt x="790" y="592"/>
                  </a:lnTo>
                  <a:lnTo>
                    <a:pt x="774" y="638"/>
                  </a:lnTo>
                  <a:lnTo>
                    <a:pt x="774" y="638"/>
                  </a:lnTo>
                  <a:close/>
                </a:path>
              </a:pathLst>
            </a:custGeom>
            <a:solidFill>
              <a:schemeClr val="bg1"/>
            </a:solidFill>
            <a:ln>
              <a:noFill/>
            </a:ln>
            <a:effec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63" name="组合 62"/>
          <p:cNvGrpSpPr/>
          <p:nvPr/>
        </p:nvGrpSpPr>
        <p:grpSpPr>
          <a:xfrm>
            <a:off x="7199851" y="1805362"/>
            <a:ext cx="645761" cy="556764"/>
            <a:chOff x="5399995" y="1354021"/>
            <a:chExt cx="484384" cy="417573"/>
          </a:xfrm>
        </p:grpSpPr>
        <p:sp>
          <p:nvSpPr>
            <p:cNvPr id="64" name="六边形 63"/>
            <p:cNvSpPr/>
            <p:nvPr/>
          </p:nvSpPr>
          <p:spPr>
            <a:xfrm>
              <a:off x="5399995" y="1354021"/>
              <a:ext cx="484384" cy="417573"/>
            </a:xfrm>
            <a:prstGeom prst="hexagon">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65" name="组合 64"/>
            <p:cNvGrpSpPr/>
            <p:nvPr/>
          </p:nvGrpSpPr>
          <p:grpSpPr>
            <a:xfrm>
              <a:off x="5539568" y="1426192"/>
              <a:ext cx="205239" cy="273230"/>
              <a:chOff x="6111875" y="292100"/>
              <a:chExt cx="1543050" cy="2054225"/>
            </a:xfrm>
            <a:solidFill>
              <a:schemeClr val="bg1"/>
            </a:solidFill>
            <a:effectLst/>
          </p:grpSpPr>
          <p:sp>
            <p:nvSpPr>
              <p:cNvPr id="66" name="Freeform 18"/>
              <p:cNvSpPr/>
              <p:nvPr/>
            </p:nvSpPr>
            <p:spPr bwMode="auto">
              <a:xfrm>
                <a:off x="6124575" y="1708150"/>
                <a:ext cx="692150" cy="638175"/>
              </a:xfrm>
              <a:custGeom>
                <a:avLst/>
                <a:gdLst>
                  <a:gd name="T0" fmla="*/ 302 w 436"/>
                  <a:gd name="T1" fmla="*/ 20 h 402"/>
                  <a:gd name="T2" fmla="*/ 168 w 436"/>
                  <a:gd name="T3" fmla="*/ 20 h 402"/>
                  <a:gd name="T4" fmla="*/ 168 w 436"/>
                  <a:gd name="T5" fmla="*/ 20 h 402"/>
                  <a:gd name="T6" fmla="*/ 150 w 436"/>
                  <a:gd name="T7" fmla="*/ 18 h 402"/>
                  <a:gd name="T8" fmla="*/ 134 w 436"/>
                  <a:gd name="T9" fmla="*/ 14 h 402"/>
                  <a:gd name="T10" fmla="*/ 118 w 436"/>
                  <a:gd name="T11" fmla="*/ 8 h 402"/>
                  <a:gd name="T12" fmla="*/ 104 w 436"/>
                  <a:gd name="T13" fmla="*/ 0 h 402"/>
                  <a:gd name="T14" fmla="*/ 2 w 436"/>
                  <a:gd name="T15" fmla="*/ 250 h 402"/>
                  <a:gd name="T16" fmla="*/ 2 w 436"/>
                  <a:gd name="T17" fmla="*/ 250 h 402"/>
                  <a:gd name="T18" fmla="*/ 0 w 436"/>
                  <a:gd name="T19" fmla="*/ 258 h 402"/>
                  <a:gd name="T20" fmla="*/ 0 w 436"/>
                  <a:gd name="T21" fmla="*/ 264 h 402"/>
                  <a:gd name="T22" fmla="*/ 2 w 436"/>
                  <a:gd name="T23" fmla="*/ 268 h 402"/>
                  <a:gd name="T24" fmla="*/ 4 w 436"/>
                  <a:gd name="T25" fmla="*/ 274 h 402"/>
                  <a:gd name="T26" fmla="*/ 8 w 436"/>
                  <a:gd name="T27" fmla="*/ 278 h 402"/>
                  <a:gd name="T28" fmla="*/ 14 w 436"/>
                  <a:gd name="T29" fmla="*/ 282 h 402"/>
                  <a:gd name="T30" fmla="*/ 18 w 436"/>
                  <a:gd name="T31" fmla="*/ 284 h 402"/>
                  <a:gd name="T32" fmla="*/ 26 w 436"/>
                  <a:gd name="T33" fmla="*/ 284 h 402"/>
                  <a:gd name="T34" fmla="*/ 176 w 436"/>
                  <a:gd name="T35" fmla="*/ 272 h 402"/>
                  <a:gd name="T36" fmla="*/ 176 w 436"/>
                  <a:gd name="T37" fmla="*/ 272 h 402"/>
                  <a:gd name="T38" fmla="*/ 182 w 436"/>
                  <a:gd name="T39" fmla="*/ 272 h 402"/>
                  <a:gd name="T40" fmla="*/ 186 w 436"/>
                  <a:gd name="T41" fmla="*/ 274 h 402"/>
                  <a:gd name="T42" fmla="*/ 192 w 436"/>
                  <a:gd name="T43" fmla="*/ 276 h 402"/>
                  <a:gd name="T44" fmla="*/ 196 w 436"/>
                  <a:gd name="T45" fmla="*/ 280 h 402"/>
                  <a:gd name="T46" fmla="*/ 294 w 436"/>
                  <a:gd name="T47" fmla="*/ 394 h 402"/>
                  <a:gd name="T48" fmla="*/ 294 w 436"/>
                  <a:gd name="T49" fmla="*/ 394 h 402"/>
                  <a:gd name="T50" fmla="*/ 300 w 436"/>
                  <a:gd name="T51" fmla="*/ 398 h 402"/>
                  <a:gd name="T52" fmla="*/ 304 w 436"/>
                  <a:gd name="T53" fmla="*/ 402 h 402"/>
                  <a:gd name="T54" fmla="*/ 310 w 436"/>
                  <a:gd name="T55" fmla="*/ 402 h 402"/>
                  <a:gd name="T56" fmla="*/ 316 w 436"/>
                  <a:gd name="T57" fmla="*/ 402 h 402"/>
                  <a:gd name="T58" fmla="*/ 322 w 436"/>
                  <a:gd name="T59" fmla="*/ 402 h 402"/>
                  <a:gd name="T60" fmla="*/ 326 w 436"/>
                  <a:gd name="T61" fmla="*/ 398 h 402"/>
                  <a:gd name="T62" fmla="*/ 332 w 436"/>
                  <a:gd name="T63" fmla="*/ 394 h 402"/>
                  <a:gd name="T64" fmla="*/ 334 w 436"/>
                  <a:gd name="T65" fmla="*/ 388 h 402"/>
                  <a:gd name="T66" fmla="*/ 436 w 436"/>
                  <a:gd name="T67" fmla="*/ 140 h 402"/>
                  <a:gd name="T68" fmla="*/ 436 w 436"/>
                  <a:gd name="T69" fmla="*/ 140 h 402"/>
                  <a:gd name="T70" fmla="*/ 424 w 436"/>
                  <a:gd name="T71" fmla="*/ 134 h 402"/>
                  <a:gd name="T72" fmla="*/ 414 w 436"/>
                  <a:gd name="T73" fmla="*/ 128 h 402"/>
                  <a:gd name="T74" fmla="*/ 404 w 436"/>
                  <a:gd name="T75" fmla="*/ 122 h 402"/>
                  <a:gd name="T76" fmla="*/ 394 w 436"/>
                  <a:gd name="T77" fmla="*/ 114 h 402"/>
                  <a:gd name="T78" fmla="*/ 302 w 436"/>
                  <a:gd name="T79" fmla="*/ 2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6" h="402">
                    <a:moveTo>
                      <a:pt x="302" y="20"/>
                    </a:moveTo>
                    <a:lnTo>
                      <a:pt x="168" y="20"/>
                    </a:lnTo>
                    <a:lnTo>
                      <a:pt x="168" y="20"/>
                    </a:lnTo>
                    <a:lnTo>
                      <a:pt x="150" y="18"/>
                    </a:lnTo>
                    <a:lnTo>
                      <a:pt x="134" y="14"/>
                    </a:lnTo>
                    <a:lnTo>
                      <a:pt x="118" y="8"/>
                    </a:lnTo>
                    <a:lnTo>
                      <a:pt x="104" y="0"/>
                    </a:lnTo>
                    <a:lnTo>
                      <a:pt x="2" y="250"/>
                    </a:lnTo>
                    <a:lnTo>
                      <a:pt x="2" y="250"/>
                    </a:lnTo>
                    <a:lnTo>
                      <a:pt x="0" y="258"/>
                    </a:lnTo>
                    <a:lnTo>
                      <a:pt x="0" y="264"/>
                    </a:lnTo>
                    <a:lnTo>
                      <a:pt x="2" y="268"/>
                    </a:lnTo>
                    <a:lnTo>
                      <a:pt x="4" y="274"/>
                    </a:lnTo>
                    <a:lnTo>
                      <a:pt x="8" y="278"/>
                    </a:lnTo>
                    <a:lnTo>
                      <a:pt x="14" y="282"/>
                    </a:lnTo>
                    <a:lnTo>
                      <a:pt x="18" y="284"/>
                    </a:lnTo>
                    <a:lnTo>
                      <a:pt x="26" y="284"/>
                    </a:lnTo>
                    <a:lnTo>
                      <a:pt x="176" y="272"/>
                    </a:lnTo>
                    <a:lnTo>
                      <a:pt x="176" y="272"/>
                    </a:lnTo>
                    <a:lnTo>
                      <a:pt x="182" y="272"/>
                    </a:lnTo>
                    <a:lnTo>
                      <a:pt x="186" y="274"/>
                    </a:lnTo>
                    <a:lnTo>
                      <a:pt x="192" y="276"/>
                    </a:lnTo>
                    <a:lnTo>
                      <a:pt x="196" y="280"/>
                    </a:lnTo>
                    <a:lnTo>
                      <a:pt x="294" y="394"/>
                    </a:lnTo>
                    <a:lnTo>
                      <a:pt x="294" y="394"/>
                    </a:lnTo>
                    <a:lnTo>
                      <a:pt x="300" y="398"/>
                    </a:lnTo>
                    <a:lnTo>
                      <a:pt x="304" y="402"/>
                    </a:lnTo>
                    <a:lnTo>
                      <a:pt x="310" y="402"/>
                    </a:lnTo>
                    <a:lnTo>
                      <a:pt x="316" y="402"/>
                    </a:lnTo>
                    <a:lnTo>
                      <a:pt x="322" y="402"/>
                    </a:lnTo>
                    <a:lnTo>
                      <a:pt x="326" y="398"/>
                    </a:lnTo>
                    <a:lnTo>
                      <a:pt x="332" y="394"/>
                    </a:lnTo>
                    <a:lnTo>
                      <a:pt x="334" y="388"/>
                    </a:lnTo>
                    <a:lnTo>
                      <a:pt x="436" y="140"/>
                    </a:lnTo>
                    <a:lnTo>
                      <a:pt x="436" y="140"/>
                    </a:lnTo>
                    <a:lnTo>
                      <a:pt x="424" y="134"/>
                    </a:lnTo>
                    <a:lnTo>
                      <a:pt x="414" y="128"/>
                    </a:lnTo>
                    <a:lnTo>
                      <a:pt x="404" y="122"/>
                    </a:lnTo>
                    <a:lnTo>
                      <a:pt x="394" y="114"/>
                    </a:lnTo>
                    <a:lnTo>
                      <a:pt x="302" y="2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7" name="Freeform 19"/>
              <p:cNvSpPr/>
              <p:nvPr/>
            </p:nvSpPr>
            <p:spPr bwMode="auto">
              <a:xfrm>
                <a:off x="6950075" y="1708150"/>
                <a:ext cx="692150" cy="638175"/>
              </a:xfrm>
              <a:custGeom>
                <a:avLst/>
                <a:gdLst>
                  <a:gd name="T0" fmla="*/ 332 w 436"/>
                  <a:gd name="T1" fmla="*/ 0 h 402"/>
                  <a:gd name="T2" fmla="*/ 332 w 436"/>
                  <a:gd name="T3" fmla="*/ 0 h 402"/>
                  <a:gd name="T4" fmla="*/ 316 w 436"/>
                  <a:gd name="T5" fmla="*/ 8 h 402"/>
                  <a:gd name="T6" fmla="*/ 300 w 436"/>
                  <a:gd name="T7" fmla="*/ 14 h 402"/>
                  <a:gd name="T8" fmla="*/ 284 w 436"/>
                  <a:gd name="T9" fmla="*/ 18 h 402"/>
                  <a:gd name="T10" fmla="*/ 266 w 436"/>
                  <a:gd name="T11" fmla="*/ 20 h 402"/>
                  <a:gd name="T12" fmla="*/ 134 w 436"/>
                  <a:gd name="T13" fmla="*/ 20 h 402"/>
                  <a:gd name="T14" fmla="*/ 40 w 436"/>
                  <a:gd name="T15" fmla="*/ 114 h 402"/>
                  <a:gd name="T16" fmla="*/ 40 w 436"/>
                  <a:gd name="T17" fmla="*/ 114 h 402"/>
                  <a:gd name="T18" fmla="*/ 30 w 436"/>
                  <a:gd name="T19" fmla="*/ 122 h 402"/>
                  <a:gd name="T20" fmla="*/ 20 w 436"/>
                  <a:gd name="T21" fmla="*/ 128 h 402"/>
                  <a:gd name="T22" fmla="*/ 10 w 436"/>
                  <a:gd name="T23" fmla="*/ 134 h 402"/>
                  <a:gd name="T24" fmla="*/ 0 w 436"/>
                  <a:gd name="T25" fmla="*/ 140 h 402"/>
                  <a:gd name="T26" fmla="*/ 100 w 436"/>
                  <a:gd name="T27" fmla="*/ 388 h 402"/>
                  <a:gd name="T28" fmla="*/ 100 w 436"/>
                  <a:gd name="T29" fmla="*/ 388 h 402"/>
                  <a:gd name="T30" fmla="*/ 104 w 436"/>
                  <a:gd name="T31" fmla="*/ 394 h 402"/>
                  <a:gd name="T32" fmla="*/ 108 w 436"/>
                  <a:gd name="T33" fmla="*/ 398 h 402"/>
                  <a:gd name="T34" fmla="*/ 112 w 436"/>
                  <a:gd name="T35" fmla="*/ 402 h 402"/>
                  <a:gd name="T36" fmla="*/ 118 w 436"/>
                  <a:gd name="T37" fmla="*/ 402 h 402"/>
                  <a:gd name="T38" fmla="*/ 124 w 436"/>
                  <a:gd name="T39" fmla="*/ 402 h 402"/>
                  <a:gd name="T40" fmla="*/ 130 w 436"/>
                  <a:gd name="T41" fmla="*/ 402 h 402"/>
                  <a:gd name="T42" fmla="*/ 136 w 436"/>
                  <a:gd name="T43" fmla="*/ 398 h 402"/>
                  <a:gd name="T44" fmla="*/ 140 w 436"/>
                  <a:gd name="T45" fmla="*/ 394 h 402"/>
                  <a:gd name="T46" fmla="*/ 240 w 436"/>
                  <a:gd name="T47" fmla="*/ 280 h 402"/>
                  <a:gd name="T48" fmla="*/ 240 w 436"/>
                  <a:gd name="T49" fmla="*/ 280 h 402"/>
                  <a:gd name="T50" fmla="*/ 244 w 436"/>
                  <a:gd name="T51" fmla="*/ 276 h 402"/>
                  <a:gd name="T52" fmla="*/ 248 w 436"/>
                  <a:gd name="T53" fmla="*/ 274 h 402"/>
                  <a:gd name="T54" fmla="*/ 254 w 436"/>
                  <a:gd name="T55" fmla="*/ 272 h 402"/>
                  <a:gd name="T56" fmla="*/ 258 w 436"/>
                  <a:gd name="T57" fmla="*/ 272 h 402"/>
                  <a:gd name="T58" fmla="*/ 410 w 436"/>
                  <a:gd name="T59" fmla="*/ 284 h 402"/>
                  <a:gd name="T60" fmla="*/ 410 w 436"/>
                  <a:gd name="T61" fmla="*/ 284 h 402"/>
                  <a:gd name="T62" fmla="*/ 416 w 436"/>
                  <a:gd name="T63" fmla="*/ 284 h 402"/>
                  <a:gd name="T64" fmla="*/ 422 w 436"/>
                  <a:gd name="T65" fmla="*/ 282 h 402"/>
                  <a:gd name="T66" fmla="*/ 426 w 436"/>
                  <a:gd name="T67" fmla="*/ 278 h 402"/>
                  <a:gd name="T68" fmla="*/ 430 w 436"/>
                  <a:gd name="T69" fmla="*/ 274 h 402"/>
                  <a:gd name="T70" fmla="*/ 434 w 436"/>
                  <a:gd name="T71" fmla="*/ 268 h 402"/>
                  <a:gd name="T72" fmla="*/ 434 w 436"/>
                  <a:gd name="T73" fmla="*/ 264 h 402"/>
                  <a:gd name="T74" fmla="*/ 436 w 436"/>
                  <a:gd name="T75" fmla="*/ 258 h 402"/>
                  <a:gd name="T76" fmla="*/ 434 w 436"/>
                  <a:gd name="T77" fmla="*/ 250 h 402"/>
                  <a:gd name="T78" fmla="*/ 332 w 436"/>
                  <a:gd name="T79"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6" h="402">
                    <a:moveTo>
                      <a:pt x="332" y="0"/>
                    </a:moveTo>
                    <a:lnTo>
                      <a:pt x="332" y="0"/>
                    </a:lnTo>
                    <a:lnTo>
                      <a:pt x="316" y="8"/>
                    </a:lnTo>
                    <a:lnTo>
                      <a:pt x="300" y="14"/>
                    </a:lnTo>
                    <a:lnTo>
                      <a:pt x="284" y="18"/>
                    </a:lnTo>
                    <a:lnTo>
                      <a:pt x="266" y="20"/>
                    </a:lnTo>
                    <a:lnTo>
                      <a:pt x="134" y="20"/>
                    </a:lnTo>
                    <a:lnTo>
                      <a:pt x="40" y="114"/>
                    </a:lnTo>
                    <a:lnTo>
                      <a:pt x="40" y="114"/>
                    </a:lnTo>
                    <a:lnTo>
                      <a:pt x="30" y="122"/>
                    </a:lnTo>
                    <a:lnTo>
                      <a:pt x="20" y="128"/>
                    </a:lnTo>
                    <a:lnTo>
                      <a:pt x="10" y="134"/>
                    </a:lnTo>
                    <a:lnTo>
                      <a:pt x="0" y="140"/>
                    </a:lnTo>
                    <a:lnTo>
                      <a:pt x="100" y="388"/>
                    </a:lnTo>
                    <a:lnTo>
                      <a:pt x="100" y="388"/>
                    </a:lnTo>
                    <a:lnTo>
                      <a:pt x="104" y="394"/>
                    </a:lnTo>
                    <a:lnTo>
                      <a:pt x="108" y="398"/>
                    </a:lnTo>
                    <a:lnTo>
                      <a:pt x="112" y="402"/>
                    </a:lnTo>
                    <a:lnTo>
                      <a:pt x="118" y="402"/>
                    </a:lnTo>
                    <a:lnTo>
                      <a:pt x="124" y="402"/>
                    </a:lnTo>
                    <a:lnTo>
                      <a:pt x="130" y="402"/>
                    </a:lnTo>
                    <a:lnTo>
                      <a:pt x="136" y="398"/>
                    </a:lnTo>
                    <a:lnTo>
                      <a:pt x="140" y="394"/>
                    </a:lnTo>
                    <a:lnTo>
                      <a:pt x="240" y="280"/>
                    </a:lnTo>
                    <a:lnTo>
                      <a:pt x="240" y="280"/>
                    </a:lnTo>
                    <a:lnTo>
                      <a:pt x="244" y="276"/>
                    </a:lnTo>
                    <a:lnTo>
                      <a:pt x="248" y="274"/>
                    </a:lnTo>
                    <a:lnTo>
                      <a:pt x="254" y="272"/>
                    </a:lnTo>
                    <a:lnTo>
                      <a:pt x="258" y="272"/>
                    </a:lnTo>
                    <a:lnTo>
                      <a:pt x="410" y="284"/>
                    </a:lnTo>
                    <a:lnTo>
                      <a:pt x="410" y="284"/>
                    </a:lnTo>
                    <a:lnTo>
                      <a:pt x="416" y="284"/>
                    </a:lnTo>
                    <a:lnTo>
                      <a:pt x="422" y="282"/>
                    </a:lnTo>
                    <a:lnTo>
                      <a:pt x="426" y="278"/>
                    </a:lnTo>
                    <a:lnTo>
                      <a:pt x="430" y="274"/>
                    </a:lnTo>
                    <a:lnTo>
                      <a:pt x="434" y="268"/>
                    </a:lnTo>
                    <a:lnTo>
                      <a:pt x="434" y="264"/>
                    </a:lnTo>
                    <a:lnTo>
                      <a:pt x="436" y="258"/>
                    </a:lnTo>
                    <a:lnTo>
                      <a:pt x="434" y="250"/>
                    </a:lnTo>
                    <a:lnTo>
                      <a:pt x="332" y="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8" name="Freeform 20"/>
              <p:cNvSpPr>
                <a:spLocks noEditPoints="1"/>
              </p:cNvSpPr>
              <p:nvPr/>
            </p:nvSpPr>
            <p:spPr bwMode="auto">
              <a:xfrm>
                <a:off x="6111875" y="292100"/>
                <a:ext cx="1543050" cy="1543050"/>
              </a:xfrm>
              <a:custGeom>
                <a:avLst/>
                <a:gdLst>
                  <a:gd name="T0" fmla="*/ 804 w 972"/>
                  <a:gd name="T1" fmla="*/ 844 h 972"/>
                  <a:gd name="T2" fmla="*/ 836 w 972"/>
                  <a:gd name="T3" fmla="*/ 822 h 972"/>
                  <a:gd name="T4" fmla="*/ 844 w 972"/>
                  <a:gd name="T5" fmla="*/ 654 h 972"/>
                  <a:gd name="T6" fmla="*/ 852 w 972"/>
                  <a:gd name="T7" fmla="*/ 628 h 972"/>
                  <a:gd name="T8" fmla="*/ 964 w 972"/>
                  <a:gd name="T9" fmla="*/ 514 h 972"/>
                  <a:gd name="T10" fmla="*/ 970 w 972"/>
                  <a:gd name="T11" fmla="*/ 476 h 972"/>
                  <a:gd name="T12" fmla="*/ 858 w 972"/>
                  <a:gd name="T13" fmla="*/ 352 h 972"/>
                  <a:gd name="T14" fmla="*/ 844 w 972"/>
                  <a:gd name="T15" fmla="*/ 328 h 972"/>
                  <a:gd name="T16" fmla="*/ 842 w 972"/>
                  <a:gd name="T17" fmla="*/ 168 h 972"/>
                  <a:gd name="T18" fmla="*/ 822 w 972"/>
                  <a:gd name="T19" fmla="*/ 136 h 972"/>
                  <a:gd name="T20" fmla="*/ 654 w 972"/>
                  <a:gd name="T21" fmla="*/ 128 h 972"/>
                  <a:gd name="T22" fmla="*/ 626 w 972"/>
                  <a:gd name="T23" fmla="*/ 120 h 972"/>
                  <a:gd name="T24" fmla="*/ 512 w 972"/>
                  <a:gd name="T25" fmla="*/ 8 h 972"/>
                  <a:gd name="T26" fmla="*/ 476 w 972"/>
                  <a:gd name="T27" fmla="*/ 0 h 972"/>
                  <a:gd name="T28" fmla="*/ 352 w 972"/>
                  <a:gd name="T29" fmla="*/ 114 h 972"/>
                  <a:gd name="T30" fmla="*/ 326 w 972"/>
                  <a:gd name="T31" fmla="*/ 128 h 972"/>
                  <a:gd name="T32" fmla="*/ 166 w 972"/>
                  <a:gd name="T33" fmla="*/ 130 h 972"/>
                  <a:gd name="T34" fmla="*/ 136 w 972"/>
                  <a:gd name="T35" fmla="*/ 150 h 972"/>
                  <a:gd name="T36" fmla="*/ 128 w 972"/>
                  <a:gd name="T37" fmla="*/ 318 h 972"/>
                  <a:gd name="T38" fmla="*/ 120 w 972"/>
                  <a:gd name="T39" fmla="*/ 344 h 972"/>
                  <a:gd name="T40" fmla="*/ 8 w 972"/>
                  <a:gd name="T41" fmla="*/ 460 h 972"/>
                  <a:gd name="T42" fmla="*/ 0 w 972"/>
                  <a:gd name="T43" fmla="*/ 496 h 972"/>
                  <a:gd name="T44" fmla="*/ 112 w 972"/>
                  <a:gd name="T45" fmla="*/ 620 h 972"/>
                  <a:gd name="T46" fmla="*/ 126 w 972"/>
                  <a:gd name="T47" fmla="*/ 646 h 972"/>
                  <a:gd name="T48" fmla="*/ 128 w 972"/>
                  <a:gd name="T49" fmla="*/ 804 h 972"/>
                  <a:gd name="T50" fmla="*/ 148 w 972"/>
                  <a:gd name="T51" fmla="*/ 836 h 972"/>
                  <a:gd name="T52" fmla="*/ 316 w 972"/>
                  <a:gd name="T53" fmla="*/ 844 h 972"/>
                  <a:gd name="T54" fmla="*/ 344 w 972"/>
                  <a:gd name="T55" fmla="*/ 852 h 972"/>
                  <a:gd name="T56" fmla="*/ 458 w 972"/>
                  <a:gd name="T57" fmla="*/ 964 h 972"/>
                  <a:gd name="T58" fmla="*/ 494 w 972"/>
                  <a:gd name="T59" fmla="*/ 972 h 972"/>
                  <a:gd name="T60" fmla="*/ 620 w 972"/>
                  <a:gd name="T61" fmla="*/ 858 h 972"/>
                  <a:gd name="T62" fmla="*/ 644 w 972"/>
                  <a:gd name="T63" fmla="*/ 846 h 972"/>
                  <a:gd name="T64" fmla="*/ 486 w 972"/>
                  <a:gd name="T65" fmla="*/ 750 h 972"/>
                  <a:gd name="T66" fmla="*/ 382 w 972"/>
                  <a:gd name="T67" fmla="*/ 730 h 972"/>
                  <a:gd name="T68" fmla="*/ 298 w 972"/>
                  <a:gd name="T69" fmla="*/ 672 h 972"/>
                  <a:gd name="T70" fmla="*/ 242 w 972"/>
                  <a:gd name="T71" fmla="*/ 588 h 972"/>
                  <a:gd name="T72" fmla="*/ 222 w 972"/>
                  <a:gd name="T73" fmla="*/ 486 h 972"/>
                  <a:gd name="T74" fmla="*/ 234 w 972"/>
                  <a:gd name="T75" fmla="*/ 408 h 972"/>
                  <a:gd name="T76" fmla="*/ 282 w 972"/>
                  <a:gd name="T77" fmla="*/ 318 h 972"/>
                  <a:gd name="T78" fmla="*/ 360 w 972"/>
                  <a:gd name="T79" fmla="*/ 254 h 972"/>
                  <a:gd name="T80" fmla="*/ 458 w 972"/>
                  <a:gd name="T81" fmla="*/ 224 h 972"/>
                  <a:gd name="T82" fmla="*/ 538 w 972"/>
                  <a:gd name="T83" fmla="*/ 228 h 972"/>
                  <a:gd name="T84" fmla="*/ 634 w 972"/>
                  <a:gd name="T85" fmla="*/ 268 h 972"/>
                  <a:gd name="T86" fmla="*/ 704 w 972"/>
                  <a:gd name="T87" fmla="*/ 338 h 972"/>
                  <a:gd name="T88" fmla="*/ 744 w 972"/>
                  <a:gd name="T89" fmla="*/ 432 h 972"/>
                  <a:gd name="T90" fmla="*/ 748 w 972"/>
                  <a:gd name="T91" fmla="*/ 514 h 972"/>
                  <a:gd name="T92" fmla="*/ 718 w 972"/>
                  <a:gd name="T93" fmla="*/ 612 h 972"/>
                  <a:gd name="T94" fmla="*/ 654 w 972"/>
                  <a:gd name="T95" fmla="*/ 690 h 972"/>
                  <a:gd name="T96" fmla="*/ 564 w 972"/>
                  <a:gd name="T97" fmla="*/ 738 h 972"/>
                  <a:gd name="T98" fmla="*/ 486 w 972"/>
                  <a:gd name="T99" fmla="*/ 750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2" h="972">
                    <a:moveTo>
                      <a:pt x="654" y="844"/>
                    </a:moveTo>
                    <a:lnTo>
                      <a:pt x="794" y="844"/>
                    </a:lnTo>
                    <a:lnTo>
                      <a:pt x="794" y="844"/>
                    </a:lnTo>
                    <a:lnTo>
                      <a:pt x="804" y="844"/>
                    </a:lnTo>
                    <a:lnTo>
                      <a:pt x="814" y="840"/>
                    </a:lnTo>
                    <a:lnTo>
                      <a:pt x="822" y="836"/>
                    </a:lnTo>
                    <a:lnTo>
                      <a:pt x="830" y="830"/>
                    </a:lnTo>
                    <a:lnTo>
                      <a:pt x="836" y="822"/>
                    </a:lnTo>
                    <a:lnTo>
                      <a:pt x="840" y="814"/>
                    </a:lnTo>
                    <a:lnTo>
                      <a:pt x="842" y="804"/>
                    </a:lnTo>
                    <a:lnTo>
                      <a:pt x="844" y="796"/>
                    </a:lnTo>
                    <a:lnTo>
                      <a:pt x="844" y="654"/>
                    </a:lnTo>
                    <a:lnTo>
                      <a:pt x="844" y="654"/>
                    </a:lnTo>
                    <a:lnTo>
                      <a:pt x="844" y="646"/>
                    </a:lnTo>
                    <a:lnTo>
                      <a:pt x="848" y="636"/>
                    </a:lnTo>
                    <a:lnTo>
                      <a:pt x="852" y="628"/>
                    </a:lnTo>
                    <a:lnTo>
                      <a:pt x="858" y="620"/>
                    </a:lnTo>
                    <a:lnTo>
                      <a:pt x="958" y="520"/>
                    </a:lnTo>
                    <a:lnTo>
                      <a:pt x="958" y="520"/>
                    </a:lnTo>
                    <a:lnTo>
                      <a:pt x="964" y="514"/>
                    </a:lnTo>
                    <a:lnTo>
                      <a:pt x="968" y="504"/>
                    </a:lnTo>
                    <a:lnTo>
                      <a:pt x="970" y="496"/>
                    </a:lnTo>
                    <a:lnTo>
                      <a:pt x="972" y="486"/>
                    </a:lnTo>
                    <a:lnTo>
                      <a:pt x="970" y="476"/>
                    </a:lnTo>
                    <a:lnTo>
                      <a:pt x="968" y="468"/>
                    </a:lnTo>
                    <a:lnTo>
                      <a:pt x="964" y="460"/>
                    </a:lnTo>
                    <a:lnTo>
                      <a:pt x="958" y="452"/>
                    </a:lnTo>
                    <a:lnTo>
                      <a:pt x="858" y="352"/>
                    </a:lnTo>
                    <a:lnTo>
                      <a:pt x="858" y="352"/>
                    </a:lnTo>
                    <a:lnTo>
                      <a:pt x="852" y="344"/>
                    </a:lnTo>
                    <a:lnTo>
                      <a:pt x="848" y="336"/>
                    </a:lnTo>
                    <a:lnTo>
                      <a:pt x="844" y="328"/>
                    </a:lnTo>
                    <a:lnTo>
                      <a:pt x="844" y="318"/>
                    </a:lnTo>
                    <a:lnTo>
                      <a:pt x="844" y="178"/>
                    </a:lnTo>
                    <a:lnTo>
                      <a:pt x="844" y="178"/>
                    </a:lnTo>
                    <a:lnTo>
                      <a:pt x="842" y="168"/>
                    </a:lnTo>
                    <a:lnTo>
                      <a:pt x="840" y="158"/>
                    </a:lnTo>
                    <a:lnTo>
                      <a:pt x="836" y="150"/>
                    </a:lnTo>
                    <a:lnTo>
                      <a:pt x="830" y="142"/>
                    </a:lnTo>
                    <a:lnTo>
                      <a:pt x="822" y="136"/>
                    </a:lnTo>
                    <a:lnTo>
                      <a:pt x="814" y="132"/>
                    </a:lnTo>
                    <a:lnTo>
                      <a:pt x="804" y="130"/>
                    </a:lnTo>
                    <a:lnTo>
                      <a:pt x="794" y="128"/>
                    </a:lnTo>
                    <a:lnTo>
                      <a:pt x="654" y="128"/>
                    </a:lnTo>
                    <a:lnTo>
                      <a:pt x="654" y="128"/>
                    </a:lnTo>
                    <a:lnTo>
                      <a:pt x="644" y="128"/>
                    </a:lnTo>
                    <a:lnTo>
                      <a:pt x="636" y="124"/>
                    </a:lnTo>
                    <a:lnTo>
                      <a:pt x="626" y="120"/>
                    </a:lnTo>
                    <a:lnTo>
                      <a:pt x="620" y="114"/>
                    </a:lnTo>
                    <a:lnTo>
                      <a:pt x="520" y="14"/>
                    </a:lnTo>
                    <a:lnTo>
                      <a:pt x="520" y="14"/>
                    </a:lnTo>
                    <a:lnTo>
                      <a:pt x="512" y="8"/>
                    </a:lnTo>
                    <a:lnTo>
                      <a:pt x="504" y="4"/>
                    </a:lnTo>
                    <a:lnTo>
                      <a:pt x="494" y="0"/>
                    </a:lnTo>
                    <a:lnTo>
                      <a:pt x="486" y="0"/>
                    </a:lnTo>
                    <a:lnTo>
                      <a:pt x="476" y="0"/>
                    </a:lnTo>
                    <a:lnTo>
                      <a:pt x="466" y="4"/>
                    </a:lnTo>
                    <a:lnTo>
                      <a:pt x="458" y="8"/>
                    </a:lnTo>
                    <a:lnTo>
                      <a:pt x="450" y="14"/>
                    </a:lnTo>
                    <a:lnTo>
                      <a:pt x="352" y="114"/>
                    </a:lnTo>
                    <a:lnTo>
                      <a:pt x="352" y="114"/>
                    </a:lnTo>
                    <a:lnTo>
                      <a:pt x="344" y="120"/>
                    </a:lnTo>
                    <a:lnTo>
                      <a:pt x="336" y="124"/>
                    </a:lnTo>
                    <a:lnTo>
                      <a:pt x="326" y="128"/>
                    </a:lnTo>
                    <a:lnTo>
                      <a:pt x="316" y="128"/>
                    </a:lnTo>
                    <a:lnTo>
                      <a:pt x="176" y="128"/>
                    </a:lnTo>
                    <a:lnTo>
                      <a:pt x="176" y="128"/>
                    </a:lnTo>
                    <a:lnTo>
                      <a:pt x="166" y="130"/>
                    </a:lnTo>
                    <a:lnTo>
                      <a:pt x="158" y="132"/>
                    </a:lnTo>
                    <a:lnTo>
                      <a:pt x="148" y="136"/>
                    </a:lnTo>
                    <a:lnTo>
                      <a:pt x="142" y="142"/>
                    </a:lnTo>
                    <a:lnTo>
                      <a:pt x="136" y="150"/>
                    </a:lnTo>
                    <a:lnTo>
                      <a:pt x="132" y="158"/>
                    </a:lnTo>
                    <a:lnTo>
                      <a:pt x="128" y="168"/>
                    </a:lnTo>
                    <a:lnTo>
                      <a:pt x="128" y="178"/>
                    </a:lnTo>
                    <a:lnTo>
                      <a:pt x="128" y="318"/>
                    </a:lnTo>
                    <a:lnTo>
                      <a:pt x="128" y="318"/>
                    </a:lnTo>
                    <a:lnTo>
                      <a:pt x="126" y="328"/>
                    </a:lnTo>
                    <a:lnTo>
                      <a:pt x="124" y="336"/>
                    </a:lnTo>
                    <a:lnTo>
                      <a:pt x="120" y="344"/>
                    </a:lnTo>
                    <a:lnTo>
                      <a:pt x="112" y="352"/>
                    </a:lnTo>
                    <a:lnTo>
                      <a:pt x="14" y="452"/>
                    </a:lnTo>
                    <a:lnTo>
                      <a:pt x="14" y="452"/>
                    </a:lnTo>
                    <a:lnTo>
                      <a:pt x="8" y="460"/>
                    </a:lnTo>
                    <a:lnTo>
                      <a:pt x="2" y="468"/>
                    </a:lnTo>
                    <a:lnTo>
                      <a:pt x="0" y="476"/>
                    </a:lnTo>
                    <a:lnTo>
                      <a:pt x="0" y="486"/>
                    </a:lnTo>
                    <a:lnTo>
                      <a:pt x="0" y="496"/>
                    </a:lnTo>
                    <a:lnTo>
                      <a:pt x="2" y="504"/>
                    </a:lnTo>
                    <a:lnTo>
                      <a:pt x="8" y="514"/>
                    </a:lnTo>
                    <a:lnTo>
                      <a:pt x="14" y="520"/>
                    </a:lnTo>
                    <a:lnTo>
                      <a:pt x="112" y="620"/>
                    </a:lnTo>
                    <a:lnTo>
                      <a:pt x="112" y="620"/>
                    </a:lnTo>
                    <a:lnTo>
                      <a:pt x="120" y="628"/>
                    </a:lnTo>
                    <a:lnTo>
                      <a:pt x="124" y="636"/>
                    </a:lnTo>
                    <a:lnTo>
                      <a:pt x="126" y="646"/>
                    </a:lnTo>
                    <a:lnTo>
                      <a:pt x="128" y="654"/>
                    </a:lnTo>
                    <a:lnTo>
                      <a:pt x="128" y="796"/>
                    </a:lnTo>
                    <a:lnTo>
                      <a:pt x="128" y="796"/>
                    </a:lnTo>
                    <a:lnTo>
                      <a:pt x="128" y="804"/>
                    </a:lnTo>
                    <a:lnTo>
                      <a:pt x="132" y="814"/>
                    </a:lnTo>
                    <a:lnTo>
                      <a:pt x="136" y="822"/>
                    </a:lnTo>
                    <a:lnTo>
                      <a:pt x="142" y="830"/>
                    </a:lnTo>
                    <a:lnTo>
                      <a:pt x="148" y="836"/>
                    </a:lnTo>
                    <a:lnTo>
                      <a:pt x="158" y="840"/>
                    </a:lnTo>
                    <a:lnTo>
                      <a:pt x="166" y="844"/>
                    </a:lnTo>
                    <a:lnTo>
                      <a:pt x="176" y="844"/>
                    </a:lnTo>
                    <a:lnTo>
                      <a:pt x="316" y="844"/>
                    </a:lnTo>
                    <a:lnTo>
                      <a:pt x="316" y="844"/>
                    </a:lnTo>
                    <a:lnTo>
                      <a:pt x="326" y="846"/>
                    </a:lnTo>
                    <a:lnTo>
                      <a:pt x="336" y="848"/>
                    </a:lnTo>
                    <a:lnTo>
                      <a:pt x="344" y="852"/>
                    </a:lnTo>
                    <a:lnTo>
                      <a:pt x="352" y="858"/>
                    </a:lnTo>
                    <a:lnTo>
                      <a:pt x="450" y="958"/>
                    </a:lnTo>
                    <a:lnTo>
                      <a:pt x="450" y="958"/>
                    </a:lnTo>
                    <a:lnTo>
                      <a:pt x="458" y="964"/>
                    </a:lnTo>
                    <a:lnTo>
                      <a:pt x="466" y="968"/>
                    </a:lnTo>
                    <a:lnTo>
                      <a:pt x="476" y="972"/>
                    </a:lnTo>
                    <a:lnTo>
                      <a:pt x="486" y="972"/>
                    </a:lnTo>
                    <a:lnTo>
                      <a:pt x="494" y="972"/>
                    </a:lnTo>
                    <a:lnTo>
                      <a:pt x="504" y="968"/>
                    </a:lnTo>
                    <a:lnTo>
                      <a:pt x="512" y="964"/>
                    </a:lnTo>
                    <a:lnTo>
                      <a:pt x="520" y="958"/>
                    </a:lnTo>
                    <a:lnTo>
                      <a:pt x="620" y="858"/>
                    </a:lnTo>
                    <a:lnTo>
                      <a:pt x="620" y="858"/>
                    </a:lnTo>
                    <a:lnTo>
                      <a:pt x="626" y="852"/>
                    </a:lnTo>
                    <a:lnTo>
                      <a:pt x="636" y="848"/>
                    </a:lnTo>
                    <a:lnTo>
                      <a:pt x="644" y="846"/>
                    </a:lnTo>
                    <a:lnTo>
                      <a:pt x="654" y="844"/>
                    </a:lnTo>
                    <a:lnTo>
                      <a:pt x="654" y="844"/>
                    </a:lnTo>
                    <a:close/>
                    <a:moveTo>
                      <a:pt x="486" y="750"/>
                    </a:moveTo>
                    <a:lnTo>
                      <a:pt x="486" y="750"/>
                    </a:lnTo>
                    <a:lnTo>
                      <a:pt x="458" y="748"/>
                    </a:lnTo>
                    <a:lnTo>
                      <a:pt x="432" y="744"/>
                    </a:lnTo>
                    <a:lnTo>
                      <a:pt x="406" y="738"/>
                    </a:lnTo>
                    <a:lnTo>
                      <a:pt x="382" y="730"/>
                    </a:lnTo>
                    <a:lnTo>
                      <a:pt x="360" y="718"/>
                    </a:lnTo>
                    <a:lnTo>
                      <a:pt x="338" y="706"/>
                    </a:lnTo>
                    <a:lnTo>
                      <a:pt x="318" y="690"/>
                    </a:lnTo>
                    <a:lnTo>
                      <a:pt x="298" y="672"/>
                    </a:lnTo>
                    <a:lnTo>
                      <a:pt x="282" y="654"/>
                    </a:lnTo>
                    <a:lnTo>
                      <a:pt x="266" y="634"/>
                    </a:lnTo>
                    <a:lnTo>
                      <a:pt x="254" y="612"/>
                    </a:lnTo>
                    <a:lnTo>
                      <a:pt x="242" y="588"/>
                    </a:lnTo>
                    <a:lnTo>
                      <a:pt x="234" y="564"/>
                    </a:lnTo>
                    <a:lnTo>
                      <a:pt x="226" y="540"/>
                    </a:lnTo>
                    <a:lnTo>
                      <a:pt x="222" y="514"/>
                    </a:lnTo>
                    <a:lnTo>
                      <a:pt x="222" y="486"/>
                    </a:lnTo>
                    <a:lnTo>
                      <a:pt x="222" y="486"/>
                    </a:lnTo>
                    <a:lnTo>
                      <a:pt x="222" y="460"/>
                    </a:lnTo>
                    <a:lnTo>
                      <a:pt x="226" y="432"/>
                    </a:lnTo>
                    <a:lnTo>
                      <a:pt x="234" y="408"/>
                    </a:lnTo>
                    <a:lnTo>
                      <a:pt x="242" y="384"/>
                    </a:lnTo>
                    <a:lnTo>
                      <a:pt x="254" y="360"/>
                    </a:lnTo>
                    <a:lnTo>
                      <a:pt x="266" y="338"/>
                    </a:lnTo>
                    <a:lnTo>
                      <a:pt x="282" y="318"/>
                    </a:lnTo>
                    <a:lnTo>
                      <a:pt x="298" y="300"/>
                    </a:lnTo>
                    <a:lnTo>
                      <a:pt x="318" y="282"/>
                    </a:lnTo>
                    <a:lnTo>
                      <a:pt x="338" y="268"/>
                    </a:lnTo>
                    <a:lnTo>
                      <a:pt x="360" y="254"/>
                    </a:lnTo>
                    <a:lnTo>
                      <a:pt x="382" y="242"/>
                    </a:lnTo>
                    <a:lnTo>
                      <a:pt x="406" y="234"/>
                    </a:lnTo>
                    <a:lnTo>
                      <a:pt x="432" y="228"/>
                    </a:lnTo>
                    <a:lnTo>
                      <a:pt x="458" y="224"/>
                    </a:lnTo>
                    <a:lnTo>
                      <a:pt x="486" y="222"/>
                    </a:lnTo>
                    <a:lnTo>
                      <a:pt x="486" y="222"/>
                    </a:lnTo>
                    <a:lnTo>
                      <a:pt x="512" y="224"/>
                    </a:lnTo>
                    <a:lnTo>
                      <a:pt x="538" y="228"/>
                    </a:lnTo>
                    <a:lnTo>
                      <a:pt x="564" y="234"/>
                    </a:lnTo>
                    <a:lnTo>
                      <a:pt x="588" y="242"/>
                    </a:lnTo>
                    <a:lnTo>
                      <a:pt x="612" y="254"/>
                    </a:lnTo>
                    <a:lnTo>
                      <a:pt x="634" y="268"/>
                    </a:lnTo>
                    <a:lnTo>
                      <a:pt x="654" y="282"/>
                    </a:lnTo>
                    <a:lnTo>
                      <a:pt x="672" y="300"/>
                    </a:lnTo>
                    <a:lnTo>
                      <a:pt x="690" y="318"/>
                    </a:lnTo>
                    <a:lnTo>
                      <a:pt x="704" y="338"/>
                    </a:lnTo>
                    <a:lnTo>
                      <a:pt x="718" y="360"/>
                    </a:lnTo>
                    <a:lnTo>
                      <a:pt x="728" y="384"/>
                    </a:lnTo>
                    <a:lnTo>
                      <a:pt x="738" y="408"/>
                    </a:lnTo>
                    <a:lnTo>
                      <a:pt x="744" y="432"/>
                    </a:lnTo>
                    <a:lnTo>
                      <a:pt x="748" y="460"/>
                    </a:lnTo>
                    <a:lnTo>
                      <a:pt x="750" y="486"/>
                    </a:lnTo>
                    <a:lnTo>
                      <a:pt x="750" y="486"/>
                    </a:lnTo>
                    <a:lnTo>
                      <a:pt x="748" y="514"/>
                    </a:lnTo>
                    <a:lnTo>
                      <a:pt x="744" y="540"/>
                    </a:lnTo>
                    <a:lnTo>
                      <a:pt x="738" y="564"/>
                    </a:lnTo>
                    <a:lnTo>
                      <a:pt x="728" y="588"/>
                    </a:lnTo>
                    <a:lnTo>
                      <a:pt x="718" y="612"/>
                    </a:lnTo>
                    <a:lnTo>
                      <a:pt x="704" y="634"/>
                    </a:lnTo>
                    <a:lnTo>
                      <a:pt x="690" y="654"/>
                    </a:lnTo>
                    <a:lnTo>
                      <a:pt x="672" y="672"/>
                    </a:lnTo>
                    <a:lnTo>
                      <a:pt x="654" y="690"/>
                    </a:lnTo>
                    <a:lnTo>
                      <a:pt x="634" y="706"/>
                    </a:lnTo>
                    <a:lnTo>
                      <a:pt x="612" y="718"/>
                    </a:lnTo>
                    <a:lnTo>
                      <a:pt x="588" y="730"/>
                    </a:lnTo>
                    <a:lnTo>
                      <a:pt x="564" y="738"/>
                    </a:lnTo>
                    <a:lnTo>
                      <a:pt x="538" y="744"/>
                    </a:lnTo>
                    <a:lnTo>
                      <a:pt x="512" y="748"/>
                    </a:lnTo>
                    <a:lnTo>
                      <a:pt x="486" y="750"/>
                    </a:lnTo>
                    <a:lnTo>
                      <a:pt x="486" y="75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9" name="Freeform 21"/>
              <p:cNvSpPr/>
              <p:nvPr/>
            </p:nvSpPr>
            <p:spPr bwMode="auto">
              <a:xfrm>
                <a:off x="6734175" y="762000"/>
                <a:ext cx="228600" cy="631825"/>
              </a:xfrm>
              <a:custGeom>
                <a:avLst/>
                <a:gdLst>
                  <a:gd name="T0" fmla="*/ 18 w 144"/>
                  <a:gd name="T1" fmla="*/ 50 h 398"/>
                  <a:gd name="T2" fmla="*/ 18 w 144"/>
                  <a:gd name="T3" fmla="*/ 50 h 398"/>
                  <a:gd name="T4" fmla="*/ 0 w 144"/>
                  <a:gd name="T5" fmla="*/ 54 h 398"/>
                  <a:gd name="T6" fmla="*/ 0 w 144"/>
                  <a:gd name="T7" fmla="*/ 134 h 398"/>
                  <a:gd name="T8" fmla="*/ 0 w 144"/>
                  <a:gd name="T9" fmla="*/ 134 h 398"/>
                  <a:gd name="T10" fmla="*/ 30 w 144"/>
                  <a:gd name="T11" fmla="*/ 122 h 398"/>
                  <a:gd name="T12" fmla="*/ 60 w 144"/>
                  <a:gd name="T13" fmla="*/ 106 h 398"/>
                  <a:gd name="T14" fmla="*/ 60 w 144"/>
                  <a:gd name="T15" fmla="*/ 398 h 398"/>
                  <a:gd name="T16" fmla="*/ 144 w 144"/>
                  <a:gd name="T17" fmla="*/ 398 h 398"/>
                  <a:gd name="T18" fmla="*/ 144 w 144"/>
                  <a:gd name="T19" fmla="*/ 0 h 398"/>
                  <a:gd name="T20" fmla="*/ 72 w 144"/>
                  <a:gd name="T21" fmla="*/ 0 h 398"/>
                  <a:gd name="T22" fmla="*/ 72 w 144"/>
                  <a:gd name="T23" fmla="*/ 0 h 398"/>
                  <a:gd name="T24" fmla="*/ 66 w 144"/>
                  <a:gd name="T25" fmla="*/ 12 h 398"/>
                  <a:gd name="T26" fmla="*/ 56 w 144"/>
                  <a:gd name="T27" fmla="*/ 26 h 398"/>
                  <a:gd name="T28" fmla="*/ 50 w 144"/>
                  <a:gd name="T29" fmla="*/ 32 h 398"/>
                  <a:gd name="T30" fmla="*/ 40 w 144"/>
                  <a:gd name="T31" fmla="*/ 38 h 398"/>
                  <a:gd name="T32" fmla="*/ 30 w 144"/>
                  <a:gd name="T33" fmla="*/ 44 h 398"/>
                  <a:gd name="T34" fmla="*/ 18 w 144"/>
                  <a:gd name="T35" fmla="*/ 50 h 398"/>
                  <a:gd name="T36" fmla="*/ 18 w 144"/>
                  <a:gd name="T37" fmla="*/ 5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398">
                    <a:moveTo>
                      <a:pt x="18" y="50"/>
                    </a:moveTo>
                    <a:lnTo>
                      <a:pt x="18" y="50"/>
                    </a:lnTo>
                    <a:lnTo>
                      <a:pt x="0" y="54"/>
                    </a:lnTo>
                    <a:lnTo>
                      <a:pt x="0" y="134"/>
                    </a:lnTo>
                    <a:lnTo>
                      <a:pt x="0" y="134"/>
                    </a:lnTo>
                    <a:lnTo>
                      <a:pt x="30" y="122"/>
                    </a:lnTo>
                    <a:lnTo>
                      <a:pt x="60" y="106"/>
                    </a:lnTo>
                    <a:lnTo>
                      <a:pt x="60" y="398"/>
                    </a:lnTo>
                    <a:lnTo>
                      <a:pt x="144" y="398"/>
                    </a:lnTo>
                    <a:lnTo>
                      <a:pt x="144" y="0"/>
                    </a:lnTo>
                    <a:lnTo>
                      <a:pt x="72" y="0"/>
                    </a:lnTo>
                    <a:lnTo>
                      <a:pt x="72" y="0"/>
                    </a:lnTo>
                    <a:lnTo>
                      <a:pt x="66" y="12"/>
                    </a:lnTo>
                    <a:lnTo>
                      <a:pt x="56" y="26"/>
                    </a:lnTo>
                    <a:lnTo>
                      <a:pt x="50" y="32"/>
                    </a:lnTo>
                    <a:lnTo>
                      <a:pt x="40" y="38"/>
                    </a:lnTo>
                    <a:lnTo>
                      <a:pt x="30" y="44"/>
                    </a:lnTo>
                    <a:lnTo>
                      <a:pt x="18" y="50"/>
                    </a:lnTo>
                    <a:lnTo>
                      <a:pt x="18" y="5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70" name="组合 69"/>
          <p:cNvGrpSpPr/>
          <p:nvPr/>
        </p:nvGrpSpPr>
        <p:grpSpPr>
          <a:xfrm>
            <a:off x="9958267" y="1805362"/>
            <a:ext cx="645761" cy="556764"/>
            <a:chOff x="7469076" y="1354021"/>
            <a:chExt cx="484384" cy="417573"/>
          </a:xfrm>
        </p:grpSpPr>
        <p:sp>
          <p:nvSpPr>
            <p:cNvPr id="71" name="六边形 70"/>
            <p:cNvSpPr/>
            <p:nvPr/>
          </p:nvSpPr>
          <p:spPr>
            <a:xfrm>
              <a:off x="7469076" y="1354021"/>
              <a:ext cx="484384" cy="417573"/>
            </a:xfrm>
            <a:prstGeom prst="hexagon">
              <a:avLst/>
            </a:prstGeom>
            <a:solidFill>
              <a:schemeClr val="accent3"/>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72" name="组合 71"/>
            <p:cNvGrpSpPr/>
            <p:nvPr/>
          </p:nvGrpSpPr>
          <p:grpSpPr>
            <a:xfrm>
              <a:off x="7579523" y="1431062"/>
              <a:ext cx="263491" cy="263491"/>
              <a:chOff x="1162050" y="257175"/>
              <a:chExt cx="2124075" cy="2124075"/>
            </a:xfrm>
            <a:solidFill>
              <a:schemeClr val="bg1"/>
            </a:solidFill>
            <a:effectLst/>
          </p:grpSpPr>
          <p:sp>
            <p:nvSpPr>
              <p:cNvPr id="73" name="Freeform 5"/>
              <p:cNvSpPr>
                <a:spLocks noEditPoints="1"/>
              </p:cNvSpPr>
              <p:nvPr/>
            </p:nvSpPr>
            <p:spPr bwMode="auto">
              <a:xfrm>
                <a:off x="1162050" y="257175"/>
                <a:ext cx="1606550" cy="1606550"/>
              </a:xfrm>
              <a:custGeom>
                <a:avLst/>
                <a:gdLst>
                  <a:gd name="T0" fmla="*/ 846 w 1012"/>
                  <a:gd name="T1" fmla="*/ 132 h 1012"/>
                  <a:gd name="T2" fmla="*/ 784 w 1012"/>
                  <a:gd name="T3" fmla="*/ 84 h 1012"/>
                  <a:gd name="T4" fmla="*/ 720 w 1012"/>
                  <a:gd name="T5" fmla="*/ 48 h 1012"/>
                  <a:gd name="T6" fmla="*/ 650 w 1012"/>
                  <a:gd name="T7" fmla="*/ 22 h 1012"/>
                  <a:gd name="T8" fmla="*/ 506 w 1012"/>
                  <a:gd name="T9" fmla="*/ 0 h 1012"/>
                  <a:gd name="T10" fmla="*/ 362 w 1012"/>
                  <a:gd name="T11" fmla="*/ 22 h 1012"/>
                  <a:gd name="T12" fmla="*/ 294 w 1012"/>
                  <a:gd name="T13" fmla="*/ 48 h 1012"/>
                  <a:gd name="T14" fmla="*/ 228 w 1012"/>
                  <a:gd name="T15" fmla="*/ 84 h 1012"/>
                  <a:gd name="T16" fmla="*/ 168 w 1012"/>
                  <a:gd name="T17" fmla="*/ 132 h 1012"/>
                  <a:gd name="T18" fmla="*/ 130 w 1012"/>
                  <a:gd name="T19" fmla="*/ 168 h 1012"/>
                  <a:gd name="T20" fmla="*/ 84 w 1012"/>
                  <a:gd name="T21" fmla="*/ 228 h 1012"/>
                  <a:gd name="T22" fmla="*/ 48 w 1012"/>
                  <a:gd name="T23" fmla="*/ 294 h 1012"/>
                  <a:gd name="T24" fmla="*/ 22 w 1012"/>
                  <a:gd name="T25" fmla="*/ 362 h 1012"/>
                  <a:gd name="T26" fmla="*/ 0 w 1012"/>
                  <a:gd name="T27" fmla="*/ 506 h 1012"/>
                  <a:gd name="T28" fmla="*/ 22 w 1012"/>
                  <a:gd name="T29" fmla="*/ 652 h 1012"/>
                  <a:gd name="T30" fmla="*/ 48 w 1012"/>
                  <a:gd name="T31" fmla="*/ 720 h 1012"/>
                  <a:gd name="T32" fmla="*/ 84 w 1012"/>
                  <a:gd name="T33" fmla="*/ 786 h 1012"/>
                  <a:gd name="T34" fmla="*/ 130 w 1012"/>
                  <a:gd name="T35" fmla="*/ 846 h 1012"/>
                  <a:gd name="T36" fmla="*/ 168 w 1012"/>
                  <a:gd name="T37" fmla="*/ 882 h 1012"/>
                  <a:gd name="T38" fmla="*/ 228 w 1012"/>
                  <a:gd name="T39" fmla="*/ 930 h 1012"/>
                  <a:gd name="T40" fmla="*/ 294 w 1012"/>
                  <a:gd name="T41" fmla="*/ 966 h 1012"/>
                  <a:gd name="T42" fmla="*/ 362 w 1012"/>
                  <a:gd name="T43" fmla="*/ 992 h 1012"/>
                  <a:gd name="T44" fmla="*/ 506 w 1012"/>
                  <a:gd name="T45" fmla="*/ 1012 h 1012"/>
                  <a:gd name="T46" fmla="*/ 650 w 1012"/>
                  <a:gd name="T47" fmla="*/ 992 h 1012"/>
                  <a:gd name="T48" fmla="*/ 720 w 1012"/>
                  <a:gd name="T49" fmla="*/ 966 h 1012"/>
                  <a:gd name="T50" fmla="*/ 784 w 1012"/>
                  <a:gd name="T51" fmla="*/ 930 h 1012"/>
                  <a:gd name="T52" fmla="*/ 846 w 1012"/>
                  <a:gd name="T53" fmla="*/ 882 h 1012"/>
                  <a:gd name="T54" fmla="*/ 882 w 1012"/>
                  <a:gd name="T55" fmla="*/ 846 h 1012"/>
                  <a:gd name="T56" fmla="*/ 928 w 1012"/>
                  <a:gd name="T57" fmla="*/ 786 h 1012"/>
                  <a:gd name="T58" fmla="*/ 966 w 1012"/>
                  <a:gd name="T59" fmla="*/ 720 h 1012"/>
                  <a:gd name="T60" fmla="*/ 992 w 1012"/>
                  <a:gd name="T61" fmla="*/ 652 h 1012"/>
                  <a:gd name="T62" fmla="*/ 1012 w 1012"/>
                  <a:gd name="T63" fmla="*/ 506 h 1012"/>
                  <a:gd name="T64" fmla="*/ 992 w 1012"/>
                  <a:gd name="T65" fmla="*/ 362 h 1012"/>
                  <a:gd name="T66" fmla="*/ 966 w 1012"/>
                  <a:gd name="T67" fmla="*/ 294 h 1012"/>
                  <a:gd name="T68" fmla="*/ 928 w 1012"/>
                  <a:gd name="T69" fmla="*/ 228 h 1012"/>
                  <a:gd name="T70" fmla="*/ 882 w 1012"/>
                  <a:gd name="T71" fmla="*/ 168 h 1012"/>
                  <a:gd name="T72" fmla="*/ 244 w 1012"/>
                  <a:gd name="T73" fmla="*/ 770 h 1012"/>
                  <a:gd name="T74" fmla="*/ 196 w 1012"/>
                  <a:gd name="T75" fmla="*/ 710 h 1012"/>
                  <a:gd name="T76" fmla="*/ 150 w 1012"/>
                  <a:gd name="T77" fmla="*/ 612 h 1012"/>
                  <a:gd name="T78" fmla="*/ 136 w 1012"/>
                  <a:gd name="T79" fmla="*/ 506 h 1012"/>
                  <a:gd name="T80" fmla="*/ 150 w 1012"/>
                  <a:gd name="T81" fmla="*/ 402 h 1012"/>
                  <a:gd name="T82" fmla="*/ 196 w 1012"/>
                  <a:gd name="T83" fmla="*/ 302 h 1012"/>
                  <a:gd name="T84" fmla="*/ 244 w 1012"/>
                  <a:gd name="T85" fmla="*/ 244 h 1012"/>
                  <a:gd name="T86" fmla="*/ 334 w 1012"/>
                  <a:gd name="T87" fmla="*/ 178 h 1012"/>
                  <a:gd name="T88" fmla="*/ 436 w 1012"/>
                  <a:gd name="T89" fmla="*/ 144 h 1012"/>
                  <a:gd name="T90" fmla="*/ 542 w 1012"/>
                  <a:gd name="T91" fmla="*/ 138 h 1012"/>
                  <a:gd name="T92" fmla="*/ 646 w 1012"/>
                  <a:gd name="T93" fmla="*/ 164 h 1012"/>
                  <a:gd name="T94" fmla="*/ 740 w 1012"/>
                  <a:gd name="T95" fmla="*/ 220 h 1012"/>
                  <a:gd name="T96" fmla="*/ 794 w 1012"/>
                  <a:gd name="T97" fmla="*/ 272 h 1012"/>
                  <a:gd name="T98" fmla="*/ 850 w 1012"/>
                  <a:gd name="T99" fmla="*/ 368 h 1012"/>
                  <a:gd name="T100" fmla="*/ 876 w 1012"/>
                  <a:gd name="T101" fmla="*/ 472 h 1012"/>
                  <a:gd name="T102" fmla="*/ 870 w 1012"/>
                  <a:gd name="T103" fmla="*/ 578 h 1012"/>
                  <a:gd name="T104" fmla="*/ 834 w 1012"/>
                  <a:gd name="T105" fmla="*/ 680 h 1012"/>
                  <a:gd name="T106" fmla="*/ 768 w 1012"/>
                  <a:gd name="T107" fmla="*/ 770 h 1012"/>
                  <a:gd name="T108" fmla="*/ 710 w 1012"/>
                  <a:gd name="T109" fmla="*/ 816 h 1012"/>
                  <a:gd name="T110" fmla="*/ 612 w 1012"/>
                  <a:gd name="T111" fmla="*/ 862 h 1012"/>
                  <a:gd name="T112" fmla="*/ 506 w 1012"/>
                  <a:gd name="T113" fmla="*/ 878 h 1012"/>
                  <a:gd name="T114" fmla="*/ 400 w 1012"/>
                  <a:gd name="T115" fmla="*/ 862 h 1012"/>
                  <a:gd name="T116" fmla="*/ 302 w 1012"/>
                  <a:gd name="T117" fmla="*/ 816 h 1012"/>
                  <a:gd name="T118" fmla="*/ 244 w 1012"/>
                  <a:gd name="T119" fmla="*/ 770 h 1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2" h="1012">
                    <a:moveTo>
                      <a:pt x="864" y="148"/>
                    </a:moveTo>
                    <a:lnTo>
                      <a:pt x="864" y="148"/>
                    </a:lnTo>
                    <a:lnTo>
                      <a:pt x="846" y="132"/>
                    </a:lnTo>
                    <a:lnTo>
                      <a:pt x="826" y="114"/>
                    </a:lnTo>
                    <a:lnTo>
                      <a:pt x="806" y="98"/>
                    </a:lnTo>
                    <a:lnTo>
                      <a:pt x="784" y="84"/>
                    </a:lnTo>
                    <a:lnTo>
                      <a:pt x="764" y="70"/>
                    </a:lnTo>
                    <a:lnTo>
                      <a:pt x="742" y="58"/>
                    </a:lnTo>
                    <a:lnTo>
                      <a:pt x="720" y="48"/>
                    </a:lnTo>
                    <a:lnTo>
                      <a:pt x="696" y="38"/>
                    </a:lnTo>
                    <a:lnTo>
                      <a:pt x="674" y="30"/>
                    </a:lnTo>
                    <a:lnTo>
                      <a:pt x="650" y="22"/>
                    </a:lnTo>
                    <a:lnTo>
                      <a:pt x="604" y="10"/>
                    </a:lnTo>
                    <a:lnTo>
                      <a:pt x="554" y="4"/>
                    </a:lnTo>
                    <a:lnTo>
                      <a:pt x="506" y="0"/>
                    </a:lnTo>
                    <a:lnTo>
                      <a:pt x="458" y="4"/>
                    </a:lnTo>
                    <a:lnTo>
                      <a:pt x="410" y="10"/>
                    </a:lnTo>
                    <a:lnTo>
                      <a:pt x="362" y="22"/>
                    </a:lnTo>
                    <a:lnTo>
                      <a:pt x="338" y="30"/>
                    </a:lnTo>
                    <a:lnTo>
                      <a:pt x="316" y="38"/>
                    </a:lnTo>
                    <a:lnTo>
                      <a:pt x="294" y="48"/>
                    </a:lnTo>
                    <a:lnTo>
                      <a:pt x="270" y="58"/>
                    </a:lnTo>
                    <a:lnTo>
                      <a:pt x="250" y="70"/>
                    </a:lnTo>
                    <a:lnTo>
                      <a:pt x="228" y="84"/>
                    </a:lnTo>
                    <a:lnTo>
                      <a:pt x="208" y="98"/>
                    </a:lnTo>
                    <a:lnTo>
                      <a:pt x="186" y="114"/>
                    </a:lnTo>
                    <a:lnTo>
                      <a:pt x="168" y="132"/>
                    </a:lnTo>
                    <a:lnTo>
                      <a:pt x="148" y="148"/>
                    </a:lnTo>
                    <a:lnTo>
                      <a:pt x="148" y="148"/>
                    </a:lnTo>
                    <a:lnTo>
                      <a:pt x="130" y="168"/>
                    </a:lnTo>
                    <a:lnTo>
                      <a:pt x="114" y="188"/>
                    </a:lnTo>
                    <a:lnTo>
                      <a:pt x="98" y="208"/>
                    </a:lnTo>
                    <a:lnTo>
                      <a:pt x="84" y="228"/>
                    </a:lnTo>
                    <a:lnTo>
                      <a:pt x="70" y="250"/>
                    </a:lnTo>
                    <a:lnTo>
                      <a:pt x="58" y="272"/>
                    </a:lnTo>
                    <a:lnTo>
                      <a:pt x="48" y="294"/>
                    </a:lnTo>
                    <a:lnTo>
                      <a:pt x="38" y="316"/>
                    </a:lnTo>
                    <a:lnTo>
                      <a:pt x="28" y="340"/>
                    </a:lnTo>
                    <a:lnTo>
                      <a:pt x="22" y="362"/>
                    </a:lnTo>
                    <a:lnTo>
                      <a:pt x="10" y="410"/>
                    </a:lnTo>
                    <a:lnTo>
                      <a:pt x="2" y="458"/>
                    </a:lnTo>
                    <a:lnTo>
                      <a:pt x="0" y="506"/>
                    </a:lnTo>
                    <a:lnTo>
                      <a:pt x="2" y="556"/>
                    </a:lnTo>
                    <a:lnTo>
                      <a:pt x="10" y="604"/>
                    </a:lnTo>
                    <a:lnTo>
                      <a:pt x="22" y="652"/>
                    </a:lnTo>
                    <a:lnTo>
                      <a:pt x="28" y="674"/>
                    </a:lnTo>
                    <a:lnTo>
                      <a:pt x="38" y="698"/>
                    </a:lnTo>
                    <a:lnTo>
                      <a:pt x="48" y="720"/>
                    </a:lnTo>
                    <a:lnTo>
                      <a:pt x="58" y="742"/>
                    </a:lnTo>
                    <a:lnTo>
                      <a:pt x="70" y="764"/>
                    </a:lnTo>
                    <a:lnTo>
                      <a:pt x="84" y="786"/>
                    </a:lnTo>
                    <a:lnTo>
                      <a:pt x="98" y="806"/>
                    </a:lnTo>
                    <a:lnTo>
                      <a:pt x="114" y="826"/>
                    </a:lnTo>
                    <a:lnTo>
                      <a:pt x="130" y="846"/>
                    </a:lnTo>
                    <a:lnTo>
                      <a:pt x="148" y="864"/>
                    </a:lnTo>
                    <a:lnTo>
                      <a:pt x="148" y="864"/>
                    </a:lnTo>
                    <a:lnTo>
                      <a:pt x="168" y="882"/>
                    </a:lnTo>
                    <a:lnTo>
                      <a:pt x="186" y="900"/>
                    </a:lnTo>
                    <a:lnTo>
                      <a:pt x="208" y="916"/>
                    </a:lnTo>
                    <a:lnTo>
                      <a:pt x="228" y="930"/>
                    </a:lnTo>
                    <a:lnTo>
                      <a:pt x="250" y="942"/>
                    </a:lnTo>
                    <a:lnTo>
                      <a:pt x="270" y="954"/>
                    </a:lnTo>
                    <a:lnTo>
                      <a:pt x="294" y="966"/>
                    </a:lnTo>
                    <a:lnTo>
                      <a:pt x="316" y="976"/>
                    </a:lnTo>
                    <a:lnTo>
                      <a:pt x="338" y="984"/>
                    </a:lnTo>
                    <a:lnTo>
                      <a:pt x="362" y="992"/>
                    </a:lnTo>
                    <a:lnTo>
                      <a:pt x="410" y="1004"/>
                    </a:lnTo>
                    <a:lnTo>
                      <a:pt x="458" y="1010"/>
                    </a:lnTo>
                    <a:lnTo>
                      <a:pt x="506" y="1012"/>
                    </a:lnTo>
                    <a:lnTo>
                      <a:pt x="554" y="1010"/>
                    </a:lnTo>
                    <a:lnTo>
                      <a:pt x="604" y="1004"/>
                    </a:lnTo>
                    <a:lnTo>
                      <a:pt x="650" y="992"/>
                    </a:lnTo>
                    <a:lnTo>
                      <a:pt x="674" y="984"/>
                    </a:lnTo>
                    <a:lnTo>
                      <a:pt x="696" y="976"/>
                    </a:lnTo>
                    <a:lnTo>
                      <a:pt x="720" y="966"/>
                    </a:lnTo>
                    <a:lnTo>
                      <a:pt x="742" y="954"/>
                    </a:lnTo>
                    <a:lnTo>
                      <a:pt x="764" y="942"/>
                    </a:lnTo>
                    <a:lnTo>
                      <a:pt x="784" y="930"/>
                    </a:lnTo>
                    <a:lnTo>
                      <a:pt x="806" y="916"/>
                    </a:lnTo>
                    <a:lnTo>
                      <a:pt x="826" y="900"/>
                    </a:lnTo>
                    <a:lnTo>
                      <a:pt x="846" y="882"/>
                    </a:lnTo>
                    <a:lnTo>
                      <a:pt x="864" y="864"/>
                    </a:lnTo>
                    <a:lnTo>
                      <a:pt x="864" y="864"/>
                    </a:lnTo>
                    <a:lnTo>
                      <a:pt x="882" y="846"/>
                    </a:lnTo>
                    <a:lnTo>
                      <a:pt x="898" y="826"/>
                    </a:lnTo>
                    <a:lnTo>
                      <a:pt x="914" y="806"/>
                    </a:lnTo>
                    <a:lnTo>
                      <a:pt x="928" y="786"/>
                    </a:lnTo>
                    <a:lnTo>
                      <a:pt x="942" y="764"/>
                    </a:lnTo>
                    <a:lnTo>
                      <a:pt x="954" y="742"/>
                    </a:lnTo>
                    <a:lnTo>
                      <a:pt x="966" y="720"/>
                    </a:lnTo>
                    <a:lnTo>
                      <a:pt x="976" y="698"/>
                    </a:lnTo>
                    <a:lnTo>
                      <a:pt x="984" y="674"/>
                    </a:lnTo>
                    <a:lnTo>
                      <a:pt x="992" y="652"/>
                    </a:lnTo>
                    <a:lnTo>
                      <a:pt x="1002" y="604"/>
                    </a:lnTo>
                    <a:lnTo>
                      <a:pt x="1010" y="556"/>
                    </a:lnTo>
                    <a:lnTo>
                      <a:pt x="1012" y="506"/>
                    </a:lnTo>
                    <a:lnTo>
                      <a:pt x="1010" y="458"/>
                    </a:lnTo>
                    <a:lnTo>
                      <a:pt x="1002" y="410"/>
                    </a:lnTo>
                    <a:lnTo>
                      <a:pt x="992" y="362"/>
                    </a:lnTo>
                    <a:lnTo>
                      <a:pt x="984" y="340"/>
                    </a:lnTo>
                    <a:lnTo>
                      <a:pt x="976" y="316"/>
                    </a:lnTo>
                    <a:lnTo>
                      <a:pt x="966" y="294"/>
                    </a:lnTo>
                    <a:lnTo>
                      <a:pt x="954" y="272"/>
                    </a:lnTo>
                    <a:lnTo>
                      <a:pt x="942" y="250"/>
                    </a:lnTo>
                    <a:lnTo>
                      <a:pt x="928" y="228"/>
                    </a:lnTo>
                    <a:lnTo>
                      <a:pt x="914" y="208"/>
                    </a:lnTo>
                    <a:lnTo>
                      <a:pt x="898" y="188"/>
                    </a:lnTo>
                    <a:lnTo>
                      <a:pt x="882" y="168"/>
                    </a:lnTo>
                    <a:lnTo>
                      <a:pt x="864" y="148"/>
                    </a:lnTo>
                    <a:lnTo>
                      <a:pt x="864" y="148"/>
                    </a:lnTo>
                    <a:close/>
                    <a:moveTo>
                      <a:pt x="244" y="770"/>
                    </a:moveTo>
                    <a:lnTo>
                      <a:pt x="244" y="770"/>
                    </a:lnTo>
                    <a:lnTo>
                      <a:pt x="218" y="740"/>
                    </a:lnTo>
                    <a:lnTo>
                      <a:pt x="196" y="710"/>
                    </a:lnTo>
                    <a:lnTo>
                      <a:pt x="178" y="680"/>
                    </a:lnTo>
                    <a:lnTo>
                      <a:pt x="162" y="646"/>
                    </a:lnTo>
                    <a:lnTo>
                      <a:pt x="150" y="612"/>
                    </a:lnTo>
                    <a:lnTo>
                      <a:pt x="142" y="578"/>
                    </a:lnTo>
                    <a:lnTo>
                      <a:pt x="138" y="542"/>
                    </a:lnTo>
                    <a:lnTo>
                      <a:pt x="136" y="506"/>
                    </a:lnTo>
                    <a:lnTo>
                      <a:pt x="138" y="472"/>
                    </a:lnTo>
                    <a:lnTo>
                      <a:pt x="142" y="436"/>
                    </a:lnTo>
                    <a:lnTo>
                      <a:pt x="150" y="402"/>
                    </a:lnTo>
                    <a:lnTo>
                      <a:pt x="162" y="368"/>
                    </a:lnTo>
                    <a:lnTo>
                      <a:pt x="178" y="334"/>
                    </a:lnTo>
                    <a:lnTo>
                      <a:pt x="196" y="302"/>
                    </a:lnTo>
                    <a:lnTo>
                      <a:pt x="218" y="272"/>
                    </a:lnTo>
                    <a:lnTo>
                      <a:pt x="244" y="244"/>
                    </a:lnTo>
                    <a:lnTo>
                      <a:pt x="244" y="244"/>
                    </a:lnTo>
                    <a:lnTo>
                      <a:pt x="272" y="220"/>
                    </a:lnTo>
                    <a:lnTo>
                      <a:pt x="302" y="198"/>
                    </a:lnTo>
                    <a:lnTo>
                      <a:pt x="334" y="178"/>
                    </a:lnTo>
                    <a:lnTo>
                      <a:pt x="366" y="164"/>
                    </a:lnTo>
                    <a:lnTo>
                      <a:pt x="400" y="152"/>
                    </a:lnTo>
                    <a:lnTo>
                      <a:pt x="436" y="144"/>
                    </a:lnTo>
                    <a:lnTo>
                      <a:pt x="470" y="138"/>
                    </a:lnTo>
                    <a:lnTo>
                      <a:pt x="506" y="136"/>
                    </a:lnTo>
                    <a:lnTo>
                      <a:pt x="542" y="138"/>
                    </a:lnTo>
                    <a:lnTo>
                      <a:pt x="578" y="144"/>
                    </a:lnTo>
                    <a:lnTo>
                      <a:pt x="612" y="152"/>
                    </a:lnTo>
                    <a:lnTo>
                      <a:pt x="646" y="164"/>
                    </a:lnTo>
                    <a:lnTo>
                      <a:pt x="678" y="178"/>
                    </a:lnTo>
                    <a:lnTo>
                      <a:pt x="710" y="198"/>
                    </a:lnTo>
                    <a:lnTo>
                      <a:pt x="740" y="220"/>
                    </a:lnTo>
                    <a:lnTo>
                      <a:pt x="768" y="244"/>
                    </a:lnTo>
                    <a:lnTo>
                      <a:pt x="768" y="244"/>
                    </a:lnTo>
                    <a:lnTo>
                      <a:pt x="794" y="272"/>
                    </a:lnTo>
                    <a:lnTo>
                      <a:pt x="816" y="302"/>
                    </a:lnTo>
                    <a:lnTo>
                      <a:pt x="834" y="334"/>
                    </a:lnTo>
                    <a:lnTo>
                      <a:pt x="850" y="368"/>
                    </a:lnTo>
                    <a:lnTo>
                      <a:pt x="862" y="402"/>
                    </a:lnTo>
                    <a:lnTo>
                      <a:pt x="870" y="436"/>
                    </a:lnTo>
                    <a:lnTo>
                      <a:pt x="876" y="472"/>
                    </a:lnTo>
                    <a:lnTo>
                      <a:pt x="876" y="506"/>
                    </a:lnTo>
                    <a:lnTo>
                      <a:pt x="876" y="542"/>
                    </a:lnTo>
                    <a:lnTo>
                      <a:pt x="870" y="578"/>
                    </a:lnTo>
                    <a:lnTo>
                      <a:pt x="862" y="612"/>
                    </a:lnTo>
                    <a:lnTo>
                      <a:pt x="850" y="646"/>
                    </a:lnTo>
                    <a:lnTo>
                      <a:pt x="834" y="680"/>
                    </a:lnTo>
                    <a:lnTo>
                      <a:pt x="816" y="710"/>
                    </a:lnTo>
                    <a:lnTo>
                      <a:pt x="794" y="740"/>
                    </a:lnTo>
                    <a:lnTo>
                      <a:pt x="768" y="770"/>
                    </a:lnTo>
                    <a:lnTo>
                      <a:pt x="768" y="770"/>
                    </a:lnTo>
                    <a:lnTo>
                      <a:pt x="740" y="794"/>
                    </a:lnTo>
                    <a:lnTo>
                      <a:pt x="710" y="816"/>
                    </a:lnTo>
                    <a:lnTo>
                      <a:pt x="678" y="836"/>
                    </a:lnTo>
                    <a:lnTo>
                      <a:pt x="646" y="850"/>
                    </a:lnTo>
                    <a:lnTo>
                      <a:pt x="612" y="862"/>
                    </a:lnTo>
                    <a:lnTo>
                      <a:pt x="578" y="870"/>
                    </a:lnTo>
                    <a:lnTo>
                      <a:pt x="542" y="876"/>
                    </a:lnTo>
                    <a:lnTo>
                      <a:pt x="506" y="878"/>
                    </a:lnTo>
                    <a:lnTo>
                      <a:pt x="470" y="876"/>
                    </a:lnTo>
                    <a:lnTo>
                      <a:pt x="436" y="870"/>
                    </a:lnTo>
                    <a:lnTo>
                      <a:pt x="400" y="862"/>
                    </a:lnTo>
                    <a:lnTo>
                      <a:pt x="366" y="850"/>
                    </a:lnTo>
                    <a:lnTo>
                      <a:pt x="334" y="836"/>
                    </a:lnTo>
                    <a:lnTo>
                      <a:pt x="302" y="816"/>
                    </a:lnTo>
                    <a:lnTo>
                      <a:pt x="272" y="794"/>
                    </a:lnTo>
                    <a:lnTo>
                      <a:pt x="244" y="770"/>
                    </a:lnTo>
                    <a:lnTo>
                      <a:pt x="244" y="77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4" name="Freeform 6"/>
              <p:cNvSpPr/>
              <p:nvPr/>
            </p:nvSpPr>
            <p:spPr bwMode="auto">
              <a:xfrm>
                <a:off x="2476500" y="1571625"/>
                <a:ext cx="809625" cy="809625"/>
              </a:xfrm>
              <a:custGeom>
                <a:avLst/>
                <a:gdLst>
                  <a:gd name="T0" fmla="*/ 474 w 510"/>
                  <a:gd name="T1" fmla="*/ 308 h 510"/>
                  <a:gd name="T2" fmla="*/ 168 w 510"/>
                  <a:gd name="T3" fmla="*/ 0 h 510"/>
                  <a:gd name="T4" fmla="*/ 168 w 510"/>
                  <a:gd name="T5" fmla="*/ 0 h 510"/>
                  <a:gd name="T6" fmla="*/ 150 w 510"/>
                  <a:gd name="T7" fmla="*/ 24 h 510"/>
                  <a:gd name="T8" fmla="*/ 132 w 510"/>
                  <a:gd name="T9" fmla="*/ 48 h 510"/>
                  <a:gd name="T10" fmla="*/ 112 w 510"/>
                  <a:gd name="T11" fmla="*/ 70 h 510"/>
                  <a:gd name="T12" fmla="*/ 92 w 510"/>
                  <a:gd name="T13" fmla="*/ 92 h 510"/>
                  <a:gd name="T14" fmla="*/ 92 w 510"/>
                  <a:gd name="T15" fmla="*/ 92 h 510"/>
                  <a:gd name="T16" fmla="*/ 70 w 510"/>
                  <a:gd name="T17" fmla="*/ 114 h 510"/>
                  <a:gd name="T18" fmla="*/ 48 w 510"/>
                  <a:gd name="T19" fmla="*/ 132 h 510"/>
                  <a:gd name="T20" fmla="*/ 24 w 510"/>
                  <a:gd name="T21" fmla="*/ 150 h 510"/>
                  <a:gd name="T22" fmla="*/ 0 w 510"/>
                  <a:gd name="T23" fmla="*/ 168 h 510"/>
                  <a:gd name="T24" fmla="*/ 308 w 510"/>
                  <a:gd name="T25" fmla="*/ 476 h 510"/>
                  <a:gd name="T26" fmla="*/ 308 w 510"/>
                  <a:gd name="T27" fmla="*/ 476 h 510"/>
                  <a:gd name="T28" fmla="*/ 316 w 510"/>
                  <a:gd name="T29" fmla="*/ 484 h 510"/>
                  <a:gd name="T30" fmla="*/ 326 w 510"/>
                  <a:gd name="T31" fmla="*/ 490 h 510"/>
                  <a:gd name="T32" fmla="*/ 346 w 510"/>
                  <a:gd name="T33" fmla="*/ 502 h 510"/>
                  <a:gd name="T34" fmla="*/ 368 w 510"/>
                  <a:gd name="T35" fmla="*/ 508 h 510"/>
                  <a:gd name="T36" fmla="*/ 392 w 510"/>
                  <a:gd name="T37" fmla="*/ 510 h 510"/>
                  <a:gd name="T38" fmla="*/ 414 w 510"/>
                  <a:gd name="T39" fmla="*/ 508 h 510"/>
                  <a:gd name="T40" fmla="*/ 436 w 510"/>
                  <a:gd name="T41" fmla="*/ 502 h 510"/>
                  <a:gd name="T42" fmla="*/ 456 w 510"/>
                  <a:gd name="T43" fmla="*/ 490 h 510"/>
                  <a:gd name="T44" fmla="*/ 466 w 510"/>
                  <a:gd name="T45" fmla="*/ 484 h 510"/>
                  <a:gd name="T46" fmla="*/ 474 w 510"/>
                  <a:gd name="T47" fmla="*/ 476 h 510"/>
                  <a:gd name="T48" fmla="*/ 474 w 510"/>
                  <a:gd name="T49" fmla="*/ 476 h 510"/>
                  <a:gd name="T50" fmla="*/ 482 w 510"/>
                  <a:gd name="T51" fmla="*/ 466 h 510"/>
                  <a:gd name="T52" fmla="*/ 490 w 510"/>
                  <a:gd name="T53" fmla="*/ 456 h 510"/>
                  <a:gd name="T54" fmla="*/ 500 w 510"/>
                  <a:gd name="T55" fmla="*/ 436 h 510"/>
                  <a:gd name="T56" fmla="*/ 508 w 510"/>
                  <a:gd name="T57" fmla="*/ 414 h 510"/>
                  <a:gd name="T58" fmla="*/ 510 w 510"/>
                  <a:gd name="T59" fmla="*/ 392 h 510"/>
                  <a:gd name="T60" fmla="*/ 508 w 510"/>
                  <a:gd name="T61" fmla="*/ 370 h 510"/>
                  <a:gd name="T62" fmla="*/ 500 w 510"/>
                  <a:gd name="T63" fmla="*/ 348 h 510"/>
                  <a:gd name="T64" fmla="*/ 490 w 510"/>
                  <a:gd name="T65" fmla="*/ 326 h 510"/>
                  <a:gd name="T66" fmla="*/ 482 w 510"/>
                  <a:gd name="T67" fmla="*/ 316 h 510"/>
                  <a:gd name="T68" fmla="*/ 474 w 510"/>
                  <a:gd name="T69" fmla="*/ 308 h 510"/>
                  <a:gd name="T70" fmla="*/ 474 w 510"/>
                  <a:gd name="T71" fmla="*/ 30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0" h="510">
                    <a:moveTo>
                      <a:pt x="474" y="308"/>
                    </a:moveTo>
                    <a:lnTo>
                      <a:pt x="168" y="0"/>
                    </a:lnTo>
                    <a:lnTo>
                      <a:pt x="168" y="0"/>
                    </a:lnTo>
                    <a:lnTo>
                      <a:pt x="150" y="24"/>
                    </a:lnTo>
                    <a:lnTo>
                      <a:pt x="132" y="48"/>
                    </a:lnTo>
                    <a:lnTo>
                      <a:pt x="112" y="70"/>
                    </a:lnTo>
                    <a:lnTo>
                      <a:pt x="92" y="92"/>
                    </a:lnTo>
                    <a:lnTo>
                      <a:pt x="92" y="92"/>
                    </a:lnTo>
                    <a:lnTo>
                      <a:pt x="70" y="114"/>
                    </a:lnTo>
                    <a:lnTo>
                      <a:pt x="48" y="132"/>
                    </a:lnTo>
                    <a:lnTo>
                      <a:pt x="24" y="150"/>
                    </a:lnTo>
                    <a:lnTo>
                      <a:pt x="0" y="168"/>
                    </a:lnTo>
                    <a:lnTo>
                      <a:pt x="308" y="476"/>
                    </a:lnTo>
                    <a:lnTo>
                      <a:pt x="308" y="476"/>
                    </a:lnTo>
                    <a:lnTo>
                      <a:pt x="316" y="484"/>
                    </a:lnTo>
                    <a:lnTo>
                      <a:pt x="326" y="490"/>
                    </a:lnTo>
                    <a:lnTo>
                      <a:pt x="346" y="502"/>
                    </a:lnTo>
                    <a:lnTo>
                      <a:pt x="368" y="508"/>
                    </a:lnTo>
                    <a:lnTo>
                      <a:pt x="392" y="510"/>
                    </a:lnTo>
                    <a:lnTo>
                      <a:pt x="414" y="508"/>
                    </a:lnTo>
                    <a:lnTo>
                      <a:pt x="436" y="502"/>
                    </a:lnTo>
                    <a:lnTo>
                      <a:pt x="456" y="490"/>
                    </a:lnTo>
                    <a:lnTo>
                      <a:pt x="466" y="484"/>
                    </a:lnTo>
                    <a:lnTo>
                      <a:pt x="474" y="476"/>
                    </a:lnTo>
                    <a:lnTo>
                      <a:pt x="474" y="476"/>
                    </a:lnTo>
                    <a:lnTo>
                      <a:pt x="482" y="466"/>
                    </a:lnTo>
                    <a:lnTo>
                      <a:pt x="490" y="456"/>
                    </a:lnTo>
                    <a:lnTo>
                      <a:pt x="500" y="436"/>
                    </a:lnTo>
                    <a:lnTo>
                      <a:pt x="508" y="414"/>
                    </a:lnTo>
                    <a:lnTo>
                      <a:pt x="510" y="392"/>
                    </a:lnTo>
                    <a:lnTo>
                      <a:pt x="508" y="370"/>
                    </a:lnTo>
                    <a:lnTo>
                      <a:pt x="500" y="348"/>
                    </a:lnTo>
                    <a:lnTo>
                      <a:pt x="490" y="326"/>
                    </a:lnTo>
                    <a:lnTo>
                      <a:pt x="482" y="316"/>
                    </a:lnTo>
                    <a:lnTo>
                      <a:pt x="474" y="308"/>
                    </a:lnTo>
                    <a:lnTo>
                      <a:pt x="474" y="308"/>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5" name="Freeform 7"/>
              <p:cNvSpPr/>
              <p:nvPr/>
            </p:nvSpPr>
            <p:spPr bwMode="auto">
              <a:xfrm>
                <a:off x="1498600" y="593725"/>
                <a:ext cx="431800" cy="428625"/>
              </a:xfrm>
              <a:custGeom>
                <a:avLst/>
                <a:gdLst>
                  <a:gd name="T0" fmla="*/ 0 w 272"/>
                  <a:gd name="T1" fmla="*/ 270 h 270"/>
                  <a:gd name="T2" fmla="*/ 68 w 272"/>
                  <a:gd name="T3" fmla="*/ 270 h 270"/>
                  <a:gd name="T4" fmla="*/ 68 w 272"/>
                  <a:gd name="T5" fmla="*/ 270 h 270"/>
                  <a:gd name="T6" fmla="*/ 70 w 272"/>
                  <a:gd name="T7" fmla="*/ 252 h 270"/>
                  <a:gd name="T8" fmla="*/ 76 w 272"/>
                  <a:gd name="T9" fmla="*/ 232 h 270"/>
                  <a:gd name="T10" fmla="*/ 80 w 272"/>
                  <a:gd name="T11" fmla="*/ 214 h 270"/>
                  <a:gd name="T12" fmla="*/ 88 w 272"/>
                  <a:gd name="T13" fmla="*/ 198 h 270"/>
                  <a:gd name="T14" fmla="*/ 98 w 272"/>
                  <a:gd name="T15" fmla="*/ 180 h 270"/>
                  <a:gd name="T16" fmla="*/ 108 w 272"/>
                  <a:gd name="T17" fmla="*/ 164 h 270"/>
                  <a:gd name="T18" fmla="*/ 120 w 272"/>
                  <a:gd name="T19" fmla="*/ 148 h 270"/>
                  <a:gd name="T20" fmla="*/ 134 w 272"/>
                  <a:gd name="T21" fmla="*/ 134 h 270"/>
                  <a:gd name="T22" fmla="*/ 134 w 272"/>
                  <a:gd name="T23" fmla="*/ 134 h 270"/>
                  <a:gd name="T24" fmla="*/ 148 w 272"/>
                  <a:gd name="T25" fmla="*/ 120 h 270"/>
                  <a:gd name="T26" fmla="*/ 164 w 272"/>
                  <a:gd name="T27" fmla="*/ 108 h 270"/>
                  <a:gd name="T28" fmla="*/ 180 w 272"/>
                  <a:gd name="T29" fmla="*/ 98 h 270"/>
                  <a:gd name="T30" fmla="*/ 198 w 272"/>
                  <a:gd name="T31" fmla="*/ 88 h 270"/>
                  <a:gd name="T32" fmla="*/ 216 w 272"/>
                  <a:gd name="T33" fmla="*/ 82 h 270"/>
                  <a:gd name="T34" fmla="*/ 234 w 272"/>
                  <a:gd name="T35" fmla="*/ 76 h 270"/>
                  <a:gd name="T36" fmla="*/ 252 w 272"/>
                  <a:gd name="T37" fmla="*/ 70 h 270"/>
                  <a:gd name="T38" fmla="*/ 272 w 272"/>
                  <a:gd name="T39" fmla="*/ 68 h 270"/>
                  <a:gd name="T40" fmla="*/ 272 w 272"/>
                  <a:gd name="T41" fmla="*/ 0 h 270"/>
                  <a:gd name="T42" fmla="*/ 272 w 272"/>
                  <a:gd name="T43" fmla="*/ 0 h 270"/>
                  <a:gd name="T44" fmla="*/ 246 w 272"/>
                  <a:gd name="T45" fmla="*/ 4 h 270"/>
                  <a:gd name="T46" fmla="*/ 220 w 272"/>
                  <a:gd name="T47" fmla="*/ 8 h 270"/>
                  <a:gd name="T48" fmla="*/ 196 w 272"/>
                  <a:gd name="T49" fmla="*/ 16 h 270"/>
                  <a:gd name="T50" fmla="*/ 172 w 272"/>
                  <a:gd name="T51" fmla="*/ 26 h 270"/>
                  <a:gd name="T52" fmla="*/ 148 w 272"/>
                  <a:gd name="T53" fmla="*/ 38 h 270"/>
                  <a:gd name="T54" fmla="*/ 126 w 272"/>
                  <a:gd name="T55" fmla="*/ 52 h 270"/>
                  <a:gd name="T56" fmla="*/ 106 w 272"/>
                  <a:gd name="T57" fmla="*/ 68 h 270"/>
                  <a:gd name="T58" fmla="*/ 86 w 272"/>
                  <a:gd name="T59" fmla="*/ 86 h 270"/>
                  <a:gd name="T60" fmla="*/ 86 w 272"/>
                  <a:gd name="T61" fmla="*/ 86 h 270"/>
                  <a:gd name="T62" fmla="*/ 68 w 272"/>
                  <a:gd name="T63" fmla="*/ 106 h 270"/>
                  <a:gd name="T64" fmla="*/ 52 w 272"/>
                  <a:gd name="T65" fmla="*/ 126 h 270"/>
                  <a:gd name="T66" fmla="*/ 38 w 272"/>
                  <a:gd name="T67" fmla="*/ 148 h 270"/>
                  <a:gd name="T68" fmla="*/ 26 w 272"/>
                  <a:gd name="T69" fmla="*/ 172 h 270"/>
                  <a:gd name="T70" fmla="*/ 16 w 272"/>
                  <a:gd name="T71" fmla="*/ 196 h 270"/>
                  <a:gd name="T72" fmla="*/ 8 w 272"/>
                  <a:gd name="T73" fmla="*/ 220 h 270"/>
                  <a:gd name="T74" fmla="*/ 4 w 272"/>
                  <a:gd name="T75" fmla="*/ 244 h 270"/>
                  <a:gd name="T76" fmla="*/ 0 w 272"/>
                  <a:gd name="T77" fmla="*/ 270 h 270"/>
                  <a:gd name="T78" fmla="*/ 0 w 272"/>
                  <a:gd name="T79" fmla="*/ 27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2" h="270">
                    <a:moveTo>
                      <a:pt x="0" y="270"/>
                    </a:moveTo>
                    <a:lnTo>
                      <a:pt x="68" y="270"/>
                    </a:lnTo>
                    <a:lnTo>
                      <a:pt x="68" y="270"/>
                    </a:lnTo>
                    <a:lnTo>
                      <a:pt x="70" y="252"/>
                    </a:lnTo>
                    <a:lnTo>
                      <a:pt x="76" y="232"/>
                    </a:lnTo>
                    <a:lnTo>
                      <a:pt x="80" y="214"/>
                    </a:lnTo>
                    <a:lnTo>
                      <a:pt x="88" y="198"/>
                    </a:lnTo>
                    <a:lnTo>
                      <a:pt x="98" y="180"/>
                    </a:lnTo>
                    <a:lnTo>
                      <a:pt x="108" y="164"/>
                    </a:lnTo>
                    <a:lnTo>
                      <a:pt x="120" y="148"/>
                    </a:lnTo>
                    <a:lnTo>
                      <a:pt x="134" y="134"/>
                    </a:lnTo>
                    <a:lnTo>
                      <a:pt x="134" y="134"/>
                    </a:lnTo>
                    <a:lnTo>
                      <a:pt x="148" y="120"/>
                    </a:lnTo>
                    <a:lnTo>
                      <a:pt x="164" y="108"/>
                    </a:lnTo>
                    <a:lnTo>
                      <a:pt x="180" y="98"/>
                    </a:lnTo>
                    <a:lnTo>
                      <a:pt x="198" y="88"/>
                    </a:lnTo>
                    <a:lnTo>
                      <a:pt x="216" y="82"/>
                    </a:lnTo>
                    <a:lnTo>
                      <a:pt x="234" y="76"/>
                    </a:lnTo>
                    <a:lnTo>
                      <a:pt x="252" y="70"/>
                    </a:lnTo>
                    <a:lnTo>
                      <a:pt x="272" y="68"/>
                    </a:lnTo>
                    <a:lnTo>
                      <a:pt x="272" y="0"/>
                    </a:lnTo>
                    <a:lnTo>
                      <a:pt x="272" y="0"/>
                    </a:lnTo>
                    <a:lnTo>
                      <a:pt x="246" y="4"/>
                    </a:lnTo>
                    <a:lnTo>
                      <a:pt x="220" y="8"/>
                    </a:lnTo>
                    <a:lnTo>
                      <a:pt x="196" y="16"/>
                    </a:lnTo>
                    <a:lnTo>
                      <a:pt x="172" y="26"/>
                    </a:lnTo>
                    <a:lnTo>
                      <a:pt x="148" y="38"/>
                    </a:lnTo>
                    <a:lnTo>
                      <a:pt x="126" y="52"/>
                    </a:lnTo>
                    <a:lnTo>
                      <a:pt x="106" y="68"/>
                    </a:lnTo>
                    <a:lnTo>
                      <a:pt x="86" y="86"/>
                    </a:lnTo>
                    <a:lnTo>
                      <a:pt x="86" y="86"/>
                    </a:lnTo>
                    <a:lnTo>
                      <a:pt x="68" y="106"/>
                    </a:lnTo>
                    <a:lnTo>
                      <a:pt x="52" y="126"/>
                    </a:lnTo>
                    <a:lnTo>
                      <a:pt x="38" y="148"/>
                    </a:lnTo>
                    <a:lnTo>
                      <a:pt x="26" y="172"/>
                    </a:lnTo>
                    <a:lnTo>
                      <a:pt x="16" y="196"/>
                    </a:lnTo>
                    <a:lnTo>
                      <a:pt x="8" y="220"/>
                    </a:lnTo>
                    <a:lnTo>
                      <a:pt x="4" y="244"/>
                    </a:lnTo>
                    <a:lnTo>
                      <a:pt x="0" y="270"/>
                    </a:lnTo>
                    <a:lnTo>
                      <a:pt x="0" y="270"/>
                    </a:ln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up)">
                                      <p:cBhvr>
                                        <p:cTn id="13" dur="500"/>
                                        <p:tgtEl>
                                          <p:spTgt spid="4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up)">
                                      <p:cBhvr>
                                        <p:cTn id="27" dur="500"/>
                                        <p:tgtEl>
                                          <p:spTgt spid="46"/>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63"/>
                                        </p:tgtEl>
                                        <p:attrNameLst>
                                          <p:attrName>style.visibility</p:attrName>
                                        </p:attrNameLst>
                                      </p:cBhvr>
                                      <p:to>
                                        <p:strVal val="visible"/>
                                      </p:to>
                                    </p:set>
                                    <p:anim calcmode="lin" valueType="num">
                                      <p:cBhvr>
                                        <p:cTn id="35" dur="500" fill="hold"/>
                                        <p:tgtEl>
                                          <p:spTgt spid="63"/>
                                        </p:tgtEl>
                                        <p:attrNameLst>
                                          <p:attrName>ppt_w</p:attrName>
                                        </p:attrNameLst>
                                      </p:cBhvr>
                                      <p:tavLst>
                                        <p:tav tm="0">
                                          <p:val>
                                            <p:fltVal val="0"/>
                                          </p:val>
                                        </p:tav>
                                        <p:tav tm="100000">
                                          <p:val>
                                            <p:strVal val="#ppt_w"/>
                                          </p:val>
                                        </p:tav>
                                      </p:tavLst>
                                    </p:anim>
                                    <p:anim calcmode="lin" valueType="num">
                                      <p:cBhvr>
                                        <p:cTn id="36" dur="500" fill="hold"/>
                                        <p:tgtEl>
                                          <p:spTgt spid="63"/>
                                        </p:tgtEl>
                                        <p:attrNameLst>
                                          <p:attrName>ppt_h</p:attrName>
                                        </p:attrNameLst>
                                      </p:cBhvr>
                                      <p:tavLst>
                                        <p:tav tm="0">
                                          <p:val>
                                            <p:fltVal val="0"/>
                                          </p:val>
                                        </p:tav>
                                        <p:tav tm="100000">
                                          <p:val>
                                            <p:strVal val="#ppt_h"/>
                                          </p:val>
                                        </p:tav>
                                      </p:tavLst>
                                    </p:anim>
                                    <p:animEffect transition="in" filter="fade">
                                      <p:cBhvr>
                                        <p:cTn id="37" dur="500"/>
                                        <p:tgtEl>
                                          <p:spTgt spid="63"/>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up)">
                                      <p:cBhvr>
                                        <p:cTn id="41" dur="500"/>
                                        <p:tgtEl>
                                          <p:spTgt spid="48"/>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500"/>
                                        <p:tgtEl>
                                          <p:spTgt spid="49"/>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p:cTn id="49" dur="500" fill="hold"/>
                                        <p:tgtEl>
                                          <p:spTgt spid="70"/>
                                        </p:tgtEl>
                                        <p:attrNameLst>
                                          <p:attrName>ppt_w</p:attrName>
                                        </p:attrNameLst>
                                      </p:cBhvr>
                                      <p:tavLst>
                                        <p:tav tm="0">
                                          <p:val>
                                            <p:fltVal val="0"/>
                                          </p:val>
                                        </p:tav>
                                        <p:tav tm="100000">
                                          <p:val>
                                            <p:strVal val="#ppt_w"/>
                                          </p:val>
                                        </p:tav>
                                      </p:tavLst>
                                    </p:anim>
                                    <p:anim calcmode="lin" valueType="num">
                                      <p:cBhvr>
                                        <p:cTn id="50" dur="500" fill="hold"/>
                                        <p:tgtEl>
                                          <p:spTgt spid="70"/>
                                        </p:tgtEl>
                                        <p:attrNameLst>
                                          <p:attrName>ppt_h</p:attrName>
                                        </p:attrNameLst>
                                      </p:cBhvr>
                                      <p:tavLst>
                                        <p:tav tm="0">
                                          <p:val>
                                            <p:fltVal val="0"/>
                                          </p:val>
                                        </p:tav>
                                        <p:tav tm="100000">
                                          <p:val>
                                            <p:strVal val="#ppt_h"/>
                                          </p:val>
                                        </p:tav>
                                      </p:tavLst>
                                    </p:anim>
                                    <p:animEffect transition="in" filter="fade">
                                      <p:cBhvr>
                                        <p:cTn id="51" dur="500"/>
                                        <p:tgtEl>
                                          <p:spTgt spid="70"/>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up)">
                                      <p:cBhvr>
                                        <p:cTn id="55" dur="500"/>
                                        <p:tgtEl>
                                          <p:spTgt spid="50"/>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animBg="1"/>
      <p:bldP spid="47" grpId="0"/>
      <p:bldP spid="48" grpId="0" animBg="1"/>
      <p:bldP spid="49" grpId="0"/>
      <p:bldP spid="50" grpId="0" animBg="1"/>
      <p:bldP spid="51" grpId="0"/>
    </p:bldLst>
  </p:timing>
</p:sld>
</file>

<file path=ppt/tags/tag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0.xml><?xml version="1.0" encoding="utf-8"?>
<p:tagLst xmlns:a="http://schemas.openxmlformats.org/drawingml/2006/main" xmlns:r="http://schemas.openxmlformats.org/officeDocument/2006/relationships" xmlns:p="http://schemas.openxmlformats.org/presentationml/2006/main">
  <p:tag name="SELECTED" val="True"/>
</p:tagLst>
</file>

<file path=ppt/tags/tag11.xml><?xml version="1.0" encoding="utf-8"?>
<p:tagLst xmlns:a="http://schemas.openxmlformats.org/drawingml/2006/main" xmlns:r="http://schemas.openxmlformats.org/officeDocument/2006/relationships" xmlns:p="http://schemas.openxmlformats.org/presentationml/2006/main">
  <p:tag name="SELECTED" val="True"/>
</p:tagLst>
</file>

<file path=ppt/tags/tag12.xml><?xml version="1.0" encoding="utf-8"?>
<p:tagLst xmlns:a="http://schemas.openxmlformats.org/drawingml/2006/main" xmlns:r="http://schemas.openxmlformats.org/officeDocument/2006/relationships" xmlns:p="http://schemas.openxmlformats.org/presentationml/2006/main">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ags/tag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06-绿色方案">
      <a:dk1>
        <a:sysClr val="windowText" lastClr="000000"/>
      </a:dk1>
      <a:lt1>
        <a:srgbClr val="FFFFFF"/>
      </a:lt1>
      <a:dk2>
        <a:srgbClr val="262626"/>
      </a:dk2>
      <a:lt2>
        <a:srgbClr val="E7E6E6"/>
      </a:lt2>
      <a:accent1>
        <a:srgbClr val="0D7F06"/>
      </a:accent1>
      <a:accent2>
        <a:srgbClr val="0A9307"/>
      </a:accent2>
      <a:accent3>
        <a:srgbClr val="249A22"/>
      </a:accent3>
      <a:accent4>
        <a:srgbClr val="2BAE2A"/>
      </a:accent4>
      <a:accent5>
        <a:srgbClr val="3CBD3C"/>
      </a:accent5>
      <a:accent6>
        <a:srgbClr val="74D573"/>
      </a:accent6>
      <a:hlink>
        <a:srgbClr val="92D050"/>
      </a:hlink>
      <a:folHlink>
        <a:srgbClr val="2BAE2A"/>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5230</Words>
  <Application>Microsoft Office PowerPoint</Application>
  <PresentationFormat>自定义</PresentationFormat>
  <Paragraphs>465</Paragraphs>
  <Slides>37</Slides>
  <Notes>30</Notes>
  <HiddenSlides>0</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admin</cp:lastModifiedBy>
  <cp:revision>14</cp:revision>
  <dcterms:created xsi:type="dcterms:W3CDTF">2015-05-05T08:02:00Z</dcterms:created>
  <dcterms:modified xsi:type="dcterms:W3CDTF">2017-07-22T08:07:52Z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2052-10.1.0.6660</vt:lpwstr>
  </property>
</Properties>
</file>