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</p:sldMasterIdLst>
  <p:notesMasterIdLst>
    <p:notesMasterId r:id="rId28"/>
  </p:notesMasterIdLst>
  <p:handoutMasterIdLst>
    <p:handoutMasterId r:id="rId29"/>
  </p:handoutMasterIdLst>
  <p:sldIdLst>
    <p:sldId id="3359" r:id="rId2"/>
    <p:sldId id="3360" r:id="rId3"/>
    <p:sldId id="3361" r:id="rId4"/>
    <p:sldId id="3338" r:id="rId5"/>
    <p:sldId id="3328" r:id="rId6"/>
    <p:sldId id="3354" r:id="rId7"/>
    <p:sldId id="3327" r:id="rId8"/>
    <p:sldId id="3352" r:id="rId9"/>
    <p:sldId id="3362" r:id="rId10"/>
    <p:sldId id="3333" r:id="rId11"/>
    <p:sldId id="3335" r:id="rId12"/>
    <p:sldId id="3350" r:id="rId13"/>
    <p:sldId id="3331" r:id="rId14"/>
    <p:sldId id="3336" r:id="rId15"/>
    <p:sldId id="3363" r:id="rId16"/>
    <p:sldId id="3325" r:id="rId17"/>
    <p:sldId id="3326" r:id="rId18"/>
    <p:sldId id="3349" r:id="rId19"/>
    <p:sldId id="3351" r:id="rId20"/>
    <p:sldId id="3329" r:id="rId21"/>
    <p:sldId id="3364" r:id="rId22"/>
    <p:sldId id="3330" r:id="rId23"/>
    <p:sldId id="3353" r:id="rId24"/>
    <p:sldId id="3332" r:id="rId25"/>
    <p:sldId id="3334" r:id="rId26"/>
    <p:sldId id="3365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D7"/>
    <a:srgbClr val="F2F2F2"/>
    <a:srgbClr val="1D6DC2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7" autoAdjust="0"/>
    <p:restoredTop sz="92986" autoAdjust="0"/>
  </p:normalViewPr>
  <p:slideViewPr>
    <p:cSldViewPr>
      <p:cViewPr varScale="1">
        <p:scale>
          <a:sx n="99" d="100"/>
          <a:sy n="99" d="100"/>
        </p:scale>
        <p:origin x="90" y="276"/>
      </p:cViewPr>
      <p:guideLst>
        <p:guide orient="horz" pos="328"/>
        <p:guide pos="4050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80BC-44F8-9FC5-80B34BC0E1D6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80BC-44F8-9FC5-80B34BC0E1D6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80BC-44F8-9FC5-80B34BC0E1D6}"/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80BC-44F8-9FC5-80B34BC0E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885376"/>
        <c:axId val="41511744"/>
      </c:areaChart>
      <c:catAx>
        <c:axId val="10288537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41511744"/>
        <c:crosses val="autoZero"/>
        <c:auto val="1"/>
        <c:lblAlgn val="ctr"/>
        <c:lblOffset val="100"/>
        <c:noMultiLvlLbl val="1"/>
      </c:catAx>
      <c:valAx>
        <c:axId val="41511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028853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221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36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80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5433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446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01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66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3420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653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8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60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866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00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34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41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291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09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8665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39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50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294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149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676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566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835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11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38" t="-1628" r="-1638" b="-16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6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230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101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401" y="-3208510"/>
            <a:ext cx="10441160" cy="10441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1021"/>
            <a:ext cx="12858750" cy="5149570"/>
          </a:xfrm>
          <a:prstGeom prst="rect">
            <a:avLst/>
          </a:prstGeom>
        </p:spPr>
      </p:pic>
      <p:sp>
        <p:nvSpPr>
          <p:cNvPr id="21" name="TextBox 84"/>
          <p:cNvSpPr txBox="1"/>
          <p:nvPr/>
        </p:nvSpPr>
        <p:spPr>
          <a:xfrm>
            <a:off x="5983206" y="2824164"/>
            <a:ext cx="6234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儿童成长教育</a:t>
            </a:r>
            <a:r>
              <a:rPr lang="en-US" altLang="zh-CN" sz="4800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4800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zh-CN" altLang="en-US" sz="4000" dirty="0">
              <a:solidFill>
                <a:schemeClr val="accent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9375" y="1528093"/>
            <a:ext cx="267103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9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9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3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24405" y="5713141"/>
            <a:ext cx="857097" cy="857097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6203055" y="3531845"/>
            <a:ext cx="6174762" cy="607272"/>
          </a:xfrm>
          <a:prstGeom prst="roundRect">
            <a:avLst/>
          </a:prstGeom>
          <a:solidFill>
            <a:srgbClr val="FCFCFC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26" tIns="64263" rIns="128526" bIns="64263"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6607631" y="3552730"/>
            <a:ext cx="5498177" cy="560668"/>
          </a:xfrm>
          <a:prstGeom prst="rect">
            <a:avLst/>
          </a:prstGeom>
          <a:noFill/>
        </p:spPr>
        <p:txBody>
          <a:bodyPr wrap="none" lIns="128526" tIns="64263" rIns="128526" bIns="64263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新年计划 儿童教育 成长教育</a:t>
            </a:r>
            <a:r>
              <a:rPr lang="en-US" altLang="zh-CN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 dirty="0">
              <a:solidFill>
                <a:schemeClr val="accent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Group 91"/>
          <p:cNvGrpSpPr/>
          <p:nvPr/>
        </p:nvGrpSpPr>
        <p:grpSpPr bwMode="auto">
          <a:xfrm>
            <a:off x="6218122" y="3553665"/>
            <a:ext cx="549116" cy="829850"/>
            <a:chOff x="936" y="1480"/>
            <a:chExt cx="1589" cy="2402"/>
          </a:xfrm>
        </p:grpSpPr>
        <p:grpSp>
          <p:nvGrpSpPr>
            <p:cNvPr id="27" name="组合 26"/>
            <p:cNvGrpSpPr/>
            <p:nvPr/>
          </p:nvGrpSpPr>
          <p:grpSpPr bwMode="auto">
            <a:xfrm>
              <a:off x="985" y="1583"/>
              <a:ext cx="1441" cy="2299"/>
              <a:chOff x="1754168" y="3653262"/>
              <a:chExt cx="1857599" cy="296805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4219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chemeClr val="accent2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336919" y="4093187"/>
                <a:ext cx="689023" cy="25281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sz="3797" b="1">
                  <a:solidFill>
                    <a:srgbClr val="CA00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4"/>
            <p:cNvGrpSpPr/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363" y="3631368"/>
            <a:ext cx="2074262" cy="497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66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5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457E-6 -3.56453E-6 L 0.42037 0.0008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2" y="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87654E-7 2.01932E-6 L 0.41457 -0.002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8" y="-1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65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1" grpId="0"/>
      <p:bldP spid="22" grpId="0"/>
      <p:bldP spid="24" grpId="0" animBg="1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893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7" y="1541333"/>
            <a:ext cx="0" cy="495460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77" y="1878528"/>
            <a:ext cx="980210" cy="204820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76" y="4863192"/>
            <a:ext cx="981941" cy="204820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76" y="3253894"/>
            <a:ext cx="981941" cy="204820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993" y="1817792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992" y="3192811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992" y="4812879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4657" y="2138535"/>
            <a:ext cx="2561167" cy="831542"/>
            <a:chOff x="-158386" y="2124222"/>
            <a:chExt cx="4463257" cy="907922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4657" y="5210834"/>
            <a:ext cx="2562925" cy="831542"/>
            <a:chOff x="-159167" y="2124222"/>
            <a:chExt cx="4466319" cy="907922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769" y="3636455"/>
            <a:ext cx="2725120" cy="831540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423" y="2317574"/>
            <a:ext cx="3913520" cy="614460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99806" y="3815499"/>
            <a:ext cx="3913520" cy="614460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423" y="5389872"/>
            <a:ext cx="3913520" cy="614460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5585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47903" y="1680909"/>
            <a:ext cx="7307335" cy="4821800"/>
            <a:chOff x="1700421" y="1195378"/>
            <a:chExt cx="4014587" cy="3429024"/>
          </a:xfrm>
        </p:grpSpPr>
        <p:sp>
          <p:nvSpPr>
            <p:cNvPr id="10" name="Rectangle 9"/>
            <p:cNvSpPr/>
            <p:nvPr/>
          </p:nvSpPr>
          <p:spPr>
            <a:xfrm>
              <a:off x="3786182" y="1195378"/>
              <a:ext cx="1928826" cy="17335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00421" y="3000378"/>
              <a:ext cx="4014587" cy="162402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4087060" y="1843247"/>
              <a:ext cx="1289538" cy="539132"/>
              <a:chOff x="4087060" y="1843247"/>
              <a:chExt cx="1289538" cy="539132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094969" y="2119729"/>
                <a:ext cx="1281629" cy="26265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087060" y="1843247"/>
                <a:ext cx="1289538" cy="21887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8710858" y="1680908"/>
            <a:ext cx="3044806" cy="4821800"/>
            <a:chOff x="5786446" y="1214428"/>
            <a:chExt cx="1928826" cy="3429024"/>
          </a:xfrm>
        </p:grpSpPr>
        <p:sp>
          <p:nvSpPr>
            <p:cNvPr id="8" name="Rectangle 7"/>
            <p:cNvSpPr/>
            <p:nvPr/>
          </p:nvSpPr>
          <p:spPr>
            <a:xfrm>
              <a:off x="5786446" y="1214428"/>
              <a:ext cx="1928826" cy="1143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786446" y="2428874"/>
              <a:ext cx="1928826" cy="221457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054618" y="1489077"/>
              <a:ext cx="1444578" cy="619841"/>
              <a:chOff x="6054618" y="1489077"/>
              <a:chExt cx="1444578" cy="619841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6054619" y="1846267"/>
                <a:ext cx="1444577" cy="26265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054618" y="1489077"/>
                <a:ext cx="1169823" cy="17510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3" name="Rectangle 12"/>
          <p:cNvSpPr/>
          <p:nvPr/>
        </p:nvSpPr>
        <p:spPr>
          <a:xfrm>
            <a:off x="1247903" y="1680908"/>
            <a:ext cx="3640872" cy="243768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7374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gallery dir="l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1299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23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flipV="1">
            <a:off x="-12505" y="-12856"/>
            <a:ext cx="6314473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70191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81077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87384" h="6894575">
                <a:moveTo>
                  <a:pt x="1601745" y="0"/>
                </a:moveTo>
                <a:lnTo>
                  <a:pt x="5987384" y="0"/>
                </a:lnTo>
                <a:lnTo>
                  <a:pt x="2252280" y="6894575"/>
                </a:lnTo>
                <a:lnTo>
                  <a:pt x="0" y="6881077"/>
                </a:lnTo>
                <a:lnTo>
                  <a:pt x="0" y="2891132"/>
                </a:lnTo>
                <a:lnTo>
                  <a:pt x="160174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758687" y="2106765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accent2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03</a:t>
            </a:r>
            <a:endParaRPr lang="zh-CN" altLang="en-US" sz="9280" dirty="0">
              <a:solidFill>
                <a:schemeClr val="accent2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3941" y="3374600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36639" y="4024401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76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64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87" y="799329"/>
            <a:ext cx="6080522" cy="60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3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/>
      <p:bldP spid="33" grpId="0"/>
      <p:bldP spid="34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94287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03149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4251" y="2520464"/>
            <a:ext cx="6169263" cy="3209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4601" y="2520462"/>
            <a:ext cx="3343543" cy="32094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28820" y="2520462"/>
            <a:ext cx="3343543" cy="320948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50065" y="3309747"/>
            <a:ext cx="4536254" cy="194861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13255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92647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-10671"/>
            <a:ext cx="12868275" cy="7240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60270" y="9005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60270" y="1306529"/>
            <a:ext cx="1549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21" name="矩形 20"/>
          <p:cNvSpPr/>
          <p:nvPr/>
        </p:nvSpPr>
        <p:spPr>
          <a:xfrm>
            <a:off x="6372936" y="250"/>
            <a:ext cx="4786041" cy="723215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964453" y="1423720"/>
            <a:ext cx="5839147" cy="815052"/>
            <a:chOff x="5727700" y="1349829"/>
            <a:chExt cx="5537060" cy="1169534"/>
          </a:xfrm>
        </p:grpSpPr>
        <p:sp>
          <p:nvSpPr>
            <p:cNvPr id="23" name="任意多边形 22"/>
            <p:cNvSpPr/>
            <p:nvPr/>
          </p:nvSpPr>
          <p:spPr>
            <a:xfrm>
              <a:off x="5727700" y="2333625"/>
              <a:ext cx="390525" cy="185738"/>
            </a:xfrm>
            <a:custGeom>
              <a:avLst/>
              <a:gdLst>
                <a:gd name="connsiteX0" fmla="*/ 0 w 390525"/>
                <a:gd name="connsiteY0" fmla="*/ 0 h 185738"/>
                <a:gd name="connsiteX1" fmla="*/ 390525 w 390525"/>
                <a:gd name="connsiteY1" fmla="*/ 185738 h 185738"/>
                <a:gd name="connsiteX2" fmla="*/ 390525 w 390525"/>
                <a:gd name="connsiteY2" fmla="*/ 4763 h 185738"/>
                <a:gd name="connsiteX3" fmla="*/ 0 w 390525"/>
                <a:gd name="connsiteY3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185738">
                  <a:moveTo>
                    <a:pt x="0" y="0"/>
                  </a:moveTo>
                  <a:lnTo>
                    <a:pt x="390525" y="185738"/>
                  </a:lnTo>
                  <a:lnTo>
                    <a:pt x="390525" y="4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733143" y="1349829"/>
              <a:ext cx="4920343" cy="9869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0652760" y="1431834"/>
              <a:ext cx="612000" cy="822960"/>
            </a:xfrm>
            <a:custGeom>
              <a:avLst/>
              <a:gdLst>
                <a:gd name="connsiteX0" fmla="*/ 948690 w 982980"/>
                <a:gd name="connsiteY0" fmla="*/ 0 h 822960"/>
                <a:gd name="connsiteX1" fmla="*/ 788670 w 982980"/>
                <a:gd name="connsiteY1" fmla="*/ 445770 h 822960"/>
                <a:gd name="connsiteX2" fmla="*/ 982980 w 982980"/>
                <a:gd name="connsiteY2" fmla="*/ 822960 h 822960"/>
                <a:gd name="connsiteX3" fmla="*/ 0 w 982980"/>
                <a:gd name="connsiteY3" fmla="*/ 822960 h 822960"/>
                <a:gd name="connsiteX4" fmla="*/ 0 w 982980"/>
                <a:gd name="connsiteY4" fmla="*/ 0 h 822960"/>
                <a:gd name="connsiteX5" fmla="*/ 948690 w 982980"/>
                <a:gd name="connsiteY5" fmla="*/ 0 h 82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980" h="822960">
                  <a:moveTo>
                    <a:pt x="948690" y="0"/>
                  </a:moveTo>
                  <a:lnTo>
                    <a:pt x="788670" y="445770"/>
                  </a:lnTo>
                  <a:lnTo>
                    <a:pt x="982980" y="822960"/>
                  </a:lnTo>
                  <a:lnTo>
                    <a:pt x="0" y="822960"/>
                  </a:lnTo>
                  <a:lnTo>
                    <a:pt x="0" y="0"/>
                  </a:lnTo>
                  <a:lnTo>
                    <a:pt x="94869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64453" y="2454711"/>
            <a:ext cx="5839147" cy="815052"/>
            <a:chOff x="5727700" y="1349829"/>
            <a:chExt cx="5537060" cy="1169534"/>
          </a:xfrm>
        </p:grpSpPr>
        <p:sp>
          <p:nvSpPr>
            <p:cNvPr id="27" name="任意多边形 26"/>
            <p:cNvSpPr/>
            <p:nvPr/>
          </p:nvSpPr>
          <p:spPr>
            <a:xfrm>
              <a:off x="5727700" y="2333625"/>
              <a:ext cx="390525" cy="185738"/>
            </a:xfrm>
            <a:custGeom>
              <a:avLst/>
              <a:gdLst>
                <a:gd name="connsiteX0" fmla="*/ 0 w 390525"/>
                <a:gd name="connsiteY0" fmla="*/ 0 h 185738"/>
                <a:gd name="connsiteX1" fmla="*/ 390525 w 390525"/>
                <a:gd name="connsiteY1" fmla="*/ 185738 h 185738"/>
                <a:gd name="connsiteX2" fmla="*/ 390525 w 390525"/>
                <a:gd name="connsiteY2" fmla="*/ 4763 h 185738"/>
                <a:gd name="connsiteX3" fmla="*/ 0 w 390525"/>
                <a:gd name="connsiteY3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185738">
                  <a:moveTo>
                    <a:pt x="0" y="0"/>
                  </a:moveTo>
                  <a:lnTo>
                    <a:pt x="390525" y="185738"/>
                  </a:lnTo>
                  <a:lnTo>
                    <a:pt x="390525" y="4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733143" y="1349829"/>
              <a:ext cx="4920343" cy="9869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652760" y="1431834"/>
              <a:ext cx="612000" cy="822960"/>
            </a:xfrm>
            <a:custGeom>
              <a:avLst/>
              <a:gdLst>
                <a:gd name="connsiteX0" fmla="*/ 948690 w 982980"/>
                <a:gd name="connsiteY0" fmla="*/ 0 h 822960"/>
                <a:gd name="connsiteX1" fmla="*/ 788670 w 982980"/>
                <a:gd name="connsiteY1" fmla="*/ 445770 h 822960"/>
                <a:gd name="connsiteX2" fmla="*/ 982980 w 982980"/>
                <a:gd name="connsiteY2" fmla="*/ 822960 h 822960"/>
                <a:gd name="connsiteX3" fmla="*/ 0 w 982980"/>
                <a:gd name="connsiteY3" fmla="*/ 822960 h 822960"/>
                <a:gd name="connsiteX4" fmla="*/ 0 w 982980"/>
                <a:gd name="connsiteY4" fmla="*/ 0 h 822960"/>
                <a:gd name="connsiteX5" fmla="*/ 948690 w 982980"/>
                <a:gd name="connsiteY5" fmla="*/ 0 h 82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980" h="822960">
                  <a:moveTo>
                    <a:pt x="948690" y="0"/>
                  </a:moveTo>
                  <a:lnTo>
                    <a:pt x="788670" y="445770"/>
                  </a:lnTo>
                  <a:lnTo>
                    <a:pt x="982980" y="822960"/>
                  </a:lnTo>
                  <a:lnTo>
                    <a:pt x="0" y="822960"/>
                  </a:lnTo>
                  <a:lnTo>
                    <a:pt x="0" y="0"/>
                  </a:lnTo>
                  <a:lnTo>
                    <a:pt x="94869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64453" y="3485703"/>
            <a:ext cx="5839147" cy="815052"/>
            <a:chOff x="5727700" y="1349829"/>
            <a:chExt cx="5537060" cy="1169534"/>
          </a:xfrm>
        </p:grpSpPr>
        <p:sp>
          <p:nvSpPr>
            <p:cNvPr id="31" name="任意多边形 30"/>
            <p:cNvSpPr/>
            <p:nvPr/>
          </p:nvSpPr>
          <p:spPr>
            <a:xfrm>
              <a:off x="5727700" y="2333625"/>
              <a:ext cx="390525" cy="185738"/>
            </a:xfrm>
            <a:custGeom>
              <a:avLst/>
              <a:gdLst>
                <a:gd name="connsiteX0" fmla="*/ 0 w 390525"/>
                <a:gd name="connsiteY0" fmla="*/ 0 h 185738"/>
                <a:gd name="connsiteX1" fmla="*/ 390525 w 390525"/>
                <a:gd name="connsiteY1" fmla="*/ 185738 h 185738"/>
                <a:gd name="connsiteX2" fmla="*/ 390525 w 390525"/>
                <a:gd name="connsiteY2" fmla="*/ 4763 h 185738"/>
                <a:gd name="connsiteX3" fmla="*/ 0 w 390525"/>
                <a:gd name="connsiteY3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185738">
                  <a:moveTo>
                    <a:pt x="0" y="0"/>
                  </a:moveTo>
                  <a:lnTo>
                    <a:pt x="390525" y="185738"/>
                  </a:lnTo>
                  <a:lnTo>
                    <a:pt x="390525" y="4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33143" y="1349829"/>
              <a:ext cx="4920343" cy="9869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0652760" y="1431834"/>
              <a:ext cx="612000" cy="822960"/>
            </a:xfrm>
            <a:custGeom>
              <a:avLst/>
              <a:gdLst>
                <a:gd name="connsiteX0" fmla="*/ 948690 w 982980"/>
                <a:gd name="connsiteY0" fmla="*/ 0 h 822960"/>
                <a:gd name="connsiteX1" fmla="*/ 788670 w 982980"/>
                <a:gd name="connsiteY1" fmla="*/ 445770 h 822960"/>
                <a:gd name="connsiteX2" fmla="*/ 982980 w 982980"/>
                <a:gd name="connsiteY2" fmla="*/ 822960 h 822960"/>
                <a:gd name="connsiteX3" fmla="*/ 0 w 982980"/>
                <a:gd name="connsiteY3" fmla="*/ 822960 h 822960"/>
                <a:gd name="connsiteX4" fmla="*/ 0 w 982980"/>
                <a:gd name="connsiteY4" fmla="*/ 0 h 822960"/>
                <a:gd name="connsiteX5" fmla="*/ 948690 w 982980"/>
                <a:gd name="connsiteY5" fmla="*/ 0 h 82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980" h="822960">
                  <a:moveTo>
                    <a:pt x="948690" y="0"/>
                  </a:moveTo>
                  <a:lnTo>
                    <a:pt x="788670" y="445770"/>
                  </a:lnTo>
                  <a:lnTo>
                    <a:pt x="982980" y="822960"/>
                  </a:lnTo>
                  <a:lnTo>
                    <a:pt x="0" y="822960"/>
                  </a:lnTo>
                  <a:lnTo>
                    <a:pt x="0" y="0"/>
                  </a:lnTo>
                  <a:lnTo>
                    <a:pt x="94869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64453" y="4516693"/>
            <a:ext cx="5839146" cy="815052"/>
            <a:chOff x="5727700" y="1349829"/>
            <a:chExt cx="5537059" cy="1169534"/>
          </a:xfrm>
        </p:grpSpPr>
        <p:sp>
          <p:nvSpPr>
            <p:cNvPr id="35" name="任意多边形 34"/>
            <p:cNvSpPr/>
            <p:nvPr/>
          </p:nvSpPr>
          <p:spPr>
            <a:xfrm>
              <a:off x="5727700" y="2333625"/>
              <a:ext cx="390525" cy="185738"/>
            </a:xfrm>
            <a:custGeom>
              <a:avLst/>
              <a:gdLst>
                <a:gd name="connsiteX0" fmla="*/ 0 w 390525"/>
                <a:gd name="connsiteY0" fmla="*/ 0 h 185738"/>
                <a:gd name="connsiteX1" fmla="*/ 390525 w 390525"/>
                <a:gd name="connsiteY1" fmla="*/ 185738 h 185738"/>
                <a:gd name="connsiteX2" fmla="*/ 390525 w 390525"/>
                <a:gd name="connsiteY2" fmla="*/ 4763 h 185738"/>
                <a:gd name="connsiteX3" fmla="*/ 0 w 390525"/>
                <a:gd name="connsiteY3" fmla="*/ 0 h 1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25" h="185738">
                  <a:moveTo>
                    <a:pt x="0" y="0"/>
                  </a:moveTo>
                  <a:lnTo>
                    <a:pt x="390525" y="185738"/>
                  </a:lnTo>
                  <a:lnTo>
                    <a:pt x="390525" y="47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733143" y="1349829"/>
              <a:ext cx="4920343" cy="98697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0652759" y="1431834"/>
              <a:ext cx="612000" cy="822960"/>
            </a:xfrm>
            <a:custGeom>
              <a:avLst/>
              <a:gdLst>
                <a:gd name="connsiteX0" fmla="*/ 948690 w 982980"/>
                <a:gd name="connsiteY0" fmla="*/ 0 h 822960"/>
                <a:gd name="connsiteX1" fmla="*/ 788670 w 982980"/>
                <a:gd name="connsiteY1" fmla="*/ 445770 h 822960"/>
                <a:gd name="connsiteX2" fmla="*/ 982980 w 982980"/>
                <a:gd name="connsiteY2" fmla="*/ 822960 h 822960"/>
                <a:gd name="connsiteX3" fmla="*/ 0 w 982980"/>
                <a:gd name="connsiteY3" fmla="*/ 822960 h 822960"/>
                <a:gd name="connsiteX4" fmla="*/ 0 w 982980"/>
                <a:gd name="connsiteY4" fmla="*/ 0 h 822960"/>
                <a:gd name="connsiteX5" fmla="*/ 948690 w 982980"/>
                <a:gd name="connsiteY5" fmla="*/ 0 h 822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2980" h="822960">
                  <a:moveTo>
                    <a:pt x="948690" y="0"/>
                  </a:moveTo>
                  <a:lnTo>
                    <a:pt x="788670" y="445770"/>
                  </a:lnTo>
                  <a:lnTo>
                    <a:pt x="982980" y="822960"/>
                  </a:lnTo>
                  <a:lnTo>
                    <a:pt x="0" y="822960"/>
                  </a:lnTo>
                  <a:lnTo>
                    <a:pt x="0" y="0"/>
                  </a:lnTo>
                  <a:lnTo>
                    <a:pt x="948690" y="0"/>
                  </a:lnTo>
                  <a:close/>
                </a:path>
              </a:pathLst>
            </a:custGeom>
            <a:solidFill>
              <a:srgbClr val="9D9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811070" y="156993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811070" y="257440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811070" y="361522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811070" y="465604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1163409" y="1569937"/>
            <a:ext cx="50206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1163409" y="2580143"/>
            <a:ext cx="50206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1163409" y="3605655"/>
            <a:ext cx="50206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1163409" y="4661778"/>
            <a:ext cx="502061" cy="41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460" y="2798622"/>
            <a:ext cx="5705974" cy="419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3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1047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flipV="1">
            <a:off x="-12505" y="-12856"/>
            <a:ext cx="6314473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70191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81077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87384" h="6894575">
                <a:moveTo>
                  <a:pt x="1601745" y="0"/>
                </a:moveTo>
                <a:lnTo>
                  <a:pt x="5987384" y="0"/>
                </a:lnTo>
                <a:lnTo>
                  <a:pt x="2252280" y="6894575"/>
                </a:lnTo>
                <a:lnTo>
                  <a:pt x="0" y="6881077"/>
                </a:lnTo>
                <a:lnTo>
                  <a:pt x="0" y="2891132"/>
                </a:lnTo>
                <a:lnTo>
                  <a:pt x="160174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758687" y="2106765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accent2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04</a:t>
            </a:r>
            <a:endParaRPr lang="zh-CN" altLang="en-US" sz="9280" dirty="0">
              <a:solidFill>
                <a:schemeClr val="accent2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3941" y="3374600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36639" y="4024401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76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64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87" y="799329"/>
            <a:ext cx="6080522" cy="60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08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/>
      <p:bldP spid="33" grpId="0"/>
      <p:bldP spid="34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75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73878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4307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969744" y="2484865"/>
            <a:ext cx="3148260" cy="1095314"/>
            <a:chOff x="6597339" y="1985092"/>
            <a:chExt cx="2240006" cy="778278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712692" cy="754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949654" y="4768454"/>
            <a:ext cx="3168351" cy="1180141"/>
            <a:chOff x="6597339" y="3205806"/>
            <a:chExt cx="2252853" cy="838848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1" y="3289902"/>
              <a:ext cx="1713181" cy="754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812800" y="2484865"/>
            <a:ext cx="3093967" cy="1115404"/>
            <a:chOff x="189578" y="1980213"/>
            <a:chExt cx="2200182" cy="793261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7" cy="755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68736" y="4788543"/>
            <a:ext cx="3238031" cy="1160051"/>
            <a:chOff x="87131" y="3201419"/>
            <a:chExt cx="2302629" cy="825889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87131" y="3271347"/>
              <a:ext cx="1708930" cy="7559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sp>
        <p:nvSpPr>
          <p:cNvPr id="24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6801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0648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143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401" y="-3208510"/>
            <a:ext cx="10441160" cy="10441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1021"/>
            <a:ext cx="12858750" cy="5149570"/>
          </a:xfrm>
          <a:prstGeom prst="rect">
            <a:avLst/>
          </a:prstGeom>
        </p:spPr>
      </p:pic>
      <p:sp>
        <p:nvSpPr>
          <p:cNvPr id="21" name="TextBox 84"/>
          <p:cNvSpPr txBox="1"/>
          <p:nvPr/>
        </p:nvSpPr>
        <p:spPr>
          <a:xfrm>
            <a:off x="6203055" y="2824164"/>
            <a:ext cx="4431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accent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感谢聆听 批评指导</a:t>
            </a:r>
            <a:endParaRPr lang="zh-CN" altLang="en-US" sz="4000" dirty="0">
              <a:solidFill>
                <a:schemeClr val="accent4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9375" y="1528093"/>
            <a:ext cx="2671030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9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9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3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24405" y="5713141"/>
            <a:ext cx="857097" cy="857097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6203055" y="3531845"/>
            <a:ext cx="6174762" cy="607272"/>
          </a:xfrm>
          <a:prstGeom prst="roundRect">
            <a:avLst/>
          </a:prstGeom>
          <a:solidFill>
            <a:srgbClr val="FCFCFC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26" tIns="64263" rIns="128526" bIns="64263"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6607631" y="3552730"/>
            <a:ext cx="5498177" cy="560668"/>
          </a:xfrm>
          <a:prstGeom prst="rect">
            <a:avLst/>
          </a:prstGeom>
          <a:noFill/>
        </p:spPr>
        <p:txBody>
          <a:bodyPr wrap="none" lIns="128526" tIns="64263" rIns="128526" bIns="64263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新年计划 儿童教育 成长教育</a:t>
            </a:r>
            <a:r>
              <a:rPr lang="en-US" altLang="zh-CN" sz="2800" dirty="0" smtClean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 dirty="0">
              <a:solidFill>
                <a:schemeClr val="accent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Group 91"/>
          <p:cNvGrpSpPr/>
          <p:nvPr/>
        </p:nvGrpSpPr>
        <p:grpSpPr bwMode="auto">
          <a:xfrm>
            <a:off x="6218122" y="3553665"/>
            <a:ext cx="549116" cy="829850"/>
            <a:chOff x="936" y="1480"/>
            <a:chExt cx="1589" cy="2402"/>
          </a:xfrm>
        </p:grpSpPr>
        <p:grpSp>
          <p:nvGrpSpPr>
            <p:cNvPr id="27" name="组合 26"/>
            <p:cNvGrpSpPr/>
            <p:nvPr/>
          </p:nvGrpSpPr>
          <p:grpSpPr bwMode="auto">
            <a:xfrm>
              <a:off x="985" y="1583"/>
              <a:ext cx="1441" cy="2299"/>
              <a:chOff x="1754168" y="3653262"/>
              <a:chExt cx="1857599" cy="296805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4219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chemeClr val="accent2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336919" y="4093187"/>
                <a:ext cx="689023" cy="25281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lang="zh-CN" altLang="zh-CN" sz="3797" b="1">
                  <a:solidFill>
                    <a:srgbClr val="CA009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4"/>
            <p:cNvGrpSpPr/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363" y="3631368"/>
            <a:ext cx="2074262" cy="497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14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2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25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25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25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3457E-6 -3.56453E-6 L 0.42037 0.0008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2" y="4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87654E-7 2.01932E-6 L 0.41457 -0.002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28" y="-11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425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1" grpId="0"/>
      <p:bldP spid="22" grpId="0"/>
      <p:bldP spid="24" grpId="0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flipV="1">
            <a:off x="-12505" y="-12856"/>
            <a:ext cx="6314473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70191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81077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87384" h="6894575">
                <a:moveTo>
                  <a:pt x="1601745" y="0"/>
                </a:moveTo>
                <a:lnTo>
                  <a:pt x="5987384" y="0"/>
                </a:lnTo>
                <a:lnTo>
                  <a:pt x="2252280" y="6894575"/>
                </a:lnTo>
                <a:lnTo>
                  <a:pt x="0" y="6881077"/>
                </a:lnTo>
                <a:lnTo>
                  <a:pt x="0" y="2891132"/>
                </a:lnTo>
                <a:lnTo>
                  <a:pt x="160174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758687" y="2106765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>
                <a:solidFill>
                  <a:schemeClr val="accent2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01</a:t>
            </a:r>
            <a:endParaRPr lang="zh-CN" altLang="en-US" sz="9280" dirty="0">
              <a:solidFill>
                <a:schemeClr val="accent2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3941" y="3374600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36639" y="4024401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76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87" y="799329"/>
            <a:ext cx="6080522" cy="60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/>
      <p:bldP spid="33" grpId="0"/>
      <p:bldP spid="34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>
            <a:spLocks/>
          </p:cNvSpPr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778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8142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07" y="1765574"/>
            <a:ext cx="12857339" cy="27000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533697" y="1980429"/>
            <a:ext cx="2996426" cy="30263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968890" y="1980428"/>
            <a:ext cx="2046599" cy="2067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2328627" y="2356738"/>
            <a:ext cx="2251260" cy="22737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027269" y="3013960"/>
            <a:ext cx="2724025" cy="27512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flipH="1">
            <a:off x="4303269" y="3831768"/>
            <a:ext cx="2172026" cy="1199170"/>
            <a:chOff x="9834902" y="2521756"/>
            <a:chExt cx="2059628" cy="1137115"/>
          </a:xfrm>
        </p:grpSpPr>
        <p:sp>
          <p:nvSpPr>
            <p:cNvPr id="13" name="TextBox 12"/>
            <p:cNvSpPr txBox="1"/>
            <p:nvPr/>
          </p:nvSpPr>
          <p:spPr>
            <a:xfrm>
              <a:off x="10181298" y="2521756"/>
              <a:ext cx="136682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834902" y="2921646"/>
              <a:ext cx="2059628" cy="737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4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 flipH="1">
            <a:off x="7991350" y="3086193"/>
            <a:ext cx="2081118" cy="1092126"/>
            <a:chOff x="9692146" y="2761849"/>
            <a:chExt cx="2345140" cy="1035609"/>
          </a:xfrm>
        </p:grpSpPr>
        <p:sp>
          <p:nvSpPr>
            <p:cNvPr id="20" name="TextBox 19"/>
            <p:cNvSpPr txBox="1"/>
            <p:nvPr/>
          </p:nvSpPr>
          <p:spPr>
            <a:xfrm>
              <a:off x="10052575" y="2761849"/>
              <a:ext cx="1624286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692146" y="3060234"/>
              <a:ext cx="2345140" cy="7372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4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flipH="1">
            <a:off x="2617869" y="2780641"/>
            <a:ext cx="1672776" cy="1267427"/>
            <a:chOff x="9901383" y="2761849"/>
            <a:chExt cx="1926666" cy="1201843"/>
          </a:xfrm>
        </p:grpSpPr>
        <p:sp>
          <p:nvSpPr>
            <p:cNvPr id="23" name="TextBox 22"/>
            <p:cNvSpPr txBox="1"/>
            <p:nvPr/>
          </p:nvSpPr>
          <p:spPr>
            <a:xfrm>
              <a:off x="10034617" y="2761849"/>
              <a:ext cx="166019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901383" y="3060233"/>
              <a:ext cx="1926666" cy="903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4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 flipH="1">
            <a:off x="6204721" y="2283476"/>
            <a:ext cx="1574936" cy="1267430"/>
            <a:chOff x="9968706" y="2761849"/>
            <a:chExt cx="1792020" cy="1201844"/>
          </a:xfrm>
        </p:grpSpPr>
        <p:sp>
          <p:nvSpPr>
            <p:cNvPr id="26" name="TextBox 25"/>
            <p:cNvSpPr txBox="1"/>
            <p:nvPr/>
          </p:nvSpPr>
          <p:spPr>
            <a:xfrm>
              <a:off x="10044663" y="2761849"/>
              <a:ext cx="1640101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9968706" y="3060235"/>
              <a:ext cx="1792020" cy="903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94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94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33414" y="544959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33414" y="5709273"/>
            <a:ext cx="4231763" cy="44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4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94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94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25991" y="544959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835648" y="5709273"/>
            <a:ext cx="4231763" cy="44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94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949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94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7560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8" grpId="0" animBg="1"/>
      <p:bldP spid="9" grpId="0" animBg="1"/>
      <p:bldP spid="6" grpId="0" animBg="1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61980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82810" y="1312863"/>
            <a:ext cx="8375587" cy="55321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12800" y="1312863"/>
            <a:ext cx="4029300" cy="5183187"/>
            <a:chOff x="1054101" y="584198"/>
            <a:chExt cx="2864758" cy="3686025"/>
          </a:xfrm>
          <a:solidFill>
            <a:schemeClr val="accent1"/>
          </a:solidFill>
        </p:grpSpPr>
        <p:sp>
          <p:nvSpPr>
            <p:cNvPr id="44" name="任意多边形 43"/>
            <p:cNvSpPr/>
            <p:nvPr/>
          </p:nvSpPr>
          <p:spPr>
            <a:xfrm rot="16200000">
              <a:off x="643467" y="994832"/>
              <a:ext cx="3686025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394" name="组合 7"/>
            <p:cNvGrpSpPr>
              <a:grpSpLocks/>
            </p:cNvGrpSpPr>
            <p:nvPr/>
          </p:nvGrpSpPr>
          <p:grpSpPr bwMode="auto">
            <a:xfrm>
              <a:off x="1306452" y="910672"/>
              <a:ext cx="2329068" cy="2790961"/>
              <a:chOff x="1708552" y="129044"/>
              <a:chExt cx="2327948" cy="2791359"/>
            </a:xfrm>
            <a:grpFill/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424868"/>
                <a:ext cx="2327948" cy="24955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</a:t>
                </a:r>
                <a:endPara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endPara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</a:p>
            </p:txBody>
          </p:sp>
          <p:sp>
            <p:nvSpPr>
              <p:cNvPr id="16396" name="文本框 13"/>
              <p:cNvSpPr txBox="1">
                <a:spLocks noChangeArrowheads="1"/>
              </p:cNvSpPr>
              <p:nvPr/>
            </p:nvSpPr>
            <p:spPr bwMode="auto">
              <a:xfrm>
                <a:off x="1708552" y="129044"/>
                <a:ext cx="1312309" cy="17512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10" name="TextBox 39"/>
          <p:cNvSpPr txBox="1"/>
          <p:nvPr/>
        </p:nvSpPr>
        <p:spPr>
          <a:xfrm>
            <a:off x="8013551" y="2052748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9"/>
          <p:cNvSpPr txBox="1"/>
          <p:nvPr/>
        </p:nvSpPr>
        <p:spPr>
          <a:xfrm>
            <a:off x="6717407" y="4157319"/>
            <a:ext cx="5475162" cy="10860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105936" y="207354"/>
            <a:ext cx="264687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4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 flipV="1">
            <a:off x="-12505" y="-12856"/>
            <a:ext cx="6314473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70191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  <a:gd name="connsiteX0" fmla="*/ 1601745 w 5987384"/>
              <a:gd name="connsiteY0" fmla="*/ 0 h 6894575"/>
              <a:gd name="connsiteX1" fmla="*/ 5987384 w 5987384"/>
              <a:gd name="connsiteY1" fmla="*/ 0 h 6894575"/>
              <a:gd name="connsiteX2" fmla="*/ 2252280 w 5987384"/>
              <a:gd name="connsiteY2" fmla="*/ 6894575 h 6894575"/>
              <a:gd name="connsiteX3" fmla="*/ 0 w 5987384"/>
              <a:gd name="connsiteY3" fmla="*/ 6881077 h 6894575"/>
              <a:gd name="connsiteX4" fmla="*/ 0 w 5987384"/>
              <a:gd name="connsiteY4" fmla="*/ 2891132 h 6894575"/>
              <a:gd name="connsiteX5" fmla="*/ 1601745 w 5987384"/>
              <a:gd name="connsiteY5" fmla="*/ 0 h 689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87384" h="6894575">
                <a:moveTo>
                  <a:pt x="1601745" y="0"/>
                </a:moveTo>
                <a:lnTo>
                  <a:pt x="5987384" y="0"/>
                </a:lnTo>
                <a:lnTo>
                  <a:pt x="2252280" y="6894575"/>
                </a:lnTo>
                <a:lnTo>
                  <a:pt x="0" y="6881077"/>
                </a:lnTo>
                <a:lnTo>
                  <a:pt x="0" y="2891132"/>
                </a:lnTo>
                <a:lnTo>
                  <a:pt x="160174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758687" y="2106765"/>
            <a:ext cx="2168810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280" dirty="0" smtClean="0">
                <a:solidFill>
                  <a:schemeClr val="accent2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02</a:t>
            </a:r>
            <a:endParaRPr lang="zh-CN" altLang="en-US" sz="9280" dirty="0">
              <a:solidFill>
                <a:schemeClr val="accent2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3941" y="3374600"/>
            <a:ext cx="3758303" cy="67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797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3797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36639" y="4024401"/>
            <a:ext cx="3812907" cy="1114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76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476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64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87" y="799329"/>
            <a:ext cx="6080522" cy="608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1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2" grpId="0"/>
      <p:bldP spid="33" grpId="0"/>
      <p:bldP spid="34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A93CF00-8C5B-4257-84DB-8D4F6283113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54"/>
</p:tagLst>
</file>

<file path=ppt/theme/theme1.xml><?xml version="1.0" encoding="utf-8"?>
<a:theme xmlns:a="http://schemas.openxmlformats.org/drawingml/2006/main" name="自定义设计方案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3493</Words>
  <Application>Microsoft Office PowerPoint</Application>
  <PresentationFormat>自定义</PresentationFormat>
  <Paragraphs>248</Paragraphs>
  <Slides>26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FontAwesome</vt:lpstr>
      <vt:lpstr>Gill Sans</vt:lpstr>
      <vt:lpstr>Kozuka Gothic Pro B</vt:lpstr>
      <vt:lpstr>Lato Light</vt:lpstr>
      <vt:lpstr>Lato Regular</vt:lpstr>
      <vt:lpstr>League Gothic Regular</vt:lpstr>
      <vt:lpstr>맑은 고딕</vt:lpstr>
      <vt:lpstr>方正超粗黑简体</vt:lpstr>
      <vt:lpstr>方正粗谭黑简体</vt:lpstr>
      <vt:lpstr>宋体</vt:lpstr>
      <vt:lpstr>Agency FB</vt:lpstr>
      <vt:lpstr>Arial</vt:lpstr>
      <vt:lpstr>Calibri</vt:lpstr>
      <vt:lpstr>Impact</vt:lpstr>
      <vt:lpstr>Times New Roman</vt:lpstr>
      <vt:lpstr>等线</vt:lpstr>
      <vt:lpstr>等线 Light</vt:lpstr>
      <vt:lpstr>微软雅黑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454</dc:title>
  <dc:creator/>
  <cp:lastModifiedBy/>
  <cp:revision>1</cp:revision>
  <dcterms:created xsi:type="dcterms:W3CDTF">2016-10-17T14:00:15Z</dcterms:created>
  <dcterms:modified xsi:type="dcterms:W3CDTF">2019-09-28T08:00:28Z</dcterms:modified>
</cp:coreProperties>
</file>