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33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34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35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70" r:id="rId2"/>
    <p:sldId id="371" r:id="rId3"/>
    <p:sldId id="361" r:id="rId4"/>
    <p:sldId id="265" r:id="rId5"/>
    <p:sldId id="367" r:id="rId6"/>
    <p:sldId id="289" r:id="rId7"/>
    <p:sldId id="259" r:id="rId8"/>
    <p:sldId id="326" r:id="rId9"/>
    <p:sldId id="354" r:id="rId10"/>
    <p:sldId id="372" r:id="rId11"/>
    <p:sldId id="269" r:id="rId12"/>
    <p:sldId id="309" r:id="rId13"/>
    <p:sldId id="304" r:id="rId14"/>
    <p:sldId id="273" r:id="rId15"/>
    <p:sldId id="303" r:id="rId16"/>
    <p:sldId id="376" r:id="rId17"/>
    <p:sldId id="377" r:id="rId18"/>
    <p:sldId id="378" r:id="rId19"/>
    <p:sldId id="373" r:id="rId20"/>
    <p:sldId id="307" r:id="rId21"/>
    <p:sldId id="317" r:id="rId22"/>
    <p:sldId id="280" r:id="rId23"/>
    <p:sldId id="270" r:id="rId24"/>
    <p:sldId id="379" r:id="rId25"/>
    <p:sldId id="380" r:id="rId26"/>
    <p:sldId id="381" r:id="rId27"/>
    <p:sldId id="382" r:id="rId28"/>
    <p:sldId id="383" r:id="rId29"/>
    <p:sldId id="374" r:id="rId30"/>
    <p:sldId id="332" r:id="rId31"/>
    <p:sldId id="310" r:id="rId32"/>
    <p:sldId id="297" r:id="rId33"/>
    <p:sldId id="292" r:id="rId34"/>
    <p:sldId id="284" r:id="rId35"/>
    <p:sldId id="302" r:id="rId36"/>
    <p:sldId id="375" r:id="rId37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533D"/>
    <a:srgbClr val="38B1BF"/>
    <a:srgbClr val="EF7768"/>
    <a:srgbClr val="FF9933"/>
    <a:srgbClr val="C7C7C7"/>
    <a:srgbClr val="F5F5F5"/>
    <a:srgbClr val="00458E"/>
    <a:srgbClr val="8B8B8B"/>
    <a:srgbClr val="B11212"/>
    <a:srgbClr val="022A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108" d="100"/>
          <a:sy n="108" d="100"/>
        </p:scale>
        <p:origin x="114" y="25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030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360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054BE-E736-4A53-ACE7-992254CDB195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47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0A4B4A-A47E-4B39-B219-1D08C49997AC}" type="slidenum">
              <a:rPr lang="zh-CN" altLang="en-US" smtClean="0">
                <a:solidFill>
                  <a:srgbClr val="000000"/>
                </a:solidFill>
              </a:rPr>
              <a:t>28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AC173A-3DA8-4893-B28A-1E15F55C330A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-10318" y="805568"/>
            <a:ext cx="12200731" cy="0"/>
          </a:xfrm>
          <a:prstGeom prst="line">
            <a:avLst/>
          </a:prstGeom>
          <a:ln w="285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 userDrawn="1"/>
        </p:nvSpPr>
        <p:spPr>
          <a:xfrm>
            <a:off x="0" y="0"/>
            <a:ext cx="190550" cy="80556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90550" y="0"/>
            <a:ext cx="190550" cy="80556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91154" y="0"/>
            <a:ext cx="190550" cy="80556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91758" y="0"/>
            <a:ext cx="190550" cy="80556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 userDrawn="1"/>
        </p:nvCxnSpPr>
        <p:spPr>
          <a:xfrm>
            <a:off x="814904" y="815750"/>
            <a:ext cx="1035964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" y="227152"/>
            <a:ext cx="603395" cy="5885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/>
          <a:srcRect l="31508" t="70891" r="45351"/>
          <a:stretch>
            <a:fillRect/>
          </a:stretch>
        </p:blipFill>
        <p:spPr>
          <a:xfrm>
            <a:off x="10603672" y="5276145"/>
            <a:ext cx="1192540" cy="1474681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/>
        </p:nvGrpSpPr>
        <p:grpSpPr>
          <a:xfrm>
            <a:off x="11114987" y="0"/>
            <a:ext cx="1075427" cy="914881"/>
            <a:chOff x="4735513" y="1379538"/>
            <a:chExt cx="976313" cy="830263"/>
          </a:xfrm>
        </p:grpSpPr>
        <p:sp>
          <p:nvSpPr>
            <p:cNvPr id="29" name="Freeform 140"/>
            <p:cNvSpPr/>
            <p:nvPr/>
          </p:nvSpPr>
          <p:spPr bwMode="auto">
            <a:xfrm>
              <a:off x="5035551" y="1912938"/>
              <a:ext cx="79375" cy="14288"/>
            </a:xfrm>
            <a:custGeom>
              <a:avLst/>
              <a:gdLst>
                <a:gd name="T0" fmla="*/ 0 w 102"/>
                <a:gd name="T1" fmla="*/ 0 h 18"/>
                <a:gd name="T2" fmla="*/ 102 w 102"/>
                <a:gd name="T3" fmla="*/ 11 h 18"/>
                <a:gd name="T4" fmla="*/ 79 w 102"/>
                <a:gd name="T5" fmla="*/ 17 h 18"/>
                <a:gd name="T6" fmla="*/ 41 w 102"/>
                <a:gd name="T7" fmla="*/ 11 h 18"/>
                <a:gd name="T8" fmla="*/ 9 w 102"/>
                <a:gd name="T9" fmla="*/ 2 h 18"/>
                <a:gd name="T10" fmla="*/ 0 w 10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8">
                  <a:moveTo>
                    <a:pt x="0" y="0"/>
                  </a:moveTo>
                  <a:cubicBezTo>
                    <a:pt x="38" y="2"/>
                    <a:pt x="66" y="9"/>
                    <a:pt x="102" y="11"/>
                  </a:cubicBezTo>
                  <a:cubicBezTo>
                    <a:pt x="99" y="18"/>
                    <a:pt x="87" y="18"/>
                    <a:pt x="79" y="17"/>
                  </a:cubicBezTo>
                  <a:cubicBezTo>
                    <a:pt x="69" y="16"/>
                    <a:pt x="54" y="13"/>
                    <a:pt x="41" y="11"/>
                  </a:cubicBezTo>
                  <a:cubicBezTo>
                    <a:pt x="29" y="9"/>
                    <a:pt x="18" y="3"/>
                    <a:pt x="9" y="2"/>
                  </a:cubicBezTo>
                  <a:cubicBezTo>
                    <a:pt x="6" y="2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/>
            </a:p>
          </p:txBody>
        </p:sp>
        <p:sp>
          <p:nvSpPr>
            <p:cNvPr id="30" name="Freeform 141"/>
            <p:cNvSpPr/>
            <p:nvPr/>
          </p:nvSpPr>
          <p:spPr bwMode="auto">
            <a:xfrm>
              <a:off x="4795838" y="2051051"/>
              <a:ext cx="87313" cy="11113"/>
            </a:xfrm>
            <a:custGeom>
              <a:avLst/>
              <a:gdLst>
                <a:gd name="T0" fmla="*/ 112 w 112"/>
                <a:gd name="T1" fmla="*/ 11 h 14"/>
                <a:gd name="T2" fmla="*/ 75 w 112"/>
                <a:gd name="T3" fmla="*/ 12 h 14"/>
                <a:gd name="T4" fmla="*/ 0 w 112"/>
                <a:gd name="T5" fmla="*/ 4 h 14"/>
                <a:gd name="T6" fmla="*/ 0 w 112"/>
                <a:gd name="T7" fmla="*/ 0 h 14"/>
                <a:gd name="T8" fmla="*/ 112 w 112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">
                  <a:moveTo>
                    <a:pt x="112" y="11"/>
                  </a:moveTo>
                  <a:cubicBezTo>
                    <a:pt x="101" y="14"/>
                    <a:pt x="87" y="13"/>
                    <a:pt x="75" y="12"/>
                  </a:cubicBezTo>
                  <a:cubicBezTo>
                    <a:pt x="50" y="11"/>
                    <a:pt x="16" y="13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38" y="2"/>
                    <a:pt x="79" y="4"/>
                    <a:pt x="112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/>
            </a:p>
          </p:txBody>
        </p:sp>
        <p:sp>
          <p:nvSpPr>
            <p:cNvPr id="31" name="Freeform 142"/>
            <p:cNvSpPr/>
            <p:nvPr/>
          </p:nvSpPr>
          <p:spPr bwMode="auto">
            <a:xfrm>
              <a:off x="5008563" y="2090738"/>
              <a:ext cx="30163" cy="6350"/>
            </a:xfrm>
            <a:custGeom>
              <a:avLst/>
              <a:gdLst>
                <a:gd name="T0" fmla="*/ 0 w 39"/>
                <a:gd name="T1" fmla="*/ 2 h 7"/>
                <a:gd name="T2" fmla="*/ 39 w 39"/>
                <a:gd name="T3" fmla="*/ 6 h 7"/>
                <a:gd name="T4" fmla="*/ 0 w 39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">
                  <a:moveTo>
                    <a:pt x="0" y="2"/>
                  </a:moveTo>
                  <a:cubicBezTo>
                    <a:pt x="12" y="0"/>
                    <a:pt x="27" y="5"/>
                    <a:pt x="39" y="6"/>
                  </a:cubicBezTo>
                  <a:cubicBezTo>
                    <a:pt x="24" y="7"/>
                    <a:pt x="14" y="4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/>
            </a:p>
          </p:txBody>
        </p:sp>
        <p:sp>
          <p:nvSpPr>
            <p:cNvPr id="32" name="Freeform 143"/>
            <p:cNvSpPr/>
            <p:nvPr/>
          </p:nvSpPr>
          <p:spPr bwMode="auto">
            <a:xfrm>
              <a:off x="5286376" y="2108201"/>
              <a:ext cx="34925" cy="11113"/>
            </a:xfrm>
            <a:custGeom>
              <a:avLst/>
              <a:gdLst>
                <a:gd name="T0" fmla="*/ 44 w 44"/>
                <a:gd name="T1" fmla="*/ 3 h 14"/>
                <a:gd name="T2" fmla="*/ 44 w 44"/>
                <a:gd name="T3" fmla="*/ 10 h 14"/>
                <a:gd name="T4" fmla="*/ 0 w 44"/>
                <a:gd name="T5" fmla="*/ 4 h 14"/>
                <a:gd name="T6" fmla="*/ 44 w 44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4">
                  <a:moveTo>
                    <a:pt x="44" y="3"/>
                  </a:moveTo>
                  <a:cubicBezTo>
                    <a:pt x="44" y="5"/>
                    <a:pt x="44" y="8"/>
                    <a:pt x="44" y="10"/>
                  </a:cubicBezTo>
                  <a:cubicBezTo>
                    <a:pt x="32" y="14"/>
                    <a:pt x="8" y="8"/>
                    <a:pt x="0" y="4"/>
                  </a:cubicBezTo>
                  <a:cubicBezTo>
                    <a:pt x="10" y="0"/>
                    <a:pt x="34" y="0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/>
            </a:p>
          </p:txBody>
        </p:sp>
        <p:sp>
          <p:nvSpPr>
            <p:cNvPr id="33" name="Freeform 144"/>
            <p:cNvSpPr/>
            <p:nvPr/>
          </p:nvSpPr>
          <p:spPr bwMode="auto">
            <a:xfrm>
              <a:off x="4984751" y="2087563"/>
              <a:ext cx="22225" cy="6350"/>
            </a:xfrm>
            <a:custGeom>
              <a:avLst/>
              <a:gdLst>
                <a:gd name="T0" fmla="*/ 0 w 27"/>
                <a:gd name="T1" fmla="*/ 0 h 7"/>
                <a:gd name="T2" fmla="*/ 27 w 27"/>
                <a:gd name="T3" fmla="*/ 4 h 7"/>
                <a:gd name="T4" fmla="*/ 0 w 2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7">
                  <a:moveTo>
                    <a:pt x="0" y="0"/>
                  </a:moveTo>
                  <a:cubicBezTo>
                    <a:pt x="6" y="3"/>
                    <a:pt x="16" y="3"/>
                    <a:pt x="27" y="4"/>
                  </a:cubicBezTo>
                  <a:cubicBezTo>
                    <a:pt x="23" y="7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/>
            </a:p>
          </p:txBody>
        </p:sp>
        <p:sp>
          <p:nvSpPr>
            <p:cNvPr id="34" name="Freeform 145"/>
            <p:cNvSpPr>
              <a:spLocks noEditPoints="1"/>
            </p:cNvSpPr>
            <p:nvPr/>
          </p:nvSpPr>
          <p:spPr bwMode="auto">
            <a:xfrm>
              <a:off x="4735513" y="1379538"/>
              <a:ext cx="976313" cy="830263"/>
            </a:xfrm>
            <a:custGeom>
              <a:avLst/>
              <a:gdLst>
                <a:gd name="T0" fmla="*/ 530 w 1252"/>
                <a:gd name="T1" fmla="*/ 164 h 1065"/>
                <a:gd name="T2" fmla="*/ 987 w 1252"/>
                <a:gd name="T3" fmla="*/ 455 h 1065"/>
                <a:gd name="T4" fmla="*/ 1231 w 1252"/>
                <a:gd name="T5" fmla="*/ 739 h 1065"/>
                <a:gd name="T6" fmla="*/ 735 w 1252"/>
                <a:gd name="T7" fmla="*/ 1056 h 1065"/>
                <a:gd name="T8" fmla="*/ 170 w 1252"/>
                <a:gd name="T9" fmla="*/ 984 h 1065"/>
                <a:gd name="T10" fmla="*/ 33 w 1252"/>
                <a:gd name="T11" fmla="*/ 898 h 1065"/>
                <a:gd name="T12" fmla="*/ 111 w 1252"/>
                <a:gd name="T13" fmla="*/ 721 h 1065"/>
                <a:gd name="T14" fmla="*/ 70 w 1252"/>
                <a:gd name="T15" fmla="*/ 616 h 1065"/>
                <a:gd name="T16" fmla="*/ 245 w 1252"/>
                <a:gd name="T17" fmla="*/ 446 h 1065"/>
                <a:gd name="T18" fmla="*/ 415 w 1252"/>
                <a:gd name="T19" fmla="*/ 186 h 1065"/>
                <a:gd name="T20" fmla="*/ 431 w 1252"/>
                <a:gd name="T21" fmla="*/ 101 h 1065"/>
                <a:gd name="T22" fmla="*/ 479 w 1252"/>
                <a:gd name="T23" fmla="*/ 62 h 1065"/>
                <a:gd name="T24" fmla="*/ 678 w 1252"/>
                <a:gd name="T25" fmla="*/ 29 h 1065"/>
                <a:gd name="T26" fmla="*/ 563 w 1252"/>
                <a:gd name="T27" fmla="*/ 19 h 1065"/>
                <a:gd name="T28" fmla="*/ 444 w 1252"/>
                <a:gd name="T29" fmla="*/ 173 h 1065"/>
                <a:gd name="T30" fmla="*/ 507 w 1252"/>
                <a:gd name="T31" fmla="*/ 96 h 1065"/>
                <a:gd name="T32" fmla="*/ 568 w 1252"/>
                <a:gd name="T33" fmla="*/ 83 h 1065"/>
                <a:gd name="T34" fmla="*/ 476 w 1252"/>
                <a:gd name="T35" fmla="*/ 142 h 1065"/>
                <a:gd name="T36" fmla="*/ 520 w 1252"/>
                <a:gd name="T37" fmla="*/ 157 h 1065"/>
                <a:gd name="T38" fmla="*/ 425 w 1252"/>
                <a:gd name="T39" fmla="*/ 29 h 1065"/>
                <a:gd name="T40" fmla="*/ 430 w 1252"/>
                <a:gd name="T41" fmla="*/ 167 h 1065"/>
                <a:gd name="T42" fmla="*/ 573 w 1252"/>
                <a:gd name="T43" fmla="*/ 526 h 1065"/>
                <a:gd name="T44" fmla="*/ 486 w 1252"/>
                <a:gd name="T45" fmla="*/ 187 h 1065"/>
                <a:gd name="T46" fmla="*/ 423 w 1252"/>
                <a:gd name="T47" fmla="*/ 213 h 1065"/>
                <a:gd name="T48" fmla="*/ 288 w 1252"/>
                <a:gd name="T49" fmla="*/ 496 h 1065"/>
                <a:gd name="T50" fmla="*/ 500 w 1252"/>
                <a:gd name="T51" fmla="*/ 501 h 1065"/>
                <a:gd name="T52" fmla="*/ 130 w 1252"/>
                <a:gd name="T53" fmla="*/ 562 h 1065"/>
                <a:gd name="T54" fmla="*/ 720 w 1252"/>
                <a:gd name="T55" fmla="*/ 649 h 1065"/>
                <a:gd name="T56" fmla="*/ 1056 w 1252"/>
                <a:gd name="T57" fmla="*/ 472 h 1065"/>
                <a:gd name="T58" fmla="*/ 694 w 1252"/>
                <a:gd name="T59" fmla="*/ 446 h 1065"/>
                <a:gd name="T60" fmla="*/ 475 w 1252"/>
                <a:gd name="T61" fmla="*/ 577 h 1065"/>
                <a:gd name="T62" fmla="*/ 998 w 1252"/>
                <a:gd name="T63" fmla="*/ 660 h 1065"/>
                <a:gd name="T64" fmla="*/ 1049 w 1252"/>
                <a:gd name="T65" fmla="*/ 508 h 1065"/>
                <a:gd name="T66" fmla="*/ 459 w 1252"/>
                <a:gd name="T67" fmla="*/ 555 h 1065"/>
                <a:gd name="T68" fmla="*/ 421 w 1252"/>
                <a:gd name="T69" fmla="*/ 560 h 1065"/>
                <a:gd name="T70" fmla="*/ 768 w 1252"/>
                <a:gd name="T71" fmla="*/ 807 h 1065"/>
                <a:gd name="T72" fmla="*/ 446 w 1252"/>
                <a:gd name="T73" fmla="*/ 768 h 1065"/>
                <a:gd name="T74" fmla="*/ 491 w 1252"/>
                <a:gd name="T75" fmla="*/ 826 h 1065"/>
                <a:gd name="T76" fmla="*/ 891 w 1252"/>
                <a:gd name="T77" fmla="*/ 785 h 1065"/>
                <a:gd name="T78" fmla="*/ 1205 w 1252"/>
                <a:gd name="T79" fmla="*/ 750 h 1065"/>
                <a:gd name="T80" fmla="*/ 76 w 1252"/>
                <a:gd name="T81" fmla="*/ 629 h 1065"/>
                <a:gd name="T82" fmla="*/ 251 w 1252"/>
                <a:gd name="T83" fmla="*/ 685 h 1065"/>
                <a:gd name="T84" fmla="*/ 501 w 1252"/>
                <a:gd name="T85" fmla="*/ 743 h 1065"/>
                <a:gd name="T86" fmla="*/ 644 w 1252"/>
                <a:gd name="T87" fmla="*/ 719 h 1065"/>
                <a:gd name="T88" fmla="*/ 709 w 1252"/>
                <a:gd name="T89" fmla="*/ 681 h 1065"/>
                <a:gd name="T90" fmla="*/ 1201 w 1252"/>
                <a:gd name="T91" fmla="*/ 694 h 1065"/>
                <a:gd name="T92" fmla="*/ 1132 w 1252"/>
                <a:gd name="T93" fmla="*/ 636 h 1065"/>
                <a:gd name="T94" fmla="*/ 754 w 1252"/>
                <a:gd name="T95" fmla="*/ 792 h 1065"/>
                <a:gd name="T96" fmla="*/ 710 w 1252"/>
                <a:gd name="T97" fmla="*/ 781 h 1065"/>
                <a:gd name="T98" fmla="*/ 360 w 1252"/>
                <a:gd name="T99" fmla="*/ 746 h 1065"/>
                <a:gd name="T100" fmla="*/ 710 w 1252"/>
                <a:gd name="T101" fmla="*/ 781 h 1065"/>
                <a:gd name="T102" fmla="*/ 192 w 1252"/>
                <a:gd name="T103" fmla="*/ 806 h 1065"/>
                <a:gd name="T104" fmla="*/ 68 w 1252"/>
                <a:gd name="T105" fmla="*/ 821 h 1065"/>
                <a:gd name="T106" fmla="*/ 50 w 1252"/>
                <a:gd name="T107" fmla="*/ 919 h 1065"/>
                <a:gd name="T108" fmla="*/ 517 w 1252"/>
                <a:gd name="T109" fmla="*/ 955 h 1065"/>
                <a:gd name="T110" fmla="*/ 603 w 1252"/>
                <a:gd name="T111" fmla="*/ 898 h 1065"/>
                <a:gd name="T112" fmla="*/ 386 w 1252"/>
                <a:gd name="T113" fmla="*/ 853 h 1065"/>
                <a:gd name="T114" fmla="*/ 866 w 1252"/>
                <a:gd name="T115" fmla="*/ 811 h 1065"/>
                <a:gd name="T116" fmla="*/ 840 w 1252"/>
                <a:gd name="T117" fmla="*/ 827 h 1065"/>
                <a:gd name="T118" fmla="*/ 780 w 1252"/>
                <a:gd name="T119" fmla="*/ 862 h 1065"/>
                <a:gd name="T120" fmla="*/ 756 w 1252"/>
                <a:gd name="T121" fmla="*/ 1032 h 1065"/>
                <a:gd name="T122" fmla="*/ 278 w 1252"/>
                <a:gd name="T123" fmla="*/ 975 h 1065"/>
                <a:gd name="T124" fmla="*/ 751 w 1252"/>
                <a:gd name="T125" fmla="*/ 104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2" h="1065">
                  <a:moveTo>
                    <a:pt x="721" y="42"/>
                  </a:moveTo>
                  <a:cubicBezTo>
                    <a:pt x="725" y="52"/>
                    <a:pt x="719" y="57"/>
                    <a:pt x="714" y="59"/>
                  </a:cubicBezTo>
                  <a:cubicBezTo>
                    <a:pt x="706" y="70"/>
                    <a:pt x="695" y="79"/>
                    <a:pt x="688" y="91"/>
                  </a:cubicBezTo>
                  <a:cubicBezTo>
                    <a:pt x="671" y="104"/>
                    <a:pt x="646" y="109"/>
                    <a:pt x="624" y="113"/>
                  </a:cubicBezTo>
                  <a:cubicBezTo>
                    <a:pt x="616" y="151"/>
                    <a:pt x="584" y="166"/>
                    <a:pt x="548" y="147"/>
                  </a:cubicBezTo>
                  <a:cubicBezTo>
                    <a:pt x="540" y="152"/>
                    <a:pt x="538" y="160"/>
                    <a:pt x="530" y="164"/>
                  </a:cubicBezTo>
                  <a:cubicBezTo>
                    <a:pt x="512" y="175"/>
                    <a:pt x="484" y="167"/>
                    <a:pt x="469" y="182"/>
                  </a:cubicBezTo>
                  <a:cubicBezTo>
                    <a:pt x="531" y="163"/>
                    <a:pt x="597" y="186"/>
                    <a:pt x="634" y="222"/>
                  </a:cubicBezTo>
                  <a:cubicBezTo>
                    <a:pt x="673" y="281"/>
                    <a:pt x="660" y="382"/>
                    <a:pt x="636" y="448"/>
                  </a:cubicBezTo>
                  <a:cubicBezTo>
                    <a:pt x="685" y="421"/>
                    <a:pt x="751" y="437"/>
                    <a:pt x="815" y="445"/>
                  </a:cubicBezTo>
                  <a:cubicBezTo>
                    <a:pt x="849" y="449"/>
                    <a:pt x="883" y="451"/>
                    <a:pt x="922" y="450"/>
                  </a:cubicBezTo>
                  <a:cubicBezTo>
                    <a:pt x="943" y="449"/>
                    <a:pt x="967" y="455"/>
                    <a:pt x="987" y="455"/>
                  </a:cubicBezTo>
                  <a:cubicBezTo>
                    <a:pt x="1021" y="454"/>
                    <a:pt x="1070" y="465"/>
                    <a:pt x="1105" y="455"/>
                  </a:cubicBezTo>
                  <a:cubicBezTo>
                    <a:pt x="1114" y="457"/>
                    <a:pt x="1117" y="461"/>
                    <a:pt x="1126" y="458"/>
                  </a:cubicBezTo>
                  <a:cubicBezTo>
                    <a:pt x="1136" y="464"/>
                    <a:pt x="1143" y="472"/>
                    <a:pt x="1154" y="477"/>
                  </a:cubicBezTo>
                  <a:cubicBezTo>
                    <a:pt x="1168" y="496"/>
                    <a:pt x="1172" y="534"/>
                    <a:pt x="1159" y="557"/>
                  </a:cubicBezTo>
                  <a:cubicBezTo>
                    <a:pt x="1170" y="559"/>
                    <a:pt x="1196" y="558"/>
                    <a:pt x="1205" y="558"/>
                  </a:cubicBezTo>
                  <a:cubicBezTo>
                    <a:pt x="1245" y="592"/>
                    <a:pt x="1252" y="678"/>
                    <a:pt x="1231" y="739"/>
                  </a:cubicBezTo>
                  <a:cubicBezTo>
                    <a:pt x="1129" y="823"/>
                    <a:pt x="1020" y="901"/>
                    <a:pt x="907" y="975"/>
                  </a:cubicBezTo>
                  <a:cubicBezTo>
                    <a:pt x="905" y="978"/>
                    <a:pt x="904" y="982"/>
                    <a:pt x="902" y="984"/>
                  </a:cubicBezTo>
                  <a:cubicBezTo>
                    <a:pt x="898" y="983"/>
                    <a:pt x="897" y="986"/>
                    <a:pt x="893" y="985"/>
                  </a:cubicBezTo>
                  <a:cubicBezTo>
                    <a:pt x="869" y="1005"/>
                    <a:pt x="836" y="1024"/>
                    <a:pt x="806" y="1042"/>
                  </a:cubicBezTo>
                  <a:cubicBezTo>
                    <a:pt x="797" y="1048"/>
                    <a:pt x="785" y="1060"/>
                    <a:pt x="775" y="1062"/>
                  </a:cubicBezTo>
                  <a:cubicBezTo>
                    <a:pt x="763" y="1065"/>
                    <a:pt x="750" y="1058"/>
                    <a:pt x="735" y="1056"/>
                  </a:cubicBezTo>
                  <a:cubicBezTo>
                    <a:pt x="723" y="1054"/>
                    <a:pt x="710" y="1057"/>
                    <a:pt x="698" y="1056"/>
                  </a:cubicBezTo>
                  <a:cubicBezTo>
                    <a:pt x="685" y="1056"/>
                    <a:pt x="673" y="1051"/>
                    <a:pt x="660" y="1050"/>
                  </a:cubicBezTo>
                  <a:cubicBezTo>
                    <a:pt x="612" y="1045"/>
                    <a:pt x="553" y="1040"/>
                    <a:pt x="504" y="1036"/>
                  </a:cubicBezTo>
                  <a:cubicBezTo>
                    <a:pt x="459" y="1033"/>
                    <a:pt x="419" y="1030"/>
                    <a:pt x="383" y="1025"/>
                  </a:cubicBezTo>
                  <a:cubicBezTo>
                    <a:pt x="347" y="1020"/>
                    <a:pt x="307" y="1009"/>
                    <a:pt x="264" y="1001"/>
                  </a:cubicBezTo>
                  <a:cubicBezTo>
                    <a:pt x="231" y="996"/>
                    <a:pt x="204" y="989"/>
                    <a:pt x="170" y="984"/>
                  </a:cubicBezTo>
                  <a:cubicBezTo>
                    <a:pt x="139" y="979"/>
                    <a:pt x="105" y="969"/>
                    <a:pt x="69" y="963"/>
                  </a:cubicBezTo>
                  <a:cubicBezTo>
                    <a:pt x="61" y="961"/>
                    <a:pt x="53" y="962"/>
                    <a:pt x="45" y="960"/>
                  </a:cubicBezTo>
                  <a:cubicBezTo>
                    <a:pt x="38" y="959"/>
                    <a:pt x="32" y="956"/>
                    <a:pt x="25" y="955"/>
                  </a:cubicBezTo>
                  <a:cubicBezTo>
                    <a:pt x="16" y="954"/>
                    <a:pt x="13" y="961"/>
                    <a:pt x="2" y="955"/>
                  </a:cubicBezTo>
                  <a:cubicBezTo>
                    <a:pt x="0" y="932"/>
                    <a:pt x="22" y="918"/>
                    <a:pt x="40" y="915"/>
                  </a:cubicBezTo>
                  <a:cubicBezTo>
                    <a:pt x="42" y="907"/>
                    <a:pt x="34" y="906"/>
                    <a:pt x="33" y="898"/>
                  </a:cubicBezTo>
                  <a:cubicBezTo>
                    <a:pt x="31" y="885"/>
                    <a:pt x="44" y="878"/>
                    <a:pt x="49" y="868"/>
                  </a:cubicBezTo>
                  <a:cubicBezTo>
                    <a:pt x="37" y="846"/>
                    <a:pt x="57" y="820"/>
                    <a:pt x="42" y="802"/>
                  </a:cubicBezTo>
                  <a:cubicBezTo>
                    <a:pt x="41" y="797"/>
                    <a:pt x="46" y="795"/>
                    <a:pt x="47" y="791"/>
                  </a:cubicBezTo>
                  <a:cubicBezTo>
                    <a:pt x="29" y="791"/>
                    <a:pt x="15" y="791"/>
                    <a:pt x="5" y="781"/>
                  </a:cubicBezTo>
                  <a:cubicBezTo>
                    <a:pt x="6" y="776"/>
                    <a:pt x="7" y="769"/>
                    <a:pt x="10" y="763"/>
                  </a:cubicBezTo>
                  <a:cubicBezTo>
                    <a:pt x="41" y="749"/>
                    <a:pt x="82" y="737"/>
                    <a:pt x="111" y="721"/>
                  </a:cubicBezTo>
                  <a:cubicBezTo>
                    <a:pt x="102" y="715"/>
                    <a:pt x="81" y="718"/>
                    <a:pt x="64" y="715"/>
                  </a:cubicBezTo>
                  <a:cubicBezTo>
                    <a:pt x="59" y="714"/>
                    <a:pt x="54" y="711"/>
                    <a:pt x="49" y="710"/>
                  </a:cubicBezTo>
                  <a:cubicBezTo>
                    <a:pt x="39" y="708"/>
                    <a:pt x="26" y="713"/>
                    <a:pt x="25" y="697"/>
                  </a:cubicBezTo>
                  <a:cubicBezTo>
                    <a:pt x="33" y="690"/>
                    <a:pt x="40" y="682"/>
                    <a:pt x="53" y="679"/>
                  </a:cubicBezTo>
                  <a:cubicBezTo>
                    <a:pt x="54" y="658"/>
                    <a:pt x="72" y="650"/>
                    <a:pt x="64" y="631"/>
                  </a:cubicBezTo>
                  <a:cubicBezTo>
                    <a:pt x="64" y="624"/>
                    <a:pt x="70" y="624"/>
                    <a:pt x="70" y="616"/>
                  </a:cubicBezTo>
                  <a:cubicBezTo>
                    <a:pt x="67" y="611"/>
                    <a:pt x="58" y="603"/>
                    <a:pt x="64" y="597"/>
                  </a:cubicBezTo>
                  <a:cubicBezTo>
                    <a:pt x="56" y="594"/>
                    <a:pt x="50" y="590"/>
                    <a:pt x="45" y="585"/>
                  </a:cubicBezTo>
                  <a:cubicBezTo>
                    <a:pt x="49" y="580"/>
                    <a:pt x="50" y="570"/>
                    <a:pt x="56" y="565"/>
                  </a:cubicBezTo>
                  <a:cubicBezTo>
                    <a:pt x="68" y="558"/>
                    <a:pt x="99" y="559"/>
                    <a:pt x="115" y="555"/>
                  </a:cubicBezTo>
                  <a:cubicBezTo>
                    <a:pt x="181" y="542"/>
                    <a:pt x="238" y="537"/>
                    <a:pt x="291" y="512"/>
                  </a:cubicBezTo>
                  <a:cubicBezTo>
                    <a:pt x="274" y="494"/>
                    <a:pt x="258" y="471"/>
                    <a:pt x="245" y="446"/>
                  </a:cubicBezTo>
                  <a:cubicBezTo>
                    <a:pt x="231" y="422"/>
                    <a:pt x="219" y="391"/>
                    <a:pt x="216" y="362"/>
                  </a:cubicBezTo>
                  <a:cubicBezTo>
                    <a:pt x="213" y="332"/>
                    <a:pt x="219" y="301"/>
                    <a:pt x="225" y="273"/>
                  </a:cubicBezTo>
                  <a:cubicBezTo>
                    <a:pt x="234" y="228"/>
                    <a:pt x="264" y="186"/>
                    <a:pt x="308" y="178"/>
                  </a:cubicBezTo>
                  <a:cubicBezTo>
                    <a:pt x="313" y="177"/>
                    <a:pt x="320" y="179"/>
                    <a:pt x="327" y="178"/>
                  </a:cubicBezTo>
                  <a:cubicBezTo>
                    <a:pt x="332" y="178"/>
                    <a:pt x="339" y="175"/>
                    <a:pt x="344" y="174"/>
                  </a:cubicBezTo>
                  <a:cubicBezTo>
                    <a:pt x="367" y="173"/>
                    <a:pt x="392" y="182"/>
                    <a:pt x="415" y="186"/>
                  </a:cubicBezTo>
                  <a:cubicBezTo>
                    <a:pt x="410" y="166"/>
                    <a:pt x="410" y="143"/>
                    <a:pt x="409" y="118"/>
                  </a:cubicBezTo>
                  <a:cubicBezTo>
                    <a:pt x="408" y="104"/>
                    <a:pt x="405" y="90"/>
                    <a:pt x="405" y="76"/>
                  </a:cubicBezTo>
                  <a:cubicBezTo>
                    <a:pt x="406" y="65"/>
                    <a:pt x="410" y="55"/>
                    <a:pt x="410" y="45"/>
                  </a:cubicBezTo>
                  <a:cubicBezTo>
                    <a:pt x="410" y="36"/>
                    <a:pt x="405" y="28"/>
                    <a:pt x="411" y="21"/>
                  </a:cubicBezTo>
                  <a:cubicBezTo>
                    <a:pt x="422" y="17"/>
                    <a:pt x="436" y="16"/>
                    <a:pt x="446" y="24"/>
                  </a:cubicBezTo>
                  <a:cubicBezTo>
                    <a:pt x="444" y="48"/>
                    <a:pt x="433" y="72"/>
                    <a:pt x="431" y="101"/>
                  </a:cubicBezTo>
                  <a:cubicBezTo>
                    <a:pt x="430" y="120"/>
                    <a:pt x="429" y="136"/>
                    <a:pt x="429" y="156"/>
                  </a:cubicBezTo>
                  <a:cubicBezTo>
                    <a:pt x="430" y="156"/>
                    <a:pt x="430" y="157"/>
                    <a:pt x="431" y="157"/>
                  </a:cubicBezTo>
                  <a:cubicBezTo>
                    <a:pt x="433" y="139"/>
                    <a:pt x="434" y="120"/>
                    <a:pt x="443" y="107"/>
                  </a:cubicBezTo>
                  <a:cubicBezTo>
                    <a:pt x="446" y="102"/>
                    <a:pt x="454" y="99"/>
                    <a:pt x="459" y="95"/>
                  </a:cubicBezTo>
                  <a:cubicBezTo>
                    <a:pt x="461" y="93"/>
                    <a:pt x="465" y="90"/>
                    <a:pt x="466" y="88"/>
                  </a:cubicBezTo>
                  <a:cubicBezTo>
                    <a:pt x="472" y="82"/>
                    <a:pt x="473" y="71"/>
                    <a:pt x="479" y="62"/>
                  </a:cubicBezTo>
                  <a:cubicBezTo>
                    <a:pt x="483" y="56"/>
                    <a:pt x="494" y="47"/>
                    <a:pt x="499" y="45"/>
                  </a:cubicBezTo>
                  <a:cubicBezTo>
                    <a:pt x="509" y="40"/>
                    <a:pt x="521" y="45"/>
                    <a:pt x="531" y="39"/>
                  </a:cubicBezTo>
                  <a:cubicBezTo>
                    <a:pt x="544" y="31"/>
                    <a:pt x="546" y="16"/>
                    <a:pt x="558" y="10"/>
                  </a:cubicBezTo>
                  <a:cubicBezTo>
                    <a:pt x="572" y="3"/>
                    <a:pt x="598" y="0"/>
                    <a:pt x="611" y="10"/>
                  </a:cubicBezTo>
                  <a:cubicBezTo>
                    <a:pt x="617" y="15"/>
                    <a:pt x="625" y="26"/>
                    <a:pt x="634" y="27"/>
                  </a:cubicBezTo>
                  <a:cubicBezTo>
                    <a:pt x="647" y="29"/>
                    <a:pt x="663" y="26"/>
                    <a:pt x="678" y="29"/>
                  </a:cubicBezTo>
                  <a:cubicBezTo>
                    <a:pt x="690" y="30"/>
                    <a:pt x="701" y="35"/>
                    <a:pt x="710" y="40"/>
                  </a:cubicBezTo>
                  <a:cubicBezTo>
                    <a:pt x="714" y="42"/>
                    <a:pt x="718" y="39"/>
                    <a:pt x="721" y="42"/>
                  </a:cubicBezTo>
                  <a:close/>
                  <a:moveTo>
                    <a:pt x="659" y="35"/>
                  </a:moveTo>
                  <a:cubicBezTo>
                    <a:pt x="651" y="35"/>
                    <a:pt x="643" y="41"/>
                    <a:pt x="636" y="40"/>
                  </a:cubicBezTo>
                  <a:cubicBezTo>
                    <a:pt x="628" y="39"/>
                    <a:pt x="624" y="31"/>
                    <a:pt x="616" y="31"/>
                  </a:cubicBezTo>
                  <a:cubicBezTo>
                    <a:pt x="603" y="11"/>
                    <a:pt x="588" y="11"/>
                    <a:pt x="563" y="19"/>
                  </a:cubicBezTo>
                  <a:cubicBezTo>
                    <a:pt x="547" y="31"/>
                    <a:pt x="538" y="58"/>
                    <a:pt x="509" y="52"/>
                  </a:cubicBezTo>
                  <a:cubicBezTo>
                    <a:pt x="507" y="56"/>
                    <a:pt x="502" y="55"/>
                    <a:pt x="499" y="57"/>
                  </a:cubicBezTo>
                  <a:cubicBezTo>
                    <a:pt x="499" y="57"/>
                    <a:pt x="498" y="56"/>
                    <a:pt x="497" y="57"/>
                  </a:cubicBezTo>
                  <a:cubicBezTo>
                    <a:pt x="500" y="58"/>
                    <a:pt x="493" y="61"/>
                    <a:pt x="491" y="62"/>
                  </a:cubicBezTo>
                  <a:cubicBezTo>
                    <a:pt x="481" y="80"/>
                    <a:pt x="474" y="100"/>
                    <a:pt x="455" y="108"/>
                  </a:cubicBezTo>
                  <a:cubicBezTo>
                    <a:pt x="442" y="121"/>
                    <a:pt x="439" y="156"/>
                    <a:pt x="444" y="173"/>
                  </a:cubicBezTo>
                  <a:cubicBezTo>
                    <a:pt x="448" y="160"/>
                    <a:pt x="463" y="149"/>
                    <a:pt x="469" y="135"/>
                  </a:cubicBezTo>
                  <a:cubicBezTo>
                    <a:pt x="473" y="124"/>
                    <a:pt x="470" y="108"/>
                    <a:pt x="481" y="105"/>
                  </a:cubicBezTo>
                  <a:cubicBezTo>
                    <a:pt x="479" y="111"/>
                    <a:pt x="475" y="120"/>
                    <a:pt x="480" y="123"/>
                  </a:cubicBezTo>
                  <a:cubicBezTo>
                    <a:pt x="484" y="114"/>
                    <a:pt x="493" y="109"/>
                    <a:pt x="499" y="101"/>
                  </a:cubicBezTo>
                  <a:cubicBezTo>
                    <a:pt x="499" y="91"/>
                    <a:pt x="509" y="73"/>
                    <a:pt x="517" y="71"/>
                  </a:cubicBezTo>
                  <a:cubicBezTo>
                    <a:pt x="516" y="82"/>
                    <a:pt x="509" y="86"/>
                    <a:pt x="507" y="96"/>
                  </a:cubicBezTo>
                  <a:cubicBezTo>
                    <a:pt x="522" y="91"/>
                    <a:pt x="535" y="78"/>
                    <a:pt x="550" y="76"/>
                  </a:cubicBezTo>
                  <a:cubicBezTo>
                    <a:pt x="560" y="65"/>
                    <a:pt x="581" y="59"/>
                    <a:pt x="593" y="55"/>
                  </a:cubicBezTo>
                  <a:cubicBezTo>
                    <a:pt x="590" y="63"/>
                    <a:pt x="581" y="64"/>
                    <a:pt x="577" y="71"/>
                  </a:cubicBezTo>
                  <a:cubicBezTo>
                    <a:pt x="594" y="65"/>
                    <a:pt x="616" y="69"/>
                    <a:pt x="638" y="65"/>
                  </a:cubicBezTo>
                  <a:cubicBezTo>
                    <a:pt x="654" y="62"/>
                    <a:pt x="672" y="49"/>
                    <a:pt x="689" y="51"/>
                  </a:cubicBezTo>
                  <a:cubicBezTo>
                    <a:pt x="664" y="81"/>
                    <a:pt x="605" y="69"/>
                    <a:pt x="568" y="83"/>
                  </a:cubicBezTo>
                  <a:cubicBezTo>
                    <a:pt x="580" y="90"/>
                    <a:pt x="598" y="97"/>
                    <a:pt x="602" y="107"/>
                  </a:cubicBezTo>
                  <a:cubicBezTo>
                    <a:pt x="588" y="104"/>
                    <a:pt x="572" y="89"/>
                    <a:pt x="553" y="88"/>
                  </a:cubicBezTo>
                  <a:cubicBezTo>
                    <a:pt x="539" y="88"/>
                    <a:pt x="528" y="96"/>
                    <a:pt x="517" y="103"/>
                  </a:cubicBezTo>
                  <a:cubicBezTo>
                    <a:pt x="532" y="106"/>
                    <a:pt x="545" y="111"/>
                    <a:pt x="555" y="120"/>
                  </a:cubicBezTo>
                  <a:cubicBezTo>
                    <a:pt x="540" y="121"/>
                    <a:pt x="521" y="105"/>
                    <a:pt x="506" y="112"/>
                  </a:cubicBezTo>
                  <a:cubicBezTo>
                    <a:pt x="493" y="118"/>
                    <a:pt x="484" y="130"/>
                    <a:pt x="476" y="142"/>
                  </a:cubicBezTo>
                  <a:cubicBezTo>
                    <a:pt x="490" y="139"/>
                    <a:pt x="510" y="134"/>
                    <a:pt x="520" y="143"/>
                  </a:cubicBezTo>
                  <a:cubicBezTo>
                    <a:pt x="500" y="140"/>
                    <a:pt x="483" y="152"/>
                    <a:pt x="466" y="154"/>
                  </a:cubicBezTo>
                  <a:cubicBezTo>
                    <a:pt x="459" y="166"/>
                    <a:pt x="446" y="180"/>
                    <a:pt x="446" y="196"/>
                  </a:cubicBezTo>
                  <a:cubicBezTo>
                    <a:pt x="447" y="190"/>
                    <a:pt x="451" y="188"/>
                    <a:pt x="451" y="182"/>
                  </a:cubicBezTo>
                  <a:cubicBezTo>
                    <a:pt x="462" y="174"/>
                    <a:pt x="469" y="165"/>
                    <a:pt x="484" y="162"/>
                  </a:cubicBezTo>
                  <a:cubicBezTo>
                    <a:pt x="495" y="159"/>
                    <a:pt x="509" y="161"/>
                    <a:pt x="520" y="157"/>
                  </a:cubicBezTo>
                  <a:cubicBezTo>
                    <a:pt x="533" y="152"/>
                    <a:pt x="535" y="136"/>
                    <a:pt x="550" y="135"/>
                  </a:cubicBezTo>
                  <a:cubicBezTo>
                    <a:pt x="575" y="156"/>
                    <a:pt x="611" y="141"/>
                    <a:pt x="613" y="106"/>
                  </a:cubicBezTo>
                  <a:cubicBezTo>
                    <a:pt x="624" y="96"/>
                    <a:pt x="644" y="101"/>
                    <a:pt x="658" y="96"/>
                  </a:cubicBezTo>
                  <a:cubicBezTo>
                    <a:pt x="682" y="88"/>
                    <a:pt x="691" y="67"/>
                    <a:pt x="707" y="49"/>
                  </a:cubicBezTo>
                  <a:cubicBezTo>
                    <a:pt x="690" y="44"/>
                    <a:pt x="677" y="34"/>
                    <a:pt x="659" y="35"/>
                  </a:cubicBezTo>
                  <a:close/>
                  <a:moveTo>
                    <a:pt x="425" y="29"/>
                  </a:moveTo>
                  <a:cubicBezTo>
                    <a:pt x="408" y="63"/>
                    <a:pt x="415" y="112"/>
                    <a:pt x="420" y="149"/>
                  </a:cubicBezTo>
                  <a:cubicBezTo>
                    <a:pt x="424" y="117"/>
                    <a:pt x="421" y="84"/>
                    <a:pt x="429" y="56"/>
                  </a:cubicBezTo>
                  <a:cubicBezTo>
                    <a:pt x="431" y="47"/>
                    <a:pt x="440" y="37"/>
                    <a:pt x="433" y="29"/>
                  </a:cubicBezTo>
                  <a:cubicBezTo>
                    <a:pt x="431" y="25"/>
                    <a:pt x="429" y="30"/>
                    <a:pt x="425" y="29"/>
                  </a:cubicBezTo>
                  <a:close/>
                  <a:moveTo>
                    <a:pt x="431" y="176"/>
                  </a:moveTo>
                  <a:cubicBezTo>
                    <a:pt x="433" y="186"/>
                    <a:pt x="435" y="171"/>
                    <a:pt x="430" y="167"/>
                  </a:cubicBezTo>
                  <a:cubicBezTo>
                    <a:pt x="430" y="173"/>
                    <a:pt x="431" y="173"/>
                    <a:pt x="431" y="176"/>
                  </a:cubicBezTo>
                  <a:close/>
                  <a:moveTo>
                    <a:pt x="500" y="501"/>
                  </a:moveTo>
                  <a:cubicBezTo>
                    <a:pt x="509" y="507"/>
                    <a:pt x="478" y="542"/>
                    <a:pt x="470" y="544"/>
                  </a:cubicBezTo>
                  <a:cubicBezTo>
                    <a:pt x="469" y="544"/>
                    <a:pt x="469" y="545"/>
                    <a:pt x="470" y="545"/>
                  </a:cubicBezTo>
                  <a:cubicBezTo>
                    <a:pt x="475" y="545"/>
                    <a:pt x="485" y="549"/>
                    <a:pt x="491" y="552"/>
                  </a:cubicBezTo>
                  <a:cubicBezTo>
                    <a:pt x="527" y="556"/>
                    <a:pt x="553" y="542"/>
                    <a:pt x="573" y="526"/>
                  </a:cubicBezTo>
                  <a:cubicBezTo>
                    <a:pt x="581" y="519"/>
                    <a:pt x="590" y="514"/>
                    <a:pt x="594" y="509"/>
                  </a:cubicBezTo>
                  <a:cubicBezTo>
                    <a:pt x="605" y="497"/>
                    <a:pt x="616" y="468"/>
                    <a:pt x="617" y="457"/>
                  </a:cubicBezTo>
                  <a:cubicBezTo>
                    <a:pt x="619" y="454"/>
                    <a:pt x="622" y="451"/>
                    <a:pt x="624" y="448"/>
                  </a:cubicBezTo>
                  <a:cubicBezTo>
                    <a:pt x="637" y="409"/>
                    <a:pt x="650" y="359"/>
                    <a:pt x="648" y="315"/>
                  </a:cubicBezTo>
                  <a:cubicBezTo>
                    <a:pt x="646" y="277"/>
                    <a:pt x="638" y="232"/>
                    <a:pt x="612" y="215"/>
                  </a:cubicBezTo>
                  <a:cubicBezTo>
                    <a:pt x="579" y="195"/>
                    <a:pt x="530" y="178"/>
                    <a:pt x="486" y="187"/>
                  </a:cubicBezTo>
                  <a:cubicBezTo>
                    <a:pt x="466" y="191"/>
                    <a:pt x="449" y="204"/>
                    <a:pt x="434" y="219"/>
                  </a:cubicBezTo>
                  <a:cubicBezTo>
                    <a:pt x="428" y="220"/>
                    <a:pt x="419" y="225"/>
                    <a:pt x="411" y="228"/>
                  </a:cubicBezTo>
                  <a:cubicBezTo>
                    <a:pt x="401" y="225"/>
                    <a:pt x="392" y="225"/>
                    <a:pt x="384" y="227"/>
                  </a:cubicBezTo>
                  <a:cubicBezTo>
                    <a:pt x="379" y="220"/>
                    <a:pt x="366" y="221"/>
                    <a:pt x="369" y="207"/>
                  </a:cubicBezTo>
                  <a:cubicBezTo>
                    <a:pt x="373" y="207"/>
                    <a:pt x="374" y="205"/>
                    <a:pt x="377" y="204"/>
                  </a:cubicBezTo>
                  <a:cubicBezTo>
                    <a:pt x="385" y="216"/>
                    <a:pt x="409" y="220"/>
                    <a:pt x="423" y="213"/>
                  </a:cubicBezTo>
                  <a:cubicBezTo>
                    <a:pt x="423" y="208"/>
                    <a:pt x="418" y="201"/>
                    <a:pt x="416" y="194"/>
                  </a:cubicBezTo>
                  <a:cubicBezTo>
                    <a:pt x="407" y="198"/>
                    <a:pt x="399" y="191"/>
                    <a:pt x="390" y="189"/>
                  </a:cubicBezTo>
                  <a:cubicBezTo>
                    <a:pt x="351" y="182"/>
                    <a:pt x="300" y="185"/>
                    <a:pt x="273" y="208"/>
                  </a:cubicBezTo>
                  <a:cubicBezTo>
                    <a:pt x="268" y="213"/>
                    <a:pt x="260" y="217"/>
                    <a:pt x="257" y="220"/>
                  </a:cubicBezTo>
                  <a:cubicBezTo>
                    <a:pt x="228" y="253"/>
                    <a:pt x="218" y="338"/>
                    <a:pt x="231" y="384"/>
                  </a:cubicBezTo>
                  <a:cubicBezTo>
                    <a:pt x="242" y="423"/>
                    <a:pt x="259" y="468"/>
                    <a:pt x="288" y="496"/>
                  </a:cubicBezTo>
                  <a:cubicBezTo>
                    <a:pt x="314" y="520"/>
                    <a:pt x="336" y="543"/>
                    <a:pt x="372" y="552"/>
                  </a:cubicBezTo>
                  <a:cubicBezTo>
                    <a:pt x="391" y="557"/>
                    <a:pt x="406" y="549"/>
                    <a:pt x="423" y="547"/>
                  </a:cubicBezTo>
                  <a:cubicBezTo>
                    <a:pt x="401" y="534"/>
                    <a:pt x="381" y="519"/>
                    <a:pt x="375" y="491"/>
                  </a:cubicBezTo>
                  <a:cubicBezTo>
                    <a:pt x="393" y="509"/>
                    <a:pt x="406" y="531"/>
                    <a:pt x="431" y="541"/>
                  </a:cubicBezTo>
                  <a:cubicBezTo>
                    <a:pt x="448" y="541"/>
                    <a:pt x="459" y="537"/>
                    <a:pt x="475" y="529"/>
                  </a:cubicBezTo>
                  <a:cubicBezTo>
                    <a:pt x="482" y="525"/>
                    <a:pt x="491" y="495"/>
                    <a:pt x="500" y="501"/>
                  </a:cubicBezTo>
                  <a:close/>
                  <a:moveTo>
                    <a:pt x="333" y="549"/>
                  </a:moveTo>
                  <a:cubicBezTo>
                    <a:pt x="325" y="539"/>
                    <a:pt x="313" y="532"/>
                    <a:pt x="303" y="523"/>
                  </a:cubicBezTo>
                  <a:cubicBezTo>
                    <a:pt x="303" y="524"/>
                    <a:pt x="302" y="525"/>
                    <a:pt x="301" y="524"/>
                  </a:cubicBezTo>
                  <a:cubicBezTo>
                    <a:pt x="301" y="524"/>
                    <a:pt x="297" y="527"/>
                    <a:pt x="292" y="524"/>
                  </a:cubicBezTo>
                  <a:cubicBezTo>
                    <a:pt x="259" y="537"/>
                    <a:pt x="224" y="545"/>
                    <a:pt x="186" y="553"/>
                  </a:cubicBezTo>
                  <a:cubicBezTo>
                    <a:pt x="169" y="556"/>
                    <a:pt x="149" y="558"/>
                    <a:pt x="130" y="562"/>
                  </a:cubicBezTo>
                  <a:cubicBezTo>
                    <a:pt x="108" y="566"/>
                    <a:pt x="73" y="569"/>
                    <a:pt x="59" y="584"/>
                  </a:cubicBezTo>
                  <a:cubicBezTo>
                    <a:pt x="114" y="601"/>
                    <a:pt x="203" y="612"/>
                    <a:pt x="261" y="609"/>
                  </a:cubicBezTo>
                  <a:cubicBezTo>
                    <a:pt x="281" y="615"/>
                    <a:pt x="302" y="611"/>
                    <a:pt x="324" y="613"/>
                  </a:cubicBezTo>
                  <a:cubicBezTo>
                    <a:pt x="365" y="616"/>
                    <a:pt x="408" y="625"/>
                    <a:pt x="451" y="628"/>
                  </a:cubicBezTo>
                  <a:cubicBezTo>
                    <a:pt x="523" y="632"/>
                    <a:pt x="602" y="643"/>
                    <a:pt x="678" y="646"/>
                  </a:cubicBezTo>
                  <a:cubicBezTo>
                    <a:pt x="692" y="647"/>
                    <a:pt x="707" y="650"/>
                    <a:pt x="720" y="649"/>
                  </a:cubicBezTo>
                  <a:cubicBezTo>
                    <a:pt x="728" y="648"/>
                    <a:pt x="733" y="648"/>
                    <a:pt x="738" y="643"/>
                  </a:cubicBezTo>
                  <a:cubicBezTo>
                    <a:pt x="741" y="644"/>
                    <a:pt x="743" y="646"/>
                    <a:pt x="746" y="645"/>
                  </a:cubicBezTo>
                  <a:cubicBezTo>
                    <a:pt x="808" y="611"/>
                    <a:pt x="883" y="589"/>
                    <a:pt x="942" y="552"/>
                  </a:cubicBezTo>
                  <a:cubicBezTo>
                    <a:pt x="944" y="554"/>
                    <a:pt x="945" y="551"/>
                    <a:pt x="949" y="552"/>
                  </a:cubicBezTo>
                  <a:cubicBezTo>
                    <a:pt x="998" y="525"/>
                    <a:pt x="1045" y="497"/>
                    <a:pt x="1095" y="471"/>
                  </a:cubicBezTo>
                  <a:cubicBezTo>
                    <a:pt x="1080" y="476"/>
                    <a:pt x="1071" y="466"/>
                    <a:pt x="1056" y="472"/>
                  </a:cubicBezTo>
                  <a:cubicBezTo>
                    <a:pt x="1034" y="466"/>
                    <a:pt x="1012" y="469"/>
                    <a:pt x="990" y="468"/>
                  </a:cubicBezTo>
                  <a:cubicBezTo>
                    <a:pt x="983" y="468"/>
                    <a:pt x="976" y="464"/>
                    <a:pt x="968" y="463"/>
                  </a:cubicBezTo>
                  <a:cubicBezTo>
                    <a:pt x="958" y="462"/>
                    <a:pt x="947" y="463"/>
                    <a:pt x="936" y="462"/>
                  </a:cubicBezTo>
                  <a:cubicBezTo>
                    <a:pt x="917" y="461"/>
                    <a:pt x="903" y="458"/>
                    <a:pt x="886" y="458"/>
                  </a:cubicBezTo>
                  <a:cubicBezTo>
                    <a:pt x="875" y="458"/>
                    <a:pt x="865" y="461"/>
                    <a:pt x="855" y="460"/>
                  </a:cubicBezTo>
                  <a:cubicBezTo>
                    <a:pt x="807" y="454"/>
                    <a:pt x="743" y="441"/>
                    <a:pt x="694" y="446"/>
                  </a:cubicBezTo>
                  <a:cubicBezTo>
                    <a:pt x="691" y="443"/>
                    <a:pt x="685" y="444"/>
                    <a:pt x="682" y="442"/>
                  </a:cubicBezTo>
                  <a:cubicBezTo>
                    <a:pt x="663" y="447"/>
                    <a:pt x="649" y="456"/>
                    <a:pt x="632" y="461"/>
                  </a:cubicBezTo>
                  <a:cubicBezTo>
                    <a:pt x="617" y="494"/>
                    <a:pt x="600" y="531"/>
                    <a:pt x="568" y="549"/>
                  </a:cubicBezTo>
                  <a:cubicBezTo>
                    <a:pt x="543" y="564"/>
                    <a:pt x="505" y="569"/>
                    <a:pt x="471" y="557"/>
                  </a:cubicBezTo>
                  <a:cubicBezTo>
                    <a:pt x="472" y="563"/>
                    <a:pt x="480" y="562"/>
                    <a:pt x="480" y="569"/>
                  </a:cubicBezTo>
                  <a:cubicBezTo>
                    <a:pt x="478" y="571"/>
                    <a:pt x="478" y="575"/>
                    <a:pt x="475" y="577"/>
                  </a:cubicBezTo>
                  <a:cubicBezTo>
                    <a:pt x="462" y="580"/>
                    <a:pt x="457" y="570"/>
                    <a:pt x="446" y="573"/>
                  </a:cubicBezTo>
                  <a:cubicBezTo>
                    <a:pt x="434" y="576"/>
                    <a:pt x="429" y="593"/>
                    <a:pt x="416" y="584"/>
                  </a:cubicBezTo>
                  <a:cubicBezTo>
                    <a:pt x="415" y="576"/>
                    <a:pt x="410" y="571"/>
                    <a:pt x="408" y="563"/>
                  </a:cubicBezTo>
                  <a:cubicBezTo>
                    <a:pt x="380" y="570"/>
                    <a:pt x="359" y="556"/>
                    <a:pt x="333" y="549"/>
                  </a:cubicBezTo>
                  <a:close/>
                  <a:moveTo>
                    <a:pt x="959" y="684"/>
                  </a:moveTo>
                  <a:cubicBezTo>
                    <a:pt x="973" y="676"/>
                    <a:pt x="985" y="667"/>
                    <a:pt x="998" y="660"/>
                  </a:cubicBezTo>
                  <a:cubicBezTo>
                    <a:pt x="1026" y="646"/>
                    <a:pt x="1049" y="627"/>
                    <a:pt x="1073" y="610"/>
                  </a:cubicBezTo>
                  <a:cubicBezTo>
                    <a:pt x="1095" y="594"/>
                    <a:pt x="1125" y="583"/>
                    <a:pt x="1140" y="565"/>
                  </a:cubicBezTo>
                  <a:cubicBezTo>
                    <a:pt x="1163" y="539"/>
                    <a:pt x="1162" y="481"/>
                    <a:pt x="1120" y="473"/>
                  </a:cubicBezTo>
                  <a:cubicBezTo>
                    <a:pt x="1119" y="472"/>
                    <a:pt x="1113" y="476"/>
                    <a:pt x="1112" y="479"/>
                  </a:cubicBezTo>
                  <a:cubicBezTo>
                    <a:pt x="1099" y="479"/>
                    <a:pt x="1089" y="488"/>
                    <a:pt x="1076" y="494"/>
                  </a:cubicBezTo>
                  <a:cubicBezTo>
                    <a:pt x="1067" y="499"/>
                    <a:pt x="1057" y="503"/>
                    <a:pt x="1049" y="508"/>
                  </a:cubicBezTo>
                  <a:cubicBezTo>
                    <a:pt x="957" y="564"/>
                    <a:pt x="856" y="608"/>
                    <a:pt x="751" y="651"/>
                  </a:cubicBezTo>
                  <a:cubicBezTo>
                    <a:pt x="780" y="683"/>
                    <a:pt x="793" y="748"/>
                    <a:pt x="776" y="791"/>
                  </a:cubicBezTo>
                  <a:cubicBezTo>
                    <a:pt x="830" y="761"/>
                    <a:pt x="901" y="717"/>
                    <a:pt x="959" y="684"/>
                  </a:cubicBezTo>
                  <a:close/>
                  <a:moveTo>
                    <a:pt x="448" y="558"/>
                  </a:moveTo>
                  <a:cubicBezTo>
                    <a:pt x="451" y="559"/>
                    <a:pt x="458" y="564"/>
                    <a:pt x="461" y="562"/>
                  </a:cubicBezTo>
                  <a:cubicBezTo>
                    <a:pt x="458" y="562"/>
                    <a:pt x="459" y="559"/>
                    <a:pt x="459" y="555"/>
                  </a:cubicBezTo>
                  <a:cubicBezTo>
                    <a:pt x="453" y="555"/>
                    <a:pt x="450" y="555"/>
                    <a:pt x="448" y="558"/>
                  </a:cubicBezTo>
                  <a:close/>
                  <a:moveTo>
                    <a:pt x="421" y="560"/>
                  </a:moveTo>
                  <a:cubicBezTo>
                    <a:pt x="421" y="561"/>
                    <a:pt x="421" y="563"/>
                    <a:pt x="420" y="563"/>
                  </a:cubicBezTo>
                  <a:cubicBezTo>
                    <a:pt x="421" y="567"/>
                    <a:pt x="422" y="571"/>
                    <a:pt x="425" y="573"/>
                  </a:cubicBezTo>
                  <a:cubicBezTo>
                    <a:pt x="432" y="570"/>
                    <a:pt x="436" y="564"/>
                    <a:pt x="441" y="559"/>
                  </a:cubicBezTo>
                  <a:cubicBezTo>
                    <a:pt x="434" y="562"/>
                    <a:pt x="429" y="561"/>
                    <a:pt x="421" y="560"/>
                  </a:cubicBezTo>
                  <a:close/>
                  <a:moveTo>
                    <a:pt x="1205" y="572"/>
                  </a:moveTo>
                  <a:cubicBezTo>
                    <a:pt x="1188" y="566"/>
                    <a:pt x="1167" y="571"/>
                    <a:pt x="1150" y="569"/>
                  </a:cubicBezTo>
                  <a:cubicBezTo>
                    <a:pt x="1133" y="589"/>
                    <a:pt x="1109" y="599"/>
                    <a:pt x="1086" y="614"/>
                  </a:cubicBezTo>
                  <a:cubicBezTo>
                    <a:pt x="1072" y="624"/>
                    <a:pt x="1058" y="635"/>
                    <a:pt x="1044" y="645"/>
                  </a:cubicBezTo>
                  <a:cubicBezTo>
                    <a:pt x="1015" y="665"/>
                    <a:pt x="984" y="683"/>
                    <a:pt x="953" y="700"/>
                  </a:cubicBezTo>
                  <a:cubicBezTo>
                    <a:pt x="891" y="735"/>
                    <a:pt x="831" y="774"/>
                    <a:pt x="768" y="807"/>
                  </a:cubicBezTo>
                  <a:cubicBezTo>
                    <a:pt x="758" y="807"/>
                    <a:pt x="754" y="812"/>
                    <a:pt x="748" y="812"/>
                  </a:cubicBezTo>
                  <a:cubicBezTo>
                    <a:pt x="745" y="812"/>
                    <a:pt x="745" y="808"/>
                    <a:pt x="744" y="812"/>
                  </a:cubicBezTo>
                  <a:cubicBezTo>
                    <a:pt x="730" y="801"/>
                    <a:pt x="719" y="809"/>
                    <a:pt x="699" y="806"/>
                  </a:cubicBezTo>
                  <a:cubicBezTo>
                    <a:pt x="685" y="804"/>
                    <a:pt x="669" y="798"/>
                    <a:pt x="655" y="796"/>
                  </a:cubicBezTo>
                  <a:cubicBezTo>
                    <a:pt x="638" y="793"/>
                    <a:pt x="621" y="792"/>
                    <a:pt x="603" y="788"/>
                  </a:cubicBezTo>
                  <a:cubicBezTo>
                    <a:pt x="545" y="777"/>
                    <a:pt x="498" y="775"/>
                    <a:pt x="446" y="768"/>
                  </a:cubicBezTo>
                  <a:cubicBezTo>
                    <a:pt x="411" y="764"/>
                    <a:pt x="376" y="757"/>
                    <a:pt x="340" y="753"/>
                  </a:cubicBezTo>
                  <a:cubicBezTo>
                    <a:pt x="269" y="746"/>
                    <a:pt x="198" y="734"/>
                    <a:pt x="127" y="722"/>
                  </a:cubicBezTo>
                  <a:cubicBezTo>
                    <a:pt x="105" y="736"/>
                    <a:pt x="81" y="748"/>
                    <a:pt x="56" y="757"/>
                  </a:cubicBezTo>
                  <a:cubicBezTo>
                    <a:pt x="43" y="762"/>
                    <a:pt x="23" y="764"/>
                    <a:pt x="23" y="780"/>
                  </a:cubicBezTo>
                  <a:cubicBezTo>
                    <a:pt x="86" y="776"/>
                    <a:pt x="159" y="792"/>
                    <a:pt x="226" y="797"/>
                  </a:cubicBezTo>
                  <a:cubicBezTo>
                    <a:pt x="313" y="804"/>
                    <a:pt x="402" y="813"/>
                    <a:pt x="491" y="826"/>
                  </a:cubicBezTo>
                  <a:cubicBezTo>
                    <a:pt x="525" y="830"/>
                    <a:pt x="560" y="835"/>
                    <a:pt x="594" y="837"/>
                  </a:cubicBezTo>
                  <a:cubicBezTo>
                    <a:pt x="634" y="839"/>
                    <a:pt x="671" y="838"/>
                    <a:pt x="708" y="844"/>
                  </a:cubicBezTo>
                  <a:cubicBezTo>
                    <a:pt x="721" y="846"/>
                    <a:pt x="732" y="851"/>
                    <a:pt x="745" y="852"/>
                  </a:cubicBezTo>
                  <a:cubicBezTo>
                    <a:pt x="754" y="853"/>
                    <a:pt x="763" y="849"/>
                    <a:pt x="770" y="854"/>
                  </a:cubicBezTo>
                  <a:cubicBezTo>
                    <a:pt x="779" y="846"/>
                    <a:pt x="790" y="834"/>
                    <a:pt x="802" y="843"/>
                  </a:cubicBezTo>
                  <a:cubicBezTo>
                    <a:pt x="829" y="821"/>
                    <a:pt x="860" y="802"/>
                    <a:pt x="891" y="785"/>
                  </a:cubicBezTo>
                  <a:cubicBezTo>
                    <a:pt x="922" y="767"/>
                    <a:pt x="950" y="745"/>
                    <a:pt x="980" y="726"/>
                  </a:cubicBezTo>
                  <a:cubicBezTo>
                    <a:pt x="1011" y="707"/>
                    <a:pt x="1040" y="687"/>
                    <a:pt x="1070" y="669"/>
                  </a:cubicBezTo>
                  <a:cubicBezTo>
                    <a:pt x="1101" y="650"/>
                    <a:pt x="1127" y="626"/>
                    <a:pt x="1155" y="605"/>
                  </a:cubicBezTo>
                  <a:cubicBezTo>
                    <a:pt x="1166" y="596"/>
                    <a:pt x="1178" y="587"/>
                    <a:pt x="1191" y="585"/>
                  </a:cubicBezTo>
                  <a:cubicBezTo>
                    <a:pt x="1195" y="593"/>
                    <a:pt x="1186" y="597"/>
                    <a:pt x="1181" y="599"/>
                  </a:cubicBezTo>
                  <a:cubicBezTo>
                    <a:pt x="1218" y="633"/>
                    <a:pt x="1214" y="695"/>
                    <a:pt x="1205" y="750"/>
                  </a:cubicBezTo>
                  <a:cubicBezTo>
                    <a:pt x="1247" y="708"/>
                    <a:pt x="1239" y="613"/>
                    <a:pt x="1205" y="572"/>
                  </a:cubicBezTo>
                  <a:close/>
                  <a:moveTo>
                    <a:pt x="373" y="628"/>
                  </a:moveTo>
                  <a:cubicBezTo>
                    <a:pt x="271" y="616"/>
                    <a:pt x="167" y="624"/>
                    <a:pt x="78" y="599"/>
                  </a:cubicBezTo>
                  <a:cubicBezTo>
                    <a:pt x="76" y="599"/>
                    <a:pt x="76" y="600"/>
                    <a:pt x="75" y="600"/>
                  </a:cubicBezTo>
                  <a:cubicBezTo>
                    <a:pt x="76" y="622"/>
                    <a:pt x="107" y="603"/>
                    <a:pt x="119" y="615"/>
                  </a:cubicBezTo>
                  <a:cubicBezTo>
                    <a:pt x="105" y="623"/>
                    <a:pt x="82" y="613"/>
                    <a:pt x="76" y="629"/>
                  </a:cubicBezTo>
                  <a:cubicBezTo>
                    <a:pt x="89" y="629"/>
                    <a:pt x="101" y="633"/>
                    <a:pt x="113" y="636"/>
                  </a:cubicBezTo>
                  <a:cubicBezTo>
                    <a:pt x="125" y="639"/>
                    <a:pt x="139" y="639"/>
                    <a:pt x="147" y="648"/>
                  </a:cubicBezTo>
                  <a:cubicBezTo>
                    <a:pt x="120" y="646"/>
                    <a:pt x="99" y="635"/>
                    <a:pt x="76" y="641"/>
                  </a:cubicBezTo>
                  <a:cubicBezTo>
                    <a:pt x="77" y="647"/>
                    <a:pt x="78" y="648"/>
                    <a:pt x="75" y="653"/>
                  </a:cubicBezTo>
                  <a:cubicBezTo>
                    <a:pt x="111" y="660"/>
                    <a:pt x="142" y="659"/>
                    <a:pt x="179" y="666"/>
                  </a:cubicBezTo>
                  <a:cubicBezTo>
                    <a:pt x="202" y="671"/>
                    <a:pt x="226" y="680"/>
                    <a:pt x="251" y="685"/>
                  </a:cubicBezTo>
                  <a:cubicBezTo>
                    <a:pt x="279" y="691"/>
                    <a:pt x="310" y="690"/>
                    <a:pt x="338" y="701"/>
                  </a:cubicBezTo>
                  <a:cubicBezTo>
                    <a:pt x="253" y="694"/>
                    <a:pt x="154" y="661"/>
                    <a:pt x="70" y="664"/>
                  </a:cubicBezTo>
                  <a:cubicBezTo>
                    <a:pt x="70" y="671"/>
                    <a:pt x="69" y="671"/>
                    <a:pt x="68" y="678"/>
                  </a:cubicBezTo>
                  <a:cubicBezTo>
                    <a:pt x="99" y="680"/>
                    <a:pt x="126" y="690"/>
                    <a:pt x="155" y="696"/>
                  </a:cubicBezTo>
                  <a:cubicBezTo>
                    <a:pt x="237" y="713"/>
                    <a:pt x="318" y="718"/>
                    <a:pt x="399" y="731"/>
                  </a:cubicBezTo>
                  <a:cubicBezTo>
                    <a:pt x="433" y="737"/>
                    <a:pt x="467" y="741"/>
                    <a:pt x="501" y="743"/>
                  </a:cubicBezTo>
                  <a:cubicBezTo>
                    <a:pt x="585" y="751"/>
                    <a:pt x="654" y="760"/>
                    <a:pt x="731" y="773"/>
                  </a:cubicBezTo>
                  <a:cubicBezTo>
                    <a:pt x="726" y="770"/>
                    <a:pt x="726" y="756"/>
                    <a:pt x="724" y="752"/>
                  </a:cubicBezTo>
                  <a:cubicBezTo>
                    <a:pt x="668" y="744"/>
                    <a:pt x="592" y="739"/>
                    <a:pt x="541" y="724"/>
                  </a:cubicBezTo>
                  <a:cubicBezTo>
                    <a:pt x="594" y="732"/>
                    <a:pt x="671" y="739"/>
                    <a:pt x="723" y="741"/>
                  </a:cubicBezTo>
                  <a:cubicBezTo>
                    <a:pt x="723" y="735"/>
                    <a:pt x="726" y="733"/>
                    <a:pt x="724" y="729"/>
                  </a:cubicBezTo>
                  <a:cubicBezTo>
                    <a:pt x="698" y="733"/>
                    <a:pt x="670" y="720"/>
                    <a:pt x="644" y="719"/>
                  </a:cubicBezTo>
                  <a:cubicBezTo>
                    <a:pt x="664" y="711"/>
                    <a:pt x="689" y="722"/>
                    <a:pt x="715" y="721"/>
                  </a:cubicBezTo>
                  <a:cubicBezTo>
                    <a:pt x="713" y="711"/>
                    <a:pt x="718" y="703"/>
                    <a:pt x="725" y="695"/>
                  </a:cubicBezTo>
                  <a:cubicBezTo>
                    <a:pt x="689" y="683"/>
                    <a:pt x="643" y="692"/>
                    <a:pt x="604" y="686"/>
                  </a:cubicBezTo>
                  <a:cubicBezTo>
                    <a:pt x="565" y="680"/>
                    <a:pt x="524" y="668"/>
                    <a:pt x="490" y="660"/>
                  </a:cubicBezTo>
                  <a:cubicBezTo>
                    <a:pt x="542" y="664"/>
                    <a:pt x="586" y="680"/>
                    <a:pt x="642" y="681"/>
                  </a:cubicBezTo>
                  <a:cubicBezTo>
                    <a:pt x="664" y="682"/>
                    <a:pt x="688" y="680"/>
                    <a:pt x="709" y="681"/>
                  </a:cubicBezTo>
                  <a:cubicBezTo>
                    <a:pt x="716" y="682"/>
                    <a:pt x="724" y="687"/>
                    <a:pt x="728" y="678"/>
                  </a:cubicBezTo>
                  <a:cubicBezTo>
                    <a:pt x="729" y="672"/>
                    <a:pt x="722" y="665"/>
                    <a:pt x="720" y="659"/>
                  </a:cubicBezTo>
                  <a:cubicBezTo>
                    <a:pt x="603" y="653"/>
                    <a:pt x="491" y="641"/>
                    <a:pt x="373" y="628"/>
                  </a:cubicBezTo>
                  <a:close/>
                  <a:moveTo>
                    <a:pt x="1187" y="762"/>
                  </a:moveTo>
                  <a:cubicBezTo>
                    <a:pt x="1184" y="755"/>
                    <a:pt x="1192" y="752"/>
                    <a:pt x="1195" y="746"/>
                  </a:cubicBezTo>
                  <a:cubicBezTo>
                    <a:pt x="1199" y="733"/>
                    <a:pt x="1200" y="712"/>
                    <a:pt x="1201" y="694"/>
                  </a:cubicBezTo>
                  <a:cubicBezTo>
                    <a:pt x="1204" y="653"/>
                    <a:pt x="1196" y="620"/>
                    <a:pt x="1171" y="607"/>
                  </a:cubicBezTo>
                  <a:cubicBezTo>
                    <a:pt x="1159" y="613"/>
                    <a:pt x="1149" y="620"/>
                    <a:pt x="1141" y="630"/>
                  </a:cubicBezTo>
                  <a:cubicBezTo>
                    <a:pt x="1168" y="671"/>
                    <a:pt x="1175" y="732"/>
                    <a:pt x="1161" y="782"/>
                  </a:cubicBezTo>
                  <a:cubicBezTo>
                    <a:pt x="1171" y="777"/>
                    <a:pt x="1178" y="768"/>
                    <a:pt x="1187" y="762"/>
                  </a:cubicBezTo>
                  <a:close/>
                  <a:moveTo>
                    <a:pt x="1159" y="726"/>
                  </a:moveTo>
                  <a:cubicBezTo>
                    <a:pt x="1158" y="691"/>
                    <a:pt x="1150" y="657"/>
                    <a:pt x="1132" y="636"/>
                  </a:cubicBezTo>
                  <a:cubicBezTo>
                    <a:pt x="1050" y="695"/>
                    <a:pt x="964" y="750"/>
                    <a:pt x="877" y="805"/>
                  </a:cubicBezTo>
                  <a:cubicBezTo>
                    <a:pt x="900" y="846"/>
                    <a:pt x="913" y="905"/>
                    <a:pt x="908" y="961"/>
                  </a:cubicBezTo>
                  <a:cubicBezTo>
                    <a:pt x="991" y="909"/>
                    <a:pt x="1069" y="850"/>
                    <a:pt x="1149" y="793"/>
                  </a:cubicBezTo>
                  <a:cubicBezTo>
                    <a:pt x="1152" y="774"/>
                    <a:pt x="1159" y="750"/>
                    <a:pt x="1159" y="726"/>
                  </a:cubicBezTo>
                  <a:close/>
                  <a:moveTo>
                    <a:pt x="764" y="752"/>
                  </a:moveTo>
                  <a:cubicBezTo>
                    <a:pt x="764" y="766"/>
                    <a:pt x="754" y="777"/>
                    <a:pt x="754" y="792"/>
                  </a:cubicBezTo>
                  <a:cubicBezTo>
                    <a:pt x="768" y="787"/>
                    <a:pt x="773" y="769"/>
                    <a:pt x="774" y="753"/>
                  </a:cubicBezTo>
                  <a:cubicBezTo>
                    <a:pt x="776" y="723"/>
                    <a:pt x="766" y="691"/>
                    <a:pt x="755" y="670"/>
                  </a:cubicBezTo>
                  <a:cubicBezTo>
                    <a:pt x="749" y="669"/>
                    <a:pt x="748" y="663"/>
                    <a:pt x="744" y="660"/>
                  </a:cubicBezTo>
                  <a:cubicBezTo>
                    <a:pt x="737" y="662"/>
                    <a:pt x="736" y="658"/>
                    <a:pt x="733" y="660"/>
                  </a:cubicBezTo>
                  <a:cubicBezTo>
                    <a:pt x="743" y="689"/>
                    <a:pt x="764" y="720"/>
                    <a:pt x="764" y="752"/>
                  </a:cubicBezTo>
                  <a:close/>
                  <a:moveTo>
                    <a:pt x="710" y="781"/>
                  </a:moveTo>
                  <a:cubicBezTo>
                    <a:pt x="665" y="771"/>
                    <a:pt x="625" y="766"/>
                    <a:pt x="581" y="760"/>
                  </a:cubicBezTo>
                  <a:cubicBezTo>
                    <a:pt x="557" y="756"/>
                    <a:pt x="533" y="755"/>
                    <a:pt x="509" y="753"/>
                  </a:cubicBezTo>
                  <a:cubicBezTo>
                    <a:pt x="459" y="751"/>
                    <a:pt x="408" y="739"/>
                    <a:pt x="353" y="734"/>
                  </a:cubicBezTo>
                  <a:cubicBezTo>
                    <a:pt x="277" y="726"/>
                    <a:pt x="205" y="716"/>
                    <a:pt x="127" y="700"/>
                  </a:cubicBezTo>
                  <a:cubicBezTo>
                    <a:pt x="99" y="694"/>
                    <a:pt x="54" y="677"/>
                    <a:pt x="44" y="697"/>
                  </a:cubicBezTo>
                  <a:cubicBezTo>
                    <a:pt x="141" y="720"/>
                    <a:pt x="251" y="731"/>
                    <a:pt x="360" y="746"/>
                  </a:cubicBezTo>
                  <a:cubicBezTo>
                    <a:pt x="388" y="750"/>
                    <a:pt x="415" y="756"/>
                    <a:pt x="441" y="758"/>
                  </a:cubicBezTo>
                  <a:cubicBezTo>
                    <a:pt x="467" y="761"/>
                    <a:pt x="493" y="762"/>
                    <a:pt x="518" y="765"/>
                  </a:cubicBezTo>
                  <a:cubicBezTo>
                    <a:pt x="558" y="769"/>
                    <a:pt x="599" y="778"/>
                    <a:pt x="638" y="783"/>
                  </a:cubicBezTo>
                  <a:cubicBezTo>
                    <a:pt x="663" y="787"/>
                    <a:pt x="696" y="793"/>
                    <a:pt x="713" y="793"/>
                  </a:cubicBezTo>
                  <a:cubicBezTo>
                    <a:pt x="721" y="794"/>
                    <a:pt x="731" y="795"/>
                    <a:pt x="736" y="791"/>
                  </a:cubicBezTo>
                  <a:cubicBezTo>
                    <a:pt x="732" y="785"/>
                    <a:pt x="720" y="783"/>
                    <a:pt x="710" y="781"/>
                  </a:cubicBezTo>
                  <a:close/>
                  <a:moveTo>
                    <a:pt x="739" y="864"/>
                  </a:moveTo>
                  <a:cubicBezTo>
                    <a:pt x="716" y="864"/>
                    <a:pt x="694" y="853"/>
                    <a:pt x="673" y="851"/>
                  </a:cubicBezTo>
                  <a:cubicBezTo>
                    <a:pt x="636" y="847"/>
                    <a:pt x="579" y="849"/>
                    <a:pt x="532" y="843"/>
                  </a:cubicBezTo>
                  <a:cubicBezTo>
                    <a:pt x="488" y="837"/>
                    <a:pt x="443" y="830"/>
                    <a:pt x="399" y="826"/>
                  </a:cubicBezTo>
                  <a:cubicBezTo>
                    <a:pt x="350" y="821"/>
                    <a:pt x="303" y="813"/>
                    <a:pt x="254" y="809"/>
                  </a:cubicBezTo>
                  <a:cubicBezTo>
                    <a:pt x="233" y="808"/>
                    <a:pt x="213" y="809"/>
                    <a:pt x="192" y="806"/>
                  </a:cubicBezTo>
                  <a:cubicBezTo>
                    <a:pt x="155" y="800"/>
                    <a:pt x="112" y="793"/>
                    <a:pt x="64" y="792"/>
                  </a:cubicBezTo>
                  <a:cubicBezTo>
                    <a:pt x="60" y="798"/>
                    <a:pt x="58" y="799"/>
                    <a:pt x="52" y="801"/>
                  </a:cubicBezTo>
                  <a:cubicBezTo>
                    <a:pt x="53" y="815"/>
                    <a:pt x="68" y="812"/>
                    <a:pt x="79" y="812"/>
                  </a:cubicBezTo>
                  <a:cubicBezTo>
                    <a:pt x="91" y="812"/>
                    <a:pt x="104" y="813"/>
                    <a:pt x="118" y="813"/>
                  </a:cubicBezTo>
                  <a:cubicBezTo>
                    <a:pt x="136" y="814"/>
                    <a:pt x="156" y="812"/>
                    <a:pt x="170" y="821"/>
                  </a:cubicBezTo>
                  <a:cubicBezTo>
                    <a:pt x="135" y="821"/>
                    <a:pt x="95" y="818"/>
                    <a:pt x="68" y="821"/>
                  </a:cubicBezTo>
                  <a:cubicBezTo>
                    <a:pt x="89" y="830"/>
                    <a:pt x="128" y="824"/>
                    <a:pt x="149" y="837"/>
                  </a:cubicBezTo>
                  <a:cubicBezTo>
                    <a:pt x="121" y="839"/>
                    <a:pt x="97" y="832"/>
                    <a:pt x="58" y="832"/>
                  </a:cubicBezTo>
                  <a:cubicBezTo>
                    <a:pt x="54" y="845"/>
                    <a:pt x="56" y="860"/>
                    <a:pt x="63" y="872"/>
                  </a:cubicBezTo>
                  <a:cubicBezTo>
                    <a:pt x="152" y="881"/>
                    <a:pt x="224" y="895"/>
                    <a:pt x="308" y="909"/>
                  </a:cubicBezTo>
                  <a:cubicBezTo>
                    <a:pt x="227" y="903"/>
                    <a:pt x="146" y="884"/>
                    <a:pt x="50" y="882"/>
                  </a:cubicBezTo>
                  <a:cubicBezTo>
                    <a:pt x="35" y="892"/>
                    <a:pt x="56" y="904"/>
                    <a:pt x="50" y="919"/>
                  </a:cubicBezTo>
                  <a:cubicBezTo>
                    <a:pt x="84" y="923"/>
                    <a:pt x="111" y="926"/>
                    <a:pt x="139" y="933"/>
                  </a:cubicBezTo>
                  <a:cubicBezTo>
                    <a:pt x="220" y="952"/>
                    <a:pt x="294" y="968"/>
                    <a:pt x="380" y="973"/>
                  </a:cubicBezTo>
                  <a:cubicBezTo>
                    <a:pt x="489" y="978"/>
                    <a:pt x="596" y="1002"/>
                    <a:pt x="715" y="1010"/>
                  </a:cubicBezTo>
                  <a:cubicBezTo>
                    <a:pt x="724" y="1017"/>
                    <a:pt x="745" y="1015"/>
                    <a:pt x="755" y="1017"/>
                  </a:cubicBezTo>
                  <a:cubicBezTo>
                    <a:pt x="756" y="1009"/>
                    <a:pt x="747" y="1004"/>
                    <a:pt x="748" y="993"/>
                  </a:cubicBezTo>
                  <a:cubicBezTo>
                    <a:pt x="675" y="981"/>
                    <a:pt x="588" y="968"/>
                    <a:pt x="517" y="955"/>
                  </a:cubicBezTo>
                  <a:cubicBezTo>
                    <a:pt x="498" y="952"/>
                    <a:pt x="478" y="951"/>
                    <a:pt x="460" y="943"/>
                  </a:cubicBezTo>
                  <a:cubicBezTo>
                    <a:pt x="567" y="953"/>
                    <a:pt x="656" y="973"/>
                    <a:pt x="750" y="981"/>
                  </a:cubicBezTo>
                  <a:cubicBezTo>
                    <a:pt x="740" y="955"/>
                    <a:pt x="763" y="942"/>
                    <a:pt x="756" y="917"/>
                  </a:cubicBezTo>
                  <a:cubicBezTo>
                    <a:pt x="737" y="918"/>
                    <a:pt x="712" y="916"/>
                    <a:pt x="688" y="914"/>
                  </a:cubicBezTo>
                  <a:cubicBezTo>
                    <a:pt x="666" y="912"/>
                    <a:pt x="646" y="903"/>
                    <a:pt x="628" y="902"/>
                  </a:cubicBezTo>
                  <a:cubicBezTo>
                    <a:pt x="617" y="901"/>
                    <a:pt x="605" y="905"/>
                    <a:pt x="603" y="898"/>
                  </a:cubicBezTo>
                  <a:cubicBezTo>
                    <a:pt x="633" y="892"/>
                    <a:pt x="667" y="906"/>
                    <a:pt x="700" y="907"/>
                  </a:cubicBezTo>
                  <a:cubicBezTo>
                    <a:pt x="722" y="907"/>
                    <a:pt x="741" y="906"/>
                    <a:pt x="759" y="910"/>
                  </a:cubicBezTo>
                  <a:cubicBezTo>
                    <a:pt x="760" y="903"/>
                    <a:pt x="765" y="901"/>
                    <a:pt x="764" y="897"/>
                  </a:cubicBezTo>
                  <a:cubicBezTo>
                    <a:pt x="742" y="893"/>
                    <a:pt x="718" y="892"/>
                    <a:pt x="693" y="890"/>
                  </a:cubicBezTo>
                  <a:cubicBezTo>
                    <a:pt x="669" y="889"/>
                    <a:pt x="644" y="885"/>
                    <a:pt x="618" y="883"/>
                  </a:cubicBezTo>
                  <a:cubicBezTo>
                    <a:pt x="538" y="876"/>
                    <a:pt x="455" y="875"/>
                    <a:pt x="386" y="853"/>
                  </a:cubicBezTo>
                  <a:cubicBezTo>
                    <a:pt x="458" y="859"/>
                    <a:pt x="530" y="867"/>
                    <a:pt x="606" y="873"/>
                  </a:cubicBezTo>
                  <a:cubicBezTo>
                    <a:pt x="661" y="877"/>
                    <a:pt x="712" y="885"/>
                    <a:pt x="763" y="882"/>
                  </a:cubicBezTo>
                  <a:cubicBezTo>
                    <a:pt x="762" y="874"/>
                    <a:pt x="760" y="875"/>
                    <a:pt x="760" y="867"/>
                  </a:cubicBezTo>
                  <a:cubicBezTo>
                    <a:pt x="753" y="863"/>
                    <a:pt x="746" y="864"/>
                    <a:pt x="739" y="864"/>
                  </a:cubicBezTo>
                  <a:close/>
                  <a:moveTo>
                    <a:pt x="896" y="970"/>
                  </a:moveTo>
                  <a:cubicBezTo>
                    <a:pt x="905" y="914"/>
                    <a:pt x="895" y="846"/>
                    <a:pt x="866" y="811"/>
                  </a:cubicBezTo>
                  <a:cubicBezTo>
                    <a:pt x="862" y="814"/>
                    <a:pt x="856" y="817"/>
                    <a:pt x="851" y="819"/>
                  </a:cubicBezTo>
                  <a:cubicBezTo>
                    <a:pt x="864" y="878"/>
                    <a:pt x="883" y="926"/>
                    <a:pt x="866" y="991"/>
                  </a:cubicBezTo>
                  <a:cubicBezTo>
                    <a:pt x="877" y="985"/>
                    <a:pt x="887" y="978"/>
                    <a:pt x="896" y="970"/>
                  </a:cubicBezTo>
                  <a:close/>
                  <a:moveTo>
                    <a:pt x="851" y="1004"/>
                  </a:moveTo>
                  <a:cubicBezTo>
                    <a:pt x="856" y="998"/>
                    <a:pt x="859" y="982"/>
                    <a:pt x="861" y="973"/>
                  </a:cubicBezTo>
                  <a:cubicBezTo>
                    <a:pt x="869" y="925"/>
                    <a:pt x="857" y="863"/>
                    <a:pt x="840" y="827"/>
                  </a:cubicBezTo>
                  <a:cubicBezTo>
                    <a:pt x="824" y="838"/>
                    <a:pt x="807" y="848"/>
                    <a:pt x="792" y="861"/>
                  </a:cubicBezTo>
                  <a:cubicBezTo>
                    <a:pt x="816" y="917"/>
                    <a:pt x="812" y="984"/>
                    <a:pt x="796" y="1039"/>
                  </a:cubicBezTo>
                  <a:cubicBezTo>
                    <a:pt x="810" y="1023"/>
                    <a:pt x="839" y="1019"/>
                    <a:pt x="851" y="1004"/>
                  </a:cubicBezTo>
                  <a:close/>
                  <a:moveTo>
                    <a:pt x="787" y="1030"/>
                  </a:moveTo>
                  <a:cubicBezTo>
                    <a:pt x="807" y="982"/>
                    <a:pt x="804" y="902"/>
                    <a:pt x="781" y="863"/>
                  </a:cubicBezTo>
                  <a:cubicBezTo>
                    <a:pt x="781" y="862"/>
                    <a:pt x="781" y="862"/>
                    <a:pt x="780" y="862"/>
                  </a:cubicBezTo>
                  <a:cubicBezTo>
                    <a:pt x="770" y="867"/>
                    <a:pt x="773" y="878"/>
                    <a:pt x="774" y="889"/>
                  </a:cubicBezTo>
                  <a:cubicBezTo>
                    <a:pt x="775" y="904"/>
                    <a:pt x="774" y="920"/>
                    <a:pt x="775" y="937"/>
                  </a:cubicBezTo>
                  <a:cubicBezTo>
                    <a:pt x="776" y="957"/>
                    <a:pt x="775" y="978"/>
                    <a:pt x="774" y="996"/>
                  </a:cubicBezTo>
                  <a:cubicBezTo>
                    <a:pt x="772" y="1017"/>
                    <a:pt x="763" y="1036"/>
                    <a:pt x="769" y="1050"/>
                  </a:cubicBezTo>
                  <a:cubicBezTo>
                    <a:pt x="780" y="1053"/>
                    <a:pt x="784" y="1038"/>
                    <a:pt x="787" y="1030"/>
                  </a:cubicBezTo>
                  <a:close/>
                  <a:moveTo>
                    <a:pt x="756" y="1032"/>
                  </a:moveTo>
                  <a:cubicBezTo>
                    <a:pt x="747" y="1029"/>
                    <a:pt x="735" y="1028"/>
                    <a:pt x="726" y="1026"/>
                  </a:cubicBezTo>
                  <a:cubicBezTo>
                    <a:pt x="720" y="1025"/>
                    <a:pt x="715" y="1022"/>
                    <a:pt x="709" y="1021"/>
                  </a:cubicBezTo>
                  <a:cubicBezTo>
                    <a:pt x="696" y="1019"/>
                    <a:pt x="677" y="1019"/>
                    <a:pt x="665" y="1019"/>
                  </a:cubicBezTo>
                  <a:cubicBezTo>
                    <a:pt x="621" y="1016"/>
                    <a:pt x="567" y="1004"/>
                    <a:pt x="518" y="1000"/>
                  </a:cubicBezTo>
                  <a:cubicBezTo>
                    <a:pt x="502" y="999"/>
                    <a:pt x="486" y="994"/>
                    <a:pt x="470" y="993"/>
                  </a:cubicBezTo>
                  <a:cubicBezTo>
                    <a:pt x="405" y="986"/>
                    <a:pt x="339" y="984"/>
                    <a:pt x="278" y="975"/>
                  </a:cubicBezTo>
                  <a:cubicBezTo>
                    <a:pt x="230" y="968"/>
                    <a:pt x="180" y="954"/>
                    <a:pt x="135" y="944"/>
                  </a:cubicBezTo>
                  <a:cubicBezTo>
                    <a:pt x="120" y="941"/>
                    <a:pt x="101" y="939"/>
                    <a:pt x="81" y="935"/>
                  </a:cubicBezTo>
                  <a:cubicBezTo>
                    <a:pt x="61" y="932"/>
                    <a:pt x="22" y="920"/>
                    <a:pt x="19" y="943"/>
                  </a:cubicBezTo>
                  <a:cubicBezTo>
                    <a:pt x="153" y="964"/>
                    <a:pt x="288" y="1002"/>
                    <a:pt x="424" y="1016"/>
                  </a:cubicBezTo>
                  <a:cubicBezTo>
                    <a:pt x="442" y="1018"/>
                    <a:pt x="461" y="1020"/>
                    <a:pt x="479" y="1021"/>
                  </a:cubicBezTo>
                  <a:cubicBezTo>
                    <a:pt x="563" y="1026"/>
                    <a:pt x="663" y="1045"/>
                    <a:pt x="751" y="1046"/>
                  </a:cubicBezTo>
                  <a:cubicBezTo>
                    <a:pt x="754" y="1043"/>
                    <a:pt x="757" y="1035"/>
                    <a:pt x="756" y="10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814903" y="207156"/>
            <a:ext cx="3301570" cy="55311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点击输入标题内容</a:t>
            </a:r>
            <a:endParaRPr lang="zh-CN" altLang="en-US" dirty="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5612 -0.00186 L 5E-6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12" y="-1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4" presetClass="entr" presetSubtype="1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" t="4762" r="7261" b="5714"/>
          <a:stretch>
            <a:fillRect/>
          </a:stretch>
        </p:blipFill>
        <p:spPr>
          <a:xfrm>
            <a:off x="-1" y="0"/>
            <a:ext cx="12190413" cy="68595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 advClick="0" advTm="0">
    <p:wipe/>
  </p:transition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1.mp3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11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notesSlide" Target="../notesSlides/notesSlide31.xml"/><Relationship Id="rId21" Type="http://schemas.openxmlformats.org/officeDocument/2006/relationships/image" Target="../media/image32.png"/><Relationship Id="rId7" Type="http://schemas.openxmlformats.org/officeDocument/2006/relationships/image" Target="../media/image2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6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media1.mp3"/><Relationship Id="rId7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themeOverride" Target="../theme/themeOverride28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034173" y="930192"/>
            <a:ext cx="1913908" cy="1228562"/>
          </a:xfrm>
          <a:prstGeom prst="triangl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95006" y="2061642"/>
            <a:ext cx="3472391" cy="2062087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en-US" altLang="zh-CN" sz="12800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20XX</a:t>
            </a:r>
            <a:endParaRPr lang="zh-CN" altLang="en-US" sz="128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3726358" y="5159811"/>
            <a:ext cx="1890227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19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900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9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19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06774" y="3933850"/>
            <a:ext cx="7879046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通用教育教学课件模板</a:t>
            </a:r>
          </a:p>
        </p:txBody>
      </p:sp>
      <p:sp>
        <p:nvSpPr>
          <p:cNvPr id="43" name="文本框 5"/>
          <p:cNvSpPr txBox="1"/>
          <p:nvPr/>
        </p:nvSpPr>
        <p:spPr>
          <a:xfrm>
            <a:off x="5774515" y="5159811"/>
            <a:ext cx="2816763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19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900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900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9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9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9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r>
              <a:rPr lang="zh-CN" altLang="en-US" sz="19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9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662" y="239848"/>
            <a:ext cx="2907524" cy="43088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这里输入学校全称</a:t>
            </a:r>
            <a:endParaRPr lang="zh-CN" altLang="en-US" sz="2000" dirty="0">
              <a:solidFill>
                <a:schemeClr val="bg1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6" name="商务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418122" y="6197364"/>
            <a:ext cx="812694" cy="81298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625" y="-26590"/>
            <a:ext cx="4029345" cy="224291"/>
            <a:chOff x="5625" y="-21091"/>
            <a:chExt cx="4029345" cy="238805"/>
          </a:xfrm>
        </p:grpSpPr>
        <p:sp>
          <p:nvSpPr>
            <p:cNvPr id="18" name="矩形 17"/>
            <p:cNvSpPr/>
            <p:nvPr/>
          </p:nvSpPr>
          <p:spPr>
            <a:xfrm>
              <a:off x="5625" y="-21091"/>
              <a:ext cx="1036109" cy="238805"/>
            </a:xfrm>
            <a:prstGeom prst="rect">
              <a:avLst/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03370" y="-21091"/>
              <a:ext cx="1036109" cy="238805"/>
            </a:xfrm>
            <a:prstGeom prst="rect">
              <a:avLst/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001115" y="-21091"/>
              <a:ext cx="1036109" cy="238805"/>
            </a:xfrm>
            <a:prstGeom prst="rect">
              <a:avLst/>
            </a:pr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998861" y="-21091"/>
              <a:ext cx="1036109" cy="238805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3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2" grpId="0" animBg="1"/>
      <p:bldP spid="40" grpId="0"/>
      <p:bldP spid="41" grpId="0"/>
      <p:bldP spid="42" grpId="0"/>
      <p:bldP spid="43" grpId="0"/>
      <p:bldP spid="4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P10</a:t>
            </a:r>
            <a:endParaRPr lang="zh-CN" altLang="en-US" kern="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PXX</a:t>
            </a:r>
            <a:endParaRPr lang="zh-CN" altLang="en-US" kern="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P28</a:t>
            </a:r>
            <a:endParaRPr lang="zh-CN" altLang="en-US" kern="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P35</a:t>
            </a:r>
            <a:endParaRPr lang="zh-CN" altLang="en-US" kern="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4889" y="266097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625" y="-21090"/>
            <a:ext cx="4972775" cy="195262"/>
            <a:chOff x="5625" y="-21091"/>
            <a:chExt cx="4029345" cy="238805"/>
          </a:xfrm>
        </p:grpSpPr>
        <p:sp>
          <p:nvSpPr>
            <p:cNvPr id="33" name="矩形 32"/>
            <p:cNvSpPr/>
            <p:nvPr/>
          </p:nvSpPr>
          <p:spPr>
            <a:xfrm>
              <a:off x="5625" y="-21091"/>
              <a:ext cx="1036109" cy="238805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03370" y="-21091"/>
              <a:ext cx="1036109" cy="238805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001115" y="-21091"/>
              <a:ext cx="1036109" cy="238805"/>
            </a:xfrm>
            <a:prstGeom prst="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998861" y="-21091"/>
              <a:ext cx="1036109" cy="238805"/>
            </a:xfrm>
            <a:prstGeom prst="rect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66"/>
          <p:cNvGrpSpPr/>
          <p:nvPr/>
        </p:nvGrpSpPr>
        <p:grpSpPr bwMode="auto">
          <a:xfrm>
            <a:off x="550949" y="1125538"/>
            <a:ext cx="5941115" cy="4995431"/>
            <a:chOff x="720" y="839"/>
            <a:chExt cx="3740" cy="3146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07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08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Freeform 78"/>
          <p:cNvSpPr/>
          <p:nvPr/>
        </p:nvSpPr>
        <p:spPr bwMode="gray">
          <a:xfrm>
            <a:off x="4471449" y="5063449"/>
            <a:ext cx="895933" cy="762176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FFBF53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0" name="Freeform 92"/>
          <p:cNvSpPr/>
          <p:nvPr/>
        </p:nvSpPr>
        <p:spPr bwMode="gray">
          <a:xfrm>
            <a:off x="4889235" y="3297741"/>
            <a:ext cx="783148" cy="525584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01B3C5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1" name="Freeform 100"/>
          <p:cNvSpPr/>
          <p:nvPr/>
        </p:nvSpPr>
        <p:spPr bwMode="gray">
          <a:xfrm>
            <a:off x="5194233" y="2491104"/>
            <a:ext cx="683069" cy="681196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F17475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2" name="Freeform 82"/>
          <p:cNvSpPr/>
          <p:nvPr/>
        </p:nvSpPr>
        <p:spPr bwMode="gray">
          <a:xfrm>
            <a:off x="5361154" y="4202824"/>
            <a:ext cx="449555" cy="50494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92D050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cxnSp>
        <p:nvCxnSpPr>
          <p:cNvPr id="113" name="直接连接符 112"/>
          <p:cNvCxnSpPr/>
          <p:nvPr/>
        </p:nvCxnSpPr>
        <p:spPr>
          <a:xfrm>
            <a:off x="5795037" y="2919035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6047614" y="3167536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581443" y="342865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5834021" y="3677159"/>
            <a:ext cx="246670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5731157" y="4340970"/>
            <a:ext cx="316455" cy="2048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6047614" y="4340970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5071916" y="549296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324493" y="5741469"/>
            <a:ext cx="21908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6730048" y="2686968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730048" y="3262809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730048" y="3928402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5968198" y="5258680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矩形标注 124"/>
          <p:cNvSpPr/>
          <p:nvPr/>
        </p:nvSpPr>
        <p:spPr>
          <a:xfrm>
            <a:off x="8837261" y="2108429"/>
            <a:ext cx="2901691" cy="3899377"/>
          </a:xfrm>
          <a:prstGeom prst="wedgeRectCallout">
            <a:avLst>
              <a:gd name="adj1" fmla="val -72333"/>
              <a:gd name="adj2" fmla="val 19715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26" name="TextBox 125"/>
          <p:cNvSpPr txBox="1"/>
          <p:nvPr/>
        </p:nvSpPr>
        <p:spPr>
          <a:xfrm>
            <a:off x="8981371" y="2243442"/>
            <a:ext cx="2757581" cy="3614134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8" name="TextBox 43"/>
          <p:cNvSpPr txBox="1">
            <a:spLocks noChangeArrowheads="1"/>
          </p:cNvSpPr>
          <p:nvPr/>
        </p:nvSpPr>
        <p:spPr bwMode="auto">
          <a:xfrm>
            <a:off x="911450" y="138661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4451350" y="2180557"/>
            <a:ext cx="3294063" cy="3313113"/>
          </a:xfrm>
          <a:prstGeom prst="ellipse">
            <a:avLst/>
          </a:prstGeom>
          <a:noFill/>
          <a:ln w="53975" cmpd="sng">
            <a:solidFill>
              <a:schemeClr val="bg1">
                <a:lumMod val="75000"/>
              </a:schemeClr>
            </a:solidFill>
            <a:bevel/>
          </a:ln>
        </p:spPr>
        <p:txBody>
          <a:bodyPr anchor="ctr"/>
          <a:lstStyle/>
          <a:p>
            <a:pPr algn="ctr"/>
            <a:endParaRPr lang="zh-CN" altLang="zh-CN" sz="8800" dirty="0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48163" y="2224752"/>
            <a:ext cx="1033462" cy="859349"/>
            <a:chOff x="4348163" y="2132888"/>
            <a:chExt cx="1033462" cy="859349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348163" y="2132888"/>
              <a:ext cx="1033462" cy="859349"/>
            </a:xfrm>
            <a:prstGeom prst="hexagon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6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5" name="Group 29"/>
            <p:cNvGrpSpPr/>
            <p:nvPr/>
          </p:nvGrpSpPr>
          <p:grpSpPr bwMode="auto">
            <a:xfrm>
              <a:off x="4616450" y="2301418"/>
              <a:ext cx="569913" cy="484188"/>
              <a:chOff x="0" y="0"/>
              <a:chExt cx="496661" cy="421788"/>
            </a:xfrm>
          </p:grpSpPr>
          <p:sp>
            <p:nvSpPr>
              <p:cNvPr id="6" name="Freeform 12"/>
              <p:cNvSpPr>
                <a:spLocks noChangeArrowheads="1"/>
              </p:cNvSpPr>
              <p:nvPr/>
            </p:nvSpPr>
            <p:spPr bwMode="auto">
              <a:xfrm>
                <a:off x="157235" y="244586"/>
                <a:ext cx="89848" cy="89848"/>
              </a:xfrm>
              <a:custGeom>
                <a:avLst/>
                <a:gdLst>
                  <a:gd name="T0" fmla="*/ 89848 w 36"/>
                  <a:gd name="T1" fmla="*/ 49916 h 36"/>
                  <a:gd name="T2" fmla="*/ 39932 w 36"/>
                  <a:gd name="T3" fmla="*/ 0 h 36"/>
                  <a:gd name="T4" fmla="*/ 39932 w 36"/>
                  <a:gd name="T5" fmla="*/ 0 h 36"/>
                  <a:gd name="T6" fmla="*/ 0 w 36"/>
                  <a:gd name="T7" fmla="*/ 89848 h 36"/>
                  <a:gd name="T8" fmla="*/ 89848 w 36"/>
                  <a:gd name="T9" fmla="*/ 4991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Rectangle 13"/>
              <p:cNvSpPr>
                <a:spLocks noChangeArrowheads="1"/>
              </p:cNvSpPr>
              <p:nvPr/>
            </p:nvSpPr>
            <p:spPr bwMode="auto">
              <a:xfrm>
                <a:off x="247083" y="294502"/>
                <a:ext cx="2497" cy="249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8" name="Freeform 14"/>
              <p:cNvSpPr>
                <a:spLocks noChangeArrowheads="1"/>
              </p:cNvSpPr>
              <p:nvPr/>
            </p:nvSpPr>
            <p:spPr bwMode="auto">
              <a:xfrm>
                <a:off x="209645" y="29949"/>
                <a:ext cx="227117" cy="222125"/>
              </a:xfrm>
              <a:custGeom>
                <a:avLst/>
                <a:gdLst>
                  <a:gd name="T0" fmla="*/ 202159 w 91"/>
                  <a:gd name="T1" fmla="*/ 0 h 89"/>
                  <a:gd name="T2" fmla="*/ 0 w 91"/>
                  <a:gd name="T3" fmla="*/ 202159 h 89"/>
                  <a:gd name="T4" fmla="*/ 19966 w 91"/>
                  <a:gd name="T5" fmla="*/ 222125 h 89"/>
                  <a:gd name="T6" fmla="*/ 227117 w 91"/>
                  <a:gd name="T7" fmla="*/ 19966 h 89"/>
                  <a:gd name="T8" fmla="*/ 202159 w 91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89"/>
                  <a:gd name="T17" fmla="*/ 91 w 91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5"/>
              <p:cNvSpPr>
                <a:spLocks noChangeArrowheads="1"/>
              </p:cNvSpPr>
              <p:nvPr/>
            </p:nvSpPr>
            <p:spPr bwMode="auto">
              <a:xfrm>
                <a:off x="239595" y="59899"/>
                <a:ext cx="227117" cy="224620"/>
              </a:xfrm>
              <a:custGeom>
                <a:avLst/>
                <a:gdLst>
                  <a:gd name="T0" fmla="*/ 0 w 91"/>
                  <a:gd name="T1" fmla="*/ 204654 h 90"/>
                  <a:gd name="T2" fmla="*/ 19966 w 91"/>
                  <a:gd name="T3" fmla="*/ 224620 h 90"/>
                  <a:gd name="T4" fmla="*/ 227117 w 91"/>
                  <a:gd name="T5" fmla="*/ 19966 h 90"/>
                  <a:gd name="T6" fmla="*/ 207151 w 91"/>
                  <a:gd name="T7" fmla="*/ 0 h 90"/>
                  <a:gd name="T8" fmla="*/ 0 w 91"/>
                  <a:gd name="T9" fmla="*/ 204654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90"/>
                  <a:gd name="T17" fmla="*/ 91 w 91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6"/>
              <p:cNvSpPr>
                <a:spLocks noChangeArrowheads="1"/>
              </p:cNvSpPr>
              <p:nvPr/>
            </p:nvSpPr>
            <p:spPr bwMode="auto">
              <a:xfrm>
                <a:off x="426779" y="0"/>
                <a:ext cx="69882" cy="64890"/>
              </a:xfrm>
              <a:custGeom>
                <a:avLst/>
                <a:gdLst>
                  <a:gd name="T0" fmla="*/ 46588 w 21"/>
                  <a:gd name="T1" fmla="*/ 19467 h 20"/>
                  <a:gd name="T2" fmla="*/ 0 w 21"/>
                  <a:gd name="T3" fmla="*/ 19467 h 20"/>
                  <a:gd name="T4" fmla="*/ 49916 w 21"/>
                  <a:gd name="T5" fmla="*/ 64890 h 20"/>
                  <a:gd name="T6" fmla="*/ 46588 w 21"/>
                  <a:gd name="T7" fmla="*/ 19467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0"/>
                  <a:gd name="T14" fmla="*/ 21 w 21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7"/>
              <p:cNvSpPr>
                <a:spLocks noChangeArrowheads="1"/>
              </p:cNvSpPr>
              <p:nvPr/>
            </p:nvSpPr>
            <p:spPr bwMode="auto">
              <a:xfrm>
                <a:off x="0" y="9983"/>
                <a:ext cx="416796" cy="411805"/>
              </a:xfrm>
              <a:custGeom>
                <a:avLst/>
                <a:gdLst>
                  <a:gd name="T0" fmla="*/ 366880 w 167"/>
                  <a:gd name="T1" fmla="*/ 361889 h 165"/>
                  <a:gd name="T2" fmla="*/ 49916 w 167"/>
                  <a:gd name="T3" fmla="*/ 361889 h 165"/>
                  <a:gd name="T4" fmla="*/ 49916 w 167"/>
                  <a:gd name="T5" fmla="*/ 49916 h 165"/>
                  <a:gd name="T6" fmla="*/ 346914 w 167"/>
                  <a:gd name="T7" fmla="*/ 49916 h 165"/>
                  <a:gd name="T8" fmla="*/ 399326 w 167"/>
                  <a:gd name="T9" fmla="*/ 0 h 165"/>
                  <a:gd name="T10" fmla="*/ 0 w 167"/>
                  <a:gd name="T11" fmla="*/ 0 h 165"/>
                  <a:gd name="T12" fmla="*/ 0 w 167"/>
                  <a:gd name="T13" fmla="*/ 411805 h 165"/>
                  <a:gd name="T14" fmla="*/ 416796 w 167"/>
                  <a:gd name="T15" fmla="*/ 411805 h 165"/>
                  <a:gd name="T16" fmla="*/ 416796 w 167"/>
                  <a:gd name="T17" fmla="*/ 152243 h 165"/>
                  <a:gd name="T18" fmla="*/ 366880 w 167"/>
                  <a:gd name="T19" fmla="*/ 202159 h 165"/>
                  <a:gd name="T20" fmla="*/ 366880 w 167"/>
                  <a:gd name="T21" fmla="*/ 361889 h 1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65"/>
                  <a:gd name="T35" fmla="*/ 167 w 167"/>
                  <a:gd name="T36" fmla="*/ 165 h 16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871913" y="3407438"/>
            <a:ext cx="1035050" cy="859350"/>
            <a:chOff x="3871913" y="3315574"/>
            <a:chExt cx="1035050" cy="859350"/>
          </a:xfrm>
        </p:grpSpPr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3871913" y="3315574"/>
              <a:ext cx="1035050" cy="859350"/>
            </a:xfrm>
            <a:prstGeom prst="hexagon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5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4" name="Group 36"/>
            <p:cNvGrpSpPr/>
            <p:nvPr/>
          </p:nvGrpSpPr>
          <p:grpSpPr bwMode="auto">
            <a:xfrm>
              <a:off x="4108450" y="3492043"/>
              <a:ext cx="536575" cy="528638"/>
              <a:chOff x="0" y="0"/>
              <a:chExt cx="314468" cy="309477"/>
            </a:xfrm>
          </p:grpSpPr>
          <p:sp>
            <p:nvSpPr>
              <p:cNvPr id="15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271436 w 95"/>
                  <a:gd name="T1" fmla="*/ 189679 h 93"/>
                  <a:gd name="T2" fmla="*/ 314468 w 95"/>
                  <a:gd name="T3" fmla="*/ 169713 h 93"/>
                  <a:gd name="T4" fmla="*/ 314468 w 95"/>
                  <a:gd name="T5" fmla="*/ 136436 h 93"/>
                  <a:gd name="T6" fmla="*/ 271436 w 95"/>
                  <a:gd name="T7" fmla="*/ 119798 h 93"/>
                  <a:gd name="T8" fmla="*/ 264815 w 95"/>
                  <a:gd name="T9" fmla="*/ 99831 h 93"/>
                  <a:gd name="T10" fmla="*/ 281366 w 95"/>
                  <a:gd name="T11" fmla="*/ 56571 h 93"/>
                  <a:gd name="T12" fmla="*/ 254885 w 95"/>
                  <a:gd name="T13" fmla="*/ 33277 h 93"/>
                  <a:gd name="T14" fmla="*/ 211852 w 95"/>
                  <a:gd name="T15" fmla="*/ 49916 h 93"/>
                  <a:gd name="T16" fmla="*/ 195301 w 95"/>
                  <a:gd name="T17" fmla="*/ 43260 h 93"/>
                  <a:gd name="T18" fmla="*/ 175440 w 95"/>
                  <a:gd name="T19" fmla="*/ 0 h 93"/>
                  <a:gd name="T20" fmla="*/ 139028 w 95"/>
                  <a:gd name="T21" fmla="*/ 0 h 93"/>
                  <a:gd name="T22" fmla="*/ 122477 w 95"/>
                  <a:gd name="T23" fmla="*/ 43260 h 93"/>
                  <a:gd name="T24" fmla="*/ 102616 w 95"/>
                  <a:gd name="T25" fmla="*/ 49916 h 93"/>
                  <a:gd name="T26" fmla="*/ 59583 w 95"/>
                  <a:gd name="T27" fmla="*/ 33277 h 93"/>
                  <a:gd name="T28" fmla="*/ 33102 w 95"/>
                  <a:gd name="T29" fmla="*/ 56571 h 93"/>
                  <a:gd name="T30" fmla="*/ 52963 w 95"/>
                  <a:gd name="T31" fmla="*/ 99831 h 93"/>
                  <a:gd name="T32" fmla="*/ 43032 w 95"/>
                  <a:gd name="T33" fmla="*/ 119798 h 93"/>
                  <a:gd name="T34" fmla="*/ 0 w 95"/>
                  <a:gd name="T35" fmla="*/ 136436 h 93"/>
                  <a:gd name="T36" fmla="*/ 0 w 95"/>
                  <a:gd name="T37" fmla="*/ 173041 h 93"/>
                  <a:gd name="T38" fmla="*/ 43032 w 95"/>
                  <a:gd name="T39" fmla="*/ 189679 h 93"/>
                  <a:gd name="T40" fmla="*/ 52963 w 95"/>
                  <a:gd name="T41" fmla="*/ 209646 h 93"/>
                  <a:gd name="T42" fmla="*/ 36412 w 95"/>
                  <a:gd name="T43" fmla="*/ 252906 h 93"/>
                  <a:gd name="T44" fmla="*/ 59583 w 95"/>
                  <a:gd name="T45" fmla="*/ 276200 h 93"/>
                  <a:gd name="T46" fmla="*/ 102616 w 95"/>
                  <a:gd name="T47" fmla="*/ 259561 h 93"/>
                  <a:gd name="T48" fmla="*/ 122477 w 95"/>
                  <a:gd name="T49" fmla="*/ 266217 h 93"/>
                  <a:gd name="T50" fmla="*/ 142338 w 95"/>
                  <a:gd name="T51" fmla="*/ 309477 h 93"/>
                  <a:gd name="T52" fmla="*/ 175440 w 95"/>
                  <a:gd name="T53" fmla="*/ 309477 h 93"/>
                  <a:gd name="T54" fmla="*/ 195301 w 95"/>
                  <a:gd name="T55" fmla="*/ 266217 h 93"/>
                  <a:gd name="T56" fmla="*/ 211852 w 95"/>
                  <a:gd name="T57" fmla="*/ 259561 h 93"/>
                  <a:gd name="T58" fmla="*/ 258195 w 95"/>
                  <a:gd name="T59" fmla="*/ 276200 h 93"/>
                  <a:gd name="T60" fmla="*/ 281366 w 95"/>
                  <a:gd name="T61" fmla="*/ 249578 h 93"/>
                  <a:gd name="T62" fmla="*/ 264815 w 95"/>
                  <a:gd name="T63" fmla="*/ 209646 h 93"/>
                  <a:gd name="T64" fmla="*/ 271436 w 95"/>
                  <a:gd name="T65" fmla="*/ 189679 h 93"/>
                  <a:gd name="T66" fmla="*/ 158889 w 95"/>
                  <a:gd name="T67" fmla="*/ 202990 h 93"/>
                  <a:gd name="T68" fmla="*/ 109236 w 95"/>
                  <a:gd name="T69" fmla="*/ 153075 h 93"/>
                  <a:gd name="T70" fmla="*/ 158889 w 95"/>
                  <a:gd name="T71" fmla="*/ 106487 h 93"/>
                  <a:gd name="T72" fmla="*/ 208542 w 95"/>
                  <a:gd name="T73" fmla="*/ 153075 h 93"/>
                  <a:gd name="T74" fmla="*/ 158889 w 95"/>
                  <a:gd name="T75" fmla="*/ 202990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243763" y="3407438"/>
            <a:ext cx="1035050" cy="859350"/>
            <a:chOff x="7243763" y="3315574"/>
            <a:chExt cx="1035050" cy="859350"/>
          </a:xfrm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7243763" y="3315574"/>
              <a:ext cx="1035050" cy="859350"/>
            </a:xfrm>
            <a:prstGeom prst="hexagon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9" name="Group 39"/>
            <p:cNvGrpSpPr/>
            <p:nvPr/>
          </p:nvGrpSpPr>
          <p:grpSpPr bwMode="auto">
            <a:xfrm>
              <a:off x="7540625" y="3441243"/>
              <a:ext cx="439738" cy="552450"/>
              <a:chOff x="0" y="0"/>
              <a:chExt cx="324452" cy="406813"/>
            </a:xfrm>
          </p:grpSpPr>
          <p:sp>
            <p:nvSpPr>
              <p:cNvPr id="2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162226 w 98"/>
                  <a:gd name="T1" fmla="*/ 53909 h 40"/>
                  <a:gd name="T2" fmla="*/ 6621 w 98"/>
                  <a:gd name="T3" fmla="*/ 0 h 40"/>
                  <a:gd name="T4" fmla="*/ 0 w 98"/>
                  <a:gd name="T5" fmla="*/ 16847 h 40"/>
                  <a:gd name="T6" fmla="*/ 0 w 98"/>
                  <a:gd name="T7" fmla="*/ 67386 h 40"/>
                  <a:gd name="T8" fmla="*/ 162226 w 98"/>
                  <a:gd name="T9" fmla="*/ 134772 h 40"/>
                  <a:gd name="T10" fmla="*/ 324452 w 98"/>
                  <a:gd name="T11" fmla="*/ 67386 h 40"/>
                  <a:gd name="T12" fmla="*/ 324452 w 98"/>
                  <a:gd name="T13" fmla="*/ 16847 h 40"/>
                  <a:gd name="T14" fmla="*/ 317831 w 98"/>
                  <a:gd name="T15" fmla="*/ 0 h 40"/>
                  <a:gd name="T16" fmla="*/ 162226 w 98"/>
                  <a:gd name="T17" fmla="*/ 53909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162226 w 98"/>
                  <a:gd name="T1" fmla="*/ 49604 h 40"/>
                  <a:gd name="T2" fmla="*/ 6621 w 98"/>
                  <a:gd name="T3" fmla="*/ 0 h 40"/>
                  <a:gd name="T4" fmla="*/ 0 w 98"/>
                  <a:gd name="T5" fmla="*/ 13228 h 40"/>
                  <a:gd name="T6" fmla="*/ 0 w 98"/>
                  <a:gd name="T7" fmla="*/ 62832 h 40"/>
                  <a:gd name="T8" fmla="*/ 162226 w 98"/>
                  <a:gd name="T9" fmla="*/ 132277 h 40"/>
                  <a:gd name="T10" fmla="*/ 324452 w 98"/>
                  <a:gd name="T11" fmla="*/ 62832 h 40"/>
                  <a:gd name="T12" fmla="*/ 324452 w 98"/>
                  <a:gd name="T13" fmla="*/ 13228 h 40"/>
                  <a:gd name="T14" fmla="*/ 317831 w 98"/>
                  <a:gd name="T15" fmla="*/ 0 h 40"/>
                  <a:gd name="T16" fmla="*/ 162226 w 98"/>
                  <a:gd name="T17" fmla="*/ 49604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317831 w 98"/>
                  <a:gd name="T1" fmla="*/ 0 h 41"/>
                  <a:gd name="T2" fmla="*/ 162226 w 98"/>
                  <a:gd name="T3" fmla="*/ 50220 h 41"/>
                  <a:gd name="T4" fmla="*/ 6621 w 98"/>
                  <a:gd name="T5" fmla="*/ 0 h 41"/>
                  <a:gd name="T6" fmla="*/ 0 w 98"/>
                  <a:gd name="T7" fmla="*/ 16740 h 41"/>
                  <a:gd name="T8" fmla="*/ 0 w 98"/>
                  <a:gd name="T9" fmla="*/ 66960 h 41"/>
                  <a:gd name="T10" fmla="*/ 162226 w 98"/>
                  <a:gd name="T11" fmla="*/ 137269 h 41"/>
                  <a:gd name="T12" fmla="*/ 324452 w 98"/>
                  <a:gd name="T13" fmla="*/ 66960 h 41"/>
                  <a:gd name="T14" fmla="*/ 324452 w 98"/>
                  <a:gd name="T15" fmla="*/ 16740 h 41"/>
                  <a:gd name="T16" fmla="*/ 317831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348163" y="4649002"/>
            <a:ext cx="1033462" cy="860661"/>
            <a:chOff x="4348163" y="4557138"/>
            <a:chExt cx="1033462" cy="860661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348163" y="4557138"/>
              <a:ext cx="1033462" cy="860661"/>
            </a:xfrm>
            <a:prstGeom prst="hexagon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 dirty="0">
                <a:solidFill>
                  <a:schemeClr val="accent4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6" name="Freeform 103"/>
            <p:cNvSpPr>
              <a:spLocks noEditPoints="1" noChangeArrowheads="1"/>
            </p:cNvSpPr>
            <p:nvPr/>
          </p:nvSpPr>
          <p:spPr bwMode="auto">
            <a:xfrm>
              <a:off x="4568825" y="4735056"/>
              <a:ext cx="512763" cy="504825"/>
            </a:xfrm>
            <a:custGeom>
              <a:avLst/>
              <a:gdLst>
                <a:gd name="T0" fmla="*/ 63528 w 113"/>
                <a:gd name="T1" fmla="*/ 58596 h 112"/>
                <a:gd name="T2" fmla="*/ 63528 w 113"/>
                <a:gd name="T3" fmla="*/ 283964 h 112"/>
                <a:gd name="T4" fmla="*/ 222349 w 113"/>
                <a:gd name="T5" fmla="*/ 320023 h 112"/>
                <a:gd name="T6" fmla="*/ 272264 w 113"/>
                <a:gd name="T7" fmla="*/ 369604 h 112"/>
                <a:gd name="T8" fmla="*/ 340329 w 113"/>
                <a:gd name="T9" fmla="*/ 356082 h 112"/>
                <a:gd name="T10" fmla="*/ 340329 w 113"/>
                <a:gd name="T11" fmla="*/ 419185 h 112"/>
                <a:gd name="T12" fmla="*/ 353943 w 113"/>
                <a:gd name="T13" fmla="*/ 437215 h 112"/>
                <a:gd name="T14" fmla="*/ 417471 w 113"/>
                <a:gd name="T15" fmla="*/ 437215 h 112"/>
                <a:gd name="T16" fmla="*/ 412933 w 113"/>
                <a:gd name="T17" fmla="*/ 504825 h 112"/>
                <a:gd name="T18" fmla="*/ 512763 w 113"/>
                <a:gd name="T19" fmla="*/ 504825 h 112"/>
                <a:gd name="T20" fmla="*/ 512763 w 113"/>
                <a:gd name="T21" fmla="*/ 410170 h 112"/>
                <a:gd name="T22" fmla="*/ 322179 w 113"/>
                <a:gd name="T23" fmla="*/ 220861 h 112"/>
                <a:gd name="T24" fmla="*/ 285877 w 113"/>
                <a:gd name="T25" fmla="*/ 58596 h 112"/>
                <a:gd name="T26" fmla="*/ 63528 w 113"/>
                <a:gd name="T27" fmla="*/ 58596 h 112"/>
                <a:gd name="T28" fmla="*/ 77141 w 113"/>
                <a:gd name="T29" fmla="*/ 238890 h 112"/>
                <a:gd name="T30" fmla="*/ 90755 w 113"/>
                <a:gd name="T31" fmla="*/ 90147 h 112"/>
                <a:gd name="T32" fmla="*/ 240499 w 113"/>
                <a:gd name="T33" fmla="*/ 76625 h 112"/>
                <a:gd name="T34" fmla="*/ 77141 w 113"/>
                <a:gd name="T35" fmla="*/ 238890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43278" y="4618790"/>
            <a:ext cx="1035050" cy="860661"/>
            <a:chOff x="6829425" y="4557138"/>
            <a:chExt cx="1035050" cy="860661"/>
          </a:xfrm>
        </p:grpSpPr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6829425" y="4557138"/>
              <a:ext cx="1035050" cy="860661"/>
            </a:xfrm>
            <a:prstGeom prst="hexagon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" name="Freeform 104"/>
            <p:cNvSpPr>
              <a:spLocks noEditPoints="1" noChangeArrowheads="1"/>
            </p:cNvSpPr>
            <p:nvPr/>
          </p:nvSpPr>
          <p:spPr bwMode="auto">
            <a:xfrm>
              <a:off x="7077075" y="4704893"/>
              <a:ext cx="541338" cy="534988"/>
            </a:xfrm>
            <a:custGeom>
              <a:avLst/>
              <a:gdLst>
                <a:gd name="T0" fmla="*/ 239091 w 120"/>
                <a:gd name="T1" fmla="*/ 158683 h 118"/>
                <a:gd name="T2" fmla="*/ 212024 w 120"/>
                <a:gd name="T3" fmla="*/ 40804 h 118"/>
                <a:gd name="T4" fmla="*/ 94734 w 120"/>
                <a:gd name="T5" fmla="*/ 9068 h 118"/>
                <a:gd name="T6" fmla="*/ 162401 w 120"/>
                <a:gd name="T7" fmla="*/ 77075 h 118"/>
                <a:gd name="T8" fmla="*/ 144357 w 120"/>
                <a:gd name="T9" fmla="*/ 145082 h 118"/>
                <a:gd name="T10" fmla="*/ 76690 w 120"/>
                <a:gd name="T11" fmla="*/ 163217 h 118"/>
                <a:gd name="T12" fmla="*/ 9022 w 120"/>
                <a:gd name="T13" fmla="*/ 95210 h 118"/>
                <a:gd name="T14" fmla="*/ 40600 w 120"/>
                <a:gd name="T15" fmla="*/ 213088 h 118"/>
                <a:gd name="T16" fmla="*/ 162401 w 120"/>
                <a:gd name="T17" fmla="*/ 240291 h 118"/>
                <a:gd name="T18" fmla="*/ 162401 w 120"/>
                <a:gd name="T19" fmla="*/ 240291 h 118"/>
                <a:gd name="T20" fmla="*/ 442093 w 120"/>
                <a:gd name="T21" fmla="*/ 521387 h 118"/>
                <a:gd name="T22" fmla="*/ 482693 w 120"/>
                <a:gd name="T23" fmla="*/ 534988 h 118"/>
                <a:gd name="T24" fmla="*/ 518782 w 120"/>
                <a:gd name="T25" fmla="*/ 521387 h 118"/>
                <a:gd name="T26" fmla="*/ 518782 w 120"/>
                <a:gd name="T27" fmla="*/ 439778 h 118"/>
                <a:gd name="T28" fmla="*/ 239091 w 120"/>
                <a:gd name="T29" fmla="*/ 158683 h 118"/>
                <a:gd name="T30" fmla="*/ 487204 w 120"/>
                <a:gd name="T31" fmla="*/ 512319 h 118"/>
                <a:gd name="T32" fmla="*/ 464648 w 120"/>
                <a:gd name="T33" fmla="*/ 489650 h 118"/>
                <a:gd name="T34" fmla="*/ 487204 w 120"/>
                <a:gd name="T35" fmla="*/ 466981 h 118"/>
                <a:gd name="T36" fmla="*/ 509760 w 120"/>
                <a:gd name="T37" fmla="*/ 489650 h 118"/>
                <a:gd name="T38" fmla="*/ 487204 w 120"/>
                <a:gd name="T39" fmla="*/ 512319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29425" y="2224752"/>
            <a:ext cx="1035050" cy="859349"/>
            <a:chOff x="6829425" y="2132888"/>
            <a:chExt cx="1035050" cy="859349"/>
          </a:xfrm>
        </p:grpSpPr>
        <p:sp>
          <p:nvSpPr>
            <p:cNvPr id="31" name="Oval 6"/>
            <p:cNvSpPr>
              <a:spLocks noChangeArrowheads="1"/>
            </p:cNvSpPr>
            <p:nvPr/>
          </p:nvSpPr>
          <p:spPr bwMode="auto">
            <a:xfrm>
              <a:off x="6829425" y="2132888"/>
              <a:ext cx="1035050" cy="859349"/>
            </a:xfrm>
            <a:prstGeom prst="hexagon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32" name="Group 46"/>
            <p:cNvGrpSpPr/>
            <p:nvPr/>
          </p:nvGrpSpPr>
          <p:grpSpPr bwMode="auto">
            <a:xfrm>
              <a:off x="7064375" y="2209343"/>
              <a:ext cx="554038" cy="630238"/>
              <a:chOff x="0" y="0"/>
              <a:chExt cx="361887" cy="411804"/>
            </a:xfrm>
          </p:grpSpPr>
          <p:sp>
            <p:nvSpPr>
              <p:cNvPr id="33" name="Freeform 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64722" cy="299494"/>
              </a:xfrm>
              <a:custGeom>
                <a:avLst/>
                <a:gdLst>
                  <a:gd name="T0" fmla="*/ 164722 w 50"/>
                  <a:gd name="T1" fmla="*/ 276200 h 90"/>
                  <a:gd name="T2" fmla="*/ 164722 w 50"/>
                  <a:gd name="T3" fmla="*/ 23294 h 90"/>
                  <a:gd name="T4" fmla="*/ 144955 w 50"/>
                  <a:gd name="T5" fmla="*/ 0 h 90"/>
                  <a:gd name="T6" fmla="*/ 19767 w 50"/>
                  <a:gd name="T7" fmla="*/ 0 h 90"/>
                  <a:gd name="T8" fmla="*/ 0 w 50"/>
                  <a:gd name="T9" fmla="*/ 23294 h 90"/>
                  <a:gd name="T10" fmla="*/ 0 w 50"/>
                  <a:gd name="T11" fmla="*/ 276200 h 90"/>
                  <a:gd name="T12" fmla="*/ 19767 w 50"/>
                  <a:gd name="T13" fmla="*/ 299494 h 90"/>
                  <a:gd name="T14" fmla="*/ 144955 w 50"/>
                  <a:gd name="T15" fmla="*/ 299494 h 90"/>
                  <a:gd name="T16" fmla="*/ 164722 w 50"/>
                  <a:gd name="T17" fmla="*/ 276200 h 90"/>
                  <a:gd name="T18" fmla="*/ 128483 w 50"/>
                  <a:gd name="T19" fmla="*/ 16639 h 90"/>
                  <a:gd name="T20" fmla="*/ 135072 w 50"/>
                  <a:gd name="T21" fmla="*/ 19966 h 90"/>
                  <a:gd name="T22" fmla="*/ 128483 w 50"/>
                  <a:gd name="T23" fmla="*/ 26622 h 90"/>
                  <a:gd name="T24" fmla="*/ 125189 w 50"/>
                  <a:gd name="T25" fmla="*/ 19966 h 90"/>
                  <a:gd name="T26" fmla="*/ 128483 w 50"/>
                  <a:gd name="T27" fmla="*/ 16639 h 90"/>
                  <a:gd name="T28" fmla="*/ 52711 w 50"/>
                  <a:gd name="T29" fmla="*/ 16639 h 90"/>
                  <a:gd name="T30" fmla="*/ 112011 w 50"/>
                  <a:gd name="T31" fmla="*/ 16639 h 90"/>
                  <a:gd name="T32" fmla="*/ 112011 w 50"/>
                  <a:gd name="T33" fmla="*/ 23294 h 90"/>
                  <a:gd name="T34" fmla="*/ 52711 w 50"/>
                  <a:gd name="T35" fmla="*/ 23294 h 90"/>
                  <a:gd name="T36" fmla="*/ 52711 w 50"/>
                  <a:gd name="T37" fmla="*/ 16639 h 90"/>
                  <a:gd name="T38" fmla="*/ 16472 w 50"/>
                  <a:gd name="T39" fmla="*/ 229612 h 90"/>
                  <a:gd name="T40" fmla="*/ 16472 w 50"/>
                  <a:gd name="T41" fmla="*/ 36605 h 90"/>
                  <a:gd name="T42" fmla="*/ 148250 w 50"/>
                  <a:gd name="T43" fmla="*/ 36605 h 90"/>
                  <a:gd name="T44" fmla="*/ 148250 w 50"/>
                  <a:gd name="T45" fmla="*/ 229612 h 90"/>
                  <a:gd name="T46" fmla="*/ 16472 w 50"/>
                  <a:gd name="T47" fmla="*/ 229612 h 90"/>
                  <a:gd name="T48" fmla="*/ 82361 w 50"/>
                  <a:gd name="T49" fmla="*/ 276200 h 90"/>
                  <a:gd name="T50" fmla="*/ 69183 w 50"/>
                  <a:gd name="T51" fmla="*/ 262889 h 90"/>
                  <a:gd name="T52" fmla="*/ 82361 w 50"/>
                  <a:gd name="T53" fmla="*/ 249578 h 90"/>
                  <a:gd name="T54" fmla="*/ 95539 w 50"/>
                  <a:gd name="T55" fmla="*/ 262889 h 90"/>
                  <a:gd name="T56" fmla="*/ 82361 w 50"/>
                  <a:gd name="T57" fmla="*/ 276200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0"/>
                  <a:gd name="T88" fmla="*/ 0 h 90"/>
                  <a:gd name="T89" fmla="*/ 50 w 50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69"/>
              <p:cNvSpPr>
                <a:spLocks noEditPoints="1" noChangeArrowheads="1"/>
              </p:cNvSpPr>
              <p:nvPr/>
            </p:nvSpPr>
            <p:spPr bwMode="auto">
              <a:xfrm>
                <a:off x="192174" y="112310"/>
                <a:ext cx="169713" cy="299494"/>
              </a:xfrm>
              <a:custGeom>
                <a:avLst/>
                <a:gdLst>
                  <a:gd name="T0" fmla="*/ 146419 w 51"/>
                  <a:gd name="T1" fmla="*/ 0 h 90"/>
                  <a:gd name="T2" fmla="*/ 23294 w 51"/>
                  <a:gd name="T3" fmla="*/ 0 h 90"/>
                  <a:gd name="T4" fmla="*/ 0 w 51"/>
                  <a:gd name="T5" fmla="*/ 23294 h 90"/>
                  <a:gd name="T6" fmla="*/ 0 w 51"/>
                  <a:gd name="T7" fmla="*/ 276200 h 90"/>
                  <a:gd name="T8" fmla="*/ 23294 w 51"/>
                  <a:gd name="T9" fmla="*/ 299494 h 90"/>
                  <a:gd name="T10" fmla="*/ 146419 w 51"/>
                  <a:gd name="T11" fmla="*/ 299494 h 90"/>
                  <a:gd name="T12" fmla="*/ 169713 w 51"/>
                  <a:gd name="T13" fmla="*/ 276200 h 90"/>
                  <a:gd name="T14" fmla="*/ 169713 w 51"/>
                  <a:gd name="T15" fmla="*/ 23294 h 90"/>
                  <a:gd name="T16" fmla="*/ 146419 w 51"/>
                  <a:gd name="T17" fmla="*/ 0 h 90"/>
                  <a:gd name="T18" fmla="*/ 133108 w 51"/>
                  <a:gd name="T19" fmla="*/ 16639 h 90"/>
                  <a:gd name="T20" fmla="*/ 139764 w 51"/>
                  <a:gd name="T21" fmla="*/ 19966 h 90"/>
                  <a:gd name="T22" fmla="*/ 133108 w 51"/>
                  <a:gd name="T23" fmla="*/ 26622 h 90"/>
                  <a:gd name="T24" fmla="*/ 126453 w 51"/>
                  <a:gd name="T25" fmla="*/ 19966 h 90"/>
                  <a:gd name="T26" fmla="*/ 133108 w 51"/>
                  <a:gd name="T27" fmla="*/ 16639 h 90"/>
                  <a:gd name="T28" fmla="*/ 56571 w 51"/>
                  <a:gd name="T29" fmla="*/ 16639 h 90"/>
                  <a:gd name="T30" fmla="*/ 113142 w 51"/>
                  <a:gd name="T31" fmla="*/ 16639 h 90"/>
                  <a:gd name="T32" fmla="*/ 113142 w 51"/>
                  <a:gd name="T33" fmla="*/ 23294 h 90"/>
                  <a:gd name="T34" fmla="*/ 56571 w 51"/>
                  <a:gd name="T35" fmla="*/ 23294 h 90"/>
                  <a:gd name="T36" fmla="*/ 56571 w 51"/>
                  <a:gd name="T37" fmla="*/ 16639 h 90"/>
                  <a:gd name="T38" fmla="*/ 86520 w 51"/>
                  <a:gd name="T39" fmla="*/ 276200 h 90"/>
                  <a:gd name="T40" fmla="*/ 69882 w 51"/>
                  <a:gd name="T41" fmla="*/ 262889 h 90"/>
                  <a:gd name="T42" fmla="*/ 86520 w 51"/>
                  <a:gd name="T43" fmla="*/ 249578 h 90"/>
                  <a:gd name="T44" fmla="*/ 99831 w 51"/>
                  <a:gd name="T45" fmla="*/ 262889 h 90"/>
                  <a:gd name="T46" fmla="*/ 86520 w 51"/>
                  <a:gd name="T47" fmla="*/ 276200 h 90"/>
                  <a:gd name="T48" fmla="*/ 153074 w 51"/>
                  <a:gd name="T49" fmla="*/ 229612 h 90"/>
                  <a:gd name="T50" fmla="*/ 16639 w 51"/>
                  <a:gd name="T51" fmla="*/ 229612 h 90"/>
                  <a:gd name="T52" fmla="*/ 16639 w 51"/>
                  <a:gd name="T53" fmla="*/ 36605 h 90"/>
                  <a:gd name="T54" fmla="*/ 153074 w 51"/>
                  <a:gd name="T55" fmla="*/ 36605 h 90"/>
                  <a:gd name="T56" fmla="*/ 153074 w 51"/>
                  <a:gd name="T57" fmla="*/ 229612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1"/>
                  <a:gd name="T88" fmla="*/ 0 h 90"/>
                  <a:gd name="T89" fmla="*/ 51 w 51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70"/>
              <p:cNvSpPr>
                <a:spLocks noChangeArrowheads="1"/>
              </p:cNvSpPr>
              <p:nvPr/>
            </p:nvSpPr>
            <p:spPr bwMode="auto">
              <a:xfrm>
                <a:off x="179696" y="17470"/>
                <a:ext cx="99831" cy="82362"/>
              </a:xfrm>
              <a:custGeom>
                <a:avLst/>
                <a:gdLst>
                  <a:gd name="T0" fmla="*/ 79865 w 40"/>
                  <a:gd name="T1" fmla="*/ 82362 h 33"/>
                  <a:gd name="T2" fmla="*/ 99831 w 40"/>
                  <a:gd name="T3" fmla="*/ 82362 h 33"/>
                  <a:gd name="T4" fmla="*/ 99831 w 40"/>
                  <a:gd name="T5" fmla="*/ 19967 h 33"/>
                  <a:gd name="T6" fmla="*/ 99831 w 40"/>
                  <a:gd name="T7" fmla="*/ 0 h 33"/>
                  <a:gd name="T8" fmla="*/ 79865 w 40"/>
                  <a:gd name="T9" fmla="*/ 0 h 33"/>
                  <a:gd name="T10" fmla="*/ 0 w 40"/>
                  <a:gd name="T11" fmla="*/ 0 h 33"/>
                  <a:gd name="T12" fmla="*/ 0 w 40"/>
                  <a:gd name="T13" fmla="*/ 19967 h 33"/>
                  <a:gd name="T14" fmla="*/ 79865 w 40"/>
                  <a:gd name="T15" fmla="*/ 19967 h 33"/>
                  <a:gd name="T16" fmla="*/ 79865 w 40"/>
                  <a:gd name="T17" fmla="*/ 82362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33"/>
                  <a:gd name="T29" fmla="*/ 40 w 40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71"/>
              <p:cNvSpPr>
                <a:spLocks noChangeArrowheads="1"/>
              </p:cNvSpPr>
              <p:nvPr/>
            </p:nvSpPr>
            <p:spPr bwMode="auto">
              <a:xfrm>
                <a:off x="89848" y="316964"/>
                <a:ext cx="82362" cy="82362"/>
              </a:xfrm>
              <a:custGeom>
                <a:avLst/>
                <a:gdLst>
                  <a:gd name="T0" fmla="*/ 19967 w 33"/>
                  <a:gd name="T1" fmla="*/ 0 h 33"/>
                  <a:gd name="T2" fmla="*/ 0 w 33"/>
                  <a:gd name="T3" fmla="*/ 0 h 33"/>
                  <a:gd name="T4" fmla="*/ 0 w 33"/>
                  <a:gd name="T5" fmla="*/ 62395 h 33"/>
                  <a:gd name="T6" fmla="*/ 0 w 33"/>
                  <a:gd name="T7" fmla="*/ 82362 h 33"/>
                  <a:gd name="T8" fmla="*/ 19967 w 33"/>
                  <a:gd name="T9" fmla="*/ 82362 h 33"/>
                  <a:gd name="T10" fmla="*/ 82362 w 33"/>
                  <a:gd name="T11" fmla="*/ 82362 h 33"/>
                  <a:gd name="T12" fmla="*/ 82362 w 33"/>
                  <a:gd name="T13" fmla="*/ 62395 h 33"/>
                  <a:gd name="T14" fmla="*/ 19967 w 33"/>
                  <a:gd name="T15" fmla="*/ 62395 h 33"/>
                  <a:gd name="T16" fmla="*/ 19967 w 33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33"/>
                  <a:gd name="T29" fmla="*/ 33 w 33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285634" y="2113436"/>
            <a:ext cx="2867972" cy="1096118"/>
            <a:chOff x="1285634" y="2021572"/>
            <a:chExt cx="2867972" cy="1096118"/>
          </a:xfrm>
        </p:grpSpPr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1285634" y="2379026"/>
              <a:ext cx="28679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19"/>
            <p:cNvSpPr>
              <a:spLocks noChangeArrowheads="1"/>
            </p:cNvSpPr>
            <p:nvPr/>
          </p:nvSpPr>
          <p:spPr bwMode="auto">
            <a:xfrm>
              <a:off x="1285634" y="2021572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0294" y="3481588"/>
            <a:ext cx="2902835" cy="1037291"/>
            <a:chOff x="710294" y="3389724"/>
            <a:chExt cx="2902835" cy="1037291"/>
          </a:xfrm>
        </p:grpSpPr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710294" y="3688351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19"/>
            <p:cNvSpPr>
              <a:spLocks noChangeArrowheads="1"/>
            </p:cNvSpPr>
            <p:nvPr/>
          </p:nvSpPr>
          <p:spPr bwMode="auto">
            <a:xfrm>
              <a:off x="710294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11086" y="4849740"/>
            <a:ext cx="2902835" cy="1055178"/>
            <a:chOff x="1211086" y="4757876"/>
            <a:chExt cx="2902835" cy="1055178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211086" y="5074390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19"/>
            <p:cNvSpPr>
              <a:spLocks noChangeArrowheads="1"/>
            </p:cNvSpPr>
            <p:nvPr/>
          </p:nvSpPr>
          <p:spPr bwMode="auto">
            <a:xfrm>
              <a:off x="121108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60276" y="2113436"/>
            <a:ext cx="2902835" cy="1069266"/>
            <a:chOff x="8160276" y="2093580"/>
            <a:chExt cx="2902835" cy="1069266"/>
          </a:xfrm>
        </p:grpSpPr>
        <p:sp>
          <p:nvSpPr>
            <p:cNvPr id="47" name="TextBox 7"/>
            <p:cNvSpPr>
              <a:spLocks noChangeArrowheads="1"/>
            </p:cNvSpPr>
            <p:nvPr/>
          </p:nvSpPr>
          <p:spPr bwMode="auto">
            <a:xfrm>
              <a:off x="8160276" y="2424182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19"/>
            <p:cNvSpPr>
              <a:spLocks noChangeArrowheads="1"/>
            </p:cNvSpPr>
            <p:nvPr/>
          </p:nvSpPr>
          <p:spPr bwMode="auto">
            <a:xfrm>
              <a:off x="8160276" y="2093580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543478" y="3481588"/>
            <a:ext cx="2902835" cy="1082447"/>
            <a:chOff x="8769876" y="3389724"/>
            <a:chExt cx="2902835" cy="1082447"/>
          </a:xfrm>
        </p:grpSpPr>
        <p:sp>
          <p:nvSpPr>
            <p:cNvPr id="50" name="TextBox 7"/>
            <p:cNvSpPr>
              <a:spLocks noChangeArrowheads="1"/>
            </p:cNvSpPr>
            <p:nvPr/>
          </p:nvSpPr>
          <p:spPr bwMode="auto">
            <a:xfrm>
              <a:off x="8769876" y="3733507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19"/>
            <p:cNvSpPr>
              <a:spLocks noChangeArrowheads="1"/>
            </p:cNvSpPr>
            <p:nvPr/>
          </p:nvSpPr>
          <p:spPr bwMode="auto">
            <a:xfrm>
              <a:off x="8769876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60276" y="4849740"/>
            <a:ext cx="2902835" cy="1100334"/>
            <a:chOff x="8160276" y="4757876"/>
            <a:chExt cx="2902835" cy="1100334"/>
          </a:xfrm>
        </p:grpSpPr>
        <p:sp>
          <p:nvSpPr>
            <p:cNvPr id="53" name="TextBox 7"/>
            <p:cNvSpPr>
              <a:spLocks noChangeArrowheads="1"/>
            </p:cNvSpPr>
            <p:nvPr/>
          </p:nvSpPr>
          <p:spPr bwMode="auto">
            <a:xfrm>
              <a:off x="8160276" y="5119546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19"/>
            <p:cNvSpPr>
              <a:spLocks noChangeArrowheads="1"/>
            </p:cNvSpPr>
            <p:nvPr/>
          </p:nvSpPr>
          <p:spPr bwMode="auto">
            <a:xfrm>
              <a:off x="816027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447134" y="308961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标题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7" name="TextBox 43"/>
          <p:cNvSpPr txBox="1">
            <a:spLocks noChangeArrowheads="1"/>
          </p:cNvSpPr>
          <p:nvPr/>
        </p:nvSpPr>
        <p:spPr bwMode="auto">
          <a:xfrm>
            <a:off x="826121" y="186432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4686" y="5225020"/>
            <a:ext cx="3814233" cy="607484"/>
            <a:chOff x="2428822" y="5173989"/>
            <a:chExt cx="3814233" cy="607484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" name="Freeform 9"/>
            <p:cNvSpPr/>
            <p:nvPr/>
          </p:nvSpPr>
          <p:spPr bwMode="auto">
            <a:xfrm>
              <a:off x="2428822" y="5173989"/>
              <a:ext cx="3814233" cy="607484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828188" y="5248632"/>
              <a:ext cx="3063501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66053" y="4522287"/>
            <a:ext cx="3111500" cy="607484"/>
            <a:chOff x="2780189" y="4471256"/>
            <a:chExt cx="3111500" cy="607484"/>
          </a:xfrm>
        </p:grpSpPr>
        <p:sp>
          <p:nvSpPr>
            <p:cNvPr id="7" name="Freeform 10"/>
            <p:cNvSpPr/>
            <p:nvPr/>
          </p:nvSpPr>
          <p:spPr bwMode="auto">
            <a:xfrm>
              <a:off x="2780189" y="4471256"/>
              <a:ext cx="3111500" cy="607484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227054" y="4638577"/>
              <a:ext cx="2265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17419" y="3819554"/>
            <a:ext cx="2408766" cy="607484"/>
            <a:chOff x="3131555" y="3768523"/>
            <a:chExt cx="2408766" cy="607484"/>
          </a:xfrm>
          <a:solidFill>
            <a:srgbClr val="000000"/>
          </a:solidFill>
        </p:grpSpPr>
        <p:sp>
          <p:nvSpPr>
            <p:cNvPr id="10" name="Freeform 6"/>
            <p:cNvSpPr/>
            <p:nvPr/>
          </p:nvSpPr>
          <p:spPr bwMode="auto">
            <a:xfrm>
              <a:off x="3131555" y="3768523"/>
              <a:ext cx="2408766" cy="607484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3703595" y="3959292"/>
              <a:ext cx="1312687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68786" y="3116820"/>
            <a:ext cx="1706033" cy="607484"/>
            <a:chOff x="3482922" y="3065789"/>
            <a:chExt cx="1706033" cy="607484"/>
          </a:xfrm>
        </p:grpSpPr>
        <p:sp>
          <p:nvSpPr>
            <p:cNvPr id="13" name="Freeform 8"/>
            <p:cNvSpPr/>
            <p:nvPr/>
          </p:nvSpPr>
          <p:spPr bwMode="auto">
            <a:xfrm>
              <a:off x="3482922" y="3065789"/>
              <a:ext cx="1706033" cy="607484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3725227" y="3278266"/>
              <a:ext cx="12694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20153" y="2009803"/>
            <a:ext cx="1008837" cy="1011767"/>
            <a:chOff x="3834289" y="1958772"/>
            <a:chExt cx="1008837" cy="1011767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6" name="Freeform 7"/>
            <p:cNvSpPr/>
            <p:nvPr/>
          </p:nvSpPr>
          <p:spPr bwMode="auto">
            <a:xfrm>
              <a:off x="3834289" y="1958772"/>
              <a:ext cx="1003300" cy="1011767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6807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3876750" y="2652542"/>
              <a:ext cx="96637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8" name="TextBox 174"/>
          <p:cNvSpPr txBox="1"/>
          <p:nvPr/>
        </p:nvSpPr>
        <p:spPr>
          <a:xfrm>
            <a:off x="6685381" y="240964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671270" y="1890793"/>
            <a:ext cx="3231373" cy="492978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" name="TextBox 174"/>
          <p:cNvSpPr txBox="1"/>
          <p:nvPr/>
        </p:nvSpPr>
        <p:spPr>
          <a:xfrm>
            <a:off x="6685381" y="477065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75"/>
          <p:cNvSpPr txBox="1"/>
          <p:nvPr/>
        </p:nvSpPr>
        <p:spPr>
          <a:xfrm>
            <a:off x="6671270" y="4234902"/>
            <a:ext cx="3231373" cy="492978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" name="TextBox 43"/>
          <p:cNvSpPr txBox="1">
            <a:spLocks noChangeArrowheads="1"/>
          </p:cNvSpPr>
          <p:nvPr/>
        </p:nvSpPr>
        <p:spPr bwMode="auto">
          <a:xfrm>
            <a:off x="910630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910630" y="117426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98662" y="1665926"/>
            <a:ext cx="4286400" cy="4356156"/>
            <a:chOff x="1198662" y="1665926"/>
            <a:chExt cx="4286400" cy="4356156"/>
          </a:xfrm>
        </p:grpSpPr>
        <p:grpSp>
          <p:nvGrpSpPr>
            <p:cNvPr id="31" name="组合 30"/>
            <p:cNvGrpSpPr/>
            <p:nvPr/>
          </p:nvGrpSpPr>
          <p:grpSpPr>
            <a:xfrm>
              <a:off x="1429304" y="1945103"/>
              <a:ext cx="1770348" cy="1770348"/>
              <a:chOff x="1003844" y="1472285"/>
              <a:chExt cx="1352926" cy="1352926"/>
            </a:xfrm>
          </p:grpSpPr>
          <p:sp>
            <p:nvSpPr>
              <p:cNvPr id="81" name="泪滴形 24"/>
              <p:cNvSpPr/>
              <p:nvPr/>
            </p:nvSpPr>
            <p:spPr bwMode="auto">
              <a:xfrm rot="10800000" flipH="1">
                <a:off x="1003844" y="1472285"/>
                <a:ext cx="1352926" cy="1352926"/>
              </a:xfrm>
              <a:custGeom>
                <a:avLst/>
                <a:gdLst>
                  <a:gd name="T0" fmla="*/ 679134 w 1680168"/>
                  <a:gd name="T1" fmla="*/ 1503514 h 1680168"/>
                  <a:gd name="T2" fmla="*/ 176653 w 1680168"/>
                  <a:gd name="T3" fmla="*/ 1001034 h 1680168"/>
                  <a:gd name="T4" fmla="*/ 679134 w 1680168"/>
                  <a:gd name="T5" fmla="*/ 498554 h 1680168"/>
                  <a:gd name="T6" fmla="*/ 1181615 w 1680168"/>
                  <a:gd name="T7" fmla="*/ 1001034 h 1680168"/>
                  <a:gd name="T8" fmla="*/ 679134 w 1680168"/>
                  <a:gd name="T9" fmla="*/ 1503514 h 1680168"/>
                  <a:gd name="T10" fmla="*/ 840084 w 1680168"/>
                  <a:gd name="T11" fmla="*/ 1680168 h 1680168"/>
                  <a:gd name="T12" fmla="*/ 1680168 w 1680168"/>
                  <a:gd name="T13" fmla="*/ 840084 h 1680168"/>
                  <a:gd name="T14" fmla="*/ 1680168 w 1680168"/>
                  <a:gd name="T15" fmla="*/ 0 h 1680168"/>
                  <a:gd name="T16" fmla="*/ 840084 w 1680168"/>
                  <a:gd name="T17" fmla="*/ 0 h 1680168"/>
                  <a:gd name="T18" fmla="*/ 0 w 1680168"/>
                  <a:gd name="T19" fmla="*/ 840084 h 1680168"/>
                  <a:gd name="T20" fmla="*/ 840084 w 1680168"/>
                  <a:gd name="T21" fmla="*/ 1680168 h 1680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0168" h="1680168">
                    <a:moveTo>
                      <a:pt x="679134" y="1503514"/>
                    </a:moveTo>
                    <a:cubicBezTo>
                      <a:pt x="401621" y="1503514"/>
                      <a:pt x="176653" y="1278546"/>
                      <a:pt x="176653" y="1001034"/>
                    </a:cubicBezTo>
                    <a:cubicBezTo>
                      <a:pt x="176653" y="723522"/>
                      <a:pt x="401621" y="498554"/>
                      <a:pt x="679134" y="498554"/>
                    </a:cubicBezTo>
                    <a:cubicBezTo>
                      <a:pt x="956647" y="498554"/>
                      <a:pt x="1181615" y="723522"/>
                      <a:pt x="1181615" y="1001034"/>
                    </a:cubicBezTo>
                    <a:cubicBezTo>
                      <a:pt x="1181615" y="1278546"/>
                      <a:pt x="956647" y="1503514"/>
                      <a:pt x="679134" y="1503514"/>
                    </a:cubicBezTo>
                    <a:close/>
                    <a:moveTo>
                      <a:pt x="840084" y="1680168"/>
                    </a:moveTo>
                    <a:cubicBezTo>
                      <a:pt x="1304050" y="1680168"/>
                      <a:pt x="1680168" y="1304050"/>
                      <a:pt x="1680168" y="840084"/>
                    </a:cubicBezTo>
                    <a:lnTo>
                      <a:pt x="1680168" y="0"/>
                    </a:lnTo>
                    <a:lnTo>
                      <a:pt x="840084" y="0"/>
                    </a:lnTo>
                    <a:cubicBezTo>
                      <a:pt x="376118" y="0"/>
                      <a:pt x="0" y="376118"/>
                      <a:pt x="0" y="840084"/>
                    </a:cubicBezTo>
                    <a:cubicBezTo>
                      <a:pt x="0" y="1304050"/>
                      <a:pt x="376118" y="1680168"/>
                      <a:pt x="840084" y="168016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TextBox 47"/>
              <p:cNvSpPr txBox="1"/>
              <p:nvPr/>
            </p:nvSpPr>
            <p:spPr>
              <a:xfrm>
                <a:off x="1202218" y="1811239"/>
                <a:ext cx="594389" cy="352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chemeClr val="bg1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35%</a:t>
                </a:r>
                <a:endParaRPr lang="zh-CN" altLang="en-US" sz="2400" b="1" kern="0" dirty="0">
                  <a:solidFill>
                    <a:schemeClr val="bg1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198662" y="3761923"/>
              <a:ext cx="1979312" cy="1980985"/>
              <a:chOff x="827584" y="2860726"/>
              <a:chExt cx="1512620" cy="1513898"/>
            </a:xfrm>
          </p:grpSpPr>
          <p:sp>
            <p:nvSpPr>
              <p:cNvPr id="79" name="泪滴形 38"/>
              <p:cNvSpPr/>
              <p:nvPr/>
            </p:nvSpPr>
            <p:spPr bwMode="auto">
              <a:xfrm>
                <a:off x="827584" y="2860726"/>
                <a:ext cx="1512620" cy="1513898"/>
              </a:xfrm>
              <a:custGeom>
                <a:avLst/>
                <a:gdLst>
                  <a:gd name="T0" fmla="*/ 811275 w 1879944"/>
                  <a:gd name="T1" fmla="*/ 455670 h 1880638"/>
                  <a:gd name="T2" fmla="*/ 198108 w 1879944"/>
                  <a:gd name="T3" fmla="*/ 1069063 h 1880638"/>
                  <a:gd name="T4" fmla="*/ 811275 w 1879944"/>
                  <a:gd name="T5" fmla="*/ 1682456 h 1880638"/>
                  <a:gd name="T6" fmla="*/ 1424442 w 1879944"/>
                  <a:gd name="T7" fmla="*/ 1069063 h 1880638"/>
                  <a:gd name="T8" fmla="*/ 811275 w 1879944"/>
                  <a:gd name="T9" fmla="*/ 455670 h 1880638"/>
                  <a:gd name="T10" fmla="*/ 939973 w 1879944"/>
                  <a:gd name="T11" fmla="*/ 0 h 1880638"/>
                  <a:gd name="T12" fmla="*/ 1879944 w 1879944"/>
                  <a:gd name="T13" fmla="*/ 0 h 1880638"/>
                  <a:gd name="T14" fmla="*/ 1879944 w 1879944"/>
                  <a:gd name="T15" fmla="*/ 940319 h 1880638"/>
                  <a:gd name="T16" fmla="*/ 939972 w 1879944"/>
                  <a:gd name="T17" fmla="*/ 1880638 h 1880638"/>
                  <a:gd name="T18" fmla="*/ 0 w 1879944"/>
                  <a:gd name="T19" fmla="*/ 940319 h 1880638"/>
                  <a:gd name="T20" fmla="*/ 1 w 1879944"/>
                  <a:gd name="T21" fmla="*/ 940319 h 1880638"/>
                  <a:gd name="T22" fmla="*/ 939973 w 1879944"/>
                  <a:gd name="T23" fmla="*/ 0 h 1880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9944" h="1880638">
                    <a:moveTo>
                      <a:pt x="811275" y="455670"/>
                    </a:moveTo>
                    <a:cubicBezTo>
                      <a:pt x="472632" y="455670"/>
                      <a:pt x="198108" y="730295"/>
                      <a:pt x="198108" y="1069063"/>
                    </a:cubicBezTo>
                    <a:cubicBezTo>
                      <a:pt x="198108" y="1407831"/>
                      <a:pt x="472632" y="1682456"/>
                      <a:pt x="811275" y="1682456"/>
                    </a:cubicBezTo>
                    <a:cubicBezTo>
                      <a:pt x="1149918" y="1682456"/>
                      <a:pt x="1424442" y="1407831"/>
                      <a:pt x="1424442" y="1069063"/>
                    </a:cubicBezTo>
                    <a:cubicBezTo>
                      <a:pt x="1424442" y="730295"/>
                      <a:pt x="1149918" y="455670"/>
                      <a:pt x="811275" y="455670"/>
                    </a:cubicBezTo>
                    <a:close/>
                    <a:moveTo>
                      <a:pt x="939973" y="0"/>
                    </a:moveTo>
                    <a:lnTo>
                      <a:pt x="1879944" y="0"/>
                    </a:lnTo>
                    <a:lnTo>
                      <a:pt x="1879944" y="940319"/>
                    </a:lnTo>
                    <a:cubicBezTo>
                      <a:pt x="1879944" y="1459643"/>
                      <a:pt x="1459104" y="1880638"/>
                      <a:pt x="939972" y="1880638"/>
                    </a:cubicBezTo>
                    <a:cubicBezTo>
                      <a:pt x="420840" y="1880638"/>
                      <a:pt x="0" y="1459643"/>
                      <a:pt x="0" y="940319"/>
                    </a:cubicBezTo>
                    <a:lnTo>
                      <a:pt x="1" y="940319"/>
                    </a:lnTo>
                    <a:cubicBezTo>
                      <a:pt x="1" y="420995"/>
                      <a:pt x="420841" y="0"/>
                      <a:pt x="939973" y="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TextBox 50"/>
              <p:cNvSpPr txBox="1"/>
              <p:nvPr/>
            </p:nvSpPr>
            <p:spPr>
              <a:xfrm>
                <a:off x="1115616" y="3493517"/>
                <a:ext cx="616440" cy="352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chemeClr val="bg1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50%</a:t>
                </a:r>
                <a:endParaRPr lang="zh-CN" altLang="en-US" sz="2400" b="1" kern="0" dirty="0">
                  <a:solidFill>
                    <a:schemeClr val="bg1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223667" y="1665926"/>
              <a:ext cx="2051197" cy="2049524"/>
              <a:chOff x="2375123" y="1258934"/>
              <a:chExt cx="1567555" cy="1566277"/>
            </a:xfrm>
          </p:grpSpPr>
          <p:sp>
            <p:nvSpPr>
              <p:cNvPr id="77" name="泪滴形 34"/>
              <p:cNvSpPr/>
              <p:nvPr/>
            </p:nvSpPr>
            <p:spPr bwMode="auto">
              <a:xfrm rot="16200000" flipH="1">
                <a:off x="2375762" y="1258295"/>
                <a:ext cx="1566277" cy="1567555"/>
              </a:xfrm>
              <a:custGeom>
                <a:avLst/>
                <a:gdLst>
                  <a:gd name="T0" fmla="*/ 205247 w 1947680"/>
                  <a:gd name="T1" fmla="*/ 1146936 h 1946960"/>
                  <a:gd name="T2" fmla="*/ 800320 w 1947680"/>
                  <a:gd name="T3" fmla="*/ 552082 h 1946960"/>
                  <a:gd name="T4" fmla="*/ 1395393 w 1947680"/>
                  <a:gd name="T5" fmla="*/ 1146936 h 1946960"/>
                  <a:gd name="T6" fmla="*/ 800320 w 1947680"/>
                  <a:gd name="T7" fmla="*/ 1741790 h 1946960"/>
                  <a:gd name="T8" fmla="*/ 205247 w 1947680"/>
                  <a:gd name="T9" fmla="*/ 1146936 h 1946960"/>
                  <a:gd name="T10" fmla="*/ 0 w 1947680"/>
                  <a:gd name="T11" fmla="*/ 973480 h 1946960"/>
                  <a:gd name="T12" fmla="*/ 973840 w 1947680"/>
                  <a:gd name="T13" fmla="*/ 1946960 h 1946960"/>
                  <a:gd name="T14" fmla="*/ 1947680 w 1947680"/>
                  <a:gd name="T15" fmla="*/ 973480 h 1946960"/>
                  <a:gd name="T16" fmla="*/ 1947680 w 1947680"/>
                  <a:gd name="T17" fmla="*/ 0 h 1946960"/>
                  <a:gd name="T18" fmla="*/ 973841 w 1947680"/>
                  <a:gd name="T19" fmla="*/ 0 h 1946960"/>
                  <a:gd name="T20" fmla="*/ 1 w 1947680"/>
                  <a:gd name="T21" fmla="*/ 973480 h 1946960"/>
                  <a:gd name="T22" fmla="*/ 0 w 1947680"/>
                  <a:gd name="T23" fmla="*/ 973480 h 1946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7680" h="1946960">
                    <a:moveTo>
                      <a:pt x="205247" y="1146936"/>
                    </a:moveTo>
                    <a:cubicBezTo>
                      <a:pt x="205247" y="818407"/>
                      <a:pt x="471670" y="552082"/>
                      <a:pt x="800320" y="552082"/>
                    </a:cubicBezTo>
                    <a:cubicBezTo>
                      <a:pt x="1128970" y="552082"/>
                      <a:pt x="1395393" y="818407"/>
                      <a:pt x="1395393" y="1146936"/>
                    </a:cubicBezTo>
                    <a:cubicBezTo>
                      <a:pt x="1395393" y="1475465"/>
                      <a:pt x="1128970" y="1741790"/>
                      <a:pt x="800320" y="1741790"/>
                    </a:cubicBezTo>
                    <a:cubicBezTo>
                      <a:pt x="471670" y="1741790"/>
                      <a:pt x="205247" y="1475465"/>
                      <a:pt x="205247" y="1146936"/>
                    </a:cubicBezTo>
                    <a:close/>
                    <a:moveTo>
                      <a:pt x="0" y="973480"/>
                    </a:moveTo>
                    <a:cubicBezTo>
                      <a:pt x="0" y="1511118"/>
                      <a:pt x="436003" y="1946960"/>
                      <a:pt x="973840" y="1946960"/>
                    </a:cubicBezTo>
                    <a:cubicBezTo>
                      <a:pt x="1511677" y="1946960"/>
                      <a:pt x="1947680" y="1511118"/>
                      <a:pt x="1947680" y="973480"/>
                    </a:cubicBezTo>
                    <a:lnTo>
                      <a:pt x="1947680" y="0"/>
                    </a:lnTo>
                    <a:lnTo>
                      <a:pt x="973841" y="0"/>
                    </a:lnTo>
                    <a:cubicBezTo>
                      <a:pt x="436004" y="0"/>
                      <a:pt x="1" y="435842"/>
                      <a:pt x="1" y="973480"/>
                    </a:cubicBezTo>
                    <a:lnTo>
                      <a:pt x="0" y="973480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TextBox 53"/>
              <p:cNvSpPr txBox="1"/>
              <p:nvPr/>
            </p:nvSpPr>
            <p:spPr>
              <a:xfrm>
                <a:off x="2915816" y="1697812"/>
                <a:ext cx="616439" cy="352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chemeClr val="bg1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50%</a:t>
                </a:r>
                <a:endParaRPr lang="zh-CN" altLang="en-US" sz="2400" b="1" kern="0" dirty="0">
                  <a:solidFill>
                    <a:schemeClr val="bg1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224902" y="3761922"/>
              <a:ext cx="2260160" cy="2260160"/>
              <a:chOff x="2376067" y="2860726"/>
              <a:chExt cx="1727248" cy="1727248"/>
            </a:xfrm>
          </p:grpSpPr>
          <p:sp>
            <p:nvSpPr>
              <p:cNvPr id="75" name="泪滴形 36"/>
              <p:cNvSpPr/>
              <p:nvPr/>
            </p:nvSpPr>
            <p:spPr bwMode="auto">
              <a:xfrm flipH="1">
                <a:off x="2376067" y="2860726"/>
                <a:ext cx="1727248" cy="1727248"/>
              </a:xfrm>
              <a:custGeom>
                <a:avLst/>
                <a:gdLst>
                  <a:gd name="T0" fmla="*/ 875297 w 2146050"/>
                  <a:gd name="T1" fmla="*/ 621837 h 2146844"/>
                  <a:gd name="T2" fmla="*/ 1524443 w 2146050"/>
                  <a:gd name="T3" fmla="*/ 1271223 h 2146844"/>
                  <a:gd name="T4" fmla="*/ 875297 w 2146050"/>
                  <a:gd name="T5" fmla="*/ 1920609 h 2146844"/>
                  <a:gd name="T6" fmla="*/ 226151 w 2146050"/>
                  <a:gd name="T7" fmla="*/ 1271223 h 2146844"/>
                  <a:gd name="T8" fmla="*/ 875297 w 2146050"/>
                  <a:gd name="T9" fmla="*/ 621837 h 2146844"/>
                  <a:gd name="T10" fmla="*/ 2146050 w 2146050"/>
                  <a:gd name="T11" fmla="*/ 0 h 2146844"/>
                  <a:gd name="T12" fmla="*/ 1073025 w 2146050"/>
                  <a:gd name="T13" fmla="*/ 0 h 2146844"/>
                  <a:gd name="T14" fmla="*/ 0 w 2146050"/>
                  <a:gd name="T15" fmla="*/ 1073422 h 2146844"/>
                  <a:gd name="T16" fmla="*/ 1073025 w 2146050"/>
                  <a:gd name="T17" fmla="*/ 2146844 h 2146844"/>
                  <a:gd name="T18" fmla="*/ 2146050 w 2146050"/>
                  <a:gd name="T19" fmla="*/ 1073422 h 2146844"/>
                  <a:gd name="T20" fmla="*/ 2146050 w 2146050"/>
                  <a:gd name="T21" fmla="*/ 0 h 214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6050" h="2146844">
                    <a:moveTo>
                      <a:pt x="875297" y="621837"/>
                    </a:moveTo>
                    <a:cubicBezTo>
                      <a:pt x="1233810" y="621837"/>
                      <a:pt x="1524443" y="912577"/>
                      <a:pt x="1524443" y="1271223"/>
                    </a:cubicBezTo>
                    <a:cubicBezTo>
                      <a:pt x="1524443" y="1629869"/>
                      <a:pt x="1233810" y="1920609"/>
                      <a:pt x="875297" y="1920609"/>
                    </a:cubicBezTo>
                    <a:cubicBezTo>
                      <a:pt x="516784" y="1920609"/>
                      <a:pt x="226151" y="1629869"/>
                      <a:pt x="226151" y="1271223"/>
                    </a:cubicBezTo>
                    <a:cubicBezTo>
                      <a:pt x="226151" y="912577"/>
                      <a:pt x="516784" y="621837"/>
                      <a:pt x="875297" y="621837"/>
                    </a:cubicBezTo>
                    <a:close/>
                    <a:moveTo>
                      <a:pt x="2146050" y="0"/>
                    </a:moveTo>
                    <a:lnTo>
                      <a:pt x="1073025" y="0"/>
                    </a:lnTo>
                    <a:cubicBezTo>
                      <a:pt x="480410" y="0"/>
                      <a:pt x="0" y="480587"/>
                      <a:pt x="0" y="1073422"/>
                    </a:cubicBezTo>
                    <a:cubicBezTo>
                      <a:pt x="0" y="1666257"/>
                      <a:pt x="480410" y="2146844"/>
                      <a:pt x="1073025" y="2146844"/>
                    </a:cubicBezTo>
                    <a:cubicBezTo>
                      <a:pt x="1665640" y="2146844"/>
                      <a:pt x="2146050" y="1666257"/>
                      <a:pt x="2146050" y="1073422"/>
                    </a:cubicBezTo>
                    <a:lnTo>
                      <a:pt x="2146050" y="0"/>
                    </a:ln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TextBox 56"/>
              <p:cNvSpPr txBox="1"/>
              <p:nvPr/>
            </p:nvSpPr>
            <p:spPr>
              <a:xfrm>
                <a:off x="2962059" y="3651870"/>
                <a:ext cx="625015" cy="352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chemeClr val="bg1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80%</a:t>
                </a:r>
                <a:endParaRPr lang="zh-CN" altLang="en-US" sz="2400" b="1" kern="0" dirty="0">
                  <a:solidFill>
                    <a:schemeClr val="bg1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22596" y="2024355"/>
            <a:ext cx="656425" cy="662657"/>
            <a:chOff x="4929188" y="1303338"/>
            <a:chExt cx="501650" cy="506412"/>
          </a:xfrm>
        </p:grpSpPr>
        <p:sp>
          <p:nvSpPr>
            <p:cNvPr id="53" name="Freeform 6"/>
            <p:cNvSpPr/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55" name="Freeform 8"/>
            <p:cNvSpPr/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16366" y="3009575"/>
            <a:ext cx="662658" cy="662657"/>
            <a:chOff x="1339850" y="2163763"/>
            <a:chExt cx="506413" cy="506412"/>
          </a:xfrm>
        </p:grpSpPr>
        <p:sp>
          <p:nvSpPr>
            <p:cNvPr id="49" name="Freeform 13"/>
            <p:cNvSpPr/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50" name="Freeform 14"/>
            <p:cNvSpPr/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2596" y="3994795"/>
            <a:ext cx="656425" cy="662658"/>
            <a:chOff x="5093055" y="2766720"/>
            <a:chExt cx="501650" cy="506413"/>
          </a:xfrm>
        </p:grpSpPr>
        <p:sp>
          <p:nvSpPr>
            <p:cNvPr id="45" name="Freeform 21"/>
            <p:cNvSpPr/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 dirty="0">
                <a:solidFill>
                  <a:schemeClr val="bg1"/>
                </a:solidFill>
              </a:endParaRPr>
            </a:p>
          </p:txBody>
        </p:sp>
        <p:sp>
          <p:nvSpPr>
            <p:cNvPr id="4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47" name="Freeform 23"/>
            <p:cNvSpPr/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48" name="Freeform 24"/>
            <p:cNvSpPr/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6366" y="4980015"/>
            <a:ext cx="662658" cy="662657"/>
            <a:chOff x="6137274" y="1900165"/>
            <a:chExt cx="506413" cy="506412"/>
          </a:xfrm>
        </p:grpSpPr>
        <p:sp>
          <p:nvSpPr>
            <p:cNvPr id="43" name="Freeform 29"/>
            <p:cNvSpPr/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7067530" y="209407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7067530" y="307929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7067530" y="406451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7067530" y="504973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右箭头 28"/>
          <p:cNvSpPr/>
          <p:nvPr/>
        </p:nvSpPr>
        <p:spPr>
          <a:xfrm>
            <a:off x="9365123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7660848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5914470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4210194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2488761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784485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20652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821397" y="2816736"/>
            <a:ext cx="0" cy="62414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50635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990750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3525672" y="3871208"/>
            <a:ext cx="0" cy="62414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024928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46361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9478" y="3494783"/>
            <a:ext cx="1281231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145188" y="3494783"/>
            <a:ext cx="1306460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863191" y="3494783"/>
            <a:ext cx="1273996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5247106" y="2816736"/>
            <a:ext cx="0" cy="62414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176344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41645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951381" y="3871208"/>
            <a:ext cx="0" cy="62414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8697759" y="2816736"/>
            <a:ext cx="0" cy="62414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6997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82356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10402034" y="3871208"/>
            <a:ext cx="0" cy="624144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984507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02570" y="1646353"/>
            <a:ext cx="2050174" cy="1781789"/>
            <a:chOff x="3112298" y="1278043"/>
            <a:chExt cx="1635013" cy="1420976"/>
          </a:xfrm>
        </p:grpSpPr>
        <p:sp>
          <p:nvSpPr>
            <p:cNvPr id="9" name="Freeform 5"/>
            <p:cNvSpPr/>
            <p:nvPr/>
          </p:nvSpPr>
          <p:spPr bwMode="auto">
            <a:xfrm>
              <a:off x="3112298" y="1278043"/>
              <a:ext cx="1635013" cy="142097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44" name="Freeform 5"/>
            <p:cNvSpPr/>
            <p:nvPr/>
          </p:nvSpPr>
          <p:spPr bwMode="auto">
            <a:xfrm>
              <a:off x="3329423" y="1479822"/>
              <a:ext cx="1202036" cy="104467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</p:spPr>
          <p:txBody>
            <a:bodyPr lIns="91016" tIns="45508" rIns="91016" bIns="45508"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58402" name="组合 47"/>
            <p:cNvGrpSpPr/>
            <p:nvPr/>
          </p:nvGrpSpPr>
          <p:grpSpPr bwMode="auto">
            <a:xfrm>
              <a:off x="3754558" y="1808480"/>
              <a:ext cx="664580" cy="603825"/>
              <a:chOff x="12327405" y="858403"/>
              <a:chExt cx="833274" cy="767141"/>
            </a:xfrm>
          </p:grpSpPr>
          <p:sp>
            <p:nvSpPr>
              <p:cNvPr id="49" name="Freeform 55"/>
              <p:cNvSpPr/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28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05898 w 31"/>
                  <a:gd name="T1" fmla="*/ 0 h 77"/>
                  <a:gd name="T2" fmla="*/ 174421 w 31"/>
                  <a:gd name="T3" fmla="*/ 31435 h 77"/>
                  <a:gd name="T4" fmla="*/ 193109 w 31"/>
                  <a:gd name="T5" fmla="*/ 113165 h 77"/>
                  <a:gd name="T6" fmla="*/ 193109 w 31"/>
                  <a:gd name="T7" fmla="*/ 396076 h 77"/>
                  <a:gd name="T8" fmla="*/ 168192 w 31"/>
                  <a:gd name="T9" fmla="*/ 465232 h 77"/>
                  <a:gd name="T10" fmla="*/ 99669 w 31"/>
                  <a:gd name="T11" fmla="*/ 484093 h 77"/>
                  <a:gd name="T12" fmla="*/ 12459 w 31"/>
                  <a:gd name="T13" fmla="*/ 452658 h 77"/>
                  <a:gd name="T14" fmla="*/ 0 w 31"/>
                  <a:gd name="T15" fmla="*/ 358355 h 77"/>
                  <a:gd name="T16" fmla="*/ 0 w 31"/>
                  <a:gd name="T17" fmla="*/ 132025 h 77"/>
                  <a:gd name="T18" fmla="*/ 18688 w 31"/>
                  <a:gd name="T19" fmla="*/ 37722 h 77"/>
                  <a:gd name="T20" fmla="*/ 105898 w 31"/>
                  <a:gd name="T21" fmla="*/ 0 h 77"/>
                  <a:gd name="T22" fmla="*/ 99669 w 31"/>
                  <a:gd name="T23" fmla="*/ 440085 h 77"/>
                  <a:gd name="T24" fmla="*/ 137045 w 31"/>
                  <a:gd name="T25" fmla="*/ 370928 h 77"/>
                  <a:gd name="T26" fmla="*/ 137045 w 31"/>
                  <a:gd name="T27" fmla="*/ 106878 h 77"/>
                  <a:gd name="T28" fmla="*/ 99669 w 31"/>
                  <a:gd name="T29" fmla="*/ 44008 h 77"/>
                  <a:gd name="T30" fmla="*/ 56064 w 31"/>
                  <a:gd name="T31" fmla="*/ 106878 h 77"/>
                  <a:gd name="T32" fmla="*/ 56064 w 31"/>
                  <a:gd name="T33" fmla="*/ 125738 h 77"/>
                  <a:gd name="T34" fmla="*/ 56064 w 31"/>
                  <a:gd name="T35" fmla="*/ 144599 h 77"/>
                  <a:gd name="T36" fmla="*/ 56064 w 31"/>
                  <a:gd name="T37" fmla="*/ 220042 h 77"/>
                  <a:gd name="T38" fmla="*/ 56064 w 31"/>
                  <a:gd name="T39" fmla="*/ 301772 h 77"/>
                  <a:gd name="T40" fmla="*/ 56064 w 31"/>
                  <a:gd name="T41" fmla="*/ 370928 h 77"/>
                  <a:gd name="T42" fmla="*/ 99669 w 31"/>
                  <a:gd name="T43" fmla="*/ 440085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29" name="Freeform 57"/>
              <p:cNvSpPr/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69300 h 76"/>
                  <a:gd name="T2" fmla="*/ 69513 w 18"/>
                  <a:gd name="T3" fmla="*/ 0 h 76"/>
                  <a:gd name="T4" fmla="*/ 113749 w 18"/>
                  <a:gd name="T5" fmla="*/ 0 h 76"/>
                  <a:gd name="T6" fmla="*/ 113749 w 18"/>
                  <a:gd name="T7" fmla="*/ 478803 h 76"/>
                  <a:gd name="T8" fmla="*/ 50555 w 18"/>
                  <a:gd name="T9" fmla="*/ 478803 h 76"/>
                  <a:gd name="T10" fmla="*/ 50555 w 18"/>
                  <a:gd name="T11" fmla="*/ 119701 h 76"/>
                  <a:gd name="T12" fmla="*/ 0 w 18"/>
                  <a:gd name="T13" fmla="*/ 119701 h 76"/>
                  <a:gd name="T14" fmla="*/ 0 w 18"/>
                  <a:gd name="T15" fmla="*/ 69300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281666" y="1646353"/>
            <a:ext cx="2050174" cy="1781789"/>
            <a:chOff x="5009626" y="1278043"/>
            <a:chExt cx="1635013" cy="1420976"/>
          </a:xfrm>
        </p:grpSpPr>
        <p:sp>
          <p:nvSpPr>
            <p:cNvPr id="10" name="Freeform 5"/>
            <p:cNvSpPr/>
            <p:nvPr/>
          </p:nvSpPr>
          <p:spPr bwMode="auto">
            <a:xfrm>
              <a:off x="5009626" y="1278043"/>
              <a:ext cx="1635013" cy="142097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45" name="Freeform 5"/>
            <p:cNvSpPr/>
            <p:nvPr/>
          </p:nvSpPr>
          <p:spPr bwMode="auto">
            <a:xfrm>
              <a:off x="5226114" y="1463860"/>
              <a:ext cx="1202036" cy="104467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</p:spPr>
          <p:txBody>
            <a:bodyPr lIns="91016" tIns="45508" rIns="91016" bIns="45508"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58403" name="组合 51"/>
            <p:cNvGrpSpPr/>
            <p:nvPr/>
          </p:nvGrpSpPr>
          <p:grpSpPr bwMode="auto">
            <a:xfrm>
              <a:off x="5628040" y="1804730"/>
              <a:ext cx="679770" cy="603826"/>
              <a:chOff x="952501" y="6013451"/>
              <a:chExt cx="511175" cy="460375"/>
            </a:xfrm>
          </p:grpSpPr>
          <p:sp>
            <p:nvSpPr>
              <p:cNvPr id="53" name="Freeform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23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24" name="Freeform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81666" y="3911358"/>
            <a:ext cx="2050174" cy="1781789"/>
            <a:chOff x="5009626" y="3084384"/>
            <a:chExt cx="1635013" cy="1420976"/>
          </a:xfrm>
        </p:grpSpPr>
        <p:sp>
          <p:nvSpPr>
            <p:cNvPr id="11" name="Freeform 5"/>
            <p:cNvSpPr/>
            <p:nvPr/>
          </p:nvSpPr>
          <p:spPr bwMode="auto">
            <a:xfrm>
              <a:off x="5009626" y="3084384"/>
              <a:ext cx="1635013" cy="142097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47" name="Freeform 5"/>
            <p:cNvSpPr/>
            <p:nvPr/>
          </p:nvSpPr>
          <p:spPr bwMode="auto">
            <a:xfrm>
              <a:off x="5226114" y="3278100"/>
              <a:ext cx="1202036" cy="104467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58404" name="组合 55"/>
            <p:cNvGrpSpPr/>
            <p:nvPr/>
          </p:nvGrpSpPr>
          <p:grpSpPr bwMode="auto">
            <a:xfrm>
              <a:off x="5640699" y="3590449"/>
              <a:ext cx="679770" cy="603826"/>
              <a:chOff x="5405438" y="6815138"/>
              <a:chExt cx="511175" cy="460375"/>
            </a:xfrm>
          </p:grpSpPr>
          <p:sp>
            <p:nvSpPr>
              <p:cNvPr id="57" name="Freeform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18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19" name="Freeform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902570" y="3911358"/>
            <a:ext cx="2050174" cy="1781789"/>
            <a:chOff x="3112298" y="3084384"/>
            <a:chExt cx="1635013" cy="1420976"/>
          </a:xfrm>
        </p:grpSpPr>
        <p:sp>
          <p:nvSpPr>
            <p:cNvPr id="12" name="Freeform 5"/>
            <p:cNvSpPr/>
            <p:nvPr/>
          </p:nvSpPr>
          <p:spPr bwMode="auto">
            <a:xfrm>
              <a:off x="3112298" y="3084384"/>
              <a:ext cx="1635013" cy="142097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46" name="Freeform 5"/>
            <p:cNvSpPr/>
            <p:nvPr/>
          </p:nvSpPr>
          <p:spPr bwMode="auto">
            <a:xfrm>
              <a:off x="3332017" y="3268629"/>
              <a:ext cx="1202036" cy="104467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58405" name="组合 59"/>
            <p:cNvGrpSpPr/>
            <p:nvPr/>
          </p:nvGrpSpPr>
          <p:grpSpPr bwMode="auto">
            <a:xfrm>
              <a:off x="3724178" y="3599201"/>
              <a:ext cx="689897" cy="606325"/>
              <a:chOff x="688976" y="7240588"/>
              <a:chExt cx="519113" cy="461963"/>
            </a:xfrm>
          </p:grpSpPr>
          <p:sp>
            <p:nvSpPr>
              <p:cNvPr id="61" name="Freeform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13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14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574273" y="3777300"/>
            <a:ext cx="699261" cy="779596"/>
            <a:chOff x="7156451" y="4826087"/>
            <a:chExt cx="763588" cy="862012"/>
          </a:xfrm>
          <a:solidFill>
            <a:srgbClr val="227B0F"/>
          </a:solidFill>
        </p:grpSpPr>
        <p:sp>
          <p:nvSpPr>
            <p:cNvPr id="22" name="Freeform 78"/>
            <p:cNvSpPr/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3" name="Freeform 79"/>
            <p:cNvSpPr/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4" name="Freeform 80"/>
            <p:cNvSpPr/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28472" y="1804536"/>
            <a:ext cx="389496" cy="760889"/>
            <a:chOff x="8080376" y="1863812"/>
            <a:chExt cx="361950" cy="715962"/>
          </a:xfrm>
          <a:solidFill>
            <a:srgbClr val="A9B62C"/>
          </a:solidFill>
        </p:grpSpPr>
        <p:sp>
          <p:nvSpPr>
            <p:cNvPr id="26" name="Freeform 81"/>
            <p:cNvSpPr/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7" name="Freeform 82"/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8" name="Freeform 83"/>
            <p:cNvSpPr/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9" name="Freeform 84"/>
            <p:cNvSpPr/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0" name="Freeform 85"/>
            <p:cNvSpPr/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1" name="Freeform 86"/>
            <p:cNvSpPr/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196718" y="3547253"/>
            <a:ext cx="667892" cy="948830"/>
            <a:chOff x="10885488" y="4680037"/>
            <a:chExt cx="503238" cy="723900"/>
          </a:xfrm>
          <a:solidFill>
            <a:srgbClr val="A9B62C"/>
          </a:solidFill>
        </p:grpSpPr>
        <p:sp>
          <p:nvSpPr>
            <p:cNvPr id="33" name="Freeform 87"/>
            <p:cNvSpPr/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4" name="Freeform 88"/>
            <p:cNvSpPr/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5" name="Freeform 89"/>
            <p:cNvSpPr/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6" name="Freeform 90"/>
            <p:cNvSpPr/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7" name="Freeform 91"/>
            <p:cNvSpPr/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8" name="Freeform 92"/>
            <p:cNvSpPr/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9" name="Oval 93"/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40" name="Freeform 94"/>
            <p:cNvSpPr/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09880" y="1746133"/>
            <a:ext cx="571426" cy="766026"/>
            <a:chOff x="10709276" y="1628862"/>
            <a:chExt cx="439738" cy="596900"/>
          </a:xfrm>
          <a:solidFill>
            <a:srgbClr val="227B0F"/>
          </a:solidFill>
        </p:grpSpPr>
        <p:sp>
          <p:nvSpPr>
            <p:cNvPr id="42" name="Freeform 95"/>
            <p:cNvSpPr/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sp>
        <p:nvSpPr>
          <p:cNvPr id="17" name="Freeform 23"/>
          <p:cNvSpPr/>
          <p:nvPr/>
        </p:nvSpPr>
        <p:spPr bwMode="auto">
          <a:xfrm>
            <a:off x="7958690" y="1681928"/>
            <a:ext cx="2595225" cy="620767"/>
          </a:xfrm>
          <a:custGeom>
            <a:avLst/>
            <a:gdLst>
              <a:gd name="T0" fmla="*/ 280 w 1249"/>
              <a:gd name="T1" fmla="*/ 0 h 303"/>
              <a:gd name="T2" fmla="*/ 54 w 1249"/>
              <a:gd name="T3" fmla="*/ 229 h 303"/>
              <a:gd name="T4" fmla="*/ 38 w 1249"/>
              <a:gd name="T5" fmla="*/ 226 h 303"/>
              <a:gd name="T6" fmla="*/ 0 w 1249"/>
              <a:gd name="T7" fmla="*/ 264 h 303"/>
              <a:gd name="T8" fmla="*/ 38 w 1249"/>
              <a:gd name="T9" fmla="*/ 303 h 303"/>
              <a:gd name="T10" fmla="*/ 77 w 1249"/>
              <a:gd name="T11" fmla="*/ 264 h 303"/>
              <a:gd name="T12" fmla="*/ 64 w 1249"/>
              <a:gd name="T13" fmla="*/ 236 h 303"/>
              <a:gd name="T14" fmla="*/ 287 w 1249"/>
              <a:gd name="T15" fmla="*/ 12 h 303"/>
              <a:gd name="T16" fmla="*/ 1249 w 1249"/>
              <a:gd name="T17" fmla="*/ 12 h 303"/>
              <a:gd name="T18" fmla="*/ 1249 w 1249"/>
              <a:gd name="T19" fmla="*/ 0 h 303"/>
              <a:gd name="T20" fmla="*/ 280 w 1249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0"/>
                </a:moveTo>
                <a:cubicBezTo>
                  <a:pt x="54" y="229"/>
                  <a:pt x="54" y="229"/>
                  <a:pt x="54" y="229"/>
                </a:cubicBezTo>
                <a:cubicBezTo>
                  <a:pt x="49" y="227"/>
                  <a:pt x="44" y="226"/>
                  <a:pt x="38" y="226"/>
                </a:cubicBezTo>
                <a:cubicBezTo>
                  <a:pt x="17" y="226"/>
                  <a:pt x="0" y="243"/>
                  <a:pt x="0" y="264"/>
                </a:cubicBezTo>
                <a:cubicBezTo>
                  <a:pt x="0" y="286"/>
                  <a:pt x="17" y="303"/>
                  <a:pt x="38" y="303"/>
                </a:cubicBezTo>
                <a:cubicBezTo>
                  <a:pt x="59" y="303"/>
                  <a:pt x="77" y="286"/>
                  <a:pt x="77" y="264"/>
                </a:cubicBezTo>
                <a:cubicBezTo>
                  <a:pt x="77" y="253"/>
                  <a:pt x="72" y="243"/>
                  <a:pt x="64" y="236"/>
                </a:cubicBezTo>
                <a:cubicBezTo>
                  <a:pt x="287" y="12"/>
                  <a:pt x="287" y="12"/>
                  <a:pt x="287" y="12"/>
                </a:cubicBezTo>
                <a:cubicBezTo>
                  <a:pt x="1249" y="12"/>
                  <a:pt x="1249" y="12"/>
                  <a:pt x="1249" y="12"/>
                </a:cubicBezTo>
                <a:cubicBezTo>
                  <a:pt x="1249" y="0"/>
                  <a:pt x="1249" y="0"/>
                  <a:pt x="1249" y="0"/>
                </a:cubicBezTo>
                <a:lnTo>
                  <a:pt x="28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016" tIns="45508" rIns="91016" bIns="45508"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8" name="Freeform 21"/>
          <p:cNvSpPr/>
          <p:nvPr/>
        </p:nvSpPr>
        <p:spPr bwMode="auto">
          <a:xfrm flipH="1" flipV="1">
            <a:off x="1699991" y="1681928"/>
            <a:ext cx="2595224" cy="620767"/>
          </a:xfrm>
          <a:custGeom>
            <a:avLst/>
            <a:gdLst>
              <a:gd name="T0" fmla="*/ 280 w 1249"/>
              <a:gd name="T1" fmla="*/ 303 h 303"/>
              <a:gd name="T2" fmla="*/ 54 w 1249"/>
              <a:gd name="T3" fmla="*/ 73 h 303"/>
              <a:gd name="T4" fmla="*/ 38 w 1249"/>
              <a:gd name="T5" fmla="*/ 76 h 303"/>
              <a:gd name="T6" fmla="*/ 0 w 1249"/>
              <a:gd name="T7" fmla="*/ 38 h 303"/>
              <a:gd name="T8" fmla="*/ 38 w 1249"/>
              <a:gd name="T9" fmla="*/ 0 h 303"/>
              <a:gd name="T10" fmla="*/ 77 w 1249"/>
              <a:gd name="T11" fmla="*/ 38 h 303"/>
              <a:gd name="T12" fmla="*/ 64 w 1249"/>
              <a:gd name="T13" fmla="*/ 67 h 303"/>
              <a:gd name="T14" fmla="*/ 287 w 1249"/>
              <a:gd name="T15" fmla="*/ 291 h 303"/>
              <a:gd name="T16" fmla="*/ 1249 w 1249"/>
              <a:gd name="T17" fmla="*/ 291 h 303"/>
              <a:gd name="T18" fmla="*/ 1249 w 1249"/>
              <a:gd name="T19" fmla="*/ 303 h 303"/>
              <a:gd name="T20" fmla="*/ 280 w 1249"/>
              <a:gd name="T2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303"/>
                </a:moveTo>
                <a:cubicBezTo>
                  <a:pt x="54" y="73"/>
                  <a:pt x="54" y="73"/>
                  <a:pt x="54" y="73"/>
                </a:cubicBezTo>
                <a:cubicBezTo>
                  <a:pt x="49" y="75"/>
                  <a:pt x="44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49"/>
                  <a:pt x="72" y="60"/>
                  <a:pt x="64" y="67"/>
                </a:cubicBezTo>
                <a:cubicBezTo>
                  <a:pt x="287" y="291"/>
                  <a:pt x="287" y="291"/>
                  <a:pt x="287" y="291"/>
                </a:cubicBezTo>
                <a:cubicBezTo>
                  <a:pt x="1249" y="291"/>
                  <a:pt x="1249" y="291"/>
                  <a:pt x="1249" y="291"/>
                </a:cubicBezTo>
                <a:cubicBezTo>
                  <a:pt x="1249" y="303"/>
                  <a:pt x="1249" y="303"/>
                  <a:pt x="1249" y="303"/>
                </a:cubicBezTo>
                <a:lnTo>
                  <a:pt x="280" y="3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016" tIns="45508" rIns="91016" bIns="45508"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9" name="Freeform 23"/>
          <p:cNvSpPr/>
          <p:nvPr/>
        </p:nvSpPr>
        <p:spPr bwMode="auto">
          <a:xfrm flipV="1">
            <a:off x="7958690" y="5072634"/>
            <a:ext cx="2595225" cy="620767"/>
          </a:xfrm>
          <a:custGeom>
            <a:avLst/>
            <a:gdLst>
              <a:gd name="T0" fmla="*/ 280 w 1249"/>
              <a:gd name="T1" fmla="*/ 0 h 303"/>
              <a:gd name="T2" fmla="*/ 54 w 1249"/>
              <a:gd name="T3" fmla="*/ 229 h 303"/>
              <a:gd name="T4" fmla="*/ 38 w 1249"/>
              <a:gd name="T5" fmla="*/ 226 h 303"/>
              <a:gd name="T6" fmla="*/ 0 w 1249"/>
              <a:gd name="T7" fmla="*/ 264 h 303"/>
              <a:gd name="T8" fmla="*/ 38 w 1249"/>
              <a:gd name="T9" fmla="*/ 303 h 303"/>
              <a:gd name="T10" fmla="*/ 77 w 1249"/>
              <a:gd name="T11" fmla="*/ 264 h 303"/>
              <a:gd name="T12" fmla="*/ 64 w 1249"/>
              <a:gd name="T13" fmla="*/ 236 h 303"/>
              <a:gd name="T14" fmla="*/ 287 w 1249"/>
              <a:gd name="T15" fmla="*/ 12 h 303"/>
              <a:gd name="T16" fmla="*/ 1249 w 1249"/>
              <a:gd name="T17" fmla="*/ 12 h 303"/>
              <a:gd name="T18" fmla="*/ 1249 w 1249"/>
              <a:gd name="T19" fmla="*/ 0 h 303"/>
              <a:gd name="T20" fmla="*/ 280 w 1249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0"/>
                </a:moveTo>
                <a:cubicBezTo>
                  <a:pt x="54" y="229"/>
                  <a:pt x="54" y="229"/>
                  <a:pt x="54" y="229"/>
                </a:cubicBezTo>
                <a:cubicBezTo>
                  <a:pt x="49" y="227"/>
                  <a:pt x="44" y="226"/>
                  <a:pt x="38" y="226"/>
                </a:cubicBezTo>
                <a:cubicBezTo>
                  <a:pt x="17" y="226"/>
                  <a:pt x="0" y="243"/>
                  <a:pt x="0" y="264"/>
                </a:cubicBezTo>
                <a:cubicBezTo>
                  <a:pt x="0" y="286"/>
                  <a:pt x="17" y="303"/>
                  <a:pt x="38" y="303"/>
                </a:cubicBezTo>
                <a:cubicBezTo>
                  <a:pt x="59" y="303"/>
                  <a:pt x="77" y="286"/>
                  <a:pt x="77" y="264"/>
                </a:cubicBezTo>
                <a:cubicBezTo>
                  <a:pt x="77" y="253"/>
                  <a:pt x="72" y="243"/>
                  <a:pt x="64" y="236"/>
                </a:cubicBezTo>
                <a:cubicBezTo>
                  <a:pt x="287" y="12"/>
                  <a:pt x="287" y="12"/>
                  <a:pt x="287" y="12"/>
                </a:cubicBezTo>
                <a:cubicBezTo>
                  <a:pt x="1249" y="12"/>
                  <a:pt x="1249" y="12"/>
                  <a:pt x="1249" y="12"/>
                </a:cubicBezTo>
                <a:cubicBezTo>
                  <a:pt x="1249" y="0"/>
                  <a:pt x="1249" y="0"/>
                  <a:pt x="1249" y="0"/>
                </a:cubicBezTo>
                <a:lnTo>
                  <a:pt x="28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016" tIns="45508" rIns="91016" bIns="45508"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20" name="Freeform 21"/>
          <p:cNvSpPr/>
          <p:nvPr/>
        </p:nvSpPr>
        <p:spPr bwMode="auto">
          <a:xfrm flipH="1">
            <a:off x="1699991" y="5072634"/>
            <a:ext cx="2595224" cy="620767"/>
          </a:xfrm>
          <a:custGeom>
            <a:avLst/>
            <a:gdLst>
              <a:gd name="T0" fmla="*/ 280 w 1249"/>
              <a:gd name="T1" fmla="*/ 303 h 303"/>
              <a:gd name="T2" fmla="*/ 54 w 1249"/>
              <a:gd name="T3" fmla="*/ 73 h 303"/>
              <a:gd name="T4" fmla="*/ 38 w 1249"/>
              <a:gd name="T5" fmla="*/ 76 h 303"/>
              <a:gd name="T6" fmla="*/ 0 w 1249"/>
              <a:gd name="T7" fmla="*/ 38 h 303"/>
              <a:gd name="T8" fmla="*/ 38 w 1249"/>
              <a:gd name="T9" fmla="*/ 0 h 303"/>
              <a:gd name="T10" fmla="*/ 77 w 1249"/>
              <a:gd name="T11" fmla="*/ 38 h 303"/>
              <a:gd name="T12" fmla="*/ 64 w 1249"/>
              <a:gd name="T13" fmla="*/ 67 h 303"/>
              <a:gd name="T14" fmla="*/ 287 w 1249"/>
              <a:gd name="T15" fmla="*/ 291 h 303"/>
              <a:gd name="T16" fmla="*/ 1249 w 1249"/>
              <a:gd name="T17" fmla="*/ 291 h 303"/>
              <a:gd name="T18" fmla="*/ 1249 w 1249"/>
              <a:gd name="T19" fmla="*/ 303 h 303"/>
              <a:gd name="T20" fmla="*/ 280 w 1249"/>
              <a:gd name="T2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303"/>
                </a:moveTo>
                <a:cubicBezTo>
                  <a:pt x="54" y="73"/>
                  <a:pt x="54" y="73"/>
                  <a:pt x="54" y="73"/>
                </a:cubicBezTo>
                <a:cubicBezTo>
                  <a:pt x="49" y="75"/>
                  <a:pt x="44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49"/>
                  <a:pt x="72" y="60"/>
                  <a:pt x="64" y="67"/>
                </a:cubicBezTo>
                <a:cubicBezTo>
                  <a:pt x="287" y="291"/>
                  <a:pt x="287" y="291"/>
                  <a:pt x="287" y="291"/>
                </a:cubicBezTo>
                <a:cubicBezTo>
                  <a:pt x="1249" y="291"/>
                  <a:pt x="1249" y="291"/>
                  <a:pt x="1249" y="291"/>
                </a:cubicBezTo>
                <a:cubicBezTo>
                  <a:pt x="1249" y="303"/>
                  <a:pt x="1249" y="303"/>
                  <a:pt x="1249" y="303"/>
                </a:cubicBezTo>
                <a:lnTo>
                  <a:pt x="280" y="3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016" tIns="45508" rIns="91016" bIns="45508"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58" name="文本框 20"/>
          <p:cNvSpPr txBox="1"/>
          <p:nvPr/>
        </p:nvSpPr>
        <p:spPr>
          <a:xfrm>
            <a:off x="2161747" y="2586279"/>
            <a:ext cx="1472456" cy="477794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algn="ctr" defTabSz="1146175">
              <a:defRPr/>
            </a:pPr>
            <a:r>
              <a:rPr lang="zh-CN" altLang="en-US" sz="2510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1477519" y="3031488"/>
            <a:ext cx="2284445" cy="5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点击这里更改文字内容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  <a:p>
            <a:pPr algn="ctr"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以上文字没有实际意义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</p:txBody>
      </p:sp>
      <p:sp>
        <p:nvSpPr>
          <p:cNvPr id="60" name="文本框 20"/>
          <p:cNvSpPr txBox="1"/>
          <p:nvPr/>
        </p:nvSpPr>
        <p:spPr>
          <a:xfrm>
            <a:off x="8647069" y="2586279"/>
            <a:ext cx="1472456" cy="477794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algn="ctr" defTabSz="1146175">
              <a:defRPr/>
            </a:pPr>
            <a:r>
              <a:rPr lang="zh-CN" altLang="en-US" sz="2510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8594884" y="3031488"/>
            <a:ext cx="2284445" cy="5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点击这里更改文字内容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  <a:p>
            <a:pPr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以上文字没有实际意义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</p:txBody>
      </p:sp>
      <p:sp>
        <p:nvSpPr>
          <p:cNvPr id="63" name="文本框 20"/>
          <p:cNvSpPr txBox="1"/>
          <p:nvPr/>
        </p:nvSpPr>
        <p:spPr>
          <a:xfrm>
            <a:off x="2161747" y="4572707"/>
            <a:ext cx="1472456" cy="477794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algn="ctr" defTabSz="1146175">
              <a:defRPr/>
            </a:pPr>
            <a:r>
              <a:rPr lang="zh-CN" altLang="en-US" sz="2510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1477519" y="5017917"/>
            <a:ext cx="2284445" cy="5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点击这里更改文字内容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  <a:p>
            <a:pPr algn="ctr"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以上文字没有实际意义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</p:txBody>
      </p:sp>
      <p:sp>
        <p:nvSpPr>
          <p:cNvPr id="69" name="文本框 20"/>
          <p:cNvSpPr txBox="1"/>
          <p:nvPr/>
        </p:nvSpPr>
        <p:spPr>
          <a:xfrm>
            <a:off x="8647069" y="4572707"/>
            <a:ext cx="1472456" cy="477794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algn="ctr" defTabSz="1146175">
              <a:defRPr/>
            </a:pPr>
            <a:r>
              <a:rPr lang="zh-CN" altLang="en-US" sz="2510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8594884" y="5017917"/>
            <a:ext cx="2284445" cy="5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点击这里更改文字内容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  <a:p>
            <a:pPr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以上文字没有实际意义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</p:txBody>
      </p:sp>
      <p:sp>
        <p:nvSpPr>
          <p:cNvPr id="66" name="TextBox 43"/>
          <p:cNvSpPr txBox="1">
            <a:spLocks noChangeArrowheads="1"/>
          </p:cNvSpPr>
          <p:nvPr/>
        </p:nvSpPr>
        <p:spPr bwMode="auto">
          <a:xfrm>
            <a:off x="984507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054970" y="1798753"/>
            <a:ext cx="2050174" cy="1781789"/>
            <a:chOff x="3112298" y="1278043"/>
            <a:chExt cx="1635013" cy="1420976"/>
          </a:xfrm>
        </p:grpSpPr>
        <p:sp>
          <p:nvSpPr>
            <p:cNvPr id="71" name="Freeform 5"/>
            <p:cNvSpPr/>
            <p:nvPr/>
          </p:nvSpPr>
          <p:spPr bwMode="auto">
            <a:xfrm>
              <a:off x="3112298" y="1278043"/>
              <a:ext cx="1635013" cy="142097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2" name="Freeform 5"/>
            <p:cNvSpPr/>
            <p:nvPr/>
          </p:nvSpPr>
          <p:spPr bwMode="auto">
            <a:xfrm>
              <a:off x="3329423" y="1479822"/>
              <a:ext cx="1202036" cy="104467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</p:spPr>
          <p:txBody>
            <a:bodyPr lIns="91016" tIns="45508" rIns="91016" bIns="45508"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73" name="组合 47"/>
            <p:cNvGrpSpPr/>
            <p:nvPr/>
          </p:nvGrpSpPr>
          <p:grpSpPr bwMode="auto">
            <a:xfrm>
              <a:off x="3754558" y="1808480"/>
              <a:ext cx="664580" cy="603825"/>
              <a:chOff x="12327405" y="858403"/>
              <a:chExt cx="833274" cy="767141"/>
            </a:xfrm>
          </p:grpSpPr>
          <p:sp>
            <p:nvSpPr>
              <p:cNvPr id="74" name="Freeform 55"/>
              <p:cNvSpPr/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05898 w 31"/>
                  <a:gd name="T1" fmla="*/ 0 h 77"/>
                  <a:gd name="T2" fmla="*/ 174421 w 31"/>
                  <a:gd name="T3" fmla="*/ 31435 h 77"/>
                  <a:gd name="T4" fmla="*/ 193109 w 31"/>
                  <a:gd name="T5" fmla="*/ 113165 h 77"/>
                  <a:gd name="T6" fmla="*/ 193109 w 31"/>
                  <a:gd name="T7" fmla="*/ 396076 h 77"/>
                  <a:gd name="T8" fmla="*/ 168192 w 31"/>
                  <a:gd name="T9" fmla="*/ 465232 h 77"/>
                  <a:gd name="T10" fmla="*/ 99669 w 31"/>
                  <a:gd name="T11" fmla="*/ 484093 h 77"/>
                  <a:gd name="T12" fmla="*/ 12459 w 31"/>
                  <a:gd name="T13" fmla="*/ 452658 h 77"/>
                  <a:gd name="T14" fmla="*/ 0 w 31"/>
                  <a:gd name="T15" fmla="*/ 358355 h 77"/>
                  <a:gd name="T16" fmla="*/ 0 w 31"/>
                  <a:gd name="T17" fmla="*/ 132025 h 77"/>
                  <a:gd name="T18" fmla="*/ 18688 w 31"/>
                  <a:gd name="T19" fmla="*/ 37722 h 77"/>
                  <a:gd name="T20" fmla="*/ 105898 w 31"/>
                  <a:gd name="T21" fmla="*/ 0 h 77"/>
                  <a:gd name="T22" fmla="*/ 99669 w 31"/>
                  <a:gd name="T23" fmla="*/ 440085 h 77"/>
                  <a:gd name="T24" fmla="*/ 137045 w 31"/>
                  <a:gd name="T25" fmla="*/ 370928 h 77"/>
                  <a:gd name="T26" fmla="*/ 137045 w 31"/>
                  <a:gd name="T27" fmla="*/ 106878 h 77"/>
                  <a:gd name="T28" fmla="*/ 99669 w 31"/>
                  <a:gd name="T29" fmla="*/ 44008 h 77"/>
                  <a:gd name="T30" fmla="*/ 56064 w 31"/>
                  <a:gd name="T31" fmla="*/ 106878 h 77"/>
                  <a:gd name="T32" fmla="*/ 56064 w 31"/>
                  <a:gd name="T33" fmla="*/ 125738 h 77"/>
                  <a:gd name="T34" fmla="*/ 56064 w 31"/>
                  <a:gd name="T35" fmla="*/ 144599 h 77"/>
                  <a:gd name="T36" fmla="*/ 56064 w 31"/>
                  <a:gd name="T37" fmla="*/ 220042 h 77"/>
                  <a:gd name="T38" fmla="*/ 56064 w 31"/>
                  <a:gd name="T39" fmla="*/ 301772 h 77"/>
                  <a:gd name="T40" fmla="*/ 56064 w 31"/>
                  <a:gd name="T41" fmla="*/ 370928 h 77"/>
                  <a:gd name="T42" fmla="*/ 99669 w 31"/>
                  <a:gd name="T43" fmla="*/ 440085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Freeform 57"/>
              <p:cNvSpPr/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69300 h 76"/>
                  <a:gd name="T2" fmla="*/ 69513 w 18"/>
                  <a:gd name="T3" fmla="*/ 0 h 76"/>
                  <a:gd name="T4" fmla="*/ 113749 w 18"/>
                  <a:gd name="T5" fmla="*/ 0 h 76"/>
                  <a:gd name="T6" fmla="*/ 113749 w 18"/>
                  <a:gd name="T7" fmla="*/ 478803 h 76"/>
                  <a:gd name="T8" fmla="*/ 50555 w 18"/>
                  <a:gd name="T9" fmla="*/ 478803 h 76"/>
                  <a:gd name="T10" fmla="*/ 50555 w 18"/>
                  <a:gd name="T11" fmla="*/ 119701 h 76"/>
                  <a:gd name="T12" fmla="*/ 0 w 18"/>
                  <a:gd name="T13" fmla="*/ 119701 h 76"/>
                  <a:gd name="T14" fmla="*/ 0 w 18"/>
                  <a:gd name="T15" fmla="*/ 69300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434066" y="1798753"/>
            <a:ext cx="2050174" cy="1781789"/>
            <a:chOff x="5009626" y="1278043"/>
            <a:chExt cx="1635013" cy="1420976"/>
          </a:xfrm>
        </p:grpSpPr>
        <p:sp>
          <p:nvSpPr>
            <p:cNvPr id="78" name="Freeform 5"/>
            <p:cNvSpPr/>
            <p:nvPr/>
          </p:nvSpPr>
          <p:spPr bwMode="auto">
            <a:xfrm>
              <a:off x="5009626" y="1278043"/>
              <a:ext cx="1635013" cy="142097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9" name="Freeform 5"/>
            <p:cNvSpPr/>
            <p:nvPr/>
          </p:nvSpPr>
          <p:spPr bwMode="auto">
            <a:xfrm>
              <a:off x="5226114" y="1463860"/>
              <a:ext cx="1202036" cy="104467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</p:spPr>
          <p:txBody>
            <a:bodyPr lIns="91016" tIns="45508" rIns="91016" bIns="45508"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80" name="组合 51"/>
            <p:cNvGrpSpPr/>
            <p:nvPr/>
          </p:nvGrpSpPr>
          <p:grpSpPr bwMode="auto">
            <a:xfrm>
              <a:off x="5628040" y="1804730"/>
              <a:ext cx="679770" cy="603826"/>
              <a:chOff x="952501" y="6013451"/>
              <a:chExt cx="511175" cy="460375"/>
            </a:xfrm>
          </p:grpSpPr>
          <p:sp>
            <p:nvSpPr>
              <p:cNvPr id="81" name="Freeform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Freeform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6434066" y="4063758"/>
            <a:ext cx="2050174" cy="1781789"/>
            <a:chOff x="5009626" y="3084384"/>
            <a:chExt cx="1635013" cy="1420976"/>
          </a:xfrm>
        </p:grpSpPr>
        <p:sp>
          <p:nvSpPr>
            <p:cNvPr id="85" name="Freeform 5"/>
            <p:cNvSpPr/>
            <p:nvPr/>
          </p:nvSpPr>
          <p:spPr bwMode="auto">
            <a:xfrm>
              <a:off x="5009626" y="3084384"/>
              <a:ext cx="1635013" cy="142097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86" name="Freeform 5"/>
            <p:cNvSpPr/>
            <p:nvPr/>
          </p:nvSpPr>
          <p:spPr bwMode="auto">
            <a:xfrm>
              <a:off x="5226114" y="3278100"/>
              <a:ext cx="1202036" cy="104467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87" name="组合 55"/>
            <p:cNvGrpSpPr/>
            <p:nvPr/>
          </p:nvGrpSpPr>
          <p:grpSpPr bwMode="auto">
            <a:xfrm>
              <a:off x="5640699" y="3590449"/>
              <a:ext cx="679770" cy="603826"/>
              <a:chOff x="5405438" y="6815138"/>
              <a:chExt cx="511175" cy="460375"/>
            </a:xfrm>
          </p:grpSpPr>
          <p:sp>
            <p:nvSpPr>
              <p:cNvPr id="88" name="Freeform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Freeform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4054970" y="4063758"/>
            <a:ext cx="2050174" cy="1781789"/>
            <a:chOff x="3112298" y="3084384"/>
            <a:chExt cx="1635013" cy="1420976"/>
          </a:xfrm>
        </p:grpSpPr>
        <p:sp>
          <p:nvSpPr>
            <p:cNvPr id="92" name="Freeform 5"/>
            <p:cNvSpPr/>
            <p:nvPr/>
          </p:nvSpPr>
          <p:spPr bwMode="auto">
            <a:xfrm>
              <a:off x="3112298" y="3084384"/>
              <a:ext cx="1635013" cy="142097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93" name="Freeform 5"/>
            <p:cNvSpPr/>
            <p:nvPr/>
          </p:nvSpPr>
          <p:spPr bwMode="auto">
            <a:xfrm>
              <a:off x="3332017" y="3268629"/>
              <a:ext cx="1202036" cy="104467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94" name="组合 59"/>
            <p:cNvGrpSpPr/>
            <p:nvPr/>
          </p:nvGrpSpPr>
          <p:grpSpPr bwMode="auto">
            <a:xfrm>
              <a:off x="3724178" y="3599201"/>
              <a:ext cx="689897" cy="606325"/>
              <a:chOff x="688976" y="7240588"/>
              <a:chExt cx="519113" cy="461963"/>
            </a:xfrm>
          </p:grpSpPr>
          <p:sp>
            <p:nvSpPr>
              <p:cNvPr id="95" name="Freeform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2726673" y="3929700"/>
            <a:ext cx="699261" cy="779596"/>
            <a:chOff x="7156451" y="4826087"/>
            <a:chExt cx="763588" cy="862012"/>
          </a:xfrm>
          <a:solidFill>
            <a:srgbClr val="227B0F"/>
          </a:solidFill>
        </p:grpSpPr>
        <p:sp>
          <p:nvSpPr>
            <p:cNvPr id="99" name="Freeform 78"/>
            <p:cNvSpPr/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00" name="Freeform 79"/>
            <p:cNvSpPr/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01" name="Freeform 80"/>
            <p:cNvSpPr/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780872" y="1956936"/>
            <a:ext cx="389496" cy="760889"/>
            <a:chOff x="8080376" y="1863812"/>
            <a:chExt cx="361950" cy="715962"/>
          </a:xfrm>
          <a:solidFill>
            <a:srgbClr val="A9B62C"/>
          </a:solidFill>
        </p:grpSpPr>
        <p:sp>
          <p:nvSpPr>
            <p:cNvPr id="103" name="Freeform 81"/>
            <p:cNvSpPr/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04" name="Freeform 82"/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05" name="Freeform 83"/>
            <p:cNvSpPr/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06" name="Freeform 84"/>
            <p:cNvSpPr/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07" name="Freeform 85"/>
            <p:cNvSpPr/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08" name="Freeform 86"/>
            <p:cNvSpPr/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349118" y="3699653"/>
            <a:ext cx="667892" cy="948830"/>
            <a:chOff x="10885488" y="4680037"/>
            <a:chExt cx="503238" cy="723900"/>
          </a:xfrm>
          <a:solidFill>
            <a:srgbClr val="A9B62C"/>
          </a:solidFill>
        </p:grpSpPr>
        <p:sp>
          <p:nvSpPr>
            <p:cNvPr id="110" name="Freeform 87"/>
            <p:cNvSpPr/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11" name="Freeform 88"/>
            <p:cNvSpPr/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12" name="Freeform 89"/>
            <p:cNvSpPr/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13" name="Freeform 90"/>
            <p:cNvSpPr/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14" name="Freeform 91"/>
            <p:cNvSpPr/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15" name="Freeform 92"/>
            <p:cNvSpPr/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16" name="Oval 93"/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17" name="Freeform 94"/>
            <p:cNvSpPr/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362280" y="1898533"/>
            <a:ext cx="571426" cy="766026"/>
            <a:chOff x="10709276" y="1628862"/>
            <a:chExt cx="439738" cy="596900"/>
          </a:xfrm>
          <a:solidFill>
            <a:srgbClr val="227B0F"/>
          </a:solidFill>
        </p:grpSpPr>
        <p:sp>
          <p:nvSpPr>
            <p:cNvPr id="119" name="Freeform 95"/>
            <p:cNvSpPr/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20" name="Freeform 96"/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sp>
        <p:nvSpPr>
          <p:cNvPr id="121" name="Freeform 23"/>
          <p:cNvSpPr/>
          <p:nvPr/>
        </p:nvSpPr>
        <p:spPr bwMode="auto">
          <a:xfrm>
            <a:off x="8111090" y="1834328"/>
            <a:ext cx="2595225" cy="620767"/>
          </a:xfrm>
          <a:custGeom>
            <a:avLst/>
            <a:gdLst>
              <a:gd name="T0" fmla="*/ 280 w 1249"/>
              <a:gd name="T1" fmla="*/ 0 h 303"/>
              <a:gd name="T2" fmla="*/ 54 w 1249"/>
              <a:gd name="T3" fmla="*/ 229 h 303"/>
              <a:gd name="T4" fmla="*/ 38 w 1249"/>
              <a:gd name="T5" fmla="*/ 226 h 303"/>
              <a:gd name="T6" fmla="*/ 0 w 1249"/>
              <a:gd name="T7" fmla="*/ 264 h 303"/>
              <a:gd name="T8" fmla="*/ 38 w 1249"/>
              <a:gd name="T9" fmla="*/ 303 h 303"/>
              <a:gd name="T10" fmla="*/ 77 w 1249"/>
              <a:gd name="T11" fmla="*/ 264 h 303"/>
              <a:gd name="T12" fmla="*/ 64 w 1249"/>
              <a:gd name="T13" fmla="*/ 236 h 303"/>
              <a:gd name="T14" fmla="*/ 287 w 1249"/>
              <a:gd name="T15" fmla="*/ 12 h 303"/>
              <a:gd name="T16" fmla="*/ 1249 w 1249"/>
              <a:gd name="T17" fmla="*/ 12 h 303"/>
              <a:gd name="T18" fmla="*/ 1249 w 1249"/>
              <a:gd name="T19" fmla="*/ 0 h 303"/>
              <a:gd name="T20" fmla="*/ 280 w 1249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0"/>
                </a:moveTo>
                <a:cubicBezTo>
                  <a:pt x="54" y="229"/>
                  <a:pt x="54" y="229"/>
                  <a:pt x="54" y="229"/>
                </a:cubicBezTo>
                <a:cubicBezTo>
                  <a:pt x="49" y="227"/>
                  <a:pt x="44" y="226"/>
                  <a:pt x="38" y="226"/>
                </a:cubicBezTo>
                <a:cubicBezTo>
                  <a:pt x="17" y="226"/>
                  <a:pt x="0" y="243"/>
                  <a:pt x="0" y="264"/>
                </a:cubicBezTo>
                <a:cubicBezTo>
                  <a:pt x="0" y="286"/>
                  <a:pt x="17" y="303"/>
                  <a:pt x="38" y="303"/>
                </a:cubicBezTo>
                <a:cubicBezTo>
                  <a:pt x="59" y="303"/>
                  <a:pt x="77" y="286"/>
                  <a:pt x="77" y="264"/>
                </a:cubicBezTo>
                <a:cubicBezTo>
                  <a:pt x="77" y="253"/>
                  <a:pt x="72" y="243"/>
                  <a:pt x="64" y="236"/>
                </a:cubicBezTo>
                <a:cubicBezTo>
                  <a:pt x="287" y="12"/>
                  <a:pt x="287" y="12"/>
                  <a:pt x="287" y="12"/>
                </a:cubicBezTo>
                <a:cubicBezTo>
                  <a:pt x="1249" y="12"/>
                  <a:pt x="1249" y="12"/>
                  <a:pt x="1249" y="12"/>
                </a:cubicBezTo>
                <a:cubicBezTo>
                  <a:pt x="1249" y="0"/>
                  <a:pt x="1249" y="0"/>
                  <a:pt x="1249" y="0"/>
                </a:cubicBezTo>
                <a:lnTo>
                  <a:pt x="28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016" tIns="45508" rIns="91016" bIns="45508"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22" name="Freeform 21"/>
          <p:cNvSpPr/>
          <p:nvPr/>
        </p:nvSpPr>
        <p:spPr bwMode="auto">
          <a:xfrm flipH="1" flipV="1">
            <a:off x="1852391" y="1834328"/>
            <a:ext cx="2595224" cy="620767"/>
          </a:xfrm>
          <a:custGeom>
            <a:avLst/>
            <a:gdLst>
              <a:gd name="T0" fmla="*/ 280 w 1249"/>
              <a:gd name="T1" fmla="*/ 303 h 303"/>
              <a:gd name="T2" fmla="*/ 54 w 1249"/>
              <a:gd name="T3" fmla="*/ 73 h 303"/>
              <a:gd name="T4" fmla="*/ 38 w 1249"/>
              <a:gd name="T5" fmla="*/ 76 h 303"/>
              <a:gd name="T6" fmla="*/ 0 w 1249"/>
              <a:gd name="T7" fmla="*/ 38 h 303"/>
              <a:gd name="T8" fmla="*/ 38 w 1249"/>
              <a:gd name="T9" fmla="*/ 0 h 303"/>
              <a:gd name="T10" fmla="*/ 77 w 1249"/>
              <a:gd name="T11" fmla="*/ 38 h 303"/>
              <a:gd name="T12" fmla="*/ 64 w 1249"/>
              <a:gd name="T13" fmla="*/ 67 h 303"/>
              <a:gd name="T14" fmla="*/ 287 w 1249"/>
              <a:gd name="T15" fmla="*/ 291 h 303"/>
              <a:gd name="T16" fmla="*/ 1249 w 1249"/>
              <a:gd name="T17" fmla="*/ 291 h 303"/>
              <a:gd name="T18" fmla="*/ 1249 w 1249"/>
              <a:gd name="T19" fmla="*/ 303 h 303"/>
              <a:gd name="T20" fmla="*/ 280 w 1249"/>
              <a:gd name="T2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303"/>
                </a:moveTo>
                <a:cubicBezTo>
                  <a:pt x="54" y="73"/>
                  <a:pt x="54" y="73"/>
                  <a:pt x="54" y="73"/>
                </a:cubicBezTo>
                <a:cubicBezTo>
                  <a:pt x="49" y="75"/>
                  <a:pt x="44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49"/>
                  <a:pt x="72" y="60"/>
                  <a:pt x="64" y="67"/>
                </a:cubicBezTo>
                <a:cubicBezTo>
                  <a:pt x="287" y="291"/>
                  <a:pt x="287" y="291"/>
                  <a:pt x="287" y="291"/>
                </a:cubicBezTo>
                <a:cubicBezTo>
                  <a:pt x="1249" y="291"/>
                  <a:pt x="1249" y="291"/>
                  <a:pt x="1249" y="291"/>
                </a:cubicBezTo>
                <a:cubicBezTo>
                  <a:pt x="1249" y="303"/>
                  <a:pt x="1249" y="303"/>
                  <a:pt x="1249" y="303"/>
                </a:cubicBezTo>
                <a:lnTo>
                  <a:pt x="280" y="3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016" tIns="45508" rIns="91016" bIns="45508"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23" name="Freeform 23"/>
          <p:cNvSpPr/>
          <p:nvPr/>
        </p:nvSpPr>
        <p:spPr bwMode="auto">
          <a:xfrm flipV="1">
            <a:off x="8111090" y="5225034"/>
            <a:ext cx="2595225" cy="620767"/>
          </a:xfrm>
          <a:custGeom>
            <a:avLst/>
            <a:gdLst>
              <a:gd name="T0" fmla="*/ 280 w 1249"/>
              <a:gd name="T1" fmla="*/ 0 h 303"/>
              <a:gd name="T2" fmla="*/ 54 w 1249"/>
              <a:gd name="T3" fmla="*/ 229 h 303"/>
              <a:gd name="T4" fmla="*/ 38 w 1249"/>
              <a:gd name="T5" fmla="*/ 226 h 303"/>
              <a:gd name="T6" fmla="*/ 0 w 1249"/>
              <a:gd name="T7" fmla="*/ 264 h 303"/>
              <a:gd name="T8" fmla="*/ 38 w 1249"/>
              <a:gd name="T9" fmla="*/ 303 h 303"/>
              <a:gd name="T10" fmla="*/ 77 w 1249"/>
              <a:gd name="T11" fmla="*/ 264 h 303"/>
              <a:gd name="T12" fmla="*/ 64 w 1249"/>
              <a:gd name="T13" fmla="*/ 236 h 303"/>
              <a:gd name="T14" fmla="*/ 287 w 1249"/>
              <a:gd name="T15" fmla="*/ 12 h 303"/>
              <a:gd name="T16" fmla="*/ 1249 w 1249"/>
              <a:gd name="T17" fmla="*/ 12 h 303"/>
              <a:gd name="T18" fmla="*/ 1249 w 1249"/>
              <a:gd name="T19" fmla="*/ 0 h 303"/>
              <a:gd name="T20" fmla="*/ 280 w 1249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0"/>
                </a:moveTo>
                <a:cubicBezTo>
                  <a:pt x="54" y="229"/>
                  <a:pt x="54" y="229"/>
                  <a:pt x="54" y="229"/>
                </a:cubicBezTo>
                <a:cubicBezTo>
                  <a:pt x="49" y="227"/>
                  <a:pt x="44" y="226"/>
                  <a:pt x="38" y="226"/>
                </a:cubicBezTo>
                <a:cubicBezTo>
                  <a:pt x="17" y="226"/>
                  <a:pt x="0" y="243"/>
                  <a:pt x="0" y="264"/>
                </a:cubicBezTo>
                <a:cubicBezTo>
                  <a:pt x="0" y="286"/>
                  <a:pt x="17" y="303"/>
                  <a:pt x="38" y="303"/>
                </a:cubicBezTo>
                <a:cubicBezTo>
                  <a:pt x="59" y="303"/>
                  <a:pt x="77" y="286"/>
                  <a:pt x="77" y="264"/>
                </a:cubicBezTo>
                <a:cubicBezTo>
                  <a:pt x="77" y="253"/>
                  <a:pt x="72" y="243"/>
                  <a:pt x="64" y="236"/>
                </a:cubicBezTo>
                <a:cubicBezTo>
                  <a:pt x="287" y="12"/>
                  <a:pt x="287" y="12"/>
                  <a:pt x="287" y="12"/>
                </a:cubicBezTo>
                <a:cubicBezTo>
                  <a:pt x="1249" y="12"/>
                  <a:pt x="1249" y="12"/>
                  <a:pt x="1249" y="12"/>
                </a:cubicBezTo>
                <a:cubicBezTo>
                  <a:pt x="1249" y="0"/>
                  <a:pt x="1249" y="0"/>
                  <a:pt x="1249" y="0"/>
                </a:cubicBezTo>
                <a:lnTo>
                  <a:pt x="28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016" tIns="45508" rIns="91016" bIns="45508"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24" name="Freeform 21"/>
          <p:cNvSpPr/>
          <p:nvPr/>
        </p:nvSpPr>
        <p:spPr bwMode="auto">
          <a:xfrm flipH="1">
            <a:off x="1852391" y="5225034"/>
            <a:ext cx="2595224" cy="620767"/>
          </a:xfrm>
          <a:custGeom>
            <a:avLst/>
            <a:gdLst>
              <a:gd name="T0" fmla="*/ 280 w 1249"/>
              <a:gd name="T1" fmla="*/ 303 h 303"/>
              <a:gd name="T2" fmla="*/ 54 w 1249"/>
              <a:gd name="T3" fmla="*/ 73 h 303"/>
              <a:gd name="T4" fmla="*/ 38 w 1249"/>
              <a:gd name="T5" fmla="*/ 76 h 303"/>
              <a:gd name="T6" fmla="*/ 0 w 1249"/>
              <a:gd name="T7" fmla="*/ 38 h 303"/>
              <a:gd name="T8" fmla="*/ 38 w 1249"/>
              <a:gd name="T9" fmla="*/ 0 h 303"/>
              <a:gd name="T10" fmla="*/ 77 w 1249"/>
              <a:gd name="T11" fmla="*/ 38 h 303"/>
              <a:gd name="T12" fmla="*/ 64 w 1249"/>
              <a:gd name="T13" fmla="*/ 67 h 303"/>
              <a:gd name="T14" fmla="*/ 287 w 1249"/>
              <a:gd name="T15" fmla="*/ 291 h 303"/>
              <a:gd name="T16" fmla="*/ 1249 w 1249"/>
              <a:gd name="T17" fmla="*/ 291 h 303"/>
              <a:gd name="T18" fmla="*/ 1249 w 1249"/>
              <a:gd name="T19" fmla="*/ 303 h 303"/>
              <a:gd name="T20" fmla="*/ 280 w 1249"/>
              <a:gd name="T2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303"/>
                </a:moveTo>
                <a:cubicBezTo>
                  <a:pt x="54" y="73"/>
                  <a:pt x="54" y="73"/>
                  <a:pt x="54" y="73"/>
                </a:cubicBezTo>
                <a:cubicBezTo>
                  <a:pt x="49" y="75"/>
                  <a:pt x="44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49"/>
                  <a:pt x="72" y="60"/>
                  <a:pt x="64" y="67"/>
                </a:cubicBezTo>
                <a:cubicBezTo>
                  <a:pt x="287" y="291"/>
                  <a:pt x="287" y="291"/>
                  <a:pt x="287" y="291"/>
                </a:cubicBezTo>
                <a:cubicBezTo>
                  <a:pt x="1249" y="291"/>
                  <a:pt x="1249" y="291"/>
                  <a:pt x="1249" y="291"/>
                </a:cubicBezTo>
                <a:cubicBezTo>
                  <a:pt x="1249" y="303"/>
                  <a:pt x="1249" y="303"/>
                  <a:pt x="1249" y="303"/>
                </a:cubicBezTo>
                <a:lnTo>
                  <a:pt x="280" y="3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1016" tIns="45508" rIns="91016" bIns="45508"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25" name="文本框 20"/>
          <p:cNvSpPr txBox="1"/>
          <p:nvPr/>
        </p:nvSpPr>
        <p:spPr>
          <a:xfrm>
            <a:off x="2314147" y="2738679"/>
            <a:ext cx="1472456" cy="477794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algn="ctr" defTabSz="1146175">
              <a:defRPr/>
            </a:pPr>
            <a:r>
              <a:rPr lang="zh-CN" altLang="en-US" sz="2510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126" name="矩形 47"/>
          <p:cNvSpPr>
            <a:spLocks noChangeArrowheads="1"/>
          </p:cNvSpPr>
          <p:nvPr/>
        </p:nvSpPr>
        <p:spPr bwMode="auto">
          <a:xfrm>
            <a:off x="1629919" y="3183888"/>
            <a:ext cx="2284445" cy="5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点击这里更改文字内容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  <a:p>
            <a:pPr algn="ctr"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以上文字没有实际意义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</p:txBody>
      </p:sp>
      <p:sp>
        <p:nvSpPr>
          <p:cNvPr id="127" name="文本框 20"/>
          <p:cNvSpPr txBox="1"/>
          <p:nvPr/>
        </p:nvSpPr>
        <p:spPr>
          <a:xfrm>
            <a:off x="8799469" y="2738679"/>
            <a:ext cx="1472456" cy="477794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algn="ctr" defTabSz="1146175">
              <a:defRPr/>
            </a:pPr>
            <a:r>
              <a:rPr lang="zh-CN" altLang="en-US" sz="2510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128" name="矩形 47"/>
          <p:cNvSpPr>
            <a:spLocks noChangeArrowheads="1"/>
          </p:cNvSpPr>
          <p:nvPr/>
        </p:nvSpPr>
        <p:spPr bwMode="auto">
          <a:xfrm>
            <a:off x="8747284" y="3183888"/>
            <a:ext cx="2284445" cy="5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点击这里更改文字内容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  <a:p>
            <a:pPr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以上文字没有实际意义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</p:txBody>
      </p:sp>
      <p:sp>
        <p:nvSpPr>
          <p:cNvPr id="129" name="文本框 20"/>
          <p:cNvSpPr txBox="1"/>
          <p:nvPr/>
        </p:nvSpPr>
        <p:spPr>
          <a:xfrm>
            <a:off x="2314147" y="4725107"/>
            <a:ext cx="1472456" cy="477794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algn="ctr" defTabSz="1146175">
              <a:defRPr/>
            </a:pPr>
            <a:r>
              <a:rPr lang="zh-CN" altLang="en-US" sz="2510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130" name="矩形 47"/>
          <p:cNvSpPr>
            <a:spLocks noChangeArrowheads="1"/>
          </p:cNvSpPr>
          <p:nvPr/>
        </p:nvSpPr>
        <p:spPr bwMode="auto">
          <a:xfrm>
            <a:off x="1629919" y="5170317"/>
            <a:ext cx="2284445" cy="5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点击这里更改文字内容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  <a:p>
            <a:pPr algn="ctr"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以上文字没有实际意义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</p:txBody>
      </p:sp>
      <p:sp>
        <p:nvSpPr>
          <p:cNvPr id="131" name="文本框 20"/>
          <p:cNvSpPr txBox="1"/>
          <p:nvPr/>
        </p:nvSpPr>
        <p:spPr>
          <a:xfrm>
            <a:off x="8799469" y="4725107"/>
            <a:ext cx="1472456" cy="477794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algn="ctr" defTabSz="1146175">
              <a:defRPr/>
            </a:pPr>
            <a:r>
              <a:rPr lang="zh-CN" altLang="en-US" sz="2510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132" name="矩形 47"/>
          <p:cNvSpPr>
            <a:spLocks noChangeArrowheads="1"/>
          </p:cNvSpPr>
          <p:nvPr/>
        </p:nvSpPr>
        <p:spPr bwMode="auto">
          <a:xfrm>
            <a:off x="8747284" y="5170317"/>
            <a:ext cx="2284445" cy="5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点击这里更改文字内容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  <a:p>
            <a:pPr defTabSz="1146175"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  <a:sym typeface="Calibri" panose="020F0502020204030204" pitchFamily="34" charset="0"/>
              </a:rPr>
              <a:t>以上文字没有实际意义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58" grpId="0"/>
      <p:bldP spid="59" grpId="0"/>
      <p:bldP spid="60" grpId="0"/>
      <p:bldP spid="62" grpId="0"/>
      <p:bldP spid="63" grpId="0"/>
      <p:bldP spid="68" grpId="0"/>
      <p:bldP spid="69" grpId="0"/>
      <p:bldP spid="70" grpId="0"/>
      <p:bldP spid="121" grpId="0" animBg="1"/>
      <p:bldP spid="122" grpId="0" animBg="1"/>
      <p:bldP spid="123" grpId="0" animBg="1"/>
      <p:bldP spid="124" grpId="0" animBg="1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/>
          <p:nvPr/>
        </p:nvGrpSpPr>
        <p:grpSpPr>
          <a:xfrm>
            <a:off x="3772819" y="4282465"/>
            <a:ext cx="2190471" cy="1042859"/>
            <a:chOff x="5022025" y="4220590"/>
            <a:chExt cx="2190756" cy="104299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8" name="Group 4"/>
            <p:cNvGrpSpPr/>
            <p:nvPr/>
          </p:nvGrpSpPr>
          <p:grpSpPr>
            <a:xfrm>
              <a:off x="5022025" y="4236643"/>
              <a:ext cx="1166500" cy="1026941"/>
              <a:chOff x="2873965" y="2332283"/>
              <a:chExt cx="1166500" cy="1026941"/>
            </a:xfrm>
            <a:grpFill/>
          </p:grpSpPr>
          <p:sp>
            <p:nvSpPr>
              <p:cNvPr id="12" name="Block Arc 8"/>
              <p:cNvSpPr/>
              <p:nvPr/>
            </p:nvSpPr>
            <p:spPr>
              <a:xfrm>
                <a:off x="3013524" y="2332283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Rectangle 9"/>
              <p:cNvSpPr/>
              <p:nvPr/>
            </p:nvSpPr>
            <p:spPr>
              <a:xfrm>
                <a:off x="2873965" y="2332283"/>
                <a:ext cx="65474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5"/>
            <p:cNvGrpSpPr/>
            <p:nvPr/>
          </p:nvGrpSpPr>
          <p:grpSpPr>
            <a:xfrm>
              <a:off x="6046281" y="4220590"/>
              <a:ext cx="1166500" cy="1026941"/>
              <a:chOff x="6557826" y="3997627"/>
              <a:chExt cx="1166500" cy="1026941"/>
            </a:xfrm>
            <a:grpFill/>
          </p:grpSpPr>
          <p:sp>
            <p:nvSpPr>
              <p:cNvPr id="10" name="Block Arc 6"/>
              <p:cNvSpPr/>
              <p:nvPr/>
            </p:nvSpPr>
            <p:spPr>
              <a:xfrm rot="10800000">
                <a:off x="6557826" y="3997627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Rectangle 7"/>
              <p:cNvSpPr/>
              <p:nvPr/>
            </p:nvSpPr>
            <p:spPr>
              <a:xfrm rot="10800000">
                <a:off x="7069579" y="4881844"/>
                <a:ext cx="65474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" name="Group 10"/>
          <p:cNvGrpSpPr/>
          <p:nvPr/>
        </p:nvGrpSpPr>
        <p:grpSpPr>
          <a:xfrm>
            <a:off x="9018069" y="3414416"/>
            <a:ext cx="1288443" cy="1168005"/>
            <a:chOff x="9019242" y="3239883"/>
            <a:chExt cx="1288611" cy="116815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5" name="Chevron 11"/>
            <p:cNvSpPr/>
            <p:nvPr/>
          </p:nvSpPr>
          <p:spPr>
            <a:xfrm>
              <a:off x="10008643" y="3982882"/>
              <a:ext cx="299210" cy="425158"/>
            </a:xfrm>
            <a:prstGeom prst="chevron">
              <a:avLst>
                <a:gd name="adj" fmla="val 413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16" name="Group 12"/>
            <p:cNvGrpSpPr/>
            <p:nvPr/>
          </p:nvGrpSpPr>
          <p:grpSpPr>
            <a:xfrm rot="10800000">
              <a:off x="9019242" y="3239883"/>
              <a:ext cx="1163337" cy="1026941"/>
              <a:chOff x="2877129" y="2332283"/>
              <a:chExt cx="1163337" cy="1026941"/>
            </a:xfrm>
            <a:grpFill/>
          </p:grpSpPr>
          <p:sp>
            <p:nvSpPr>
              <p:cNvPr id="17" name="Block Arc 13"/>
              <p:cNvSpPr/>
              <p:nvPr/>
            </p:nvSpPr>
            <p:spPr>
              <a:xfrm>
                <a:off x="3013524" y="2332283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Rectangle 14"/>
              <p:cNvSpPr/>
              <p:nvPr/>
            </p:nvSpPr>
            <p:spPr>
              <a:xfrm>
                <a:off x="2877129" y="2332283"/>
                <a:ext cx="65474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Rectangle 15"/>
              <p:cNvSpPr/>
              <p:nvPr/>
            </p:nvSpPr>
            <p:spPr>
              <a:xfrm rot="5400000">
                <a:off x="3738175" y="2995359"/>
                <a:ext cx="46185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0" name="Rectangle 16"/>
          <p:cNvSpPr/>
          <p:nvPr/>
        </p:nvSpPr>
        <p:spPr>
          <a:xfrm>
            <a:off x="10181254" y="4939895"/>
            <a:ext cx="1506221" cy="461605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+mj-lt"/>
              </a:rPr>
              <a:t>Success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1" name="Group 17"/>
          <p:cNvGrpSpPr/>
          <p:nvPr/>
        </p:nvGrpSpPr>
        <p:grpSpPr>
          <a:xfrm>
            <a:off x="5433873" y="3804351"/>
            <a:ext cx="1026807" cy="1504923"/>
            <a:chOff x="5434580" y="3629868"/>
            <a:chExt cx="1026941" cy="150511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2" name="Block Arc 18"/>
            <p:cNvSpPr/>
            <p:nvPr/>
          </p:nvSpPr>
          <p:spPr>
            <a:xfrm rot="10800000" flipH="1">
              <a:off x="5434580" y="4108045"/>
              <a:ext cx="1026941" cy="1026941"/>
            </a:xfrm>
            <a:prstGeom prst="blockArc">
              <a:avLst>
                <a:gd name="adj1" fmla="val 16202709"/>
                <a:gd name="adj2" fmla="val 21553953"/>
                <a:gd name="adj3" fmla="val 137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Rectangle 19"/>
            <p:cNvSpPr/>
            <p:nvPr/>
          </p:nvSpPr>
          <p:spPr>
            <a:xfrm rot="5400000">
              <a:off x="5883670" y="4063779"/>
              <a:ext cx="1010970" cy="1431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0"/>
          <p:cNvGrpSpPr/>
          <p:nvPr/>
        </p:nvGrpSpPr>
        <p:grpSpPr>
          <a:xfrm>
            <a:off x="1764581" y="2521000"/>
            <a:ext cx="1026809" cy="1026807"/>
            <a:chOff x="3013524" y="2332283"/>
            <a:chExt cx="1026942" cy="102694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5" name="Block Arc 21"/>
            <p:cNvSpPr/>
            <p:nvPr/>
          </p:nvSpPr>
          <p:spPr>
            <a:xfrm>
              <a:off x="3013524" y="2332283"/>
              <a:ext cx="1026941" cy="1026941"/>
            </a:xfrm>
            <a:prstGeom prst="blockArc">
              <a:avLst>
                <a:gd name="adj1" fmla="val 16202709"/>
                <a:gd name="adj2" fmla="val 21553953"/>
                <a:gd name="adj3" fmla="val 137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6" name="Rectangle 22"/>
            <p:cNvSpPr/>
            <p:nvPr/>
          </p:nvSpPr>
          <p:spPr>
            <a:xfrm>
              <a:off x="3276531" y="2332283"/>
              <a:ext cx="255346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Rectangle 23"/>
            <p:cNvSpPr/>
            <p:nvPr/>
          </p:nvSpPr>
          <p:spPr>
            <a:xfrm rot="5400000">
              <a:off x="3738175" y="2998523"/>
              <a:ext cx="461857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4"/>
          <p:cNvGrpSpPr/>
          <p:nvPr/>
        </p:nvGrpSpPr>
        <p:grpSpPr>
          <a:xfrm rot="10800000">
            <a:off x="2648684" y="3414415"/>
            <a:ext cx="1163186" cy="1026807"/>
            <a:chOff x="2877129" y="2332283"/>
            <a:chExt cx="1163337" cy="102694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9" name="Block Arc 25"/>
            <p:cNvSpPr/>
            <p:nvPr/>
          </p:nvSpPr>
          <p:spPr>
            <a:xfrm>
              <a:off x="3013524" y="2332283"/>
              <a:ext cx="1026941" cy="1026941"/>
            </a:xfrm>
            <a:prstGeom prst="blockArc">
              <a:avLst>
                <a:gd name="adj1" fmla="val 16202709"/>
                <a:gd name="adj2" fmla="val 21553953"/>
                <a:gd name="adj3" fmla="val 137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0" name="Rectangle 26"/>
            <p:cNvSpPr/>
            <p:nvPr/>
          </p:nvSpPr>
          <p:spPr>
            <a:xfrm>
              <a:off x="2877129" y="2332283"/>
              <a:ext cx="654747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1" name="Rectangle 27"/>
            <p:cNvSpPr/>
            <p:nvPr/>
          </p:nvSpPr>
          <p:spPr>
            <a:xfrm rot="5400000">
              <a:off x="3738175" y="2995359"/>
              <a:ext cx="461857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28"/>
          <p:cNvGrpSpPr/>
          <p:nvPr/>
        </p:nvGrpSpPr>
        <p:grpSpPr>
          <a:xfrm>
            <a:off x="6317184" y="2518203"/>
            <a:ext cx="1026809" cy="1286144"/>
            <a:chOff x="6318005" y="2343554"/>
            <a:chExt cx="1026943" cy="128631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3" name="Rectangle 29"/>
            <p:cNvSpPr/>
            <p:nvPr/>
          </p:nvSpPr>
          <p:spPr>
            <a:xfrm>
              <a:off x="6816174" y="2343554"/>
              <a:ext cx="528774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34" name="Group 30"/>
            <p:cNvGrpSpPr/>
            <p:nvPr/>
          </p:nvGrpSpPr>
          <p:grpSpPr>
            <a:xfrm>
              <a:off x="6318005" y="2346350"/>
              <a:ext cx="1026942" cy="1283514"/>
              <a:chOff x="2366533" y="2332283"/>
              <a:chExt cx="1026942" cy="1283514"/>
            </a:xfrm>
            <a:grpFill/>
          </p:grpSpPr>
          <p:sp>
            <p:nvSpPr>
              <p:cNvPr id="35" name="Block Arc 31"/>
              <p:cNvSpPr/>
              <p:nvPr/>
            </p:nvSpPr>
            <p:spPr>
              <a:xfrm flipH="1">
                <a:off x="2366534" y="2332283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Rectangle 32"/>
              <p:cNvSpPr/>
              <p:nvPr/>
            </p:nvSpPr>
            <p:spPr>
              <a:xfrm rot="5400000">
                <a:off x="2049474" y="3156015"/>
                <a:ext cx="776841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7" name="Group 33"/>
          <p:cNvGrpSpPr/>
          <p:nvPr/>
        </p:nvGrpSpPr>
        <p:grpSpPr>
          <a:xfrm>
            <a:off x="7570950" y="2521000"/>
            <a:ext cx="1588134" cy="1026807"/>
            <a:chOff x="7571935" y="2346350"/>
            <a:chExt cx="1588341" cy="102694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" name="Group 34"/>
            <p:cNvGrpSpPr/>
            <p:nvPr/>
          </p:nvGrpSpPr>
          <p:grpSpPr>
            <a:xfrm>
              <a:off x="7571935" y="2346350"/>
              <a:ext cx="1588340" cy="1026941"/>
              <a:chOff x="7571935" y="2346350"/>
              <a:chExt cx="1588340" cy="1026941"/>
            </a:xfrm>
            <a:grpFill/>
          </p:grpSpPr>
          <p:sp>
            <p:nvSpPr>
              <p:cNvPr id="40" name="Rectangle 36"/>
              <p:cNvSpPr/>
              <p:nvPr/>
            </p:nvSpPr>
            <p:spPr>
              <a:xfrm>
                <a:off x="7571935" y="2346350"/>
                <a:ext cx="1116400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Block Arc 37"/>
              <p:cNvSpPr/>
              <p:nvPr/>
            </p:nvSpPr>
            <p:spPr>
              <a:xfrm>
                <a:off x="8133334" y="2346350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Rectangle 35"/>
            <p:cNvSpPr/>
            <p:nvPr/>
          </p:nvSpPr>
          <p:spPr>
            <a:xfrm rot="5400000">
              <a:off x="8857985" y="3012590"/>
              <a:ext cx="461857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2" name="Text Placeholder 33"/>
          <p:cNvSpPr txBox="1"/>
          <p:nvPr/>
        </p:nvSpPr>
        <p:spPr>
          <a:xfrm>
            <a:off x="1205956" y="1528311"/>
            <a:ext cx="2246278" cy="21289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sz="18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33"/>
          <p:cNvSpPr txBox="1"/>
          <p:nvPr/>
        </p:nvSpPr>
        <p:spPr>
          <a:xfrm>
            <a:off x="2743468" y="4747163"/>
            <a:ext cx="1879466" cy="21289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altLang="zh-CN" sz="18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Group 52"/>
          <p:cNvGrpSpPr/>
          <p:nvPr/>
        </p:nvGrpSpPr>
        <p:grpSpPr>
          <a:xfrm>
            <a:off x="1060300" y="2520999"/>
            <a:ext cx="1084183" cy="1149526"/>
            <a:chOff x="1060437" y="2346350"/>
            <a:chExt cx="1084324" cy="114967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45" name="Group 53"/>
            <p:cNvGrpSpPr/>
            <p:nvPr/>
          </p:nvGrpSpPr>
          <p:grpSpPr>
            <a:xfrm>
              <a:off x="1117819" y="2346350"/>
              <a:ext cx="1026942" cy="1026941"/>
              <a:chOff x="2366533" y="2332283"/>
              <a:chExt cx="1026942" cy="1026941"/>
            </a:xfrm>
            <a:grpFill/>
          </p:grpSpPr>
          <p:sp>
            <p:nvSpPr>
              <p:cNvPr id="47" name="Block Arc 55"/>
              <p:cNvSpPr/>
              <p:nvPr/>
            </p:nvSpPr>
            <p:spPr>
              <a:xfrm flipH="1">
                <a:off x="2366534" y="2332283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Rectangle 56"/>
              <p:cNvSpPr/>
              <p:nvPr/>
            </p:nvSpPr>
            <p:spPr>
              <a:xfrm rot="5400000">
                <a:off x="2206966" y="2998522"/>
                <a:ext cx="46185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Oval 54"/>
            <p:cNvSpPr/>
            <p:nvPr/>
          </p:nvSpPr>
          <p:spPr>
            <a:xfrm>
              <a:off x="1060437" y="3239882"/>
              <a:ext cx="256144" cy="2561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9" name="Oval 58"/>
          <p:cNvSpPr>
            <a:spLocks noChangeAspect="1"/>
          </p:cNvSpPr>
          <p:nvPr/>
        </p:nvSpPr>
        <p:spPr>
          <a:xfrm flipH="1">
            <a:off x="1615388" y="2265597"/>
            <a:ext cx="647916" cy="64791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lvl="0"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Oval 60"/>
          <p:cNvSpPr>
            <a:spLocks noChangeAspect="1"/>
          </p:cNvSpPr>
          <p:nvPr/>
        </p:nvSpPr>
        <p:spPr>
          <a:xfrm flipH="1">
            <a:off x="3452234" y="4027551"/>
            <a:ext cx="647916" cy="647916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lvl="0"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1" name="Oval 61"/>
          <p:cNvSpPr>
            <a:spLocks noChangeAspect="1"/>
          </p:cNvSpPr>
          <p:nvPr/>
        </p:nvSpPr>
        <p:spPr>
          <a:xfrm flipH="1">
            <a:off x="5349843" y="4908768"/>
            <a:ext cx="647916" cy="647916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52" name="Oval 63"/>
          <p:cNvSpPr>
            <a:spLocks noChangeAspect="1"/>
          </p:cNvSpPr>
          <p:nvPr/>
        </p:nvSpPr>
        <p:spPr>
          <a:xfrm flipH="1">
            <a:off x="7125472" y="2271133"/>
            <a:ext cx="647916" cy="64791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id-ID" sz="1600" dirty="0">
              <a:solidFill>
                <a:schemeClr val="bg1"/>
              </a:solidFill>
            </a:endParaRPr>
          </a:p>
        </p:txBody>
      </p:sp>
      <p:sp>
        <p:nvSpPr>
          <p:cNvPr id="53" name="Oval 64"/>
          <p:cNvSpPr>
            <a:spLocks noChangeAspect="1"/>
          </p:cNvSpPr>
          <p:nvPr/>
        </p:nvSpPr>
        <p:spPr>
          <a:xfrm flipH="1">
            <a:off x="8774876" y="3137469"/>
            <a:ext cx="647916" cy="647916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54" name="Group 65"/>
          <p:cNvGrpSpPr/>
          <p:nvPr/>
        </p:nvGrpSpPr>
        <p:grpSpPr>
          <a:xfrm>
            <a:off x="10534994" y="3927161"/>
            <a:ext cx="950075" cy="981071"/>
            <a:chOff x="3975101" y="1854200"/>
            <a:chExt cx="4476751" cy="4622802"/>
          </a:xfr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55" name="Group 66"/>
            <p:cNvGrpSpPr/>
            <p:nvPr/>
          </p:nvGrpSpPr>
          <p:grpSpPr>
            <a:xfrm>
              <a:off x="3975101" y="1854201"/>
              <a:ext cx="4476751" cy="4622801"/>
              <a:chOff x="2981325" y="1390650"/>
              <a:chExt cx="3357563" cy="3467101"/>
            </a:xfrm>
            <a:grpFill/>
          </p:grpSpPr>
          <p:sp>
            <p:nvSpPr>
              <p:cNvPr id="60" name="Freeform 5"/>
              <p:cNvSpPr/>
              <p:nvPr/>
            </p:nvSpPr>
            <p:spPr bwMode="auto">
              <a:xfrm>
                <a:off x="4224338" y="3878263"/>
                <a:ext cx="855663" cy="657225"/>
              </a:xfrm>
              <a:custGeom>
                <a:avLst/>
                <a:gdLst>
                  <a:gd name="T0" fmla="*/ 58 w 117"/>
                  <a:gd name="T1" fmla="*/ 3 h 90"/>
                  <a:gd name="T2" fmla="*/ 43 w 117"/>
                  <a:gd name="T3" fmla="*/ 0 h 90"/>
                  <a:gd name="T4" fmla="*/ 0 w 117"/>
                  <a:gd name="T5" fmla="*/ 90 h 90"/>
                  <a:gd name="T6" fmla="*/ 58 w 117"/>
                  <a:gd name="T7" fmla="*/ 90 h 90"/>
                  <a:gd name="T8" fmla="*/ 117 w 117"/>
                  <a:gd name="T9" fmla="*/ 90 h 90"/>
                  <a:gd name="T10" fmla="*/ 74 w 117"/>
                  <a:gd name="T11" fmla="*/ 0 h 90"/>
                  <a:gd name="T12" fmla="*/ 58 w 117"/>
                  <a:gd name="T13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90">
                    <a:moveTo>
                      <a:pt x="58" y="3"/>
                    </a:moveTo>
                    <a:cubicBezTo>
                      <a:pt x="53" y="3"/>
                      <a:pt x="48" y="2"/>
                      <a:pt x="43" y="0"/>
                    </a:cubicBezTo>
                    <a:cubicBezTo>
                      <a:pt x="33" y="38"/>
                      <a:pt x="8" y="77"/>
                      <a:pt x="0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08" y="77"/>
                      <a:pt x="85" y="38"/>
                      <a:pt x="74" y="0"/>
                    </a:cubicBezTo>
                    <a:cubicBezTo>
                      <a:pt x="69" y="2"/>
                      <a:pt x="64" y="3"/>
                      <a:pt x="58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62539" tIns="81269" rIns="162539" bIns="81269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6"/>
              <p:cNvSpPr/>
              <p:nvPr/>
            </p:nvSpPr>
            <p:spPr bwMode="auto">
              <a:xfrm>
                <a:off x="4406900" y="3724275"/>
                <a:ext cx="490538" cy="174625"/>
              </a:xfrm>
              <a:custGeom>
                <a:avLst/>
                <a:gdLst>
                  <a:gd name="T0" fmla="*/ 0 w 67"/>
                  <a:gd name="T1" fmla="*/ 0 h 24"/>
                  <a:gd name="T2" fmla="*/ 18 w 67"/>
                  <a:gd name="T3" fmla="*/ 21 h 24"/>
                  <a:gd name="T4" fmla="*/ 33 w 67"/>
                  <a:gd name="T5" fmla="*/ 24 h 24"/>
                  <a:gd name="T6" fmla="*/ 49 w 67"/>
                  <a:gd name="T7" fmla="*/ 21 h 24"/>
                  <a:gd name="T8" fmla="*/ 67 w 67"/>
                  <a:gd name="T9" fmla="*/ 0 h 24"/>
                  <a:gd name="T10" fmla="*/ 45 w 67"/>
                  <a:gd name="T11" fmla="*/ 0 h 24"/>
                  <a:gd name="T12" fmla="*/ 33 w 67"/>
                  <a:gd name="T13" fmla="*/ 0 h 24"/>
                  <a:gd name="T14" fmla="*/ 22 w 67"/>
                  <a:gd name="T15" fmla="*/ 0 h 24"/>
                  <a:gd name="T16" fmla="*/ 0 w 6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24">
                    <a:moveTo>
                      <a:pt x="0" y="0"/>
                    </a:moveTo>
                    <a:cubicBezTo>
                      <a:pt x="0" y="9"/>
                      <a:pt x="7" y="17"/>
                      <a:pt x="18" y="21"/>
                    </a:cubicBezTo>
                    <a:cubicBezTo>
                      <a:pt x="23" y="23"/>
                      <a:pt x="28" y="24"/>
                      <a:pt x="33" y="24"/>
                    </a:cubicBezTo>
                    <a:cubicBezTo>
                      <a:pt x="39" y="24"/>
                      <a:pt x="44" y="23"/>
                      <a:pt x="49" y="21"/>
                    </a:cubicBezTo>
                    <a:cubicBezTo>
                      <a:pt x="60" y="17"/>
                      <a:pt x="67" y="9"/>
                      <a:pt x="6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62539" tIns="81269" rIns="162539" bIns="81269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7"/>
              <p:cNvSpPr>
                <a:spLocks noEditPoints="1"/>
              </p:cNvSpPr>
              <p:nvPr/>
            </p:nvSpPr>
            <p:spPr bwMode="auto">
              <a:xfrm>
                <a:off x="3632200" y="4535488"/>
                <a:ext cx="2041525" cy="322263"/>
              </a:xfrm>
              <a:custGeom>
                <a:avLst/>
                <a:gdLst>
                  <a:gd name="T0" fmla="*/ 23 w 279"/>
                  <a:gd name="T1" fmla="*/ 44 h 44"/>
                  <a:gd name="T2" fmla="*/ 174 w 279"/>
                  <a:gd name="T3" fmla="*/ 0 h 44"/>
                  <a:gd name="T4" fmla="*/ 167 w 279"/>
                  <a:gd name="T5" fmla="*/ 0 h 44"/>
                  <a:gd name="T6" fmla="*/ 161 w 279"/>
                  <a:gd name="T7" fmla="*/ 0 h 44"/>
                  <a:gd name="T8" fmla="*/ 156 w 279"/>
                  <a:gd name="T9" fmla="*/ 0 h 44"/>
                  <a:gd name="T10" fmla="*/ 152 w 279"/>
                  <a:gd name="T11" fmla="*/ 0 h 44"/>
                  <a:gd name="T12" fmla="*/ 148 w 279"/>
                  <a:gd name="T13" fmla="*/ 0 h 44"/>
                  <a:gd name="T14" fmla="*/ 145 w 279"/>
                  <a:gd name="T15" fmla="*/ 0 h 44"/>
                  <a:gd name="T16" fmla="*/ 143 w 279"/>
                  <a:gd name="T17" fmla="*/ 0 h 44"/>
                  <a:gd name="T18" fmla="*/ 142 w 279"/>
                  <a:gd name="T19" fmla="*/ 0 h 44"/>
                  <a:gd name="T20" fmla="*/ 141 w 279"/>
                  <a:gd name="T21" fmla="*/ 0 h 44"/>
                  <a:gd name="T22" fmla="*/ 140 w 279"/>
                  <a:gd name="T23" fmla="*/ 0 h 44"/>
                  <a:gd name="T24" fmla="*/ 140 w 279"/>
                  <a:gd name="T25" fmla="*/ 0 h 44"/>
                  <a:gd name="T26" fmla="*/ 139 w 279"/>
                  <a:gd name="T27" fmla="*/ 0 h 44"/>
                  <a:gd name="T28" fmla="*/ 139 w 279"/>
                  <a:gd name="T29" fmla="*/ 0 h 44"/>
                  <a:gd name="T30" fmla="*/ 132 w 279"/>
                  <a:gd name="T31" fmla="*/ 0 h 44"/>
                  <a:gd name="T32" fmla="*/ 122 w 279"/>
                  <a:gd name="T33" fmla="*/ 0 h 44"/>
                  <a:gd name="T34" fmla="*/ 114 w 279"/>
                  <a:gd name="T35" fmla="*/ 0 h 44"/>
                  <a:gd name="T36" fmla="*/ 107 w 279"/>
                  <a:gd name="T37" fmla="*/ 0 h 44"/>
                  <a:gd name="T38" fmla="*/ 101 w 279"/>
                  <a:gd name="T39" fmla="*/ 0 h 44"/>
                  <a:gd name="T40" fmla="*/ 96 w 279"/>
                  <a:gd name="T41" fmla="*/ 0 h 44"/>
                  <a:gd name="T42" fmla="*/ 92 w 279"/>
                  <a:gd name="T43" fmla="*/ 0 h 44"/>
                  <a:gd name="T44" fmla="*/ 89 w 279"/>
                  <a:gd name="T45" fmla="*/ 0 h 44"/>
                  <a:gd name="T46" fmla="*/ 87 w 279"/>
                  <a:gd name="T47" fmla="*/ 0 h 44"/>
                  <a:gd name="T48" fmla="*/ 85 w 279"/>
                  <a:gd name="T49" fmla="*/ 0 h 44"/>
                  <a:gd name="T50" fmla="*/ 83 w 279"/>
                  <a:gd name="T51" fmla="*/ 0 h 44"/>
                  <a:gd name="T52" fmla="*/ 82 w 279"/>
                  <a:gd name="T53" fmla="*/ 0 h 44"/>
                  <a:gd name="T54" fmla="*/ 82 w 279"/>
                  <a:gd name="T55" fmla="*/ 0 h 44"/>
                  <a:gd name="T56" fmla="*/ 81 w 279"/>
                  <a:gd name="T57" fmla="*/ 0 h 44"/>
                  <a:gd name="T58" fmla="*/ 81 w 279"/>
                  <a:gd name="T59" fmla="*/ 0 h 44"/>
                  <a:gd name="T60" fmla="*/ 81 w 279"/>
                  <a:gd name="T61" fmla="*/ 0 h 44"/>
                  <a:gd name="T62" fmla="*/ 73 w 279"/>
                  <a:gd name="T63" fmla="*/ 0 h 44"/>
                  <a:gd name="T64" fmla="*/ 67 w 279"/>
                  <a:gd name="T65" fmla="*/ 44 h 44"/>
                  <a:gd name="T66" fmla="*/ 80 w 279"/>
                  <a:gd name="T67" fmla="*/ 44 h 44"/>
                  <a:gd name="T68" fmla="*/ 93 w 279"/>
                  <a:gd name="T69" fmla="*/ 44 h 44"/>
                  <a:gd name="T70" fmla="*/ 104 w 279"/>
                  <a:gd name="T71" fmla="*/ 44 h 44"/>
                  <a:gd name="T72" fmla="*/ 113 w 279"/>
                  <a:gd name="T73" fmla="*/ 44 h 44"/>
                  <a:gd name="T74" fmla="*/ 120 w 279"/>
                  <a:gd name="T75" fmla="*/ 44 h 44"/>
                  <a:gd name="T76" fmla="*/ 126 w 279"/>
                  <a:gd name="T77" fmla="*/ 44 h 44"/>
                  <a:gd name="T78" fmla="*/ 131 w 279"/>
                  <a:gd name="T79" fmla="*/ 44 h 44"/>
                  <a:gd name="T80" fmla="*/ 134 w 279"/>
                  <a:gd name="T81" fmla="*/ 44 h 44"/>
                  <a:gd name="T82" fmla="*/ 136 w 279"/>
                  <a:gd name="T83" fmla="*/ 44 h 44"/>
                  <a:gd name="T84" fmla="*/ 138 w 279"/>
                  <a:gd name="T85" fmla="*/ 44 h 44"/>
                  <a:gd name="T86" fmla="*/ 139 w 279"/>
                  <a:gd name="T87" fmla="*/ 44 h 44"/>
                  <a:gd name="T88" fmla="*/ 139 w 279"/>
                  <a:gd name="T89" fmla="*/ 44 h 44"/>
                  <a:gd name="T90" fmla="*/ 139 w 279"/>
                  <a:gd name="T91" fmla="*/ 44 h 44"/>
                  <a:gd name="T92" fmla="*/ 150 w 279"/>
                  <a:gd name="T93" fmla="*/ 44 h 44"/>
                  <a:gd name="T94" fmla="*/ 169 w 279"/>
                  <a:gd name="T95" fmla="*/ 44 h 44"/>
                  <a:gd name="T96" fmla="*/ 279 w 279"/>
                  <a:gd name="T9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9" h="44">
                    <a:moveTo>
                      <a:pt x="6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1"/>
                      <a:pt x="0" y="23"/>
                    </a:cubicBezTo>
                    <a:cubicBezTo>
                      <a:pt x="0" y="35"/>
                      <a:pt x="11" y="44"/>
                      <a:pt x="23" y="44"/>
                    </a:cubicBezTo>
                    <a:cubicBezTo>
                      <a:pt x="67" y="44"/>
                      <a:pt x="67" y="44"/>
                      <a:pt x="67" y="44"/>
                    </a:cubicBezTo>
                    <a:moveTo>
                      <a:pt x="256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15"/>
                      <a:pt x="67" y="29"/>
                      <a:pt x="67" y="44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0" y="44"/>
                      <a:pt x="120" y="44"/>
                      <a:pt x="120" y="44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5" y="44"/>
                      <a:pt x="125" y="44"/>
                      <a:pt x="125" y="44"/>
                    </a:cubicBezTo>
                    <a:cubicBezTo>
                      <a:pt x="126" y="44"/>
                      <a:pt x="126" y="44"/>
                      <a:pt x="126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6" y="44"/>
                      <a:pt x="136" y="44"/>
                      <a:pt x="136" y="44"/>
                    </a:cubicBezTo>
                    <a:cubicBezTo>
                      <a:pt x="136" y="44"/>
                      <a:pt x="136" y="44"/>
                      <a:pt x="136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45" y="44"/>
                      <a:pt x="145" y="44"/>
                      <a:pt x="145" y="44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60" y="44"/>
                      <a:pt x="160" y="44"/>
                      <a:pt x="160" y="44"/>
                    </a:cubicBezTo>
                    <a:cubicBezTo>
                      <a:pt x="165" y="44"/>
                      <a:pt x="165" y="44"/>
                      <a:pt x="165" y="44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256" y="44"/>
                      <a:pt x="256" y="44"/>
                      <a:pt x="256" y="44"/>
                    </a:cubicBezTo>
                    <a:cubicBezTo>
                      <a:pt x="269" y="44"/>
                      <a:pt x="279" y="35"/>
                      <a:pt x="279" y="23"/>
                    </a:cubicBezTo>
                    <a:cubicBezTo>
                      <a:pt x="279" y="11"/>
                      <a:pt x="269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62539" tIns="81269" rIns="162539" bIns="81269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8"/>
              <p:cNvSpPr/>
              <p:nvPr/>
            </p:nvSpPr>
            <p:spPr bwMode="auto">
              <a:xfrm>
                <a:off x="2981325" y="1390650"/>
                <a:ext cx="855663" cy="1733550"/>
              </a:xfrm>
              <a:custGeom>
                <a:avLst/>
                <a:gdLst>
                  <a:gd name="T0" fmla="*/ 93 w 117"/>
                  <a:gd name="T1" fmla="*/ 0 h 237"/>
                  <a:gd name="T2" fmla="*/ 93 w 117"/>
                  <a:gd name="T3" fmla="*/ 0 h 237"/>
                  <a:gd name="T4" fmla="*/ 3 w 117"/>
                  <a:gd name="T5" fmla="*/ 0 h 237"/>
                  <a:gd name="T6" fmla="*/ 117 w 117"/>
                  <a:gd name="T7" fmla="*/ 237 h 237"/>
                  <a:gd name="T8" fmla="*/ 109 w 117"/>
                  <a:gd name="T9" fmla="*/ 207 h 237"/>
                  <a:gd name="T10" fmla="*/ 83 w 117"/>
                  <a:gd name="T11" fmla="*/ 190 h 237"/>
                  <a:gd name="T12" fmla="*/ 31 w 117"/>
                  <a:gd name="T13" fmla="*/ 26 h 237"/>
                  <a:gd name="T14" fmla="*/ 93 w 117"/>
                  <a:gd name="T15" fmla="*/ 26 h 237"/>
                  <a:gd name="T16" fmla="*/ 93 w 117"/>
                  <a:gd name="T17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237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214"/>
                      <a:pt x="117" y="237"/>
                    </a:cubicBezTo>
                    <a:cubicBezTo>
                      <a:pt x="115" y="227"/>
                      <a:pt x="113" y="218"/>
                      <a:pt x="109" y="207"/>
                    </a:cubicBezTo>
                    <a:cubicBezTo>
                      <a:pt x="100" y="204"/>
                      <a:pt x="91" y="198"/>
                      <a:pt x="83" y="190"/>
                    </a:cubicBezTo>
                    <a:cubicBezTo>
                      <a:pt x="46" y="151"/>
                      <a:pt x="33" y="74"/>
                      <a:pt x="31" y="26"/>
                    </a:cubicBezTo>
                    <a:cubicBezTo>
                      <a:pt x="93" y="26"/>
                      <a:pt x="93" y="26"/>
                      <a:pt x="93" y="26"/>
                    </a:cubicBezTo>
                    <a:lnTo>
                      <a:pt x="9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62539" tIns="81269" rIns="162539" bIns="81269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Freeform 11"/>
              <p:cNvSpPr/>
              <p:nvPr/>
            </p:nvSpPr>
            <p:spPr bwMode="auto">
              <a:xfrm>
                <a:off x="5483225" y="1390650"/>
                <a:ext cx="855663" cy="1733550"/>
              </a:xfrm>
              <a:custGeom>
                <a:avLst/>
                <a:gdLst>
                  <a:gd name="T0" fmla="*/ 24 w 117"/>
                  <a:gd name="T1" fmla="*/ 0 h 237"/>
                  <a:gd name="T2" fmla="*/ 24 w 117"/>
                  <a:gd name="T3" fmla="*/ 0 h 237"/>
                  <a:gd name="T4" fmla="*/ 114 w 117"/>
                  <a:gd name="T5" fmla="*/ 0 h 237"/>
                  <a:gd name="T6" fmla="*/ 0 w 117"/>
                  <a:gd name="T7" fmla="*/ 237 h 237"/>
                  <a:gd name="T8" fmla="*/ 8 w 117"/>
                  <a:gd name="T9" fmla="*/ 207 h 237"/>
                  <a:gd name="T10" fmla="*/ 34 w 117"/>
                  <a:gd name="T11" fmla="*/ 190 h 237"/>
                  <a:gd name="T12" fmla="*/ 86 w 117"/>
                  <a:gd name="T13" fmla="*/ 26 h 237"/>
                  <a:gd name="T14" fmla="*/ 24 w 117"/>
                  <a:gd name="T15" fmla="*/ 26 h 237"/>
                  <a:gd name="T16" fmla="*/ 24 w 117"/>
                  <a:gd name="T17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237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0"/>
                      <a:pt x="117" y="214"/>
                      <a:pt x="0" y="237"/>
                    </a:cubicBezTo>
                    <a:cubicBezTo>
                      <a:pt x="2" y="227"/>
                      <a:pt x="4" y="218"/>
                      <a:pt x="8" y="207"/>
                    </a:cubicBezTo>
                    <a:cubicBezTo>
                      <a:pt x="17" y="204"/>
                      <a:pt x="25" y="198"/>
                      <a:pt x="34" y="190"/>
                    </a:cubicBezTo>
                    <a:cubicBezTo>
                      <a:pt x="71" y="151"/>
                      <a:pt x="84" y="74"/>
                      <a:pt x="86" y="26"/>
                    </a:cubicBezTo>
                    <a:cubicBezTo>
                      <a:pt x="24" y="26"/>
                      <a:pt x="24" y="26"/>
                      <a:pt x="24" y="26"/>
                    </a:cubicBez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62539" tIns="81269" rIns="162539" bIns="81269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Freeform 13"/>
            <p:cNvSpPr/>
            <p:nvPr/>
          </p:nvSpPr>
          <p:spPr bwMode="auto">
            <a:xfrm>
              <a:off x="6208184" y="3414184"/>
              <a:ext cx="1278467" cy="1551517"/>
            </a:xfrm>
            <a:custGeom>
              <a:avLst/>
              <a:gdLst>
                <a:gd name="T0" fmla="*/ 0 w 131"/>
                <a:gd name="T1" fmla="*/ 159 h 159"/>
                <a:gd name="T2" fmla="*/ 0 w 131"/>
                <a:gd name="T3" fmla="*/ 0 h 159"/>
                <a:gd name="T4" fmla="*/ 131 w 131"/>
                <a:gd name="T5" fmla="*/ 0 h 159"/>
                <a:gd name="T6" fmla="*/ 122 w 131"/>
                <a:gd name="T7" fmla="*/ 47 h 159"/>
                <a:gd name="T8" fmla="*/ 114 w 131"/>
                <a:gd name="T9" fmla="*/ 77 h 159"/>
                <a:gd name="T10" fmla="*/ 114 w 131"/>
                <a:gd name="T11" fmla="*/ 77 h 159"/>
                <a:gd name="T12" fmla="*/ 77 w 131"/>
                <a:gd name="T13" fmla="*/ 119 h 159"/>
                <a:gd name="T14" fmla="*/ 83 w 131"/>
                <a:gd name="T15" fmla="*/ 130 h 159"/>
                <a:gd name="T16" fmla="*/ 70 w 131"/>
                <a:gd name="T17" fmla="*/ 143 h 159"/>
                <a:gd name="T18" fmla="*/ 62 w 131"/>
                <a:gd name="T19" fmla="*/ 143 h 159"/>
                <a:gd name="T20" fmla="*/ 62 w 131"/>
                <a:gd name="T21" fmla="*/ 146 h 159"/>
                <a:gd name="T22" fmla="*/ 49 w 131"/>
                <a:gd name="T23" fmla="*/ 159 h 159"/>
                <a:gd name="T24" fmla="*/ 34 w 131"/>
                <a:gd name="T25" fmla="*/ 159 h 159"/>
                <a:gd name="T26" fmla="*/ 12 w 131"/>
                <a:gd name="T27" fmla="*/ 159 h 159"/>
                <a:gd name="T28" fmla="*/ 0 w 131"/>
                <a:gd name="T2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159">
                  <a:moveTo>
                    <a:pt x="0" y="15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9" y="17"/>
                    <a:pt x="126" y="33"/>
                    <a:pt x="122" y="47"/>
                  </a:cubicBezTo>
                  <a:cubicBezTo>
                    <a:pt x="119" y="58"/>
                    <a:pt x="116" y="6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04" y="100"/>
                    <a:pt x="92" y="115"/>
                    <a:pt x="77" y="119"/>
                  </a:cubicBezTo>
                  <a:cubicBezTo>
                    <a:pt x="80" y="121"/>
                    <a:pt x="83" y="126"/>
                    <a:pt x="83" y="130"/>
                  </a:cubicBezTo>
                  <a:cubicBezTo>
                    <a:pt x="83" y="137"/>
                    <a:pt x="77" y="143"/>
                    <a:pt x="70" y="143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62" y="144"/>
                    <a:pt x="62" y="145"/>
                    <a:pt x="62" y="146"/>
                  </a:cubicBezTo>
                  <a:cubicBezTo>
                    <a:pt x="62" y="153"/>
                    <a:pt x="56" y="159"/>
                    <a:pt x="49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12" y="159"/>
                    <a:pt x="12" y="159"/>
                    <a:pt x="12" y="159"/>
                  </a:cubicBezTo>
                  <a:lnTo>
                    <a:pt x="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39" tIns="81269" rIns="162539" bIns="81269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6208184" y="1854200"/>
              <a:ext cx="1356784" cy="1559984"/>
            </a:xfrm>
            <a:custGeom>
              <a:avLst/>
              <a:gdLst>
                <a:gd name="T0" fmla="*/ 0 w 139"/>
                <a:gd name="T1" fmla="*/ 160 h 160"/>
                <a:gd name="T2" fmla="*/ 0 w 139"/>
                <a:gd name="T3" fmla="*/ 0 h 160"/>
                <a:gd name="T4" fmla="*/ 0 w 139"/>
                <a:gd name="T5" fmla="*/ 0 h 160"/>
                <a:gd name="T6" fmla="*/ 115 w 139"/>
                <a:gd name="T7" fmla="*/ 0 h 160"/>
                <a:gd name="T8" fmla="*/ 137 w 139"/>
                <a:gd name="T9" fmla="*/ 0 h 160"/>
                <a:gd name="T10" fmla="*/ 138 w 139"/>
                <a:gd name="T11" fmla="*/ 0 h 160"/>
                <a:gd name="T12" fmla="*/ 139 w 139"/>
                <a:gd name="T13" fmla="*/ 26 h 160"/>
                <a:gd name="T14" fmla="*/ 131 w 139"/>
                <a:gd name="T15" fmla="*/ 160 h 160"/>
                <a:gd name="T16" fmla="*/ 0 w 139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60">
                  <a:moveTo>
                    <a:pt x="0" y="1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9" y="0"/>
                    <a:pt x="135" y="0"/>
                    <a:pt x="13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9" y="57"/>
                    <a:pt x="138" y="110"/>
                    <a:pt x="131" y="160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39" tIns="81269" rIns="162539" bIns="81269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4861984" y="1854200"/>
              <a:ext cx="1346200" cy="1559984"/>
            </a:xfrm>
            <a:custGeom>
              <a:avLst/>
              <a:gdLst>
                <a:gd name="T0" fmla="*/ 138 w 138"/>
                <a:gd name="T1" fmla="*/ 160 h 160"/>
                <a:gd name="T2" fmla="*/ 138 w 138"/>
                <a:gd name="T3" fmla="*/ 0 h 160"/>
                <a:gd name="T4" fmla="*/ 138 w 138"/>
                <a:gd name="T5" fmla="*/ 0 h 160"/>
                <a:gd name="T6" fmla="*/ 24 w 138"/>
                <a:gd name="T7" fmla="*/ 0 h 160"/>
                <a:gd name="T8" fmla="*/ 2 w 138"/>
                <a:gd name="T9" fmla="*/ 0 h 160"/>
                <a:gd name="T10" fmla="*/ 0 w 138"/>
                <a:gd name="T11" fmla="*/ 0 h 160"/>
                <a:gd name="T12" fmla="*/ 0 w 138"/>
                <a:gd name="T13" fmla="*/ 26 h 160"/>
                <a:gd name="T14" fmla="*/ 8 w 138"/>
                <a:gd name="T15" fmla="*/ 160 h 160"/>
                <a:gd name="T16" fmla="*/ 138 w 13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60">
                  <a:moveTo>
                    <a:pt x="138" y="16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4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7"/>
                    <a:pt x="1" y="110"/>
                    <a:pt x="8" y="160"/>
                  </a:cubicBezTo>
                  <a:lnTo>
                    <a:pt x="138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39" tIns="81269" rIns="162539" bIns="81269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59" name="Freeform 10"/>
            <p:cNvSpPr/>
            <p:nvPr/>
          </p:nvSpPr>
          <p:spPr bwMode="auto">
            <a:xfrm>
              <a:off x="4940301" y="3414184"/>
              <a:ext cx="1267884" cy="1551517"/>
            </a:xfrm>
            <a:custGeom>
              <a:avLst/>
              <a:gdLst>
                <a:gd name="T0" fmla="*/ 130 w 130"/>
                <a:gd name="T1" fmla="*/ 159 h 159"/>
                <a:gd name="T2" fmla="*/ 130 w 130"/>
                <a:gd name="T3" fmla="*/ 0 h 159"/>
                <a:gd name="T4" fmla="*/ 0 w 130"/>
                <a:gd name="T5" fmla="*/ 0 h 159"/>
                <a:gd name="T6" fmla="*/ 9 w 130"/>
                <a:gd name="T7" fmla="*/ 47 h 159"/>
                <a:gd name="T8" fmla="*/ 17 w 130"/>
                <a:gd name="T9" fmla="*/ 77 h 159"/>
                <a:gd name="T10" fmla="*/ 17 w 130"/>
                <a:gd name="T11" fmla="*/ 77 h 159"/>
                <a:gd name="T12" fmla="*/ 54 w 130"/>
                <a:gd name="T13" fmla="*/ 119 h 159"/>
                <a:gd name="T14" fmla="*/ 48 w 130"/>
                <a:gd name="T15" fmla="*/ 130 h 159"/>
                <a:gd name="T16" fmla="*/ 61 w 130"/>
                <a:gd name="T17" fmla="*/ 143 h 159"/>
                <a:gd name="T18" fmla="*/ 69 w 130"/>
                <a:gd name="T19" fmla="*/ 143 h 159"/>
                <a:gd name="T20" fmla="*/ 69 w 130"/>
                <a:gd name="T21" fmla="*/ 146 h 159"/>
                <a:gd name="T22" fmla="*/ 82 w 130"/>
                <a:gd name="T23" fmla="*/ 159 h 159"/>
                <a:gd name="T24" fmla="*/ 97 w 130"/>
                <a:gd name="T25" fmla="*/ 159 h 159"/>
                <a:gd name="T26" fmla="*/ 118 w 130"/>
                <a:gd name="T27" fmla="*/ 159 h 159"/>
                <a:gd name="T28" fmla="*/ 130 w 130"/>
                <a:gd name="T2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59">
                  <a:moveTo>
                    <a:pt x="130" y="159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7"/>
                    <a:pt x="5" y="33"/>
                    <a:pt x="9" y="47"/>
                  </a:cubicBezTo>
                  <a:cubicBezTo>
                    <a:pt x="12" y="58"/>
                    <a:pt x="15" y="6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27" y="100"/>
                    <a:pt x="39" y="115"/>
                    <a:pt x="54" y="119"/>
                  </a:cubicBezTo>
                  <a:cubicBezTo>
                    <a:pt x="51" y="121"/>
                    <a:pt x="48" y="126"/>
                    <a:pt x="48" y="130"/>
                  </a:cubicBezTo>
                  <a:cubicBezTo>
                    <a:pt x="48" y="137"/>
                    <a:pt x="54" y="143"/>
                    <a:pt x="61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4"/>
                    <a:pt x="69" y="145"/>
                    <a:pt x="69" y="146"/>
                  </a:cubicBezTo>
                  <a:cubicBezTo>
                    <a:pt x="69" y="153"/>
                    <a:pt x="74" y="159"/>
                    <a:pt x="82" y="159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118" y="159"/>
                    <a:pt x="118" y="159"/>
                    <a:pt x="118" y="159"/>
                  </a:cubicBezTo>
                  <a:lnTo>
                    <a:pt x="13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62539" tIns="81269" rIns="162539" bIns="81269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65" name="Rectangle 76"/>
          <p:cNvSpPr/>
          <p:nvPr/>
        </p:nvSpPr>
        <p:spPr>
          <a:xfrm>
            <a:off x="622220" y="3869451"/>
            <a:ext cx="1062433" cy="33851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+mj-lt"/>
              </a:rPr>
              <a:t>INVEST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6" name="Rectangle 77"/>
          <p:cNvSpPr/>
          <p:nvPr/>
        </p:nvSpPr>
        <p:spPr>
          <a:xfrm>
            <a:off x="1102953" y="1752477"/>
            <a:ext cx="3324528" cy="55603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7" name="Rectangle 78"/>
          <p:cNvSpPr/>
          <p:nvPr/>
        </p:nvSpPr>
        <p:spPr>
          <a:xfrm>
            <a:off x="1964448" y="5034849"/>
            <a:ext cx="2569174" cy="83127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8" name="Text Placeholder 33"/>
          <p:cNvSpPr txBox="1"/>
          <p:nvPr/>
        </p:nvSpPr>
        <p:spPr>
          <a:xfrm>
            <a:off x="5058028" y="5570174"/>
            <a:ext cx="1879466" cy="21289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altLang="zh-CN" sz="18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 80"/>
          <p:cNvSpPr/>
          <p:nvPr/>
        </p:nvSpPr>
        <p:spPr>
          <a:xfrm>
            <a:off x="4234828" y="5826715"/>
            <a:ext cx="2569174" cy="83127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0" name="Text Placeholder 33"/>
          <p:cNvSpPr txBox="1"/>
          <p:nvPr/>
        </p:nvSpPr>
        <p:spPr>
          <a:xfrm>
            <a:off x="6918292" y="1489263"/>
            <a:ext cx="2246278" cy="21289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altLang="zh-CN" sz="18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Rectangle 82"/>
          <p:cNvSpPr/>
          <p:nvPr/>
        </p:nvSpPr>
        <p:spPr>
          <a:xfrm>
            <a:off x="6815288" y="1713430"/>
            <a:ext cx="3903881" cy="55603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2" name="Text Placeholder 33"/>
          <p:cNvSpPr txBox="1"/>
          <p:nvPr/>
        </p:nvSpPr>
        <p:spPr>
          <a:xfrm>
            <a:off x="9595532" y="2925233"/>
            <a:ext cx="2246278" cy="21289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altLang="zh-CN" sz="18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84"/>
          <p:cNvSpPr/>
          <p:nvPr/>
        </p:nvSpPr>
        <p:spPr>
          <a:xfrm>
            <a:off x="9492529" y="3149401"/>
            <a:ext cx="2223943" cy="83127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06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74" name="Group 38"/>
          <p:cNvGrpSpPr/>
          <p:nvPr/>
        </p:nvGrpSpPr>
        <p:grpSpPr>
          <a:xfrm>
            <a:off x="1782353" y="2447454"/>
            <a:ext cx="341213" cy="284203"/>
            <a:chOff x="1692593" y="2354984"/>
            <a:chExt cx="523821" cy="436300"/>
          </a:xfrm>
        </p:grpSpPr>
        <p:sp>
          <p:nvSpPr>
            <p:cNvPr id="75" name="Freeform 134"/>
            <p:cNvSpPr/>
            <p:nvPr/>
          </p:nvSpPr>
          <p:spPr bwMode="auto">
            <a:xfrm>
              <a:off x="1692593" y="2354984"/>
              <a:ext cx="403643" cy="436300"/>
            </a:xfrm>
            <a:custGeom>
              <a:avLst/>
              <a:gdLst>
                <a:gd name="T0" fmla="*/ 87 w 219"/>
                <a:gd name="T1" fmla="*/ 224 h 236"/>
                <a:gd name="T2" fmla="*/ 105 w 219"/>
                <a:gd name="T3" fmla="*/ 229 h 236"/>
                <a:gd name="T4" fmla="*/ 150 w 219"/>
                <a:gd name="T5" fmla="*/ 183 h 236"/>
                <a:gd name="T6" fmla="*/ 172 w 219"/>
                <a:gd name="T7" fmla="*/ 184 h 236"/>
                <a:gd name="T8" fmla="*/ 176 w 219"/>
                <a:gd name="T9" fmla="*/ 150 h 236"/>
                <a:gd name="T10" fmla="*/ 152 w 219"/>
                <a:gd name="T11" fmla="*/ 128 h 236"/>
                <a:gd name="T12" fmla="*/ 147 w 219"/>
                <a:gd name="T13" fmla="*/ 115 h 236"/>
                <a:gd name="T14" fmla="*/ 158 w 219"/>
                <a:gd name="T15" fmla="*/ 106 h 236"/>
                <a:gd name="T16" fmla="*/ 190 w 219"/>
                <a:gd name="T17" fmla="*/ 99 h 236"/>
                <a:gd name="T18" fmla="*/ 205 w 219"/>
                <a:gd name="T19" fmla="*/ 69 h 236"/>
                <a:gd name="T20" fmla="*/ 206 w 219"/>
                <a:gd name="T21" fmla="*/ 67 h 236"/>
                <a:gd name="T22" fmla="*/ 215 w 219"/>
                <a:gd name="T23" fmla="*/ 49 h 236"/>
                <a:gd name="T24" fmla="*/ 204 w 219"/>
                <a:gd name="T25" fmla="*/ 36 h 236"/>
                <a:gd name="T26" fmla="*/ 140 w 219"/>
                <a:gd name="T27" fmla="*/ 49 h 236"/>
                <a:gd name="T28" fmla="*/ 89 w 219"/>
                <a:gd name="T29" fmla="*/ 7 h 236"/>
                <a:gd name="T30" fmla="*/ 72 w 219"/>
                <a:gd name="T31" fmla="*/ 14 h 236"/>
                <a:gd name="T32" fmla="*/ 64 w 219"/>
                <a:gd name="T33" fmla="*/ 80 h 236"/>
                <a:gd name="T34" fmla="*/ 9 w 219"/>
                <a:gd name="T35" fmla="*/ 115 h 236"/>
                <a:gd name="T36" fmla="*/ 10 w 219"/>
                <a:gd name="T37" fmla="*/ 132 h 236"/>
                <a:gd name="T38" fmla="*/ 72 w 219"/>
                <a:gd name="T39" fmla="*/ 157 h 236"/>
                <a:gd name="T40" fmla="*/ 87 w 219"/>
                <a:gd name="T41" fmla="*/ 22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9" h="236">
                  <a:moveTo>
                    <a:pt x="87" y="224"/>
                  </a:moveTo>
                  <a:cubicBezTo>
                    <a:pt x="89" y="234"/>
                    <a:pt x="97" y="236"/>
                    <a:pt x="105" y="229"/>
                  </a:cubicBezTo>
                  <a:cubicBezTo>
                    <a:pt x="150" y="183"/>
                    <a:pt x="150" y="183"/>
                    <a:pt x="150" y="183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76" y="150"/>
                    <a:pt x="176" y="150"/>
                    <a:pt x="176" y="150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47" y="124"/>
                    <a:pt x="146" y="119"/>
                    <a:pt x="147" y="115"/>
                  </a:cubicBezTo>
                  <a:cubicBezTo>
                    <a:pt x="148" y="110"/>
                    <a:pt x="152" y="107"/>
                    <a:pt x="158" y="106"/>
                  </a:cubicBezTo>
                  <a:cubicBezTo>
                    <a:pt x="190" y="99"/>
                    <a:pt x="190" y="99"/>
                    <a:pt x="190" y="99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68"/>
                    <a:pt x="206" y="67"/>
                    <a:pt x="206" y="67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9" y="40"/>
                    <a:pt x="215" y="34"/>
                    <a:pt x="204" y="36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1" y="0"/>
                    <a:pt x="73" y="3"/>
                    <a:pt x="72" y="14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0" y="120"/>
                    <a:pt x="1" y="128"/>
                    <a:pt x="10" y="132"/>
                  </a:cubicBezTo>
                  <a:cubicBezTo>
                    <a:pt x="72" y="157"/>
                    <a:pt x="72" y="157"/>
                    <a:pt x="72" y="157"/>
                  </a:cubicBezTo>
                  <a:lnTo>
                    <a:pt x="87" y="2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6" name="Freeform 135"/>
            <p:cNvSpPr/>
            <p:nvPr/>
          </p:nvSpPr>
          <p:spPr bwMode="auto">
            <a:xfrm>
              <a:off x="1972139" y="2480388"/>
              <a:ext cx="244275" cy="228601"/>
            </a:xfrm>
            <a:custGeom>
              <a:avLst/>
              <a:gdLst>
                <a:gd name="T0" fmla="*/ 125 w 132"/>
                <a:gd name="T1" fmla="*/ 41 h 124"/>
                <a:gd name="T2" fmla="*/ 89 w 132"/>
                <a:gd name="T3" fmla="*/ 36 h 124"/>
                <a:gd name="T4" fmla="*/ 70 w 132"/>
                <a:gd name="T5" fmla="*/ 4 h 124"/>
                <a:gd name="T6" fmla="*/ 65 w 132"/>
                <a:gd name="T7" fmla="*/ 0 h 124"/>
                <a:gd name="T8" fmla="*/ 60 w 132"/>
                <a:gd name="T9" fmla="*/ 4 h 124"/>
                <a:gd name="T10" fmla="*/ 43 w 132"/>
                <a:gd name="T11" fmla="*/ 37 h 124"/>
                <a:gd name="T12" fmla="*/ 35 w 132"/>
                <a:gd name="T13" fmla="*/ 39 h 124"/>
                <a:gd name="T14" fmla="*/ 7 w 132"/>
                <a:gd name="T15" fmla="*/ 45 h 124"/>
                <a:gd name="T16" fmla="*/ 5 w 132"/>
                <a:gd name="T17" fmla="*/ 54 h 124"/>
                <a:gd name="T18" fmla="*/ 32 w 132"/>
                <a:gd name="T19" fmla="*/ 79 h 124"/>
                <a:gd name="T20" fmla="*/ 28 w 132"/>
                <a:gd name="T21" fmla="*/ 116 h 124"/>
                <a:gd name="T22" fmla="*/ 27 w 132"/>
                <a:gd name="T23" fmla="*/ 117 h 124"/>
                <a:gd name="T24" fmla="*/ 32 w 132"/>
                <a:gd name="T25" fmla="*/ 124 h 124"/>
                <a:gd name="T26" fmla="*/ 36 w 132"/>
                <a:gd name="T27" fmla="*/ 123 h 124"/>
                <a:gd name="T28" fmla="*/ 51 w 132"/>
                <a:gd name="T29" fmla="*/ 116 h 124"/>
                <a:gd name="T30" fmla="*/ 68 w 132"/>
                <a:gd name="T31" fmla="*/ 108 h 124"/>
                <a:gd name="T32" fmla="*/ 74 w 132"/>
                <a:gd name="T33" fmla="*/ 110 h 124"/>
                <a:gd name="T34" fmla="*/ 102 w 132"/>
                <a:gd name="T35" fmla="*/ 121 h 124"/>
                <a:gd name="T36" fmla="*/ 105 w 132"/>
                <a:gd name="T37" fmla="*/ 122 h 124"/>
                <a:gd name="T38" fmla="*/ 109 w 132"/>
                <a:gd name="T39" fmla="*/ 115 h 124"/>
                <a:gd name="T40" fmla="*/ 100 w 132"/>
                <a:gd name="T41" fmla="*/ 77 h 124"/>
                <a:gd name="T42" fmla="*/ 128 w 132"/>
                <a:gd name="T43" fmla="*/ 50 h 124"/>
                <a:gd name="T44" fmla="*/ 125 w 132"/>
                <a:gd name="T45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24">
                  <a:moveTo>
                    <a:pt x="125" y="41"/>
                  </a:moveTo>
                  <a:cubicBezTo>
                    <a:pt x="89" y="36"/>
                    <a:pt x="89" y="36"/>
                    <a:pt x="89" y="36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1"/>
                    <a:pt x="67" y="0"/>
                    <a:pt x="65" y="0"/>
                  </a:cubicBezTo>
                  <a:cubicBezTo>
                    <a:pt x="63" y="0"/>
                    <a:pt x="61" y="1"/>
                    <a:pt x="60" y="4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2" y="46"/>
                    <a:pt x="0" y="50"/>
                    <a:pt x="5" y="54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22"/>
                    <a:pt x="29" y="124"/>
                    <a:pt x="32" y="124"/>
                  </a:cubicBezTo>
                  <a:cubicBezTo>
                    <a:pt x="33" y="124"/>
                    <a:pt x="34" y="124"/>
                    <a:pt x="36" y="123"/>
                  </a:cubicBezTo>
                  <a:cubicBezTo>
                    <a:pt x="51" y="116"/>
                    <a:pt x="51" y="116"/>
                    <a:pt x="51" y="116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102" y="121"/>
                    <a:pt x="102" y="121"/>
                    <a:pt x="102" y="121"/>
                  </a:cubicBezTo>
                  <a:cubicBezTo>
                    <a:pt x="103" y="122"/>
                    <a:pt x="104" y="122"/>
                    <a:pt x="105" y="122"/>
                  </a:cubicBezTo>
                  <a:cubicBezTo>
                    <a:pt x="109" y="122"/>
                    <a:pt x="110" y="119"/>
                    <a:pt x="109" y="115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32" y="46"/>
                    <a:pt x="131" y="42"/>
                    <a:pt x="125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77" name="Shape 4385"/>
          <p:cNvSpPr/>
          <p:nvPr/>
        </p:nvSpPr>
        <p:spPr>
          <a:xfrm>
            <a:off x="5519415" y="5096866"/>
            <a:ext cx="308775" cy="271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5" tIns="38095" rIns="38095" bIns="38095" anchor="ctr"/>
          <a:lstStyle/>
          <a:p>
            <a:pPr algn="ctr"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4000">
              <a:solidFill>
                <a:schemeClr val="bg1"/>
              </a:solidFill>
            </a:endParaRPr>
          </a:p>
        </p:txBody>
      </p:sp>
      <p:sp>
        <p:nvSpPr>
          <p:cNvPr id="78" name="Shape 4443"/>
          <p:cNvSpPr/>
          <p:nvPr/>
        </p:nvSpPr>
        <p:spPr>
          <a:xfrm>
            <a:off x="3625665" y="4218098"/>
            <a:ext cx="296962" cy="296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5" tIns="38095" rIns="38095" bIns="38095" anchor="ctr"/>
          <a:lstStyle/>
          <a:p>
            <a:pPr algn="ctr"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4000">
              <a:solidFill>
                <a:schemeClr val="bg1"/>
              </a:solidFill>
            </a:endParaRPr>
          </a:p>
        </p:txBody>
      </p:sp>
      <p:sp>
        <p:nvSpPr>
          <p:cNvPr id="79" name="Shape 4457"/>
          <p:cNvSpPr/>
          <p:nvPr/>
        </p:nvSpPr>
        <p:spPr>
          <a:xfrm>
            <a:off x="7314745" y="2471521"/>
            <a:ext cx="265185" cy="271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31" h="20433" extrusionOk="0">
                <a:moveTo>
                  <a:pt x="14102" y="6331"/>
                </a:moveTo>
                <a:cubicBezTo>
                  <a:pt x="13391" y="5619"/>
                  <a:pt x="13391" y="4469"/>
                  <a:pt x="14102" y="3759"/>
                </a:cubicBezTo>
                <a:cubicBezTo>
                  <a:pt x="14812" y="3049"/>
                  <a:pt x="15965" y="3049"/>
                  <a:pt x="16674" y="3759"/>
                </a:cubicBezTo>
                <a:cubicBezTo>
                  <a:pt x="17385" y="4469"/>
                  <a:pt x="17385" y="5619"/>
                  <a:pt x="16674" y="6331"/>
                </a:cubicBezTo>
                <a:cubicBezTo>
                  <a:pt x="15965" y="7041"/>
                  <a:pt x="14812" y="7041"/>
                  <a:pt x="14102" y="6331"/>
                </a:cubicBezTo>
                <a:close/>
                <a:moveTo>
                  <a:pt x="12904" y="13199"/>
                </a:moveTo>
                <a:cubicBezTo>
                  <a:pt x="12904" y="13199"/>
                  <a:pt x="21289" y="7286"/>
                  <a:pt x="20359" y="518"/>
                </a:cubicBezTo>
                <a:cubicBezTo>
                  <a:pt x="20339" y="369"/>
                  <a:pt x="20289" y="271"/>
                  <a:pt x="20226" y="206"/>
                </a:cubicBezTo>
                <a:cubicBezTo>
                  <a:pt x="20162" y="145"/>
                  <a:pt x="20065" y="93"/>
                  <a:pt x="19914" y="72"/>
                </a:cubicBezTo>
                <a:cubicBezTo>
                  <a:pt x="13147" y="-856"/>
                  <a:pt x="7233" y="7529"/>
                  <a:pt x="7233" y="7529"/>
                </a:cubicBezTo>
                <a:cubicBezTo>
                  <a:pt x="2104" y="6928"/>
                  <a:pt x="2478" y="7929"/>
                  <a:pt x="137" y="13421"/>
                </a:cubicBezTo>
                <a:cubicBezTo>
                  <a:pt x="-311" y="14470"/>
                  <a:pt x="416" y="14829"/>
                  <a:pt x="1211" y="14536"/>
                </a:cubicBezTo>
                <a:cubicBezTo>
                  <a:pt x="2006" y="14242"/>
                  <a:pt x="3764" y="13593"/>
                  <a:pt x="3764" y="13593"/>
                </a:cubicBezTo>
                <a:lnTo>
                  <a:pt x="6840" y="16669"/>
                </a:lnTo>
                <a:cubicBezTo>
                  <a:pt x="6840" y="16669"/>
                  <a:pt x="6192" y="18426"/>
                  <a:pt x="5897" y="19222"/>
                </a:cubicBezTo>
                <a:cubicBezTo>
                  <a:pt x="5604" y="20018"/>
                  <a:pt x="5963" y="20744"/>
                  <a:pt x="7012" y="20297"/>
                </a:cubicBezTo>
                <a:cubicBezTo>
                  <a:pt x="12505" y="17955"/>
                  <a:pt x="13504" y="18328"/>
                  <a:pt x="12904" y="1319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5" tIns="38095" rIns="38095" bIns="38095" anchor="ctr"/>
          <a:lstStyle/>
          <a:p>
            <a:pPr algn="ctr"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4000">
              <a:solidFill>
                <a:schemeClr val="bg1"/>
              </a:solidFill>
            </a:endParaRPr>
          </a:p>
        </p:txBody>
      </p:sp>
      <p:sp>
        <p:nvSpPr>
          <p:cNvPr id="80" name="Shape 4415"/>
          <p:cNvSpPr/>
          <p:nvPr/>
        </p:nvSpPr>
        <p:spPr>
          <a:xfrm>
            <a:off x="8989945" y="3325590"/>
            <a:ext cx="251746" cy="262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30" h="21387" extrusionOk="0">
                <a:moveTo>
                  <a:pt x="15651" y="10439"/>
                </a:moveTo>
                <a:cubicBezTo>
                  <a:pt x="14876" y="10985"/>
                  <a:pt x="13809" y="10794"/>
                  <a:pt x="13267" y="10015"/>
                </a:cubicBezTo>
                <a:cubicBezTo>
                  <a:pt x="12724" y="9235"/>
                  <a:pt x="12913" y="8160"/>
                  <a:pt x="13688" y="7614"/>
                </a:cubicBezTo>
                <a:cubicBezTo>
                  <a:pt x="14302" y="7180"/>
                  <a:pt x="15100" y="7212"/>
                  <a:pt x="15674" y="7633"/>
                </a:cubicBezTo>
                <a:cubicBezTo>
                  <a:pt x="15386" y="7808"/>
                  <a:pt x="15187" y="7909"/>
                  <a:pt x="15149" y="7927"/>
                </a:cubicBezTo>
                <a:cubicBezTo>
                  <a:pt x="14829" y="8080"/>
                  <a:pt x="14692" y="8465"/>
                  <a:pt x="14842" y="8787"/>
                </a:cubicBezTo>
                <a:cubicBezTo>
                  <a:pt x="14952" y="9021"/>
                  <a:pt x="15183" y="9159"/>
                  <a:pt x="15425" y="9159"/>
                </a:cubicBezTo>
                <a:cubicBezTo>
                  <a:pt x="15515" y="9159"/>
                  <a:pt x="15608" y="9138"/>
                  <a:pt x="15698" y="9096"/>
                </a:cubicBezTo>
                <a:cubicBezTo>
                  <a:pt x="15903" y="8999"/>
                  <a:pt x="16125" y="8881"/>
                  <a:pt x="16356" y="8743"/>
                </a:cubicBezTo>
                <a:cubicBezTo>
                  <a:pt x="16460" y="9377"/>
                  <a:pt x="16209" y="10045"/>
                  <a:pt x="15651" y="10439"/>
                </a:cubicBezTo>
                <a:close/>
                <a:moveTo>
                  <a:pt x="20298" y="434"/>
                </a:moveTo>
                <a:cubicBezTo>
                  <a:pt x="20181" y="97"/>
                  <a:pt x="19814" y="-81"/>
                  <a:pt x="19481" y="36"/>
                </a:cubicBezTo>
                <a:cubicBezTo>
                  <a:pt x="19146" y="153"/>
                  <a:pt x="18970" y="523"/>
                  <a:pt x="19086" y="859"/>
                </a:cubicBezTo>
                <a:cubicBezTo>
                  <a:pt x="20075" y="3715"/>
                  <a:pt x="18112" y="5846"/>
                  <a:pt x="16617" y="6988"/>
                </a:cubicBezTo>
                <a:lnTo>
                  <a:pt x="16012" y="6118"/>
                </a:lnTo>
                <a:cubicBezTo>
                  <a:pt x="15810" y="5827"/>
                  <a:pt x="15355" y="5583"/>
                  <a:pt x="15003" y="5578"/>
                </a:cubicBezTo>
                <a:lnTo>
                  <a:pt x="11612" y="5594"/>
                </a:lnTo>
                <a:cubicBezTo>
                  <a:pt x="11260" y="5588"/>
                  <a:pt x="10735" y="5751"/>
                  <a:pt x="10445" y="5955"/>
                </a:cubicBezTo>
                <a:lnTo>
                  <a:pt x="457" y="13000"/>
                </a:lnTo>
                <a:cubicBezTo>
                  <a:pt x="-27" y="13341"/>
                  <a:pt x="-145" y="14013"/>
                  <a:pt x="194" y="14500"/>
                </a:cubicBezTo>
                <a:lnTo>
                  <a:pt x="4734" y="21032"/>
                </a:lnTo>
                <a:cubicBezTo>
                  <a:pt x="5073" y="21519"/>
                  <a:pt x="5618" y="21461"/>
                  <a:pt x="6101" y="21120"/>
                </a:cubicBezTo>
                <a:lnTo>
                  <a:pt x="16090" y="14075"/>
                </a:lnTo>
                <a:cubicBezTo>
                  <a:pt x="16378" y="13870"/>
                  <a:pt x="16709" y="13429"/>
                  <a:pt x="16826" y="13093"/>
                </a:cubicBezTo>
                <a:lnTo>
                  <a:pt x="17888" y="9729"/>
                </a:lnTo>
                <a:cubicBezTo>
                  <a:pt x="18003" y="9393"/>
                  <a:pt x="17932" y="8880"/>
                  <a:pt x="17730" y="8589"/>
                </a:cubicBezTo>
                <a:lnTo>
                  <a:pt x="17361" y="8058"/>
                </a:lnTo>
                <a:cubicBezTo>
                  <a:pt x="19371" y="6513"/>
                  <a:pt x="21455" y="3778"/>
                  <a:pt x="20298" y="4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5" tIns="38095" rIns="38095" bIns="38095" anchor="ctr"/>
          <a:lstStyle/>
          <a:p>
            <a:pPr algn="ctr"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4000">
              <a:solidFill>
                <a:schemeClr val="bg1"/>
              </a:solidFill>
            </a:endParaRPr>
          </a:p>
        </p:txBody>
      </p:sp>
      <p:sp>
        <p:nvSpPr>
          <p:cNvPr id="81" name="TextBox 43"/>
          <p:cNvSpPr txBox="1">
            <a:spLocks noChangeArrowheads="1"/>
          </p:cNvSpPr>
          <p:nvPr/>
        </p:nvSpPr>
        <p:spPr bwMode="auto">
          <a:xfrm>
            <a:off x="984507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2" grpId="0"/>
      <p:bldP spid="43" grpId="0"/>
      <p:bldP spid="49" grpId="0" animBg="1"/>
      <p:bldP spid="50" grpId="0" animBg="1"/>
      <p:bldP spid="51" grpId="0" animBg="1"/>
      <p:bldP spid="52" grpId="0" animBg="1"/>
      <p:bldP spid="53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7" grpId="0" animBg="1"/>
      <p:bldP spid="78" grpId="0" animBg="1"/>
      <p:bldP spid="79" grpId="0" animBg="1"/>
      <p:bldP spid="8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"/>
          <p:cNvSpPr/>
          <p:nvPr/>
        </p:nvSpPr>
        <p:spPr>
          <a:xfrm>
            <a:off x="3908611" y="1560691"/>
            <a:ext cx="2009588" cy="2011265"/>
          </a:xfrm>
          <a:custGeom>
            <a:avLst/>
            <a:gdLst>
              <a:gd name="connsiteX0" fmla="*/ 231822 w 1390905"/>
              <a:gd name="connsiteY0" fmla="*/ 0 h 1390905"/>
              <a:gd name="connsiteX1" fmla="*/ 1390905 w 1390905"/>
              <a:gd name="connsiteY1" fmla="*/ 0 h 1390905"/>
              <a:gd name="connsiteX2" fmla="*/ 1390905 w 1390905"/>
              <a:gd name="connsiteY2" fmla="*/ 0 h 1390905"/>
              <a:gd name="connsiteX3" fmla="*/ 1390905 w 1390905"/>
              <a:gd name="connsiteY3" fmla="*/ 1159083 h 1390905"/>
              <a:gd name="connsiteX4" fmla="*/ 1159083 w 1390905"/>
              <a:gd name="connsiteY4" fmla="*/ 1390905 h 1390905"/>
              <a:gd name="connsiteX5" fmla="*/ 0 w 1390905"/>
              <a:gd name="connsiteY5" fmla="*/ 1390905 h 1390905"/>
              <a:gd name="connsiteX6" fmla="*/ 0 w 1390905"/>
              <a:gd name="connsiteY6" fmla="*/ 1390905 h 1390905"/>
              <a:gd name="connsiteX7" fmla="*/ 0 w 1390905"/>
              <a:gd name="connsiteY7" fmla="*/ 231822 h 1390905"/>
              <a:gd name="connsiteX8" fmla="*/ 231822 w 1390905"/>
              <a:gd name="connsiteY8" fmla="*/ 0 h 139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0905" h="1390905">
                <a:moveTo>
                  <a:pt x="231822" y="0"/>
                </a:moveTo>
                <a:lnTo>
                  <a:pt x="1390905" y="0"/>
                </a:lnTo>
                <a:lnTo>
                  <a:pt x="1390905" y="0"/>
                </a:lnTo>
                <a:lnTo>
                  <a:pt x="1390905" y="1159083"/>
                </a:lnTo>
                <a:cubicBezTo>
                  <a:pt x="1390905" y="1287115"/>
                  <a:pt x="1287115" y="1390905"/>
                  <a:pt x="1159083" y="1390905"/>
                </a:cubicBezTo>
                <a:lnTo>
                  <a:pt x="0" y="1390905"/>
                </a:lnTo>
                <a:lnTo>
                  <a:pt x="0" y="1390905"/>
                </a:lnTo>
                <a:lnTo>
                  <a:pt x="0" y="231822"/>
                </a:lnTo>
                <a:cubicBezTo>
                  <a:pt x="0" y="103790"/>
                  <a:pt x="103790" y="0"/>
                  <a:pt x="23182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id-ID" sz="2255" kern="0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385133" y="2172063"/>
            <a:ext cx="1064228" cy="1064228"/>
            <a:chOff x="7445376" y="2097088"/>
            <a:chExt cx="569913" cy="571500"/>
          </a:xfr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3" name="Freeform 44"/>
            <p:cNvSpPr/>
            <p:nvPr/>
          </p:nvSpPr>
          <p:spPr bwMode="auto">
            <a:xfrm>
              <a:off x="7448551" y="2097088"/>
              <a:ext cx="566738" cy="566738"/>
            </a:xfrm>
            <a:custGeom>
              <a:avLst/>
              <a:gdLst>
                <a:gd name="T0" fmla="*/ 136 w 151"/>
                <a:gd name="T1" fmla="*/ 96 h 151"/>
                <a:gd name="T2" fmla="*/ 126 w 151"/>
                <a:gd name="T3" fmla="*/ 92 h 151"/>
                <a:gd name="T4" fmla="*/ 131 w 151"/>
                <a:gd name="T5" fmla="*/ 78 h 151"/>
                <a:gd name="T6" fmla="*/ 119 w 151"/>
                <a:gd name="T7" fmla="*/ 72 h 151"/>
                <a:gd name="T8" fmla="*/ 112 w 151"/>
                <a:gd name="T9" fmla="*/ 84 h 151"/>
                <a:gd name="T10" fmla="*/ 103 w 151"/>
                <a:gd name="T11" fmla="*/ 79 h 151"/>
                <a:gd name="T12" fmla="*/ 110 w 151"/>
                <a:gd name="T13" fmla="*/ 67 h 151"/>
                <a:gd name="T14" fmla="*/ 98 w 151"/>
                <a:gd name="T15" fmla="*/ 56 h 151"/>
                <a:gd name="T16" fmla="*/ 88 w 151"/>
                <a:gd name="T17" fmla="*/ 66 h 151"/>
                <a:gd name="T18" fmla="*/ 81 w 151"/>
                <a:gd name="T19" fmla="*/ 59 h 151"/>
                <a:gd name="T20" fmla="*/ 90 w 151"/>
                <a:gd name="T21" fmla="*/ 49 h 151"/>
                <a:gd name="T22" fmla="*/ 81 w 151"/>
                <a:gd name="T23" fmla="*/ 36 h 151"/>
                <a:gd name="T24" fmla="*/ 68 w 151"/>
                <a:gd name="T25" fmla="*/ 42 h 151"/>
                <a:gd name="T26" fmla="*/ 64 w 151"/>
                <a:gd name="T27" fmla="*/ 33 h 151"/>
                <a:gd name="T28" fmla="*/ 76 w 151"/>
                <a:gd name="T29" fmla="*/ 27 h 151"/>
                <a:gd name="T30" fmla="*/ 72 w 151"/>
                <a:gd name="T31" fmla="*/ 16 h 151"/>
                <a:gd name="T32" fmla="*/ 55 w 151"/>
                <a:gd name="T33" fmla="*/ 20 h 151"/>
                <a:gd name="T34" fmla="*/ 53 w 151"/>
                <a:gd name="T35" fmla="*/ 10 h 151"/>
                <a:gd name="T36" fmla="*/ 69 w 151"/>
                <a:gd name="T37" fmla="*/ 6 h 151"/>
                <a:gd name="T38" fmla="*/ 68 w 151"/>
                <a:gd name="T39" fmla="*/ 0 h 151"/>
                <a:gd name="T40" fmla="*/ 22 w 151"/>
                <a:gd name="T41" fmla="*/ 22 h 151"/>
                <a:gd name="T42" fmla="*/ 0 w 151"/>
                <a:gd name="T43" fmla="*/ 69 h 151"/>
                <a:gd name="T44" fmla="*/ 8 w 151"/>
                <a:gd name="T45" fmla="*/ 70 h 151"/>
                <a:gd name="T46" fmla="*/ 14 w 151"/>
                <a:gd name="T47" fmla="*/ 54 h 151"/>
                <a:gd name="T48" fmla="*/ 23 w 151"/>
                <a:gd name="T49" fmla="*/ 57 h 151"/>
                <a:gd name="T50" fmla="*/ 18 w 151"/>
                <a:gd name="T51" fmla="*/ 73 h 151"/>
                <a:gd name="T52" fmla="*/ 30 w 151"/>
                <a:gd name="T53" fmla="*/ 78 h 151"/>
                <a:gd name="T54" fmla="*/ 37 w 151"/>
                <a:gd name="T55" fmla="*/ 65 h 151"/>
                <a:gd name="T56" fmla="*/ 46 w 151"/>
                <a:gd name="T57" fmla="*/ 70 h 151"/>
                <a:gd name="T58" fmla="*/ 38 w 151"/>
                <a:gd name="T59" fmla="*/ 84 h 151"/>
                <a:gd name="T60" fmla="*/ 51 w 151"/>
                <a:gd name="T61" fmla="*/ 94 h 151"/>
                <a:gd name="T62" fmla="*/ 62 w 151"/>
                <a:gd name="T63" fmla="*/ 83 h 151"/>
                <a:gd name="T64" fmla="*/ 69 w 151"/>
                <a:gd name="T65" fmla="*/ 91 h 151"/>
                <a:gd name="T66" fmla="*/ 58 w 151"/>
                <a:gd name="T67" fmla="*/ 101 h 151"/>
                <a:gd name="T68" fmla="*/ 68 w 151"/>
                <a:gd name="T69" fmla="*/ 113 h 151"/>
                <a:gd name="T70" fmla="*/ 81 w 151"/>
                <a:gd name="T71" fmla="*/ 107 h 151"/>
                <a:gd name="T72" fmla="*/ 86 w 151"/>
                <a:gd name="T73" fmla="*/ 116 h 151"/>
                <a:gd name="T74" fmla="*/ 73 w 151"/>
                <a:gd name="T75" fmla="*/ 122 h 151"/>
                <a:gd name="T76" fmla="*/ 78 w 151"/>
                <a:gd name="T77" fmla="*/ 133 h 151"/>
                <a:gd name="T78" fmla="*/ 95 w 151"/>
                <a:gd name="T79" fmla="*/ 129 h 151"/>
                <a:gd name="T80" fmla="*/ 97 w 151"/>
                <a:gd name="T81" fmla="*/ 139 h 151"/>
                <a:gd name="T82" fmla="*/ 81 w 151"/>
                <a:gd name="T83" fmla="*/ 143 h 151"/>
                <a:gd name="T84" fmla="*/ 82 w 151"/>
                <a:gd name="T85" fmla="*/ 151 h 151"/>
                <a:gd name="T86" fmla="*/ 129 w 151"/>
                <a:gd name="T87" fmla="*/ 129 h 151"/>
                <a:gd name="T88" fmla="*/ 151 w 151"/>
                <a:gd name="T89" fmla="*/ 83 h 151"/>
                <a:gd name="T90" fmla="*/ 141 w 151"/>
                <a:gd name="T91" fmla="*/ 81 h 151"/>
                <a:gd name="T92" fmla="*/ 136 w 151"/>
                <a:gd name="T93" fmla="*/ 9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1" h="151">
                  <a:moveTo>
                    <a:pt x="136" y="96"/>
                  </a:moveTo>
                  <a:cubicBezTo>
                    <a:pt x="126" y="92"/>
                    <a:pt x="126" y="92"/>
                    <a:pt x="126" y="92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7" y="76"/>
                    <a:pt x="123" y="75"/>
                    <a:pt x="119" y="72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06" y="64"/>
                    <a:pt x="102" y="60"/>
                    <a:pt x="98" y="5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87" y="45"/>
                    <a:pt x="84" y="41"/>
                    <a:pt x="81" y="36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4" y="24"/>
                    <a:pt x="73" y="20"/>
                    <a:pt x="72" y="16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8" y="2"/>
                    <a:pt x="68" y="0"/>
                  </a:cubicBezTo>
                  <a:cubicBezTo>
                    <a:pt x="51" y="2"/>
                    <a:pt x="35" y="9"/>
                    <a:pt x="22" y="22"/>
                  </a:cubicBezTo>
                  <a:cubicBezTo>
                    <a:pt x="9" y="35"/>
                    <a:pt x="1" y="52"/>
                    <a:pt x="0" y="69"/>
                  </a:cubicBezTo>
                  <a:cubicBezTo>
                    <a:pt x="2" y="69"/>
                    <a:pt x="5" y="70"/>
                    <a:pt x="8" y="70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22" y="75"/>
                    <a:pt x="26" y="76"/>
                    <a:pt x="30" y="78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43" y="87"/>
                    <a:pt x="47" y="90"/>
                    <a:pt x="51" y="9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62" y="105"/>
                    <a:pt x="65" y="109"/>
                    <a:pt x="68" y="113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75" y="126"/>
                    <a:pt x="77" y="130"/>
                    <a:pt x="78" y="133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6"/>
                    <a:pt x="82" y="149"/>
                    <a:pt x="82" y="151"/>
                  </a:cubicBezTo>
                  <a:cubicBezTo>
                    <a:pt x="99" y="150"/>
                    <a:pt x="116" y="142"/>
                    <a:pt x="129" y="129"/>
                  </a:cubicBezTo>
                  <a:cubicBezTo>
                    <a:pt x="142" y="116"/>
                    <a:pt x="149" y="100"/>
                    <a:pt x="151" y="83"/>
                  </a:cubicBezTo>
                  <a:cubicBezTo>
                    <a:pt x="147" y="83"/>
                    <a:pt x="144" y="82"/>
                    <a:pt x="141" y="81"/>
                  </a:cubicBezTo>
                  <a:lnTo>
                    <a:pt x="136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4" name="Freeform 45"/>
            <p:cNvSpPr/>
            <p:nvPr/>
          </p:nvSpPr>
          <p:spPr bwMode="auto">
            <a:xfrm>
              <a:off x="7737476" y="2097088"/>
              <a:ext cx="277813" cy="277813"/>
            </a:xfrm>
            <a:custGeom>
              <a:avLst/>
              <a:gdLst>
                <a:gd name="T0" fmla="*/ 11 w 74"/>
                <a:gd name="T1" fmla="*/ 2 h 74"/>
                <a:gd name="T2" fmla="*/ 13 w 74"/>
                <a:gd name="T3" fmla="*/ 12 h 74"/>
                <a:gd name="T4" fmla="*/ 4 w 74"/>
                <a:gd name="T5" fmla="*/ 14 h 74"/>
                <a:gd name="T6" fmla="*/ 8 w 74"/>
                <a:gd name="T7" fmla="*/ 23 h 74"/>
                <a:gd name="T8" fmla="*/ 20 w 74"/>
                <a:gd name="T9" fmla="*/ 18 h 74"/>
                <a:gd name="T10" fmla="*/ 24 w 74"/>
                <a:gd name="T11" fmla="*/ 27 h 74"/>
                <a:gd name="T12" fmla="*/ 13 w 74"/>
                <a:gd name="T13" fmla="*/ 32 h 74"/>
                <a:gd name="T14" fmla="*/ 20 w 74"/>
                <a:gd name="T15" fmla="*/ 42 h 74"/>
                <a:gd name="T16" fmla="*/ 29 w 74"/>
                <a:gd name="T17" fmla="*/ 34 h 74"/>
                <a:gd name="T18" fmla="*/ 36 w 74"/>
                <a:gd name="T19" fmla="*/ 41 h 74"/>
                <a:gd name="T20" fmla="*/ 27 w 74"/>
                <a:gd name="T21" fmla="*/ 50 h 74"/>
                <a:gd name="T22" fmla="*/ 38 w 74"/>
                <a:gd name="T23" fmla="*/ 59 h 74"/>
                <a:gd name="T24" fmla="*/ 44 w 74"/>
                <a:gd name="T25" fmla="*/ 48 h 74"/>
                <a:gd name="T26" fmla="*/ 53 w 74"/>
                <a:gd name="T27" fmla="*/ 53 h 74"/>
                <a:gd name="T28" fmla="*/ 47 w 74"/>
                <a:gd name="T29" fmla="*/ 64 h 74"/>
                <a:gd name="T30" fmla="*/ 57 w 74"/>
                <a:gd name="T31" fmla="*/ 69 h 74"/>
                <a:gd name="T32" fmla="*/ 61 w 74"/>
                <a:gd name="T33" fmla="*/ 58 h 74"/>
                <a:gd name="T34" fmla="*/ 71 w 74"/>
                <a:gd name="T35" fmla="*/ 62 h 74"/>
                <a:gd name="T36" fmla="*/ 67 w 74"/>
                <a:gd name="T37" fmla="*/ 72 h 74"/>
                <a:gd name="T38" fmla="*/ 74 w 74"/>
                <a:gd name="T39" fmla="*/ 74 h 74"/>
                <a:gd name="T40" fmla="*/ 52 w 74"/>
                <a:gd name="T41" fmla="*/ 22 h 74"/>
                <a:gd name="T42" fmla="*/ 0 w 74"/>
                <a:gd name="T43" fmla="*/ 0 h 74"/>
                <a:gd name="T44" fmla="*/ 1 w 74"/>
                <a:gd name="T45" fmla="*/ 4 h 74"/>
                <a:gd name="T46" fmla="*/ 11 w 74"/>
                <a:gd name="T47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74">
                  <a:moveTo>
                    <a:pt x="11" y="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7"/>
                    <a:pt x="6" y="20"/>
                    <a:pt x="8" y="2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6"/>
                    <a:pt x="17" y="39"/>
                    <a:pt x="20" y="42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3"/>
                    <a:pt x="34" y="56"/>
                    <a:pt x="38" y="5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0" y="66"/>
                    <a:pt x="54" y="68"/>
                    <a:pt x="57" y="69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9" y="73"/>
                    <a:pt x="72" y="73"/>
                    <a:pt x="74" y="74"/>
                  </a:cubicBezTo>
                  <a:cubicBezTo>
                    <a:pt x="73" y="55"/>
                    <a:pt x="66" y="36"/>
                    <a:pt x="52" y="22"/>
                  </a:cubicBezTo>
                  <a:cubicBezTo>
                    <a:pt x="38" y="8"/>
                    <a:pt x="19" y="1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5" name="Freeform 46"/>
            <p:cNvSpPr/>
            <p:nvPr/>
          </p:nvSpPr>
          <p:spPr bwMode="auto">
            <a:xfrm>
              <a:off x="7445376" y="2389188"/>
              <a:ext cx="277813" cy="279400"/>
            </a:xfrm>
            <a:custGeom>
              <a:avLst/>
              <a:gdLst>
                <a:gd name="T0" fmla="*/ 63 w 74"/>
                <a:gd name="T1" fmla="*/ 69 h 74"/>
                <a:gd name="T2" fmla="*/ 61 w 74"/>
                <a:gd name="T3" fmla="*/ 60 h 74"/>
                <a:gd name="T4" fmla="*/ 70 w 74"/>
                <a:gd name="T5" fmla="*/ 57 h 74"/>
                <a:gd name="T6" fmla="*/ 66 w 74"/>
                <a:gd name="T7" fmla="*/ 48 h 74"/>
                <a:gd name="T8" fmla="*/ 54 w 74"/>
                <a:gd name="T9" fmla="*/ 53 h 74"/>
                <a:gd name="T10" fmla="*/ 50 w 74"/>
                <a:gd name="T11" fmla="*/ 44 h 74"/>
                <a:gd name="T12" fmla="*/ 60 w 74"/>
                <a:gd name="T13" fmla="*/ 39 h 74"/>
                <a:gd name="T14" fmla="*/ 53 w 74"/>
                <a:gd name="T15" fmla="*/ 30 h 74"/>
                <a:gd name="T16" fmla="*/ 44 w 74"/>
                <a:gd name="T17" fmla="*/ 38 h 74"/>
                <a:gd name="T18" fmla="*/ 37 w 74"/>
                <a:gd name="T19" fmla="*/ 31 h 74"/>
                <a:gd name="T20" fmla="*/ 45 w 74"/>
                <a:gd name="T21" fmla="*/ 22 h 74"/>
                <a:gd name="T22" fmla="*/ 35 w 74"/>
                <a:gd name="T23" fmla="*/ 14 h 74"/>
                <a:gd name="T24" fmla="*/ 29 w 74"/>
                <a:gd name="T25" fmla="*/ 23 h 74"/>
                <a:gd name="T26" fmla="*/ 21 w 74"/>
                <a:gd name="T27" fmla="*/ 18 h 74"/>
                <a:gd name="T28" fmla="*/ 26 w 74"/>
                <a:gd name="T29" fmla="*/ 9 h 74"/>
                <a:gd name="T30" fmla="*/ 16 w 74"/>
                <a:gd name="T31" fmla="*/ 4 h 74"/>
                <a:gd name="T32" fmla="*/ 12 w 74"/>
                <a:gd name="T33" fmla="*/ 13 h 74"/>
                <a:gd name="T34" fmla="*/ 3 w 74"/>
                <a:gd name="T35" fmla="*/ 10 h 74"/>
                <a:gd name="T36" fmla="*/ 6 w 74"/>
                <a:gd name="T37" fmla="*/ 1 h 74"/>
                <a:gd name="T38" fmla="*/ 0 w 74"/>
                <a:gd name="T39" fmla="*/ 0 h 74"/>
                <a:gd name="T40" fmla="*/ 23 w 74"/>
                <a:gd name="T41" fmla="*/ 51 h 74"/>
                <a:gd name="T42" fmla="*/ 74 w 74"/>
                <a:gd name="T43" fmla="*/ 74 h 74"/>
                <a:gd name="T44" fmla="*/ 73 w 74"/>
                <a:gd name="T45" fmla="*/ 67 h 74"/>
                <a:gd name="T46" fmla="*/ 63 w 74"/>
                <a:gd name="T47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74">
                  <a:moveTo>
                    <a:pt x="63" y="69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68" y="54"/>
                    <a:pt x="67" y="51"/>
                    <a:pt x="66" y="4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8" y="36"/>
                    <a:pt x="55" y="33"/>
                    <a:pt x="53" y="30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2" y="19"/>
                    <a:pt x="38" y="16"/>
                    <a:pt x="35" y="14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3" y="7"/>
                    <a:pt x="19" y="5"/>
                    <a:pt x="16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1" y="19"/>
                    <a:pt x="8" y="37"/>
                    <a:pt x="23" y="51"/>
                  </a:cubicBezTo>
                  <a:cubicBezTo>
                    <a:pt x="37" y="66"/>
                    <a:pt x="55" y="73"/>
                    <a:pt x="74" y="74"/>
                  </a:cubicBezTo>
                  <a:cubicBezTo>
                    <a:pt x="74" y="71"/>
                    <a:pt x="73" y="69"/>
                    <a:pt x="73" y="67"/>
                  </a:cubicBezTo>
                  <a:lnTo>
                    <a:pt x="63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sp>
        <p:nvSpPr>
          <p:cNvPr id="60" name="椭圆 59"/>
          <p:cNvSpPr/>
          <p:nvPr/>
        </p:nvSpPr>
        <p:spPr>
          <a:xfrm>
            <a:off x="3455453" y="1213785"/>
            <a:ext cx="892343" cy="892343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555803" y="1313838"/>
            <a:ext cx="692210" cy="692210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3" name="Freeform 24"/>
          <p:cNvSpPr/>
          <p:nvPr/>
        </p:nvSpPr>
        <p:spPr>
          <a:xfrm>
            <a:off x="6012060" y="1560691"/>
            <a:ext cx="2009589" cy="2011265"/>
          </a:xfrm>
          <a:custGeom>
            <a:avLst/>
            <a:gdLst>
              <a:gd name="connsiteX0" fmla="*/ 231822 w 1390905"/>
              <a:gd name="connsiteY0" fmla="*/ 0 h 1390905"/>
              <a:gd name="connsiteX1" fmla="*/ 1390905 w 1390905"/>
              <a:gd name="connsiteY1" fmla="*/ 0 h 1390905"/>
              <a:gd name="connsiteX2" fmla="*/ 1390905 w 1390905"/>
              <a:gd name="connsiteY2" fmla="*/ 0 h 1390905"/>
              <a:gd name="connsiteX3" fmla="*/ 1390905 w 1390905"/>
              <a:gd name="connsiteY3" fmla="*/ 1159083 h 1390905"/>
              <a:gd name="connsiteX4" fmla="*/ 1159083 w 1390905"/>
              <a:gd name="connsiteY4" fmla="*/ 1390905 h 1390905"/>
              <a:gd name="connsiteX5" fmla="*/ 0 w 1390905"/>
              <a:gd name="connsiteY5" fmla="*/ 1390905 h 1390905"/>
              <a:gd name="connsiteX6" fmla="*/ 0 w 1390905"/>
              <a:gd name="connsiteY6" fmla="*/ 1390905 h 1390905"/>
              <a:gd name="connsiteX7" fmla="*/ 0 w 1390905"/>
              <a:gd name="connsiteY7" fmla="*/ 231822 h 1390905"/>
              <a:gd name="connsiteX8" fmla="*/ 231822 w 1390905"/>
              <a:gd name="connsiteY8" fmla="*/ 0 h 139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0905" h="1390905">
                <a:moveTo>
                  <a:pt x="1390905" y="231822"/>
                </a:moveTo>
                <a:lnTo>
                  <a:pt x="1390905" y="1390905"/>
                </a:lnTo>
                <a:lnTo>
                  <a:pt x="1390905" y="1390905"/>
                </a:lnTo>
                <a:lnTo>
                  <a:pt x="231822" y="1390905"/>
                </a:lnTo>
                <a:cubicBezTo>
                  <a:pt x="103790" y="1390905"/>
                  <a:pt x="0" y="1287115"/>
                  <a:pt x="0" y="1159083"/>
                </a:cubicBezTo>
                <a:lnTo>
                  <a:pt x="0" y="0"/>
                </a:lnTo>
                <a:lnTo>
                  <a:pt x="0" y="0"/>
                </a:lnTo>
                <a:lnTo>
                  <a:pt x="1159083" y="0"/>
                </a:lnTo>
                <a:cubicBezTo>
                  <a:pt x="1287115" y="0"/>
                  <a:pt x="1390905" y="103790"/>
                  <a:pt x="1390905" y="231822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id-ID" sz="2255" kern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478545" y="2166874"/>
            <a:ext cx="1066405" cy="1074606"/>
            <a:chOff x="7412038" y="1014413"/>
            <a:chExt cx="619126" cy="623888"/>
          </a:xfr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7" name="Freeform 22"/>
            <p:cNvSpPr/>
            <p:nvPr/>
          </p:nvSpPr>
          <p:spPr bwMode="auto">
            <a:xfrm>
              <a:off x="7412038" y="1017588"/>
              <a:ext cx="619125" cy="620713"/>
            </a:xfrm>
            <a:custGeom>
              <a:avLst/>
              <a:gdLst>
                <a:gd name="T0" fmla="*/ 75 w 165"/>
                <a:gd name="T1" fmla="*/ 0 h 165"/>
                <a:gd name="T2" fmla="*/ 24 w 165"/>
                <a:gd name="T3" fmla="*/ 23 h 165"/>
                <a:gd name="T4" fmla="*/ 0 w 165"/>
                <a:gd name="T5" fmla="*/ 74 h 165"/>
                <a:gd name="T6" fmla="*/ 60 w 165"/>
                <a:gd name="T7" fmla="*/ 105 h 165"/>
                <a:gd name="T8" fmla="*/ 90 w 165"/>
                <a:gd name="T9" fmla="*/ 165 h 165"/>
                <a:gd name="T10" fmla="*/ 141 w 165"/>
                <a:gd name="T11" fmla="*/ 141 h 165"/>
                <a:gd name="T12" fmla="*/ 165 w 165"/>
                <a:gd name="T13" fmla="*/ 90 h 165"/>
                <a:gd name="T14" fmla="*/ 105 w 165"/>
                <a:gd name="T15" fmla="*/ 59 h 165"/>
                <a:gd name="T16" fmla="*/ 75 w 165"/>
                <a:gd name="T1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5">
                  <a:moveTo>
                    <a:pt x="75" y="0"/>
                  </a:moveTo>
                  <a:cubicBezTo>
                    <a:pt x="56" y="1"/>
                    <a:pt x="38" y="9"/>
                    <a:pt x="24" y="23"/>
                  </a:cubicBezTo>
                  <a:cubicBezTo>
                    <a:pt x="10" y="38"/>
                    <a:pt x="2" y="56"/>
                    <a:pt x="0" y="74"/>
                  </a:cubicBezTo>
                  <a:cubicBezTo>
                    <a:pt x="20" y="77"/>
                    <a:pt x="42" y="87"/>
                    <a:pt x="60" y="105"/>
                  </a:cubicBezTo>
                  <a:cubicBezTo>
                    <a:pt x="78" y="123"/>
                    <a:pt x="88" y="144"/>
                    <a:pt x="90" y="165"/>
                  </a:cubicBezTo>
                  <a:cubicBezTo>
                    <a:pt x="109" y="163"/>
                    <a:pt x="127" y="155"/>
                    <a:pt x="141" y="141"/>
                  </a:cubicBezTo>
                  <a:cubicBezTo>
                    <a:pt x="155" y="126"/>
                    <a:pt x="163" y="108"/>
                    <a:pt x="165" y="90"/>
                  </a:cubicBezTo>
                  <a:cubicBezTo>
                    <a:pt x="145" y="87"/>
                    <a:pt x="123" y="77"/>
                    <a:pt x="105" y="59"/>
                  </a:cubicBezTo>
                  <a:cubicBezTo>
                    <a:pt x="88" y="42"/>
                    <a:pt x="77" y="2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7731126" y="1014413"/>
              <a:ext cx="300038" cy="304800"/>
            </a:xfrm>
            <a:custGeom>
              <a:avLst/>
              <a:gdLst>
                <a:gd name="T0" fmla="*/ 80 w 80"/>
                <a:gd name="T1" fmla="*/ 81 h 81"/>
                <a:gd name="T2" fmla="*/ 56 w 80"/>
                <a:gd name="T3" fmla="*/ 24 h 81"/>
                <a:gd name="T4" fmla="*/ 0 w 80"/>
                <a:gd name="T5" fmla="*/ 0 h 81"/>
                <a:gd name="T6" fmla="*/ 28 w 80"/>
                <a:gd name="T7" fmla="*/ 53 h 81"/>
                <a:gd name="T8" fmla="*/ 80 w 8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80" y="81"/>
                  </a:moveTo>
                  <a:cubicBezTo>
                    <a:pt x="80" y="60"/>
                    <a:pt x="72" y="40"/>
                    <a:pt x="56" y="24"/>
                  </a:cubicBezTo>
                  <a:cubicBezTo>
                    <a:pt x="41" y="9"/>
                    <a:pt x="21" y="1"/>
                    <a:pt x="0" y="0"/>
                  </a:cubicBezTo>
                  <a:cubicBezTo>
                    <a:pt x="2" y="18"/>
                    <a:pt x="12" y="37"/>
                    <a:pt x="28" y="53"/>
                  </a:cubicBezTo>
                  <a:cubicBezTo>
                    <a:pt x="44" y="69"/>
                    <a:pt x="63" y="78"/>
                    <a:pt x="8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7412038" y="1338263"/>
              <a:ext cx="300038" cy="300038"/>
            </a:xfrm>
            <a:custGeom>
              <a:avLst/>
              <a:gdLst>
                <a:gd name="T0" fmla="*/ 0 w 80"/>
                <a:gd name="T1" fmla="*/ 0 h 80"/>
                <a:gd name="T2" fmla="*/ 24 w 80"/>
                <a:gd name="T3" fmla="*/ 56 h 80"/>
                <a:gd name="T4" fmla="*/ 80 w 80"/>
                <a:gd name="T5" fmla="*/ 80 h 80"/>
                <a:gd name="T6" fmla="*/ 53 w 80"/>
                <a:gd name="T7" fmla="*/ 27 h 80"/>
                <a:gd name="T8" fmla="*/ 0 w 80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0">
                  <a:moveTo>
                    <a:pt x="0" y="0"/>
                  </a:moveTo>
                  <a:cubicBezTo>
                    <a:pt x="0" y="20"/>
                    <a:pt x="8" y="40"/>
                    <a:pt x="24" y="56"/>
                  </a:cubicBezTo>
                  <a:cubicBezTo>
                    <a:pt x="40" y="71"/>
                    <a:pt x="60" y="79"/>
                    <a:pt x="80" y="80"/>
                  </a:cubicBezTo>
                  <a:cubicBezTo>
                    <a:pt x="78" y="62"/>
                    <a:pt x="68" y="43"/>
                    <a:pt x="53" y="27"/>
                  </a:cubicBezTo>
                  <a:cubicBezTo>
                    <a:pt x="37" y="11"/>
                    <a:pt x="18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sp>
        <p:nvSpPr>
          <p:cNvPr id="58" name="椭圆 57"/>
          <p:cNvSpPr/>
          <p:nvPr/>
        </p:nvSpPr>
        <p:spPr>
          <a:xfrm>
            <a:off x="7455356" y="1213785"/>
            <a:ext cx="892343" cy="892343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7555706" y="1313838"/>
            <a:ext cx="692210" cy="692210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4" name="Freeform 25"/>
          <p:cNvSpPr/>
          <p:nvPr/>
        </p:nvSpPr>
        <p:spPr>
          <a:xfrm>
            <a:off x="6012060" y="3665813"/>
            <a:ext cx="2009589" cy="2009588"/>
          </a:xfrm>
          <a:custGeom>
            <a:avLst/>
            <a:gdLst>
              <a:gd name="connsiteX0" fmla="*/ 231822 w 1390905"/>
              <a:gd name="connsiteY0" fmla="*/ 0 h 1390905"/>
              <a:gd name="connsiteX1" fmla="*/ 1390905 w 1390905"/>
              <a:gd name="connsiteY1" fmla="*/ 0 h 1390905"/>
              <a:gd name="connsiteX2" fmla="*/ 1390905 w 1390905"/>
              <a:gd name="connsiteY2" fmla="*/ 0 h 1390905"/>
              <a:gd name="connsiteX3" fmla="*/ 1390905 w 1390905"/>
              <a:gd name="connsiteY3" fmla="*/ 1159083 h 1390905"/>
              <a:gd name="connsiteX4" fmla="*/ 1159083 w 1390905"/>
              <a:gd name="connsiteY4" fmla="*/ 1390905 h 1390905"/>
              <a:gd name="connsiteX5" fmla="*/ 0 w 1390905"/>
              <a:gd name="connsiteY5" fmla="*/ 1390905 h 1390905"/>
              <a:gd name="connsiteX6" fmla="*/ 0 w 1390905"/>
              <a:gd name="connsiteY6" fmla="*/ 1390905 h 1390905"/>
              <a:gd name="connsiteX7" fmla="*/ 0 w 1390905"/>
              <a:gd name="connsiteY7" fmla="*/ 231822 h 1390905"/>
              <a:gd name="connsiteX8" fmla="*/ 231822 w 1390905"/>
              <a:gd name="connsiteY8" fmla="*/ 0 h 139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0905" h="1390905">
                <a:moveTo>
                  <a:pt x="1159083" y="1390905"/>
                </a:moveTo>
                <a:lnTo>
                  <a:pt x="0" y="1390905"/>
                </a:lnTo>
                <a:lnTo>
                  <a:pt x="0" y="1390905"/>
                </a:lnTo>
                <a:lnTo>
                  <a:pt x="0" y="231822"/>
                </a:lnTo>
                <a:cubicBezTo>
                  <a:pt x="0" y="103790"/>
                  <a:pt x="103790" y="0"/>
                  <a:pt x="231822" y="0"/>
                </a:cubicBezTo>
                <a:lnTo>
                  <a:pt x="1390905" y="0"/>
                </a:lnTo>
                <a:lnTo>
                  <a:pt x="1390905" y="0"/>
                </a:lnTo>
                <a:lnTo>
                  <a:pt x="1390905" y="1159083"/>
                </a:lnTo>
                <a:cubicBezTo>
                  <a:pt x="1390905" y="1287115"/>
                  <a:pt x="1287115" y="1390905"/>
                  <a:pt x="1159083" y="1390905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id-ID" sz="2255" kern="0">
              <a:solidFill>
                <a:schemeClr val="bg1"/>
              </a:solidFill>
            </a:endParaRPr>
          </a:p>
        </p:txBody>
      </p:sp>
      <p:sp>
        <p:nvSpPr>
          <p:cNvPr id="5" name="Freeform 26"/>
          <p:cNvSpPr/>
          <p:nvPr/>
        </p:nvSpPr>
        <p:spPr>
          <a:xfrm>
            <a:off x="3908611" y="3665813"/>
            <a:ext cx="2009588" cy="2009588"/>
          </a:xfrm>
          <a:custGeom>
            <a:avLst/>
            <a:gdLst>
              <a:gd name="connsiteX0" fmla="*/ 231822 w 1390905"/>
              <a:gd name="connsiteY0" fmla="*/ 0 h 1390905"/>
              <a:gd name="connsiteX1" fmla="*/ 1390905 w 1390905"/>
              <a:gd name="connsiteY1" fmla="*/ 0 h 1390905"/>
              <a:gd name="connsiteX2" fmla="*/ 1390905 w 1390905"/>
              <a:gd name="connsiteY2" fmla="*/ 0 h 1390905"/>
              <a:gd name="connsiteX3" fmla="*/ 1390905 w 1390905"/>
              <a:gd name="connsiteY3" fmla="*/ 1159083 h 1390905"/>
              <a:gd name="connsiteX4" fmla="*/ 1159083 w 1390905"/>
              <a:gd name="connsiteY4" fmla="*/ 1390905 h 1390905"/>
              <a:gd name="connsiteX5" fmla="*/ 0 w 1390905"/>
              <a:gd name="connsiteY5" fmla="*/ 1390905 h 1390905"/>
              <a:gd name="connsiteX6" fmla="*/ 0 w 1390905"/>
              <a:gd name="connsiteY6" fmla="*/ 1390905 h 1390905"/>
              <a:gd name="connsiteX7" fmla="*/ 0 w 1390905"/>
              <a:gd name="connsiteY7" fmla="*/ 231822 h 1390905"/>
              <a:gd name="connsiteX8" fmla="*/ 231822 w 1390905"/>
              <a:gd name="connsiteY8" fmla="*/ 0 h 139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0905" h="1390905">
                <a:moveTo>
                  <a:pt x="0" y="1159083"/>
                </a:moveTo>
                <a:lnTo>
                  <a:pt x="0" y="0"/>
                </a:lnTo>
                <a:lnTo>
                  <a:pt x="0" y="0"/>
                </a:lnTo>
                <a:lnTo>
                  <a:pt x="1159083" y="0"/>
                </a:lnTo>
                <a:cubicBezTo>
                  <a:pt x="1287115" y="0"/>
                  <a:pt x="1390905" y="103790"/>
                  <a:pt x="1390905" y="231822"/>
                </a:cubicBezTo>
                <a:lnTo>
                  <a:pt x="1390905" y="1390905"/>
                </a:lnTo>
                <a:lnTo>
                  <a:pt x="1390905" y="1390905"/>
                </a:lnTo>
                <a:lnTo>
                  <a:pt x="231822" y="1390905"/>
                </a:lnTo>
                <a:cubicBezTo>
                  <a:pt x="103790" y="1390905"/>
                  <a:pt x="0" y="1287115"/>
                  <a:pt x="0" y="1159083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id-ID" sz="2255" kern="0">
              <a:solidFill>
                <a:schemeClr val="bg1"/>
              </a:solidFill>
            </a:endParaRPr>
          </a:p>
        </p:txBody>
      </p:sp>
      <p:sp>
        <p:nvSpPr>
          <p:cNvPr id="6" name="Freeform 55"/>
          <p:cNvSpPr/>
          <p:nvPr/>
        </p:nvSpPr>
        <p:spPr bwMode="auto">
          <a:xfrm>
            <a:off x="3771809" y="1453745"/>
            <a:ext cx="620054" cy="589357"/>
          </a:xfrm>
          <a:custGeom>
            <a:avLst/>
            <a:gdLst>
              <a:gd name="T0" fmla="*/ 137 w 303"/>
              <a:gd name="T1" fmla="*/ 288 h 288"/>
              <a:gd name="T2" fmla="*/ 0 w 303"/>
              <a:gd name="T3" fmla="*/ 174 h 288"/>
              <a:gd name="T4" fmla="*/ 2 w 303"/>
              <a:gd name="T5" fmla="*/ 15 h 288"/>
              <a:gd name="T6" fmla="*/ 54 w 303"/>
              <a:gd name="T7" fmla="*/ 10 h 288"/>
              <a:gd name="T8" fmla="*/ 85 w 303"/>
              <a:gd name="T9" fmla="*/ 43 h 288"/>
              <a:gd name="T10" fmla="*/ 106 w 303"/>
              <a:gd name="T11" fmla="*/ 22 h 288"/>
              <a:gd name="T12" fmla="*/ 128 w 303"/>
              <a:gd name="T13" fmla="*/ 0 h 288"/>
              <a:gd name="T14" fmla="*/ 303 w 303"/>
              <a:gd name="T15" fmla="*/ 150 h 288"/>
              <a:gd name="T16" fmla="*/ 137 w 303"/>
              <a:gd name="T17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288">
                <a:moveTo>
                  <a:pt x="137" y="288"/>
                </a:moveTo>
                <a:lnTo>
                  <a:pt x="0" y="174"/>
                </a:lnTo>
                <a:lnTo>
                  <a:pt x="2" y="15"/>
                </a:lnTo>
                <a:lnTo>
                  <a:pt x="54" y="10"/>
                </a:lnTo>
                <a:lnTo>
                  <a:pt x="85" y="43"/>
                </a:lnTo>
                <a:lnTo>
                  <a:pt x="106" y="22"/>
                </a:lnTo>
                <a:lnTo>
                  <a:pt x="128" y="0"/>
                </a:lnTo>
                <a:lnTo>
                  <a:pt x="303" y="150"/>
                </a:lnTo>
                <a:lnTo>
                  <a:pt x="137" y="288"/>
                </a:lnTo>
                <a:close/>
              </a:path>
            </a:pathLst>
          </a:custGeom>
          <a:gradFill flip="none" rotWithShape="1">
            <a:gsLst>
              <a:gs pos="73000">
                <a:srgbClr val="0D0D0D">
                  <a:alpha val="0"/>
                </a:srgb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  <a:gs pos="0">
                <a:schemeClr val="tx1">
                  <a:lumMod val="95000"/>
                  <a:lumOff val="5000"/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7" name="Freeform 56"/>
          <p:cNvSpPr>
            <a:spLocks noEditPoints="1"/>
          </p:cNvSpPr>
          <p:nvPr/>
        </p:nvSpPr>
        <p:spPr bwMode="auto">
          <a:xfrm>
            <a:off x="3747710" y="1450071"/>
            <a:ext cx="149169" cy="373759"/>
          </a:xfrm>
          <a:custGeom>
            <a:avLst/>
            <a:gdLst>
              <a:gd name="T0" fmla="*/ 77593 w 31"/>
              <a:gd name="T1" fmla="*/ 0 h 77"/>
              <a:gd name="T2" fmla="*/ 127801 w 31"/>
              <a:gd name="T3" fmla="*/ 23033 h 77"/>
              <a:gd name="T4" fmla="*/ 141494 w 31"/>
              <a:gd name="T5" fmla="*/ 82918 h 77"/>
              <a:gd name="T6" fmla="*/ 141494 w 31"/>
              <a:gd name="T7" fmla="*/ 290212 h 77"/>
              <a:gd name="T8" fmla="*/ 123237 w 31"/>
              <a:gd name="T9" fmla="*/ 340883 h 77"/>
              <a:gd name="T10" fmla="*/ 73029 w 31"/>
              <a:gd name="T11" fmla="*/ 354703 h 77"/>
              <a:gd name="T12" fmla="*/ 9129 w 31"/>
              <a:gd name="T13" fmla="*/ 331670 h 77"/>
              <a:gd name="T14" fmla="*/ 0 w 31"/>
              <a:gd name="T15" fmla="*/ 262572 h 77"/>
              <a:gd name="T16" fmla="*/ 0 w 31"/>
              <a:gd name="T17" fmla="*/ 96737 h 77"/>
              <a:gd name="T18" fmla="*/ 13693 w 31"/>
              <a:gd name="T19" fmla="*/ 27639 h 77"/>
              <a:gd name="T20" fmla="*/ 77593 w 31"/>
              <a:gd name="T21" fmla="*/ 0 h 77"/>
              <a:gd name="T22" fmla="*/ 73029 w 31"/>
              <a:gd name="T23" fmla="*/ 322457 h 77"/>
              <a:gd name="T24" fmla="*/ 100415 w 31"/>
              <a:gd name="T25" fmla="*/ 271785 h 77"/>
              <a:gd name="T26" fmla="*/ 100415 w 31"/>
              <a:gd name="T27" fmla="*/ 78311 h 77"/>
              <a:gd name="T28" fmla="*/ 73029 w 31"/>
              <a:gd name="T29" fmla="*/ 32246 h 77"/>
              <a:gd name="T30" fmla="*/ 41079 w 31"/>
              <a:gd name="T31" fmla="*/ 78311 h 77"/>
              <a:gd name="T32" fmla="*/ 41079 w 31"/>
              <a:gd name="T33" fmla="*/ 92131 h 77"/>
              <a:gd name="T34" fmla="*/ 41079 w 31"/>
              <a:gd name="T35" fmla="*/ 105950 h 77"/>
              <a:gd name="T36" fmla="*/ 41079 w 31"/>
              <a:gd name="T37" fmla="*/ 161229 h 77"/>
              <a:gd name="T38" fmla="*/ 41079 w 31"/>
              <a:gd name="T39" fmla="*/ 221114 h 77"/>
              <a:gd name="T40" fmla="*/ 41079 w 31"/>
              <a:gd name="T41" fmla="*/ 271785 h 77"/>
              <a:gd name="T42" fmla="*/ 73029 w 31"/>
              <a:gd name="T43" fmla="*/ 322457 h 7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1" h="77">
                <a:moveTo>
                  <a:pt x="17" y="0"/>
                </a:moveTo>
                <a:cubicBezTo>
                  <a:pt x="22" y="0"/>
                  <a:pt x="26" y="2"/>
                  <a:pt x="28" y="5"/>
                </a:cubicBezTo>
                <a:cubicBezTo>
                  <a:pt x="30" y="8"/>
                  <a:pt x="31" y="12"/>
                  <a:pt x="31" y="18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7"/>
                  <a:pt x="30" y="71"/>
                  <a:pt x="27" y="74"/>
                </a:cubicBezTo>
                <a:cubicBezTo>
                  <a:pt x="24" y="76"/>
                  <a:pt x="21" y="77"/>
                  <a:pt x="16" y="77"/>
                </a:cubicBezTo>
                <a:cubicBezTo>
                  <a:pt x="9" y="77"/>
                  <a:pt x="5" y="76"/>
                  <a:pt x="2" y="72"/>
                </a:cubicBezTo>
                <a:cubicBezTo>
                  <a:pt x="1" y="69"/>
                  <a:pt x="0" y="64"/>
                  <a:pt x="0" y="57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4"/>
                  <a:pt x="1" y="8"/>
                  <a:pt x="3" y="6"/>
                </a:cubicBezTo>
                <a:cubicBezTo>
                  <a:pt x="5" y="2"/>
                  <a:pt x="10" y="0"/>
                  <a:pt x="17" y="0"/>
                </a:cubicBezTo>
                <a:close/>
                <a:moveTo>
                  <a:pt x="16" y="70"/>
                </a:moveTo>
                <a:cubicBezTo>
                  <a:pt x="20" y="70"/>
                  <a:pt x="22" y="66"/>
                  <a:pt x="22" y="59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0"/>
                  <a:pt x="20" y="7"/>
                  <a:pt x="16" y="7"/>
                </a:cubicBezTo>
                <a:cubicBezTo>
                  <a:pt x="11" y="7"/>
                  <a:pt x="9" y="11"/>
                  <a:pt x="9" y="17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6"/>
                  <a:pt x="11" y="70"/>
                  <a:pt x="16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8" name="Freeform 57"/>
          <p:cNvSpPr/>
          <p:nvPr/>
        </p:nvSpPr>
        <p:spPr bwMode="auto">
          <a:xfrm>
            <a:off x="3945485" y="1453422"/>
            <a:ext cx="88830" cy="370408"/>
          </a:xfrm>
          <a:custGeom>
            <a:avLst/>
            <a:gdLst>
              <a:gd name="T0" fmla="*/ 0 w 18"/>
              <a:gd name="T1" fmla="*/ 50777 h 76"/>
              <a:gd name="T2" fmla="*/ 50934 w 18"/>
              <a:gd name="T3" fmla="*/ 0 h 76"/>
              <a:gd name="T4" fmla="*/ 83346 w 18"/>
              <a:gd name="T5" fmla="*/ 0 h 76"/>
              <a:gd name="T6" fmla="*/ 83346 w 18"/>
              <a:gd name="T7" fmla="*/ 350826 h 76"/>
              <a:gd name="T8" fmla="*/ 37043 w 18"/>
              <a:gd name="T9" fmla="*/ 350826 h 76"/>
              <a:gd name="T10" fmla="*/ 37043 w 18"/>
              <a:gd name="T11" fmla="*/ 87707 h 76"/>
              <a:gd name="T12" fmla="*/ 0 w 18"/>
              <a:gd name="T13" fmla="*/ 87707 h 76"/>
              <a:gd name="T14" fmla="*/ 0 w 18"/>
              <a:gd name="T15" fmla="*/ 50777 h 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8" h="76">
                <a:moveTo>
                  <a:pt x="0" y="11"/>
                </a:moveTo>
                <a:cubicBezTo>
                  <a:pt x="7" y="10"/>
                  <a:pt x="10" y="7"/>
                  <a:pt x="1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76"/>
                  <a:pt x="18" y="76"/>
                  <a:pt x="18" y="76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19"/>
                  <a:pt x="8" y="19"/>
                  <a:pt x="8" y="19"/>
                </a:cubicBezTo>
                <a:cubicBezTo>
                  <a:pt x="0" y="19"/>
                  <a:pt x="0" y="19"/>
                  <a:pt x="0" y="19"/>
                </a:cubicBez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9" name="Freeform 58"/>
          <p:cNvSpPr/>
          <p:nvPr/>
        </p:nvSpPr>
        <p:spPr bwMode="auto">
          <a:xfrm>
            <a:off x="7753897" y="1453308"/>
            <a:ext cx="634379" cy="583219"/>
          </a:xfrm>
          <a:custGeom>
            <a:avLst/>
            <a:gdLst>
              <a:gd name="T0" fmla="*/ 137 w 310"/>
              <a:gd name="T1" fmla="*/ 285 h 285"/>
              <a:gd name="T2" fmla="*/ 0 w 310"/>
              <a:gd name="T3" fmla="*/ 171 h 285"/>
              <a:gd name="T4" fmla="*/ 2 w 310"/>
              <a:gd name="T5" fmla="*/ 12 h 285"/>
              <a:gd name="T6" fmla="*/ 54 w 310"/>
              <a:gd name="T7" fmla="*/ 7 h 285"/>
              <a:gd name="T8" fmla="*/ 87 w 310"/>
              <a:gd name="T9" fmla="*/ 40 h 285"/>
              <a:gd name="T10" fmla="*/ 97 w 310"/>
              <a:gd name="T11" fmla="*/ 7 h 285"/>
              <a:gd name="T12" fmla="*/ 137 w 310"/>
              <a:gd name="T13" fmla="*/ 0 h 285"/>
              <a:gd name="T14" fmla="*/ 310 w 310"/>
              <a:gd name="T15" fmla="*/ 150 h 285"/>
              <a:gd name="T16" fmla="*/ 137 w 310"/>
              <a:gd name="T17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" h="285">
                <a:moveTo>
                  <a:pt x="137" y="285"/>
                </a:moveTo>
                <a:lnTo>
                  <a:pt x="0" y="171"/>
                </a:lnTo>
                <a:lnTo>
                  <a:pt x="2" y="12"/>
                </a:lnTo>
                <a:lnTo>
                  <a:pt x="54" y="7"/>
                </a:lnTo>
                <a:lnTo>
                  <a:pt x="87" y="40"/>
                </a:lnTo>
                <a:lnTo>
                  <a:pt x="97" y="7"/>
                </a:lnTo>
                <a:lnTo>
                  <a:pt x="137" y="0"/>
                </a:lnTo>
                <a:lnTo>
                  <a:pt x="310" y="150"/>
                </a:lnTo>
                <a:lnTo>
                  <a:pt x="137" y="285"/>
                </a:lnTo>
                <a:close/>
              </a:path>
            </a:pathLst>
          </a:custGeom>
          <a:gradFill flip="none" rotWithShape="1">
            <a:gsLst>
              <a:gs pos="73000">
                <a:srgbClr val="0D0D0D">
                  <a:alpha val="0"/>
                </a:srgb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  <a:gs pos="0">
                <a:schemeClr val="tx1">
                  <a:lumMod val="95000"/>
                  <a:lumOff val="5000"/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defTabSz="1146175">
              <a:defRPr/>
            </a:pPr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0" name="Freeform 59"/>
          <p:cNvSpPr>
            <a:spLocks noEditPoints="1"/>
          </p:cNvSpPr>
          <p:nvPr/>
        </p:nvSpPr>
        <p:spPr bwMode="auto">
          <a:xfrm>
            <a:off x="7730015" y="1443367"/>
            <a:ext cx="149169" cy="373759"/>
          </a:xfrm>
          <a:custGeom>
            <a:avLst/>
            <a:gdLst>
              <a:gd name="T0" fmla="*/ 77593 w 31"/>
              <a:gd name="T1" fmla="*/ 0 h 77"/>
              <a:gd name="T2" fmla="*/ 127801 w 31"/>
              <a:gd name="T3" fmla="*/ 23033 h 77"/>
              <a:gd name="T4" fmla="*/ 141494 w 31"/>
              <a:gd name="T5" fmla="*/ 82918 h 77"/>
              <a:gd name="T6" fmla="*/ 141494 w 31"/>
              <a:gd name="T7" fmla="*/ 285605 h 77"/>
              <a:gd name="T8" fmla="*/ 123237 w 31"/>
              <a:gd name="T9" fmla="*/ 336277 h 77"/>
              <a:gd name="T10" fmla="*/ 73029 w 31"/>
              <a:gd name="T11" fmla="*/ 354703 h 77"/>
              <a:gd name="T12" fmla="*/ 13693 w 31"/>
              <a:gd name="T13" fmla="*/ 327064 h 77"/>
              <a:gd name="T14" fmla="*/ 0 w 31"/>
              <a:gd name="T15" fmla="*/ 257966 h 77"/>
              <a:gd name="T16" fmla="*/ 0 w 31"/>
              <a:gd name="T17" fmla="*/ 96737 h 77"/>
              <a:gd name="T18" fmla="*/ 13693 w 31"/>
              <a:gd name="T19" fmla="*/ 23033 h 77"/>
              <a:gd name="T20" fmla="*/ 77593 w 31"/>
              <a:gd name="T21" fmla="*/ 0 h 77"/>
              <a:gd name="T22" fmla="*/ 73029 w 31"/>
              <a:gd name="T23" fmla="*/ 322457 h 77"/>
              <a:gd name="T24" fmla="*/ 100415 w 31"/>
              <a:gd name="T25" fmla="*/ 271785 h 77"/>
              <a:gd name="T26" fmla="*/ 100415 w 31"/>
              <a:gd name="T27" fmla="*/ 78311 h 77"/>
              <a:gd name="T28" fmla="*/ 73029 w 31"/>
              <a:gd name="T29" fmla="*/ 32246 h 77"/>
              <a:gd name="T30" fmla="*/ 41079 w 31"/>
              <a:gd name="T31" fmla="*/ 78311 h 77"/>
              <a:gd name="T32" fmla="*/ 41079 w 31"/>
              <a:gd name="T33" fmla="*/ 92131 h 77"/>
              <a:gd name="T34" fmla="*/ 41079 w 31"/>
              <a:gd name="T35" fmla="*/ 105950 h 77"/>
              <a:gd name="T36" fmla="*/ 41079 w 31"/>
              <a:gd name="T37" fmla="*/ 161229 h 77"/>
              <a:gd name="T38" fmla="*/ 41079 w 31"/>
              <a:gd name="T39" fmla="*/ 221114 h 77"/>
              <a:gd name="T40" fmla="*/ 41079 w 31"/>
              <a:gd name="T41" fmla="*/ 271785 h 77"/>
              <a:gd name="T42" fmla="*/ 73029 w 31"/>
              <a:gd name="T43" fmla="*/ 322457 h 7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1" h="77">
                <a:moveTo>
                  <a:pt x="17" y="0"/>
                </a:moveTo>
                <a:cubicBezTo>
                  <a:pt x="22" y="0"/>
                  <a:pt x="26" y="1"/>
                  <a:pt x="28" y="5"/>
                </a:cubicBezTo>
                <a:cubicBezTo>
                  <a:pt x="30" y="8"/>
                  <a:pt x="31" y="12"/>
                  <a:pt x="31" y="18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7"/>
                  <a:pt x="30" y="71"/>
                  <a:pt x="27" y="73"/>
                </a:cubicBezTo>
                <a:cubicBezTo>
                  <a:pt x="25" y="76"/>
                  <a:pt x="21" y="77"/>
                  <a:pt x="16" y="77"/>
                </a:cubicBezTo>
                <a:cubicBezTo>
                  <a:pt x="9" y="77"/>
                  <a:pt x="5" y="75"/>
                  <a:pt x="3" y="71"/>
                </a:cubicBezTo>
                <a:cubicBezTo>
                  <a:pt x="1" y="69"/>
                  <a:pt x="0" y="64"/>
                  <a:pt x="0" y="5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3"/>
                  <a:pt x="1" y="8"/>
                  <a:pt x="3" y="5"/>
                </a:cubicBezTo>
                <a:cubicBezTo>
                  <a:pt x="5" y="2"/>
                  <a:pt x="10" y="0"/>
                  <a:pt x="17" y="0"/>
                </a:cubicBezTo>
                <a:close/>
                <a:moveTo>
                  <a:pt x="16" y="70"/>
                </a:moveTo>
                <a:cubicBezTo>
                  <a:pt x="20" y="70"/>
                  <a:pt x="22" y="66"/>
                  <a:pt x="22" y="59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0"/>
                  <a:pt x="20" y="7"/>
                  <a:pt x="16" y="7"/>
                </a:cubicBezTo>
                <a:cubicBezTo>
                  <a:pt x="11" y="7"/>
                  <a:pt x="9" y="10"/>
                  <a:pt x="9" y="17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6"/>
                  <a:pt x="11" y="70"/>
                  <a:pt x="16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1" name="Freeform 60"/>
          <p:cNvSpPr/>
          <p:nvPr/>
        </p:nvSpPr>
        <p:spPr bwMode="auto">
          <a:xfrm>
            <a:off x="7907679" y="1443367"/>
            <a:ext cx="150845" cy="373759"/>
          </a:xfrm>
          <a:custGeom>
            <a:avLst/>
            <a:gdLst>
              <a:gd name="T0" fmla="*/ 0 w 31"/>
              <a:gd name="T1" fmla="*/ 73705 h 77"/>
              <a:gd name="T2" fmla="*/ 18507 w 31"/>
              <a:gd name="T3" fmla="*/ 18426 h 77"/>
              <a:gd name="T4" fmla="*/ 74029 w 31"/>
              <a:gd name="T5" fmla="*/ 0 h 77"/>
              <a:gd name="T6" fmla="*/ 134178 w 31"/>
              <a:gd name="T7" fmla="*/ 27639 h 77"/>
              <a:gd name="T8" fmla="*/ 143432 w 31"/>
              <a:gd name="T9" fmla="*/ 101344 h 77"/>
              <a:gd name="T10" fmla="*/ 138805 w 31"/>
              <a:gd name="T11" fmla="*/ 138196 h 77"/>
              <a:gd name="T12" fmla="*/ 124925 w 31"/>
              <a:gd name="T13" fmla="*/ 175048 h 77"/>
              <a:gd name="T14" fmla="*/ 83283 w 31"/>
              <a:gd name="T15" fmla="*/ 239540 h 77"/>
              <a:gd name="T16" fmla="*/ 50895 w 31"/>
              <a:gd name="T17" fmla="*/ 313244 h 77"/>
              <a:gd name="T18" fmla="*/ 143432 w 31"/>
              <a:gd name="T19" fmla="*/ 313244 h 77"/>
              <a:gd name="T20" fmla="*/ 143432 w 31"/>
              <a:gd name="T21" fmla="*/ 350096 h 77"/>
              <a:gd name="T22" fmla="*/ 37015 w 31"/>
              <a:gd name="T23" fmla="*/ 354703 h 77"/>
              <a:gd name="T24" fmla="*/ 0 w 31"/>
              <a:gd name="T25" fmla="*/ 350096 h 77"/>
              <a:gd name="T26" fmla="*/ 0 w 31"/>
              <a:gd name="T27" fmla="*/ 350096 h 77"/>
              <a:gd name="T28" fmla="*/ 23134 w 31"/>
              <a:gd name="T29" fmla="*/ 253359 h 77"/>
              <a:gd name="T30" fmla="*/ 78656 w 31"/>
              <a:gd name="T31" fmla="*/ 170442 h 77"/>
              <a:gd name="T32" fmla="*/ 97164 w 31"/>
              <a:gd name="T33" fmla="*/ 92131 h 77"/>
              <a:gd name="T34" fmla="*/ 97164 w 31"/>
              <a:gd name="T35" fmla="*/ 87524 h 77"/>
              <a:gd name="T36" fmla="*/ 97164 w 31"/>
              <a:gd name="T37" fmla="*/ 78311 h 77"/>
              <a:gd name="T38" fmla="*/ 97164 w 31"/>
              <a:gd name="T39" fmla="*/ 55278 h 77"/>
              <a:gd name="T40" fmla="*/ 69403 w 31"/>
              <a:gd name="T41" fmla="*/ 32246 h 77"/>
              <a:gd name="T42" fmla="*/ 46268 w 31"/>
              <a:gd name="T43" fmla="*/ 73705 h 77"/>
              <a:gd name="T44" fmla="*/ 46268 w 31"/>
              <a:gd name="T45" fmla="*/ 87524 h 77"/>
              <a:gd name="T46" fmla="*/ 46268 w 31"/>
              <a:gd name="T47" fmla="*/ 96737 h 77"/>
              <a:gd name="T48" fmla="*/ 46268 w 31"/>
              <a:gd name="T49" fmla="*/ 105950 h 77"/>
              <a:gd name="T50" fmla="*/ 46268 w 31"/>
              <a:gd name="T51" fmla="*/ 119770 h 77"/>
              <a:gd name="T52" fmla="*/ 0 w 31"/>
              <a:gd name="T53" fmla="*/ 119770 h 77"/>
              <a:gd name="T54" fmla="*/ 0 w 31"/>
              <a:gd name="T55" fmla="*/ 73705 h 7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1" h="77">
                <a:moveTo>
                  <a:pt x="0" y="16"/>
                </a:moveTo>
                <a:cubicBezTo>
                  <a:pt x="0" y="10"/>
                  <a:pt x="2" y="6"/>
                  <a:pt x="4" y="4"/>
                </a:cubicBezTo>
                <a:cubicBezTo>
                  <a:pt x="6" y="1"/>
                  <a:pt x="10" y="0"/>
                  <a:pt x="16" y="0"/>
                </a:cubicBezTo>
                <a:cubicBezTo>
                  <a:pt x="23" y="0"/>
                  <a:pt x="27" y="2"/>
                  <a:pt x="29" y="6"/>
                </a:cubicBezTo>
                <a:cubicBezTo>
                  <a:pt x="30" y="9"/>
                  <a:pt x="31" y="14"/>
                  <a:pt x="31" y="22"/>
                </a:cubicBezTo>
                <a:cubicBezTo>
                  <a:pt x="31" y="25"/>
                  <a:pt x="31" y="28"/>
                  <a:pt x="30" y="30"/>
                </a:cubicBezTo>
                <a:cubicBezTo>
                  <a:pt x="30" y="32"/>
                  <a:pt x="29" y="35"/>
                  <a:pt x="27" y="38"/>
                </a:cubicBezTo>
                <a:cubicBezTo>
                  <a:pt x="18" y="52"/>
                  <a:pt x="18" y="52"/>
                  <a:pt x="18" y="52"/>
                </a:cubicBezTo>
                <a:cubicBezTo>
                  <a:pt x="14" y="58"/>
                  <a:pt x="12" y="63"/>
                  <a:pt x="11" y="68"/>
                </a:cubicBezTo>
                <a:cubicBezTo>
                  <a:pt x="31" y="68"/>
                  <a:pt x="31" y="68"/>
                  <a:pt x="31" y="68"/>
                </a:cubicBezTo>
                <a:cubicBezTo>
                  <a:pt x="31" y="76"/>
                  <a:pt x="31" y="76"/>
                  <a:pt x="31" y="76"/>
                </a:cubicBezTo>
                <a:cubicBezTo>
                  <a:pt x="8" y="77"/>
                  <a:pt x="8" y="77"/>
                  <a:pt x="8" y="77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8"/>
                  <a:pt x="2" y="61"/>
                  <a:pt x="5" y="55"/>
                </a:cubicBezTo>
                <a:cubicBezTo>
                  <a:pt x="7" y="51"/>
                  <a:pt x="11" y="45"/>
                  <a:pt x="17" y="37"/>
                </a:cubicBezTo>
                <a:cubicBezTo>
                  <a:pt x="20" y="32"/>
                  <a:pt x="21" y="27"/>
                  <a:pt x="21" y="20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5"/>
                  <a:pt x="21" y="13"/>
                  <a:pt x="21" y="12"/>
                </a:cubicBezTo>
                <a:cubicBezTo>
                  <a:pt x="20" y="9"/>
                  <a:pt x="18" y="7"/>
                  <a:pt x="15" y="7"/>
                </a:cubicBezTo>
                <a:cubicBezTo>
                  <a:pt x="11" y="7"/>
                  <a:pt x="10" y="10"/>
                  <a:pt x="10" y="16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6"/>
                  <a:pt x="10" y="26"/>
                  <a:pt x="10" y="26"/>
                </a:cubicBezTo>
                <a:cubicBezTo>
                  <a:pt x="0" y="26"/>
                  <a:pt x="0" y="26"/>
                  <a:pt x="0" y="26"/>
                </a:cubicBezTo>
                <a:lnTo>
                  <a:pt x="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89243" y="5065634"/>
            <a:ext cx="892343" cy="892343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90161" y="5165687"/>
            <a:ext cx="690534" cy="692210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14" name="Freeform 61"/>
          <p:cNvSpPr/>
          <p:nvPr/>
        </p:nvSpPr>
        <p:spPr bwMode="auto">
          <a:xfrm>
            <a:off x="3747206" y="5322535"/>
            <a:ext cx="634379" cy="585266"/>
          </a:xfrm>
          <a:custGeom>
            <a:avLst/>
            <a:gdLst>
              <a:gd name="T0" fmla="*/ 140 w 310"/>
              <a:gd name="T1" fmla="*/ 286 h 286"/>
              <a:gd name="T2" fmla="*/ 0 w 310"/>
              <a:gd name="T3" fmla="*/ 172 h 286"/>
              <a:gd name="T4" fmla="*/ 2 w 310"/>
              <a:gd name="T5" fmla="*/ 12 h 286"/>
              <a:gd name="T6" fmla="*/ 57 w 310"/>
              <a:gd name="T7" fmla="*/ 7 h 286"/>
              <a:gd name="T8" fmla="*/ 88 w 310"/>
              <a:gd name="T9" fmla="*/ 41 h 286"/>
              <a:gd name="T10" fmla="*/ 97 w 310"/>
              <a:gd name="T11" fmla="*/ 7 h 286"/>
              <a:gd name="T12" fmla="*/ 135 w 310"/>
              <a:gd name="T13" fmla="*/ 0 h 286"/>
              <a:gd name="T14" fmla="*/ 310 w 310"/>
              <a:gd name="T15" fmla="*/ 150 h 286"/>
              <a:gd name="T16" fmla="*/ 140 w 310"/>
              <a:gd name="T17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" h="286">
                <a:moveTo>
                  <a:pt x="140" y="286"/>
                </a:moveTo>
                <a:lnTo>
                  <a:pt x="0" y="172"/>
                </a:lnTo>
                <a:lnTo>
                  <a:pt x="2" y="12"/>
                </a:lnTo>
                <a:lnTo>
                  <a:pt x="57" y="7"/>
                </a:lnTo>
                <a:lnTo>
                  <a:pt x="88" y="41"/>
                </a:lnTo>
                <a:lnTo>
                  <a:pt x="97" y="7"/>
                </a:lnTo>
                <a:lnTo>
                  <a:pt x="135" y="0"/>
                </a:lnTo>
                <a:lnTo>
                  <a:pt x="310" y="150"/>
                </a:lnTo>
                <a:lnTo>
                  <a:pt x="140" y="286"/>
                </a:lnTo>
                <a:close/>
              </a:path>
            </a:pathLst>
          </a:custGeom>
          <a:gradFill flip="none" rotWithShape="1">
            <a:gsLst>
              <a:gs pos="73000">
                <a:srgbClr val="0D0D0D">
                  <a:alpha val="0"/>
                </a:srgb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  <a:gs pos="0">
                <a:schemeClr val="tx1">
                  <a:lumMod val="95000"/>
                  <a:lumOff val="5000"/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15" name="Freeform 62"/>
          <p:cNvSpPr>
            <a:spLocks noEditPoints="1"/>
          </p:cNvSpPr>
          <p:nvPr/>
        </p:nvSpPr>
        <p:spPr bwMode="auto">
          <a:xfrm>
            <a:off x="3722570" y="5314856"/>
            <a:ext cx="150845" cy="373760"/>
          </a:xfrm>
          <a:custGeom>
            <a:avLst/>
            <a:gdLst>
              <a:gd name="T0" fmla="*/ 78656 w 31"/>
              <a:gd name="T1" fmla="*/ 0 h 77"/>
              <a:gd name="T2" fmla="*/ 134178 w 31"/>
              <a:gd name="T3" fmla="*/ 23033 h 77"/>
              <a:gd name="T4" fmla="*/ 143432 w 31"/>
              <a:gd name="T5" fmla="*/ 82918 h 77"/>
              <a:gd name="T6" fmla="*/ 143432 w 31"/>
              <a:gd name="T7" fmla="*/ 285605 h 77"/>
              <a:gd name="T8" fmla="*/ 124925 w 31"/>
              <a:gd name="T9" fmla="*/ 336277 h 77"/>
              <a:gd name="T10" fmla="*/ 74029 w 31"/>
              <a:gd name="T11" fmla="*/ 354703 h 77"/>
              <a:gd name="T12" fmla="*/ 13881 w 31"/>
              <a:gd name="T13" fmla="*/ 331670 h 77"/>
              <a:gd name="T14" fmla="*/ 0 w 31"/>
              <a:gd name="T15" fmla="*/ 257966 h 77"/>
              <a:gd name="T16" fmla="*/ 0 w 31"/>
              <a:gd name="T17" fmla="*/ 96737 h 77"/>
              <a:gd name="T18" fmla="*/ 13881 w 31"/>
              <a:gd name="T19" fmla="*/ 23033 h 77"/>
              <a:gd name="T20" fmla="*/ 78656 w 31"/>
              <a:gd name="T21" fmla="*/ 0 h 77"/>
              <a:gd name="T22" fmla="*/ 74029 w 31"/>
              <a:gd name="T23" fmla="*/ 322457 h 77"/>
              <a:gd name="T24" fmla="*/ 106417 w 31"/>
              <a:gd name="T25" fmla="*/ 271785 h 77"/>
              <a:gd name="T26" fmla="*/ 106417 w 31"/>
              <a:gd name="T27" fmla="*/ 78311 h 77"/>
              <a:gd name="T28" fmla="*/ 74029 w 31"/>
              <a:gd name="T29" fmla="*/ 32246 h 77"/>
              <a:gd name="T30" fmla="*/ 41642 w 31"/>
              <a:gd name="T31" fmla="*/ 78311 h 77"/>
              <a:gd name="T32" fmla="*/ 41642 w 31"/>
              <a:gd name="T33" fmla="*/ 92131 h 77"/>
              <a:gd name="T34" fmla="*/ 41642 w 31"/>
              <a:gd name="T35" fmla="*/ 105950 h 77"/>
              <a:gd name="T36" fmla="*/ 41642 w 31"/>
              <a:gd name="T37" fmla="*/ 161229 h 77"/>
              <a:gd name="T38" fmla="*/ 41642 w 31"/>
              <a:gd name="T39" fmla="*/ 221114 h 77"/>
              <a:gd name="T40" fmla="*/ 41642 w 31"/>
              <a:gd name="T41" fmla="*/ 271785 h 77"/>
              <a:gd name="T42" fmla="*/ 74029 w 31"/>
              <a:gd name="T43" fmla="*/ 322457 h 7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1" h="77">
                <a:moveTo>
                  <a:pt x="17" y="0"/>
                </a:moveTo>
                <a:cubicBezTo>
                  <a:pt x="22" y="0"/>
                  <a:pt x="26" y="2"/>
                  <a:pt x="29" y="5"/>
                </a:cubicBezTo>
                <a:cubicBezTo>
                  <a:pt x="30" y="8"/>
                  <a:pt x="31" y="12"/>
                  <a:pt x="31" y="18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7"/>
                  <a:pt x="30" y="71"/>
                  <a:pt x="27" y="73"/>
                </a:cubicBezTo>
                <a:cubicBezTo>
                  <a:pt x="25" y="76"/>
                  <a:pt x="21" y="77"/>
                  <a:pt x="16" y="77"/>
                </a:cubicBezTo>
                <a:cubicBezTo>
                  <a:pt x="10" y="77"/>
                  <a:pt x="5" y="75"/>
                  <a:pt x="3" y="72"/>
                </a:cubicBezTo>
                <a:cubicBezTo>
                  <a:pt x="1" y="69"/>
                  <a:pt x="0" y="64"/>
                  <a:pt x="0" y="5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4"/>
                  <a:pt x="1" y="8"/>
                  <a:pt x="3" y="5"/>
                </a:cubicBezTo>
                <a:cubicBezTo>
                  <a:pt x="5" y="2"/>
                  <a:pt x="10" y="0"/>
                  <a:pt x="17" y="0"/>
                </a:cubicBezTo>
                <a:close/>
                <a:moveTo>
                  <a:pt x="16" y="70"/>
                </a:moveTo>
                <a:cubicBezTo>
                  <a:pt x="20" y="70"/>
                  <a:pt x="23" y="66"/>
                  <a:pt x="23" y="59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0"/>
                  <a:pt x="20" y="7"/>
                  <a:pt x="16" y="7"/>
                </a:cubicBezTo>
                <a:cubicBezTo>
                  <a:pt x="12" y="7"/>
                  <a:pt x="9" y="10"/>
                  <a:pt x="9" y="17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6"/>
                  <a:pt x="12" y="70"/>
                  <a:pt x="16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6" name="Freeform 63"/>
          <p:cNvSpPr/>
          <p:nvPr/>
        </p:nvSpPr>
        <p:spPr bwMode="auto">
          <a:xfrm>
            <a:off x="3901908" y="5314856"/>
            <a:ext cx="145816" cy="373760"/>
          </a:xfrm>
          <a:custGeom>
            <a:avLst/>
            <a:gdLst>
              <a:gd name="T0" fmla="*/ 41285 w 30"/>
              <a:gd name="T1" fmla="*/ 248753 h 77"/>
              <a:gd name="T2" fmla="*/ 41285 w 30"/>
              <a:gd name="T3" fmla="*/ 285605 h 77"/>
              <a:gd name="T4" fmla="*/ 45872 w 30"/>
              <a:gd name="T5" fmla="*/ 313244 h 77"/>
              <a:gd name="T6" fmla="*/ 73396 w 30"/>
              <a:gd name="T7" fmla="*/ 322457 h 77"/>
              <a:gd name="T8" fmla="*/ 96332 w 30"/>
              <a:gd name="T9" fmla="*/ 299425 h 77"/>
              <a:gd name="T10" fmla="*/ 96332 w 30"/>
              <a:gd name="T11" fmla="*/ 267179 h 77"/>
              <a:gd name="T12" fmla="*/ 96332 w 30"/>
              <a:gd name="T13" fmla="*/ 239540 h 77"/>
              <a:gd name="T14" fmla="*/ 91745 w 30"/>
              <a:gd name="T15" fmla="*/ 198081 h 77"/>
              <a:gd name="T16" fmla="*/ 55047 w 30"/>
              <a:gd name="T17" fmla="*/ 179655 h 77"/>
              <a:gd name="T18" fmla="*/ 45872 w 30"/>
              <a:gd name="T19" fmla="*/ 179655 h 77"/>
              <a:gd name="T20" fmla="*/ 32111 w 30"/>
              <a:gd name="T21" fmla="*/ 184261 h 77"/>
              <a:gd name="T22" fmla="*/ 32111 w 30"/>
              <a:gd name="T23" fmla="*/ 142803 h 77"/>
              <a:gd name="T24" fmla="*/ 41285 w 30"/>
              <a:gd name="T25" fmla="*/ 142803 h 77"/>
              <a:gd name="T26" fmla="*/ 87157 w 30"/>
              <a:gd name="T27" fmla="*/ 101344 h 77"/>
              <a:gd name="T28" fmla="*/ 87157 w 30"/>
              <a:gd name="T29" fmla="*/ 64491 h 77"/>
              <a:gd name="T30" fmla="*/ 64221 w 30"/>
              <a:gd name="T31" fmla="*/ 32246 h 77"/>
              <a:gd name="T32" fmla="*/ 41285 w 30"/>
              <a:gd name="T33" fmla="*/ 69098 h 77"/>
              <a:gd name="T34" fmla="*/ 41285 w 30"/>
              <a:gd name="T35" fmla="*/ 78311 h 77"/>
              <a:gd name="T36" fmla="*/ 41285 w 30"/>
              <a:gd name="T37" fmla="*/ 87524 h 77"/>
              <a:gd name="T38" fmla="*/ 0 w 30"/>
              <a:gd name="T39" fmla="*/ 87524 h 77"/>
              <a:gd name="T40" fmla="*/ 0 w 30"/>
              <a:gd name="T41" fmla="*/ 55278 h 77"/>
              <a:gd name="T42" fmla="*/ 68809 w 30"/>
              <a:gd name="T43" fmla="*/ 0 h 77"/>
              <a:gd name="T44" fmla="*/ 133030 w 30"/>
              <a:gd name="T45" fmla="*/ 59885 h 77"/>
              <a:gd name="T46" fmla="*/ 133030 w 30"/>
              <a:gd name="T47" fmla="*/ 78311 h 77"/>
              <a:gd name="T48" fmla="*/ 133030 w 30"/>
              <a:gd name="T49" fmla="*/ 92131 h 77"/>
              <a:gd name="T50" fmla="*/ 100919 w 30"/>
              <a:gd name="T51" fmla="*/ 156622 h 77"/>
              <a:gd name="T52" fmla="*/ 128443 w 30"/>
              <a:gd name="T53" fmla="*/ 179655 h 77"/>
              <a:gd name="T54" fmla="*/ 137617 w 30"/>
              <a:gd name="T55" fmla="*/ 221114 h 77"/>
              <a:gd name="T56" fmla="*/ 137617 w 30"/>
              <a:gd name="T57" fmla="*/ 294818 h 77"/>
              <a:gd name="T58" fmla="*/ 64221 w 30"/>
              <a:gd name="T59" fmla="*/ 354703 h 77"/>
              <a:gd name="T60" fmla="*/ 0 w 30"/>
              <a:gd name="T61" fmla="*/ 294818 h 77"/>
              <a:gd name="T62" fmla="*/ 0 w 30"/>
              <a:gd name="T63" fmla="*/ 248753 h 77"/>
              <a:gd name="T64" fmla="*/ 41285 w 30"/>
              <a:gd name="T65" fmla="*/ 248753 h 7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0" h="77">
                <a:moveTo>
                  <a:pt x="9" y="54"/>
                </a:moveTo>
                <a:cubicBezTo>
                  <a:pt x="9" y="62"/>
                  <a:pt x="9" y="62"/>
                  <a:pt x="9" y="62"/>
                </a:cubicBezTo>
                <a:cubicBezTo>
                  <a:pt x="9" y="65"/>
                  <a:pt x="9" y="67"/>
                  <a:pt x="10" y="68"/>
                </a:cubicBezTo>
                <a:cubicBezTo>
                  <a:pt x="11" y="69"/>
                  <a:pt x="13" y="70"/>
                  <a:pt x="16" y="70"/>
                </a:cubicBezTo>
                <a:cubicBezTo>
                  <a:pt x="18" y="70"/>
                  <a:pt x="20" y="68"/>
                  <a:pt x="21" y="65"/>
                </a:cubicBezTo>
                <a:cubicBezTo>
                  <a:pt x="21" y="64"/>
                  <a:pt x="21" y="62"/>
                  <a:pt x="21" y="58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48"/>
                  <a:pt x="21" y="45"/>
                  <a:pt x="20" y="43"/>
                </a:cubicBezTo>
                <a:cubicBezTo>
                  <a:pt x="18" y="41"/>
                  <a:pt x="16" y="39"/>
                  <a:pt x="12" y="39"/>
                </a:cubicBezTo>
                <a:cubicBezTo>
                  <a:pt x="11" y="39"/>
                  <a:pt x="11" y="39"/>
                  <a:pt x="10" y="39"/>
                </a:cubicBezTo>
                <a:cubicBezTo>
                  <a:pt x="9" y="39"/>
                  <a:pt x="8" y="40"/>
                  <a:pt x="7" y="40"/>
                </a:cubicBezTo>
                <a:cubicBezTo>
                  <a:pt x="7" y="31"/>
                  <a:pt x="7" y="31"/>
                  <a:pt x="7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16" y="31"/>
                  <a:pt x="19" y="28"/>
                  <a:pt x="19" y="2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9"/>
                  <a:pt x="18" y="7"/>
                  <a:pt x="14" y="7"/>
                </a:cubicBezTo>
                <a:cubicBezTo>
                  <a:pt x="11" y="7"/>
                  <a:pt x="9" y="10"/>
                  <a:pt x="9" y="15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9"/>
                  <a:pt x="9" y="19"/>
                  <a:pt x="9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4"/>
                  <a:pt x="5" y="0"/>
                  <a:pt x="15" y="0"/>
                </a:cubicBezTo>
                <a:cubicBezTo>
                  <a:pt x="24" y="0"/>
                  <a:pt x="29" y="4"/>
                  <a:pt x="29" y="13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7"/>
                  <a:pt x="26" y="31"/>
                  <a:pt x="22" y="34"/>
                </a:cubicBezTo>
                <a:cubicBezTo>
                  <a:pt x="25" y="35"/>
                  <a:pt x="27" y="36"/>
                  <a:pt x="28" y="39"/>
                </a:cubicBezTo>
                <a:cubicBezTo>
                  <a:pt x="29" y="41"/>
                  <a:pt x="30" y="44"/>
                  <a:pt x="30" y="48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73"/>
                  <a:pt x="25" y="77"/>
                  <a:pt x="14" y="77"/>
                </a:cubicBezTo>
                <a:cubicBezTo>
                  <a:pt x="5" y="77"/>
                  <a:pt x="0" y="73"/>
                  <a:pt x="0" y="64"/>
                </a:cubicBezTo>
                <a:cubicBezTo>
                  <a:pt x="0" y="54"/>
                  <a:pt x="0" y="54"/>
                  <a:pt x="0" y="54"/>
                </a:cubicBezTo>
                <a:lnTo>
                  <a:pt x="9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5356" y="5017223"/>
            <a:ext cx="892343" cy="892343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555706" y="5117276"/>
            <a:ext cx="692210" cy="692210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19" name="Freeform 64"/>
          <p:cNvSpPr/>
          <p:nvPr/>
        </p:nvSpPr>
        <p:spPr bwMode="auto">
          <a:xfrm>
            <a:off x="7753261" y="5304438"/>
            <a:ext cx="644612" cy="589357"/>
          </a:xfrm>
          <a:custGeom>
            <a:avLst/>
            <a:gdLst>
              <a:gd name="T0" fmla="*/ 140 w 315"/>
              <a:gd name="T1" fmla="*/ 288 h 288"/>
              <a:gd name="T2" fmla="*/ 0 w 315"/>
              <a:gd name="T3" fmla="*/ 176 h 288"/>
              <a:gd name="T4" fmla="*/ 2 w 315"/>
              <a:gd name="T5" fmla="*/ 14 h 288"/>
              <a:gd name="T6" fmla="*/ 57 w 315"/>
              <a:gd name="T7" fmla="*/ 9 h 288"/>
              <a:gd name="T8" fmla="*/ 97 w 315"/>
              <a:gd name="T9" fmla="*/ 57 h 288"/>
              <a:gd name="T10" fmla="*/ 113 w 315"/>
              <a:gd name="T11" fmla="*/ 9 h 288"/>
              <a:gd name="T12" fmla="*/ 140 w 315"/>
              <a:gd name="T13" fmla="*/ 0 h 288"/>
              <a:gd name="T14" fmla="*/ 315 w 315"/>
              <a:gd name="T15" fmla="*/ 150 h 288"/>
              <a:gd name="T16" fmla="*/ 140 w 315"/>
              <a:gd name="T17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5" h="288">
                <a:moveTo>
                  <a:pt x="140" y="288"/>
                </a:moveTo>
                <a:lnTo>
                  <a:pt x="0" y="176"/>
                </a:lnTo>
                <a:lnTo>
                  <a:pt x="2" y="14"/>
                </a:lnTo>
                <a:lnTo>
                  <a:pt x="57" y="9"/>
                </a:lnTo>
                <a:lnTo>
                  <a:pt x="97" y="57"/>
                </a:lnTo>
                <a:lnTo>
                  <a:pt x="113" y="9"/>
                </a:lnTo>
                <a:lnTo>
                  <a:pt x="140" y="0"/>
                </a:lnTo>
                <a:lnTo>
                  <a:pt x="315" y="150"/>
                </a:lnTo>
                <a:lnTo>
                  <a:pt x="140" y="288"/>
                </a:lnTo>
                <a:close/>
              </a:path>
            </a:pathLst>
          </a:custGeom>
          <a:gradFill flip="none" rotWithShape="1">
            <a:gsLst>
              <a:gs pos="73000">
                <a:srgbClr val="0D0D0D">
                  <a:alpha val="0"/>
                </a:srgb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  <a:gs pos="0">
                <a:schemeClr val="tx1">
                  <a:lumMod val="95000"/>
                  <a:lumOff val="5000"/>
                  <a:alpha val="55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defTabSz="1146175">
              <a:defRPr/>
            </a:pPr>
            <a:endParaRPr lang="zh-CN" altLang="en-US" sz="2255" kern="0">
              <a:solidFill>
                <a:sysClr val="windowText" lastClr="000000"/>
              </a:solidFill>
            </a:endParaRPr>
          </a:p>
        </p:txBody>
      </p:sp>
      <p:sp>
        <p:nvSpPr>
          <p:cNvPr id="20" name="Freeform 65"/>
          <p:cNvSpPr>
            <a:spLocks noEditPoints="1"/>
          </p:cNvSpPr>
          <p:nvPr/>
        </p:nvSpPr>
        <p:spPr bwMode="auto">
          <a:xfrm>
            <a:off x="7728340" y="5298290"/>
            <a:ext cx="149170" cy="380464"/>
          </a:xfrm>
          <a:custGeom>
            <a:avLst/>
            <a:gdLst>
              <a:gd name="T0" fmla="*/ 77593 w 31"/>
              <a:gd name="T1" fmla="*/ 0 h 78"/>
              <a:gd name="T2" fmla="*/ 132365 w 31"/>
              <a:gd name="T3" fmla="*/ 23110 h 78"/>
              <a:gd name="T4" fmla="*/ 141494 w 31"/>
              <a:gd name="T5" fmla="*/ 83196 h 78"/>
              <a:gd name="T6" fmla="*/ 141494 w 31"/>
              <a:gd name="T7" fmla="*/ 291186 h 78"/>
              <a:gd name="T8" fmla="*/ 123237 w 31"/>
              <a:gd name="T9" fmla="*/ 342028 h 78"/>
              <a:gd name="T10" fmla="*/ 73029 w 31"/>
              <a:gd name="T11" fmla="*/ 360516 h 78"/>
              <a:gd name="T12" fmla="*/ 13693 w 31"/>
              <a:gd name="T13" fmla="*/ 332784 h 78"/>
              <a:gd name="T14" fmla="*/ 0 w 31"/>
              <a:gd name="T15" fmla="*/ 263454 h 78"/>
              <a:gd name="T16" fmla="*/ 0 w 31"/>
              <a:gd name="T17" fmla="*/ 97062 h 78"/>
              <a:gd name="T18" fmla="*/ 13693 w 31"/>
              <a:gd name="T19" fmla="*/ 27732 h 78"/>
              <a:gd name="T20" fmla="*/ 77593 w 31"/>
              <a:gd name="T21" fmla="*/ 0 h 78"/>
              <a:gd name="T22" fmla="*/ 73029 w 31"/>
              <a:gd name="T23" fmla="*/ 323540 h 78"/>
              <a:gd name="T24" fmla="*/ 104979 w 31"/>
              <a:gd name="T25" fmla="*/ 277320 h 78"/>
              <a:gd name="T26" fmla="*/ 104979 w 31"/>
              <a:gd name="T27" fmla="*/ 78574 h 78"/>
              <a:gd name="T28" fmla="*/ 73029 w 31"/>
              <a:gd name="T29" fmla="*/ 32354 h 78"/>
              <a:gd name="T30" fmla="*/ 41079 w 31"/>
              <a:gd name="T31" fmla="*/ 78574 h 78"/>
              <a:gd name="T32" fmla="*/ 41079 w 31"/>
              <a:gd name="T33" fmla="*/ 92440 h 78"/>
              <a:gd name="T34" fmla="*/ 41079 w 31"/>
              <a:gd name="T35" fmla="*/ 106306 h 78"/>
              <a:gd name="T36" fmla="*/ 41079 w 31"/>
              <a:gd name="T37" fmla="*/ 166392 h 78"/>
              <a:gd name="T38" fmla="*/ 41079 w 31"/>
              <a:gd name="T39" fmla="*/ 221856 h 78"/>
              <a:gd name="T40" fmla="*/ 41079 w 31"/>
              <a:gd name="T41" fmla="*/ 272698 h 78"/>
              <a:gd name="T42" fmla="*/ 73029 w 31"/>
              <a:gd name="T43" fmla="*/ 323540 h 7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1" h="78">
                <a:moveTo>
                  <a:pt x="17" y="0"/>
                </a:moveTo>
                <a:cubicBezTo>
                  <a:pt x="22" y="0"/>
                  <a:pt x="26" y="2"/>
                  <a:pt x="29" y="5"/>
                </a:cubicBezTo>
                <a:cubicBezTo>
                  <a:pt x="31" y="8"/>
                  <a:pt x="31" y="12"/>
                  <a:pt x="31" y="18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7"/>
                  <a:pt x="30" y="71"/>
                  <a:pt x="27" y="74"/>
                </a:cubicBezTo>
                <a:cubicBezTo>
                  <a:pt x="25" y="76"/>
                  <a:pt x="21" y="78"/>
                  <a:pt x="16" y="78"/>
                </a:cubicBezTo>
                <a:cubicBezTo>
                  <a:pt x="10" y="78"/>
                  <a:pt x="5" y="76"/>
                  <a:pt x="3" y="72"/>
                </a:cubicBezTo>
                <a:cubicBezTo>
                  <a:pt x="1" y="69"/>
                  <a:pt x="0" y="64"/>
                  <a:pt x="0" y="57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4"/>
                  <a:pt x="1" y="9"/>
                  <a:pt x="3" y="6"/>
                </a:cubicBezTo>
                <a:cubicBezTo>
                  <a:pt x="5" y="2"/>
                  <a:pt x="10" y="0"/>
                  <a:pt x="17" y="0"/>
                </a:cubicBezTo>
                <a:close/>
                <a:moveTo>
                  <a:pt x="16" y="70"/>
                </a:moveTo>
                <a:cubicBezTo>
                  <a:pt x="20" y="70"/>
                  <a:pt x="23" y="67"/>
                  <a:pt x="23" y="60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1"/>
                  <a:pt x="20" y="7"/>
                  <a:pt x="16" y="7"/>
                </a:cubicBezTo>
                <a:cubicBezTo>
                  <a:pt x="12" y="7"/>
                  <a:pt x="9" y="11"/>
                  <a:pt x="9" y="17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7"/>
                  <a:pt x="12" y="70"/>
                  <a:pt x="16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21" name="Freeform 66"/>
          <p:cNvSpPr>
            <a:spLocks noEditPoints="1"/>
          </p:cNvSpPr>
          <p:nvPr/>
        </p:nvSpPr>
        <p:spPr bwMode="auto">
          <a:xfrm>
            <a:off x="7894269" y="5304994"/>
            <a:ext cx="174309" cy="370408"/>
          </a:xfrm>
          <a:custGeom>
            <a:avLst/>
            <a:gdLst>
              <a:gd name="T0" fmla="*/ 77800 w 36"/>
              <a:gd name="T1" fmla="*/ 0 h 76"/>
              <a:gd name="T2" fmla="*/ 137294 w 36"/>
              <a:gd name="T3" fmla="*/ 0 h 76"/>
              <a:gd name="T4" fmla="*/ 137294 w 36"/>
              <a:gd name="T5" fmla="*/ 235423 h 76"/>
              <a:gd name="T6" fmla="*/ 164753 w 36"/>
              <a:gd name="T7" fmla="*/ 235423 h 76"/>
              <a:gd name="T8" fmla="*/ 164753 w 36"/>
              <a:gd name="T9" fmla="*/ 267736 h 76"/>
              <a:gd name="T10" fmla="*/ 137294 w 36"/>
              <a:gd name="T11" fmla="*/ 267736 h 76"/>
              <a:gd name="T12" fmla="*/ 137294 w 36"/>
              <a:gd name="T13" fmla="*/ 350826 h 76"/>
              <a:gd name="T14" fmla="*/ 96106 w 36"/>
              <a:gd name="T15" fmla="*/ 350826 h 76"/>
              <a:gd name="T16" fmla="*/ 96106 w 36"/>
              <a:gd name="T17" fmla="*/ 267736 h 76"/>
              <a:gd name="T18" fmla="*/ 0 w 36"/>
              <a:gd name="T19" fmla="*/ 267736 h 76"/>
              <a:gd name="T20" fmla="*/ 0 w 36"/>
              <a:gd name="T21" fmla="*/ 235423 h 76"/>
              <a:gd name="T22" fmla="*/ 77800 w 36"/>
              <a:gd name="T23" fmla="*/ 0 h 76"/>
              <a:gd name="T24" fmla="*/ 96106 w 36"/>
              <a:gd name="T25" fmla="*/ 235423 h 76"/>
              <a:gd name="T26" fmla="*/ 96106 w 36"/>
              <a:gd name="T27" fmla="*/ 50777 h 76"/>
              <a:gd name="T28" fmla="*/ 68647 w 36"/>
              <a:gd name="T29" fmla="*/ 143100 h 76"/>
              <a:gd name="T30" fmla="*/ 41188 w 36"/>
              <a:gd name="T31" fmla="*/ 235423 h 76"/>
              <a:gd name="T32" fmla="*/ 96106 w 36"/>
              <a:gd name="T33" fmla="*/ 235423 h 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6" h="76">
                <a:moveTo>
                  <a:pt x="17" y="0"/>
                </a:moveTo>
                <a:cubicBezTo>
                  <a:pt x="30" y="0"/>
                  <a:pt x="30" y="0"/>
                  <a:pt x="30" y="0"/>
                </a:cubicBezTo>
                <a:cubicBezTo>
                  <a:pt x="30" y="51"/>
                  <a:pt x="30" y="51"/>
                  <a:pt x="30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76"/>
                  <a:pt x="30" y="76"/>
                  <a:pt x="30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58"/>
                  <a:pt x="21" y="58"/>
                  <a:pt x="21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1"/>
                  <a:pt x="0" y="51"/>
                  <a:pt x="0" y="51"/>
                </a:cubicBezTo>
                <a:lnTo>
                  <a:pt x="17" y="0"/>
                </a:lnTo>
                <a:close/>
                <a:moveTo>
                  <a:pt x="21" y="51"/>
                </a:moveTo>
                <a:cubicBezTo>
                  <a:pt x="21" y="11"/>
                  <a:pt x="21" y="11"/>
                  <a:pt x="21" y="11"/>
                </a:cubicBezTo>
                <a:cubicBezTo>
                  <a:pt x="20" y="15"/>
                  <a:pt x="17" y="22"/>
                  <a:pt x="15" y="31"/>
                </a:cubicBezTo>
                <a:cubicBezTo>
                  <a:pt x="12" y="40"/>
                  <a:pt x="10" y="47"/>
                  <a:pt x="9" y="51"/>
                </a:cubicBezTo>
                <a:lnTo>
                  <a:pt x="21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>
            <a:off x="4387964" y="3940686"/>
            <a:ext cx="1057589" cy="1060942"/>
          </a:xfrm>
          <a:custGeom>
            <a:avLst/>
            <a:gdLst>
              <a:gd name="T0" fmla="*/ 501146 w 164"/>
              <a:gd name="T1" fmla="*/ 1004880 h 164"/>
              <a:gd name="T2" fmla="*/ 409473 w 164"/>
              <a:gd name="T3" fmla="*/ 624986 h 164"/>
              <a:gd name="T4" fmla="*/ 354469 w 164"/>
              <a:gd name="T5" fmla="*/ 447294 h 164"/>
              <a:gd name="T6" fmla="*/ 513369 w 164"/>
              <a:gd name="T7" fmla="*/ 349257 h 164"/>
              <a:gd name="T8" fmla="*/ 653934 w 164"/>
              <a:gd name="T9" fmla="*/ 447294 h 164"/>
              <a:gd name="T10" fmla="*/ 562261 w 164"/>
              <a:gd name="T11" fmla="*/ 624986 h 164"/>
              <a:gd name="T12" fmla="*/ 348358 w 164"/>
              <a:gd name="T13" fmla="*/ 753660 h 164"/>
              <a:gd name="T14" fmla="*/ 427808 w 164"/>
              <a:gd name="T15" fmla="*/ 637241 h 164"/>
              <a:gd name="T16" fmla="*/ 501146 w 164"/>
              <a:gd name="T17" fmla="*/ 196074 h 164"/>
              <a:gd name="T18" fmla="*/ 501146 w 164"/>
              <a:gd name="T19" fmla="*/ 318620 h 164"/>
              <a:gd name="T20" fmla="*/ 672269 w 164"/>
              <a:gd name="T21" fmla="*/ 735278 h 164"/>
              <a:gd name="T22" fmla="*/ 574484 w 164"/>
              <a:gd name="T23" fmla="*/ 637241 h 164"/>
              <a:gd name="T24" fmla="*/ 666157 w 164"/>
              <a:gd name="T25" fmla="*/ 441167 h 164"/>
              <a:gd name="T26" fmla="*/ 660046 w 164"/>
              <a:gd name="T27" fmla="*/ 465676 h 164"/>
              <a:gd name="T28" fmla="*/ 635600 w 164"/>
              <a:gd name="T29" fmla="*/ 147056 h 164"/>
              <a:gd name="T30" fmla="*/ 391138 w 164"/>
              <a:gd name="T31" fmla="*/ 55146 h 164"/>
              <a:gd name="T32" fmla="*/ 598931 w 164"/>
              <a:gd name="T33" fmla="*/ 30637 h 164"/>
              <a:gd name="T34" fmla="*/ 641711 w 164"/>
              <a:gd name="T35" fmla="*/ 128674 h 164"/>
              <a:gd name="T36" fmla="*/ 501146 w 164"/>
              <a:gd name="T37" fmla="*/ 177692 h 164"/>
              <a:gd name="T38" fmla="*/ 360581 w 164"/>
              <a:gd name="T39" fmla="*/ 122546 h 164"/>
              <a:gd name="T40" fmla="*/ 342246 w 164"/>
              <a:gd name="T41" fmla="*/ 134801 h 164"/>
              <a:gd name="T42" fmla="*/ 207792 w 164"/>
              <a:gd name="T43" fmla="*/ 226711 h 164"/>
              <a:gd name="T44" fmla="*/ 336135 w 164"/>
              <a:gd name="T45" fmla="*/ 441167 h 164"/>
              <a:gd name="T46" fmla="*/ 220015 w 164"/>
              <a:gd name="T47" fmla="*/ 404403 h 164"/>
              <a:gd name="T48" fmla="*/ 30558 w 164"/>
              <a:gd name="T49" fmla="*/ 447294 h 164"/>
              <a:gd name="T50" fmla="*/ 195569 w 164"/>
              <a:gd name="T51" fmla="*/ 245093 h 164"/>
              <a:gd name="T52" fmla="*/ 207792 w 164"/>
              <a:gd name="T53" fmla="*/ 398276 h 164"/>
              <a:gd name="T54" fmla="*/ 128342 w 164"/>
              <a:gd name="T55" fmla="*/ 502440 h 164"/>
              <a:gd name="T56" fmla="*/ 110008 w 164"/>
              <a:gd name="T57" fmla="*/ 545331 h 164"/>
              <a:gd name="T58" fmla="*/ 158900 w 164"/>
              <a:gd name="T59" fmla="*/ 692387 h 164"/>
              <a:gd name="T60" fmla="*/ 317800 w 164"/>
              <a:gd name="T61" fmla="*/ 931352 h 164"/>
              <a:gd name="T62" fmla="*/ 171123 w 164"/>
              <a:gd name="T63" fmla="*/ 710769 h 164"/>
              <a:gd name="T64" fmla="*/ 323911 w 164"/>
              <a:gd name="T65" fmla="*/ 747533 h 164"/>
              <a:gd name="T66" fmla="*/ 391138 w 164"/>
              <a:gd name="T67" fmla="*/ 851697 h 164"/>
              <a:gd name="T68" fmla="*/ 342246 w 164"/>
              <a:gd name="T69" fmla="*/ 919098 h 164"/>
              <a:gd name="T70" fmla="*/ 409473 w 164"/>
              <a:gd name="T71" fmla="*/ 857824 h 164"/>
              <a:gd name="T72" fmla="*/ 580596 w 164"/>
              <a:gd name="T73" fmla="*/ 882334 h 164"/>
              <a:gd name="T74" fmla="*/ 660046 w 164"/>
              <a:gd name="T75" fmla="*/ 919098 h 164"/>
              <a:gd name="T76" fmla="*/ 617265 w 164"/>
              <a:gd name="T77" fmla="*/ 851697 h 164"/>
              <a:gd name="T78" fmla="*/ 831169 w 164"/>
              <a:gd name="T79" fmla="*/ 710769 h 164"/>
              <a:gd name="T80" fmla="*/ 849504 w 164"/>
              <a:gd name="T81" fmla="*/ 814933 h 164"/>
              <a:gd name="T82" fmla="*/ 812834 w 164"/>
              <a:gd name="T83" fmla="*/ 698514 h 164"/>
              <a:gd name="T84" fmla="*/ 843392 w 164"/>
              <a:gd name="T85" fmla="*/ 692387 h 164"/>
              <a:gd name="T86" fmla="*/ 873950 w 164"/>
              <a:gd name="T87" fmla="*/ 496313 h 164"/>
              <a:gd name="T88" fmla="*/ 800611 w 164"/>
              <a:gd name="T89" fmla="*/ 398276 h 164"/>
              <a:gd name="T90" fmla="*/ 806723 w 164"/>
              <a:gd name="T91" fmla="*/ 245093 h 164"/>
              <a:gd name="T92" fmla="*/ 971734 w 164"/>
              <a:gd name="T93" fmla="*/ 453421 h 16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4" h="164">
                <a:moveTo>
                  <a:pt x="82" y="0"/>
                </a:moveTo>
                <a:cubicBezTo>
                  <a:pt x="37" y="0"/>
                  <a:pt x="0" y="36"/>
                  <a:pt x="0" y="82"/>
                </a:cubicBezTo>
                <a:cubicBezTo>
                  <a:pt x="0" y="127"/>
                  <a:pt x="37" y="164"/>
                  <a:pt x="82" y="164"/>
                </a:cubicBezTo>
                <a:cubicBezTo>
                  <a:pt x="128" y="164"/>
                  <a:pt x="164" y="127"/>
                  <a:pt x="164" y="82"/>
                </a:cubicBezTo>
                <a:cubicBezTo>
                  <a:pt x="164" y="36"/>
                  <a:pt x="128" y="0"/>
                  <a:pt x="82" y="0"/>
                </a:cubicBezTo>
                <a:close/>
                <a:moveTo>
                  <a:pt x="67" y="102"/>
                </a:moveTo>
                <a:cubicBezTo>
                  <a:pt x="67" y="100"/>
                  <a:pt x="59" y="77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9" y="72"/>
                  <a:pt x="75" y="61"/>
                  <a:pt x="80" y="57"/>
                </a:cubicBezTo>
                <a:cubicBezTo>
                  <a:pt x="81" y="56"/>
                  <a:pt x="82" y="55"/>
                  <a:pt x="82" y="55"/>
                </a:cubicBezTo>
                <a:cubicBezTo>
                  <a:pt x="82" y="55"/>
                  <a:pt x="83" y="56"/>
                  <a:pt x="84" y="57"/>
                </a:cubicBezTo>
                <a:cubicBezTo>
                  <a:pt x="90" y="61"/>
                  <a:pt x="106" y="72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5" y="77"/>
                  <a:pt x="98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ubicBezTo>
                  <a:pt x="96" y="102"/>
                  <a:pt x="94" y="102"/>
                  <a:pt x="92" y="102"/>
                </a:cubicBezTo>
                <a:cubicBezTo>
                  <a:pt x="84" y="102"/>
                  <a:pt x="69" y="102"/>
                  <a:pt x="67" y="102"/>
                </a:cubicBezTo>
                <a:close/>
                <a:moveTo>
                  <a:pt x="70" y="104"/>
                </a:moveTo>
                <a:cubicBezTo>
                  <a:pt x="57" y="123"/>
                  <a:pt x="57" y="123"/>
                  <a:pt x="57" y="123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66" y="104"/>
                  <a:pt x="66" y="104"/>
                  <a:pt x="66" y="104"/>
                </a:cubicBezTo>
                <a:lnTo>
                  <a:pt x="70" y="104"/>
                </a:lnTo>
                <a:close/>
                <a:moveTo>
                  <a:pt x="80" y="54"/>
                </a:moveTo>
                <a:cubicBezTo>
                  <a:pt x="80" y="31"/>
                  <a:pt x="80" y="31"/>
                  <a:pt x="80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54"/>
                  <a:pt x="84" y="54"/>
                  <a:pt x="84" y="54"/>
                </a:cubicBezTo>
                <a:cubicBezTo>
                  <a:pt x="82" y="52"/>
                  <a:pt x="82" y="52"/>
                  <a:pt x="82" y="52"/>
                </a:cubicBezTo>
                <a:lnTo>
                  <a:pt x="80" y="54"/>
                </a:lnTo>
                <a:close/>
                <a:moveTo>
                  <a:pt x="98" y="104"/>
                </a:moveTo>
                <a:cubicBezTo>
                  <a:pt x="110" y="120"/>
                  <a:pt x="110" y="120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94" y="104"/>
                  <a:pt x="94" y="104"/>
                  <a:pt x="94" y="104"/>
                </a:cubicBezTo>
                <a:lnTo>
                  <a:pt x="98" y="104"/>
                </a:lnTo>
                <a:close/>
                <a:moveTo>
                  <a:pt x="108" y="76"/>
                </a:moveTo>
                <a:cubicBezTo>
                  <a:pt x="109" y="72"/>
                  <a:pt x="109" y="72"/>
                  <a:pt x="109" y="72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31" y="69"/>
                  <a:pt x="131" y="69"/>
                  <a:pt x="131" y="69"/>
                </a:cubicBezTo>
                <a:lnTo>
                  <a:pt x="108" y="76"/>
                </a:lnTo>
                <a:close/>
                <a:moveTo>
                  <a:pt x="130" y="38"/>
                </a:moveTo>
                <a:cubicBezTo>
                  <a:pt x="130" y="43"/>
                  <a:pt x="130" y="43"/>
                  <a:pt x="130" y="43"/>
                </a:cubicBezTo>
                <a:cubicBezTo>
                  <a:pt x="123" y="34"/>
                  <a:pt x="114" y="28"/>
                  <a:pt x="104" y="24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7" y="26"/>
                  <a:pt x="124" y="31"/>
                  <a:pt x="130" y="38"/>
                </a:cubicBezTo>
                <a:close/>
                <a:moveTo>
                  <a:pt x="64" y="9"/>
                </a:moveTo>
                <a:cubicBezTo>
                  <a:pt x="64" y="8"/>
                  <a:pt x="65" y="6"/>
                  <a:pt x="66" y="5"/>
                </a:cubicBezTo>
                <a:cubicBezTo>
                  <a:pt x="71" y="4"/>
                  <a:pt x="76" y="3"/>
                  <a:pt x="82" y="3"/>
                </a:cubicBezTo>
                <a:cubicBezTo>
                  <a:pt x="87" y="3"/>
                  <a:pt x="93" y="4"/>
                  <a:pt x="98" y="5"/>
                </a:cubicBezTo>
                <a:cubicBezTo>
                  <a:pt x="99" y="6"/>
                  <a:pt x="100" y="8"/>
                  <a:pt x="100" y="9"/>
                </a:cubicBezTo>
                <a:cubicBezTo>
                  <a:pt x="103" y="14"/>
                  <a:pt x="106" y="19"/>
                  <a:pt x="106" y="20"/>
                </a:cubicBezTo>
                <a:cubicBezTo>
                  <a:pt x="106" y="20"/>
                  <a:pt x="106" y="20"/>
                  <a:pt x="105" y="21"/>
                </a:cubicBezTo>
                <a:cubicBezTo>
                  <a:pt x="104" y="21"/>
                  <a:pt x="102" y="22"/>
                  <a:pt x="100" y="23"/>
                </a:cubicBezTo>
                <a:cubicBezTo>
                  <a:pt x="95" y="25"/>
                  <a:pt x="87" y="27"/>
                  <a:pt x="84" y="29"/>
                </a:cubicBezTo>
                <a:cubicBezTo>
                  <a:pt x="83" y="29"/>
                  <a:pt x="82" y="29"/>
                  <a:pt x="82" y="29"/>
                </a:cubicBezTo>
                <a:cubicBezTo>
                  <a:pt x="82" y="29"/>
                  <a:pt x="81" y="29"/>
                  <a:pt x="80" y="29"/>
                </a:cubicBezTo>
                <a:cubicBezTo>
                  <a:pt x="77" y="27"/>
                  <a:pt x="70" y="25"/>
                  <a:pt x="64" y="22"/>
                </a:cubicBezTo>
                <a:cubicBezTo>
                  <a:pt x="62" y="22"/>
                  <a:pt x="60" y="21"/>
                  <a:pt x="59" y="20"/>
                </a:cubicBezTo>
                <a:cubicBezTo>
                  <a:pt x="59" y="20"/>
                  <a:pt x="58" y="20"/>
                  <a:pt x="58" y="20"/>
                </a:cubicBezTo>
                <a:cubicBezTo>
                  <a:pt x="59" y="19"/>
                  <a:pt x="61" y="14"/>
                  <a:pt x="64" y="9"/>
                </a:cubicBezTo>
                <a:close/>
                <a:moveTo>
                  <a:pt x="56" y="22"/>
                </a:moveTo>
                <a:cubicBezTo>
                  <a:pt x="61" y="24"/>
                  <a:pt x="61" y="24"/>
                  <a:pt x="61" y="24"/>
                </a:cubicBezTo>
                <a:cubicBezTo>
                  <a:pt x="50" y="27"/>
                  <a:pt x="42" y="34"/>
                  <a:pt x="35" y="42"/>
                </a:cubicBezTo>
                <a:cubicBezTo>
                  <a:pt x="34" y="37"/>
                  <a:pt x="34" y="37"/>
                  <a:pt x="34" y="37"/>
                </a:cubicBezTo>
                <a:cubicBezTo>
                  <a:pt x="40" y="31"/>
                  <a:pt x="48" y="25"/>
                  <a:pt x="56" y="22"/>
                </a:cubicBezTo>
                <a:close/>
                <a:moveTo>
                  <a:pt x="36" y="66"/>
                </a:moveTo>
                <a:cubicBezTo>
                  <a:pt x="55" y="72"/>
                  <a:pt x="55" y="72"/>
                  <a:pt x="55" y="72"/>
                </a:cubicBezTo>
                <a:cubicBezTo>
                  <a:pt x="56" y="76"/>
                  <a:pt x="56" y="76"/>
                  <a:pt x="56" y="76"/>
                </a:cubicBezTo>
                <a:cubicBezTo>
                  <a:pt x="34" y="69"/>
                  <a:pt x="34" y="69"/>
                  <a:pt x="34" y="69"/>
                </a:cubicBezTo>
                <a:lnTo>
                  <a:pt x="36" y="66"/>
                </a:lnTo>
                <a:close/>
                <a:moveTo>
                  <a:pt x="18" y="86"/>
                </a:moveTo>
                <a:cubicBezTo>
                  <a:pt x="16" y="84"/>
                  <a:pt x="12" y="80"/>
                  <a:pt x="8" y="77"/>
                </a:cubicBezTo>
                <a:cubicBezTo>
                  <a:pt x="7" y="75"/>
                  <a:pt x="6" y="74"/>
                  <a:pt x="5" y="73"/>
                </a:cubicBezTo>
                <a:cubicBezTo>
                  <a:pt x="6" y="62"/>
                  <a:pt x="9" y="52"/>
                  <a:pt x="14" y="43"/>
                </a:cubicBezTo>
                <a:cubicBezTo>
                  <a:pt x="16" y="43"/>
                  <a:pt x="17" y="42"/>
                  <a:pt x="19" y="42"/>
                </a:cubicBezTo>
                <a:cubicBezTo>
                  <a:pt x="24" y="41"/>
                  <a:pt x="31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2"/>
                  <a:pt x="32" y="45"/>
                </a:cubicBezTo>
                <a:cubicBezTo>
                  <a:pt x="33" y="52"/>
                  <a:pt x="34" y="62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6"/>
                  <a:pt x="33" y="67"/>
                  <a:pt x="32" y="68"/>
                </a:cubicBezTo>
                <a:cubicBezTo>
                  <a:pt x="29" y="72"/>
                  <a:pt x="24" y="78"/>
                  <a:pt x="21" y="82"/>
                </a:cubicBezTo>
                <a:cubicBezTo>
                  <a:pt x="19" y="84"/>
                  <a:pt x="18" y="85"/>
                  <a:pt x="18" y="86"/>
                </a:cubicBezTo>
                <a:close/>
                <a:moveTo>
                  <a:pt x="18" y="89"/>
                </a:moveTo>
                <a:cubicBezTo>
                  <a:pt x="18" y="89"/>
                  <a:pt x="18" y="89"/>
                  <a:pt x="18" y="89"/>
                </a:cubicBezTo>
                <a:cubicBezTo>
                  <a:pt x="21" y="85"/>
                  <a:pt x="21" y="85"/>
                  <a:pt x="21" y="85"/>
                </a:cubicBezTo>
                <a:cubicBezTo>
                  <a:pt x="22" y="96"/>
                  <a:pt x="25" y="106"/>
                  <a:pt x="31" y="114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2" y="106"/>
                  <a:pt x="19" y="98"/>
                  <a:pt x="18" y="89"/>
                </a:cubicBezTo>
                <a:close/>
                <a:moveTo>
                  <a:pt x="56" y="150"/>
                </a:moveTo>
                <a:cubicBezTo>
                  <a:pt x="55" y="151"/>
                  <a:pt x="53" y="152"/>
                  <a:pt x="52" y="152"/>
                </a:cubicBezTo>
                <a:cubicBezTo>
                  <a:pt x="42" y="148"/>
                  <a:pt x="33" y="142"/>
                  <a:pt x="25" y="134"/>
                </a:cubicBezTo>
                <a:cubicBezTo>
                  <a:pt x="26" y="132"/>
                  <a:pt x="26" y="131"/>
                  <a:pt x="26" y="129"/>
                </a:cubicBezTo>
                <a:cubicBezTo>
                  <a:pt x="27" y="124"/>
                  <a:pt x="28" y="119"/>
                  <a:pt x="28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16"/>
                  <a:pt x="31" y="116"/>
                  <a:pt x="33" y="117"/>
                </a:cubicBezTo>
                <a:cubicBezTo>
                  <a:pt x="40" y="119"/>
                  <a:pt x="51" y="122"/>
                  <a:pt x="53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23"/>
                  <a:pt x="54" y="124"/>
                  <a:pt x="55" y="125"/>
                </a:cubicBezTo>
                <a:cubicBezTo>
                  <a:pt x="57" y="128"/>
                  <a:pt x="61" y="134"/>
                  <a:pt x="64" y="139"/>
                </a:cubicBezTo>
                <a:cubicBezTo>
                  <a:pt x="65" y="141"/>
                  <a:pt x="66" y="142"/>
                  <a:pt x="67" y="143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66" y="145"/>
                  <a:pt x="61" y="148"/>
                  <a:pt x="56" y="150"/>
                </a:cubicBezTo>
                <a:close/>
                <a:moveTo>
                  <a:pt x="82" y="145"/>
                </a:moveTo>
                <a:cubicBezTo>
                  <a:pt x="78" y="145"/>
                  <a:pt x="74" y="145"/>
                  <a:pt x="70" y="144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72" y="141"/>
                  <a:pt x="77" y="142"/>
                  <a:pt x="82" y="142"/>
                </a:cubicBezTo>
                <a:cubicBezTo>
                  <a:pt x="87" y="142"/>
                  <a:pt x="93" y="141"/>
                  <a:pt x="98" y="140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1" y="145"/>
                  <a:pt x="86" y="145"/>
                  <a:pt x="82" y="145"/>
                </a:cubicBezTo>
                <a:close/>
                <a:moveTo>
                  <a:pt x="113" y="152"/>
                </a:moveTo>
                <a:cubicBezTo>
                  <a:pt x="111" y="151"/>
                  <a:pt x="110" y="151"/>
                  <a:pt x="108" y="150"/>
                </a:cubicBezTo>
                <a:cubicBezTo>
                  <a:pt x="104" y="147"/>
                  <a:pt x="99" y="145"/>
                  <a:pt x="97" y="144"/>
                </a:cubicBezTo>
                <a:cubicBezTo>
                  <a:pt x="98" y="144"/>
                  <a:pt x="98" y="144"/>
                  <a:pt x="98" y="143"/>
                </a:cubicBezTo>
                <a:cubicBezTo>
                  <a:pt x="99" y="142"/>
                  <a:pt x="100" y="141"/>
                  <a:pt x="101" y="139"/>
                </a:cubicBezTo>
                <a:cubicBezTo>
                  <a:pt x="105" y="132"/>
                  <a:pt x="111" y="123"/>
                  <a:pt x="111" y="122"/>
                </a:cubicBezTo>
                <a:cubicBezTo>
                  <a:pt x="112" y="122"/>
                  <a:pt x="123" y="119"/>
                  <a:pt x="131" y="117"/>
                </a:cubicBezTo>
                <a:cubicBezTo>
                  <a:pt x="133" y="116"/>
                  <a:pt x="135" y="116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7" y="117"/>
                  <a:pt x="138" y="123"/>
                  <a:pt x="139" y="128"/>
                </a:cubicBezTo>
                <a:cubicBezTo>
                  <a:pt x="139" y="130"/>
                  <a:pt x="139" y="131"/>
                  <a:pt x="139" y="133"/>
                </a:cubicBezTo>
                <a:cubicBezTo>
                  <a:pt x="132" y="141"/>
                  <a:pt x="123" y="147"/>
                  <a:pt x="113" y="152"/>
                </a:cubicBezTo>
                <a:close/>
                <a:moveTo>
                  <a:pt x="138" y="113"/>
                </a:moveTo>
                <a:cubicBezTo>
                  <a:pt x="133" y="114"/>
                  <a:pt x="133" y="114"/>
                  <a:pt x="133" y="114"/>
                </a:cubicBezTo>
                <a:cubicBezTo>
                  <a:pt x="139" y="106"/>
                  <a:pt x="142" y="95"/>
                  <a:pt x="143" y="85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5" y="97"/>
                  <a:pt x="142" y="105"/>
                  <a:pt x="138" y="113"/>
                </a:cubicBezTo>
                <a:close/>
                <a:moveTo>
                  <a:pt x="147" y="86"/>
                </a:moveTo>
                <a:cubicBezTo>
                  <a:pt x="146" y="85"/>
                  <a:pt x="146" y="85"/>
                  <a:pt x="146" y="85"/>
                </a:cubicBezTo>
                <a:cubicBezTo>
                  <a:pt x="146" y="84"/>
                  <a:pt x="144" y="83"/>
                  <a:pt x="143" y="81"/>
                </a:cubicBezTo>
                <a:cubicBezTo>
                  <a:pt x="140" y="77"/>
                  <a:pt x="135" y="71"/>
                  <a:pt x="133" y="68"/>
                </a:cubicBezTo>
                <a:cubicBezTo>
                  <a:pt x="132" y="67"/>
                  <a:pt x="131" y="66"/>
                  <a:pt x="131" y="66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63"/>
                  <a:pt x="132" y="53"/>
                  <a:pt x="132" y="46"/>
                </a:cubicBezTo>
                <a:cubicBezTo>
                  <a:pt x="132" y="44"/>
                  <a:pt x="132" y="42"/>
                  <a:pt x="132" y="41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40" y="41"/>
                  <a:pt x="145" y="42"/>
                </a:cubicBezTo>
                <a:cubicBezTo>
                  <a:pt x="146" y="42"/>
                  <a:pt x="148" y="42"/>
                  <a:pt x="149" y="43"/>
                </a:cubicBezTo>
                <a:cubicBezTo>
                  <a:pt x="155" y="52"/>
                  <a:pt x="158" y="63"/>
                  <a:pt x="159" y="74"/>
                </a:cubicBezTo>
                <a:cubicBezTo>
                  <a:pt x="158" y="75"/>
                  <a:pt x="157" y="76"/>
                  <a:pt x="156" y="77"/>
                </a:cubicBezTo>
                <a:cubicBezTo>
                  <a:pt x="152" y="81"/>
                  <a:pt x="148" y="85"/>
                  <a:pt x="147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1146175"/>
            <a:endParaRPr lang="zh-CN" altLang="en-US" sz="2255" kern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452572" y="3923475"/>
            <a:ext cx="1118356" cy="1093746"/>
            <a:chOff x="6296026" y="1022351"/>
            <a:chExt cx="649287" cy="635000"/>
          </a:xfr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24" name="Freeform 14"/>
            <p:cNvSpPr/>
            <p:nvPr/>
          </p:nvSpPr>
          <p:spPr bwMode="auto">
            <a:xfrm>
              <a:off x="6413501" y="1352551"/>
              <a:ext cx="254000" cy="304800"/>
            </a:xfrm>
            <a:custGeom>
              <a:avLst/>
              <a:gdLst>
                <a:gd name="T0" fmla="*/ 55 w 68"/>
                <a:gd name="T1" fmla="*/ 0 h 81"/>
                <a:gd name="T2" fmla="*/ 0 w 68"/>
                <a:gd name="T3" fmla="*/ 61 h 81"/>
                <a:gd name="T4" fmla="*/ 51 w 68"/>
                <a:gd name="T5" fmla="*/ 81 h 81"/>
                <a:gd name="T6" fmla="*/ 54 w 68"/>
                <a:gd name="T7" fmla="*/ 60 h 81"/>
                <a:gd name="T8" fmla="*/ 68 w 68"/>
                <a:gd name="T9" fmla="*/ 12 h 81"/>
                <a:gd name="T10" fmla="*/ 55 w 6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1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5" y="73"/>
                    <a:pt x="33" y="80"/>
                    <a:pt x="51" y="81"/>
                  </a:cubicBezTo>
                  <a:cubicBezTo>
                    <a:pt x="52" y="77"/>
                    <a:pt x="54" y="69"/>
                    <a:pt x="54" y="60"/>
                  </a:cubicBezTo>
                  <a:cubicBezTo>
                    <a:pt x="54" y="48"/>
                    <a:pt x="54" y="29"/>
                    <a:pt x="68" y="12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6308726" y="1296988"/>
              <a:ext cx="295275" cy="269875"/>
            </a:xfrm>
            <a:custGeom>
              <a:avLst/>
              <a:gdLst>
                <a:gd name="T0" fmla="*/ 66 w 79"/>
                <a:gd name="T1" fmla="*/ 0 h 72"/>
                <a:gd name="T2" fmla="*/ 20 w 79"/>
                <a:gd name="T3" fmla="*/ 18 h 72"/>
                <a:gd name="T4" fmla="*/ 0 w 79"/>
                <a:gd name="T5" fmla="*/ 23 h 72"/>
                <a:gd name="T6" fmla="*/ 24 w 79"/>
                <a:gd name="T7" fmla="*/ 72 h 72"/>
                <a:gd name="T8" fmla="*/ 79 w 79"/>
                <a:gd name="T9" fmla="*/ 12 h 72"/>
                <a:gd name="T10" fmla="*/ 66 w 79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2">
                  <a:moveTo>
                    <a:pt x="66" y="0"/>
                  </a:moveTo>
                  <a:cubicBezTo>
                    <a:pt x="51" y="16"/>
                    <a:pt x="32" y="17"/>
                    <a:pt x="20" y="18"/>
                  </a:cubicBezTo>
                  <a:cubicBezTo>
                    <a:pt x="11" y="19"/>
                    <a:pt x="4" y="22"/>
                    <a:pt x="0" y="23"/>
                  </a:cubicBezTo>
                  <a:cubicBezTo>
                    <a:pt x="2" y="41"/>
                    <a:pt x="10" y="59"/>
                    <a:pt x="24" y="72"/>
                  </a:cubicBezTo>
                  <a:cubicBezTo>
                    <a:pt x="79" y="12"/>
                    <a:pt x="79" y="12"/>
                    <a:pt x="79" y="12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6570663" y="1022351"/>
              <a:ext cx="255588" cy="304800"/>
            </a:xfrm>
            <a:custGeom>
              <a:avLst/>
              <a:gdLst>
                <a:gd name="T0" fmla="*/ 13 w 68"/>
                <a:gd name="T1" fmla="*/ 81 h 81"/>
                <a:gd name="T2" fmla="*/ 68 w 68"/>
                <a:gd name="T3" fmla="*/ 20 h 81"/>
                <a:gd name="T4" fmla="*/ 17 w 68"/>
                <a:gd name="T5" fmla="*/ 0 h 81"/>
                <a:gd name="T6" fmla="*/ 14 w 68"/>
                <a:gd name="T7" fmla="*/ 22 h 81"/>
                <a:gd name="T8" fmla="*/ 0 w 68"/>
                <a:gd name="T9" fmla="*/ 69 h 81"/>
                <a:gd name="T10" fmla="*/ 13 w 68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1">
                  <a:moveTo>
                    <a:pt x="13" y="81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53" y="7"/>
                    <a:pt x="35" y="1"/>
                    <a:pt x="17" y="0"/>
                  </a:cubicBezTo>
                  <a:cubicBezTo>
                    <a:pt x="16" y="4"/>
                    <a:pt x="14" y="12"/>
                    <a:pt x="14" y="22"/>
                  </a:cubicBezTo>
                  <a:cubicBezTo>
                    <a:pt x="14" y="34"/>
                    <a:pt x="14" y="52"/>
                    <a:pt x="0" y="69"/>
                  </a:cubicBezTo>
                  <a:lnTo>
                    <a:pt x="13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6634163" y="1108076"/>
              <a:ext cx="300038" cy="277813"/>
            </a:xfrm>
            <a:custGeom>
              <a:avLst/>
              <a:gdLst>
                <a:gd name="T0" fmla="*/ 13 w 80"/>
                <a:gd name="T1" fmla="*/ 74 h 74"/>
                <a:gd name="T2" fmla="*/ 59 w 80"/>
                <a:gd name="T3" fmla="*/ 55 h 74"/>
                <a:gd name="T4" fmla="*/ 80 w 80"/>
                <a:gd name="T5" fmla="*/ 50 h 74"/>
                <a:gd name="T6" fmla="*/ 55 w 80"/>
                <a:gd name="T7" fmla="*/ 0 h 74"/>
                <a:gd name="T8" fmla="*/ 0 w 80"/>
                <a:gd name="T9" fmla="*/ 61 h 74"/>
                <a:gd name="T10" fmla="*/ 13 w 80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4">
                  <a:moveTo>
                    <a:pt x="13" y="74"/>
                  </a:moveTo>
                  <a:cubicBezTo>
                    <a:pt x="28" y="58"/>
                    <a:pt x="46" y="56"/>
                    <a:pt x="59" y="55"/>
                  </a:cubicBezTo>
                  <a:cubicBezTo>
                    <a:pt x="68" y="54"/>
                    <a:pt x="77" y="51"/>
                    <a:pt x="80" y="50"/>
                  </a:cubicBezTo>
                  <a:cubicBezTo>
                    <a:pt x="78" y="31"/>
                    <a:pt x="69" y="14"/>
                    <a:pt x="55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3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623051" y="1412876"/>
              <a:ext cx="225425" cy="244475"/>
            </a:xfrm>
            <a:custGeom>
              <a:avLst/>
              <a:gdLst>
                <a:gd name="T0" fmla="*/ 3 w 60"/>
                <a:gd name="T1" fmla="*/ 44 h 65"/>
                <a:gd name="T2" fmla="*/ 0 w 60"/>
                <a:gd name="T3" fmla="*/ 65 h 65"/>
                <a:gd name="T4" fmla="*/ 60 w 60"/>
                <a:gd name="T5" fmla="*/ 40 h 65"/>
                <a:gd name="T6" fmla="*/ 16 w 60"/>
                <a:gd name="T7" fmla="*/ 0 h 65"/>
                <a:gd name="T8" fmla="*/ 3 w 60"/>
                <a:gd name="T9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5">
                  <a:moveTo>
                    <a:pt x="3" y="44"/>
                  </a:moveTo>
                  <a:cubicBezTo>
                    <a:pt x="3" y="53"/>
                    <a:pt x="2" y="61"/>
                    <a:pt x="0" y="65"/>
                  </a:cubicBezTo>
                  <a:cubicBezTo>
                    <a:pt x="22" y="65"/>
                    <a:pt x="44" y="56"/>
                    <a:pt x="60" y="4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15"/>
                    <a:pt x="3" y="32"/>
                    <a:pt x="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6296026" y="1135063"/>
              <a:ext cx="244475" cy="228600"/>
            </a:xfrm>
            <a:custGeom>
              <a:avLst/>
              <a:gdLst>
                <a:gd name="T0" fmla="*/ 65 w 65"/>
                <a:gd name="T1" fmla="*/ 39 h 61"/>
                <a:gd name="T2" fmla="*/ 22 w 65"/>
                <a:gd name="T3" fmla="*/ 0 h 61"/>
                <a:gd name="T4" fmla="*/ 2 w 65"/>
                <a:gd name="T5" fmla="*/ 61 h 61"/>
                <a:gd name="T6" fmla="*/ 23 w 65"/>
                <a:gd name="T7" fmla="*/ 56 h 61"/>
                <a:gd name="T8" fmla="*/ 65 w 65"/>
                <a:gd name="T9" fmla="*/ 3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1">
                  <a:moveTo>
                    <a:pt x="65" y="39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7" y="17"/>
                    <a:pt x="0" y="39"/>
                    <a:pt x="2" y="61"/>
                  </a:cubicBezTo>
                  <a:cubicBezTo>
                    <a:pt x="7" y="59"/>
                    <a:pt x="14" y="57"/>
                    <a:pt x="23" y="56"/>
                  </a:cubicBezTo>
                  <a:cubicBezTo>
                    <a:pt x="35" y="55"/>
                    <a:pt x="51" y="54"/>
                    <a:pt x="6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6697663" y="1314451"/>
              <a:ext cx="247650" cy="233363"/>
            </a:xfrm>
            <a:custGeom>
              <a:avLst/>
              <a:gdLst>
                <a:gd name="T0" fmla="*/ 64 w 66"/>
                <a:gd name="T1" fmla="*/ 0 h 62"/>
                <a:gd name="T2" fmla="*/ 42 w 66"/>
                <a:gd name="T3" fmla="*/ 5 h 62"/>
                <a:gd name="T4" fmla="*/ 0 w 66"/>
                <a:gd name="T5" fmla="*/ 22 h 62"/>
                <a:gd name="T6" fmla="*/ 44 w 66"/>
                <a:gd name="T7" fmla="*/ 62 h 62"/>
                <a:gd name="T8" fmla="*/ 64 w 6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64" y="0"/>
                  </a:moveTo>
                  <a:cubicBezTo>
                    <a:pt x="60" y="2"/>
                    <a:pt x="51" y="4"/>
                    <a:pt x="42" y="5"/>
                  </a:cubicBezTo>
                  <a:cubicBezTo>
                    <a:pt x="30" y="6"/>
                    <a:pt x="14" y="8"/>
                    <a:pt x="0" y="2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44"/>
                    <a:pt x="66" y="22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6391276" y="1022351"/>
              <a:ext cx="220663" cy="247650"/>
            </a:xfrm>
            <a:custGeom>
              <a:avLst/>
              <a:gdLst>
                <a:gd name="T0" fmla="*/ 57 w 59"/>
                <a:gd name="T1" fmla="*/ 22 h 66"/>
                <a:gd name="T2" fmla="*/ 59 w 59"/>
                <a:gd name="T3" fmla="*/ 0 h 66"/>
                <a:gd name="T4" fmla="*/ 0 w 59"/>
                <a:gd name="T5" fmla="*/ 26 h 66"/>
                <a:gd name="T6" fmla="*/ 44 w 59"/>
                <a:gd name="T7" fmla="*/ 66 h 66"/>
                <a:gd name="T8" fmla="*/ 57 w 59"/>
                <a:gd name="T9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57" y="22"/>
                  </a:moveTo>
                  <a:cubicBezTo>
                    <a:pt x="57" y="13"/>
                    <a:pt x="58" y="5"/>
                    <a:pt x="59" y="0"/>
                  </a:cubicBezTo>
                  <a:cubicBezTo>
                    <a:pt x="38" y="1"/>
                    <a:pt x="16" y="9"/>
                    <a:pt x="0" y="2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57" y="50"/>
                    <a:pt x="57" y="34"/>
                    <a:pt x="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 flipH="1">
            <a:off x="1074238" y="4177201"/>
            <a:ext cx="2394688" cy="817255"/>
          </a:xfrm>
          <a:prstGeom prst="rect">
            <a:avLst/>
          </a:prstGeom>
          <a:effectLst/>
        </p:spPr>
        <p:txBody>
          <a:bodyPr lIns="121354" tIns="60677" rIns="121354" bIns="60677">
            <a:spAutoFit/>
          </a:bodyPr>
          <a:lstStyle/>
          <a:p>
            <a:pPr algn="r" defTabSz="1213485">
              <a:lnSpc>
                <a:spcPct val="150000"/>
              </a:lnSpc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此处添加标题文字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3485">
              <a:lnSpc>
                <a:spcPct val="150000"/>
              </a:lnSpc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此处添加标题文字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938157" y="3930087"/>
            <a:ext cx="1809452" cy="32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354" tIns="60677" rIns="121354" bIns="60677">
            <a:spAutoFit/>
          </a:bodyPr>
          <a:lstStyle/>
          <a:p>
            <a:pPr algn="just" defTabSz="1146175">
              <a:lnSpc>
                <a:spcPts val="1600"/>
              </a:lnSpc>
            </a:pPr>
            <a:r>
              <a:rPr lang="zh-CN" altLang="en-US" sz="138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这里填写小标题</a:t>
            </a:r>
            <a:endParaRPr lang="en-US" altLang="zh-CN" sz="138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1074238" y="2471260"/>
            <a:ext cx="2394688" cy="1164612"/>
          </a:xfrm>
          <a:prstGeom prst="rect">
            <a:avLst/>
          </a:prstGeom>
          <a:effectLst/>
        </p:spPr>
        <p:txBody>
          <a:bodyPr lIns="121354" tIns="60677" rIns="121354" bIns="60677">
            <a:spAutoFit/>
          </a:bodyPr>
          <a:lstStyle/>
          <a:p>
            <a:pPr algn="r" defTabSz="1213485">
              <a:lnSpc>
                <a:spcPct val="150000"/>
              </a:lnSpc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此处添加标题文字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3485">
              <a:lnSpc>
                <a:spcPct val="150000"/>
              </a:lnSpc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此处添加标题文字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3485">
              <a:lnSpc>
                <a:spcPct val="150000"/>
              </a:lnSpc>
              <a:defRPr/>
            </a:pP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1942138" y="2255996"/>
            <a:ext cx="1801490" cy="32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354" tIns="60677" rIns="121354" bIns="60677">
            <a:spAutoFit/>
          </a:bodyPr>
          <a:lstStyle/>
          <a:p>
            <a:pPr algn="just" defTabSz="1146175">
              <a:lnSpc>
                <a:spcPts val="1600"/>
              </a:lnSpc>
            </a:pPr>
            <a:r>
              <a:rPr lang="zh-CN" altLang="en-US" sz="138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这里填写小标题</a:t>
            </a:r>
            <a:endParaRPr lang="en-US" altLang="zh-CN" sz="138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flipH="1">
            <a:off x="8668581" y="2531906"/>
            <a:ext cx="2392696" cy="817255"/>
          </a:xfrm>
          <a:prstGeom prst="rect">
            <a:avLst/>
          </a:prstGeom>
          <a:effectLst/>
        </p:spPr>
        <p:txBody>
          <a:bodyPr lIns="121354" tIns="60677" rIns="121354" bIns="60677">
            <a:spAutoFit/>
          </a:bodyPr>
          <a:lstStyle/>
          <a:p>
            <a:pPr defTabSz="1213485">
              <a:lnSpc>
                <a:spcPct val="150000"/>
              </a:lnSpc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此处添加标题文字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3485">
              <a:lnSpc>
                <a:spcPct val="150000"/>
              </a:lnSpc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此处添加标题文字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668581" y="2250951"/>
            <a:ext cx="1721866" cy="32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354" tIns="60677" rIns="121354" bIns="60677">
            <a:spAutoFit/>
          </a:bodyPr>
          <a:lstStyle/>
          <a:p>
            <a:pPr algn="just" defTabSz="1146175">
              <a:lnSpc>
                <a:spcPts val="1600"/>
              </a:lnSpc>
            </a:pPr>
            <a:r>
              <a:rPr lang="zh-CN" altLang="en-US" sz="138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这里填写小标题</a:t>
            </a:r>
            <a:endParaRPr lang="en-US" altLang="zh-CN" sz="138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 flipH="1">
            <a:off x="8668581" y="4237847"/>
            <a:ext cx="2392696" cy="817255"/>
          </a:xfrm>
          <a:prstGeom prst="rect">
            <a:avLst/>
          </a:prstGeom>
          <a:effectLst/>
        </p:spPr>
        <p:txBody>
          <a:bodyPr lIns="121354" tIns="60677" rIns="121354" bIns="60677">
            <a:spAutoFit/>
          </a:bodyPr>
          <a:lstStyle/>
          <a:p>
            <a:pPr defTabSz="1213485">
              <a:lnSpc>
                <a:spcPct val="150000"/>
              </a:lnSpc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此处添加标题文字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3485">
              <a:lnSpc>
                <a:spcPct val="150000"/>
              </a:lnSpc>
              <a:defRPr/>
            </a:pPr>
            <a:r>
              <a:rPr lang="zh-CN" altLang="en-US" sz="1505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此处添加标题文字</a:t>
            </a:r>
            <a:endParaRPr lang="en-US" altLang="zh-CN" sz="1505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8668581" y="4032536"/>
            <a:ext cx="1721866" cy="32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354" tIns="60677" rIns="121354" bIns="60677">
            <a:spAutoFit/>
          </a:bodyPr>
          <a:lstStyle/>
          <a:p>
            <a:pPr algn="just" defTabSz="1146175">
              <a:lnSpc>
                <a:spcPts val="1600"/>
              </a:lnSpc>
            </a:pPr>
            <a:r>
              <a:rPr lang="zh-CN" altLang="en-US" sz="138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这里填写小标题</a:t>
            </a:r>
            <a:endParaRPr lang="en-US" altLang="zh-CN" sz="138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43"/>
          <p:cNvSpPr txBox="1">
            <a:spLocks noChangeArrowheads="1"/>
          </p:cNvSpPr>
          <p:nvPr/>
        </p:nvSpPr>
        <p:spPr bwMode="auto">
          <a:xfrm>
            <a:off x="984507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25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2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2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0" grpId="0" animBg="1"/>
      <p:bldP spid="61" grpId="0" animBg="1"/>
      <p:bldP spid="3" grpId="0" animBg="1"/>
      <p:bldP spid="58" grpId="0" animBg="1"/>
      <p:bldP spid="59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47" grpId="0"/>
      <p:bldP spid="48" grpId="0"/>
      <p:bldP spid="48" grpId="1"/>
      <p:bldP spid="49" grpId="0"/>
      <p:bldP spid="50" grpId="0"/>
      <p:bldP spid="50" grpId="1"/>
      <p:bldP spid="51" grpId="0"/>
      <p:bldP spid="52" grpId="0"/>
      <p:bldP spid="52" grpId="1"/>
      <p:bldP spid="53" grpId="0"/>
      <p:bldP spid="54" grpId="0"/>
      <p:bldP spid="5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PXX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P35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4889" y="266097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625" y="-21090"/>
            <a:ext cx="4972775" cy="195262"/>
            <a:chOff x="5625" y="-21091"/>
            <a:chExt cx="4029345" cy="238805"/>
          </a:xfrm>
        </p:grpSpPr>
        <p:sp>
          <p:nvSpPr>
            <p:cNvPr id="33" name="矩形 32"/>
            <p:cNvSpPr/>
            <p:nvPr/>
          </p:nvSpPr>
          <p:spPr>
            <a:xfrm>
              <a:off x="5625" y="-21091"/>
              <a:ext cx="1036109" cy="238805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03370" y="-21091"/>
              <a:ext cx="1036109" cy="238805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001115" y="-21091"/>
              <a:ext cx="1036109" cy="238805"/>
            </a:xfrm>
            <a:prstGeom prst="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998861" y="-21091"/>
              <a:ext cx="1036109" cy="238805"/>
            </a:xfrm>
            <a:prstGeom prst="rect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3107888" y="185676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986860" y="192736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4078126" y="185676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6194818" y="2205658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967098" y="1979903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P10</a:t>
            </a:r>
            <a:endParaRPr lang="zh-CN" altLang="en-US" kern="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3107888" y="2889997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986860" y="2960598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4078126" y="2889997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6194818" y="3238891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967098" y="3013136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PXX</a:t>
            </a:r>
            <a:endParaRPr lang="zh-CN" altLang="en-US" kern="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3107888" y="392323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986860" y="399383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4078126" y="392323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6194818" y="427212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967098" y="404636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P28</a:t>
            </a:r>
            <a:endParaRPr lang="zh-CN" altLang="en-US" kern="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3107888" y="4956462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986860" y="5027063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4078126" y="4956462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6194818" y="5305356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967098" y="5079601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kern="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P35</a:t>
            </a:r>
            <a:endParaRPr lang="zh-CN" altLang="en-US" kern="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4889" y="266097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625" y="-21090"/>
            <a:ext cx="4972775" cy="195262"/>
            <a:chOff x="5625" y="-21091"/>
            <a:chExt cx="4029345" cy="238805"/>
          </a:xfrm>
        </p:grpSpPr>
        <p:sp>
          <p:nvSpPr>
            <p:cNvPr id="30" name="矩形 29"/>
            <p:cNvSpPr/>
            <p:nvPr/>
          </p:nvSpPr>
          <p:spPr>
            <a:xfrm>
              <a:off x="5625" y="-21091"/>
              <a:ext cx="1036109" cy="238805"/>
            </a:xfrm>
            <a:prstGeom prst="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003370" y="-21091"/>
              <a:ext cx="1036109" cy="238805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001115" y="-21091"/>
              <a:ext cx="1036109" cy="238805"/>
            </a:xfrm>
            <a:prstGeom prst="rect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998861" y="-21091"/>
              <a:ext cx="1036109" cy="238805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6654" y="1759625"/>
            <a:ext cx="2012381" cy="2012383"/>
            <a:chOff x="1353987" y="1723663"/>
            <a:chExt cx="2559577" cy="2559579"/>
          </a:xfrm>
        </p:grpSpPr>
        <p:sp>
          <p:nvSpPr>
            <p:cNvPr id="3" name="空心弧 2"/>
            <p:cNvSpPr>
              <a:spLocks noChangeAspect="1"/>
            </p:cNvSpPr>
            <p:nvPr/>
          </p:nvSpPr>
          <p:spPr>
            <a:xfrm rot="2134792">
              <a:off x="1445190" y="1859200"/>
              <a:ext cx="2288503" cy="2288503"/>
            </a:xfrm>
            <a:prstGeom prst="blockArc">
              <a:avLst>
                <a:gd name="adj1" fmla="val 14033861"/>
                <a:gd name="adj2" fmla="val 1597257"/>
                <a:gd name="adj3" fmla="val 5428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" name="TextBox 52"/>
            <p:cNvSpPr txBox="1"/>
            <p:nvPr/>
          </p:nvSpPr>
          <p:spPr>
            <a:xfrm>
              <a:off x="1880205" y="2573144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chemeClr val="bg1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60%</a:t>
              </a:r>
              <a:endParaRPr lang="zh-CN" altLang="en-US" sz="4400" kern="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4" name="空心弧 3"/>
            <p:cNvSpPr>
              <a:spLocks noChangeAspect="1"/>
            </p:cNvSpPr>
            <p:nvPr/>
          </p:nvSpPr>
          <p:spPr>
            <a:xfrm rot="14609616">
              <a:off x="1353986" y="1723664"/>
              <a:ext cx="2559579" cy="2559577"/>
            </a:xfrm>
            <a:prstGeom prst="blockArc">
              <a:avLst>
                <a:gd name="adj1" fmla="val 10669547"/>
                <a:gd name="adj2" fmla="val 1623635"/>
                <a:gd name="adj3" fmla="val 14268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6332" y="1759625"/>
            <a:ext cx="2012381" cy="2012383"/>
            <a:chOff x="4604053" y="1723663"/>
            <a:chExt cx="2559577" cy="2559579"/>
          </a:xfrm>
        </p:grpSpPr>
        <p:sp>
          <p:nvSpPr>
            <p:cNvPr id="7" name="空心弧 6"/>
            <p:cNvSpPr>
              <a:spLocks noChangeAspect="1"/>
            </p:cNvSpPr>
            <p:nvPr/>
          </p:nvSpPr>
          <p:spPr>
            <a:xfrm rot="9198756">
              <a:off x="4748299" y="1859198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空心弧 7"/>
            <p:cNvSpPr>
              <a:spLocks noChangeAspect="1"/>
            </p:cNvSpPr>
            <p:nvPr/>
          </p:nvSpPr>
          <p:spPr>
            <a:xfrm rot="14609616">
              <a:off x="4604052" y="1723664"/>
              <a:ext cx="2559579" cy="2559577"/>
            </a:xfrm>
            <a:prstGeom prst="blockArc">
              <a:avLst>
                <a:gd name="adj1" fmla="val 17674159"/>
                <a:gd name="adj2" fmla="val 1623635"/>
                <a:gd name="adj3" fmla="val 14268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TextBox 240"/>
            <p:cNvSpPr txBox="1"/>
            <p:nvPr/>
          </p:nvSpPr>
          <p:spPr>
            <a:xfrm>
              <a:off x="5144540" y="2573144"/>
              <a:ext cx="1478600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chemeClr val="bg1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25%</a:t>
              </a:r>
              <a:endParaRPr lang="zh-CN" altLang="en-US" sz="4400" kern="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84900" y="1759625"/>
            <a:ext cx="2012381" cy="2012383"/>
            <a:chOff x="7946402" y="1730470"/>
            <a:chExt cx="2559577" cy="2559579"/>
          </a:xfrm>
        </p:grpSpPr>
        <p:sp>
          <p:nvSpPr>
            <p:cNvPr id="11" name="空心弧 10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空心弧 11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6812137"/>
                <a:gd name="adj2" fmla="val 1623635"/>
                <a:gd name="adj3" fmla="val 14268"/>
              </a:avLst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TextBox 240"/>
            <p:cNvSpPr txBox="1"/>
            <p:nvPr/>
          </p:nvSpPr>
          <p:spPr>
            <a:xfrm>
              <a:off x="8526648" y="2579951"/>
              <a:ext cx="1399082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chemeClr val="bg1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75%</a:t>
              </a:r>
              <a:endParaRPr lang="zh-CN" altLang="en-US" sz="4400" kern="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sp>
        <p:nvSpPr>
          <p:cNvPr id="14" name="TextBox 174"/>
          <p:cNvSpPr txBox="1"/>
          <p:nvPr/>
        </p:nvSpPr>
        <p:spPr>
          <a:xfrm>
            <a:off x="843109" y="4482619"/>
            <a:ext cx="2160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75"/>
          <p:cNvSpPr txBox="1"/>
          <p:nvPr/>
        </p:nvSpPr>
        <p:spPr>
          <a:xfrm>
            <a:off x="838622" y="4156340"/>
            <a:ext cx="232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" name="TextBox 174"/>
          <p:cNvSpPr txBox="1"/>
          <p:nvPr/>
        </p:nvSpPr>
        <p:spPr>
          <a:xfrm>
            <a:off x="3730178" y="4482619"/>
            <a:ext cx="2077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5"/>
          <p:cNvSpPr txBox="1"/>
          <p:nvPr/>
        </p:nvSpPr>
        <p:spPr>
          <a:xfrm>
            <a:off x="3725691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" name="TextBox 174"/>
          <p:cNvSpPr txBox="1"/>
          <p:nvPr/>
        </p:nvSpPr>
        <p:spPr>
          <a:xfrm>
            <a:off x="659718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59270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9195393" y="1759625"/>
            <a:ext cx="2012381" cy="2012383"/>
            <a:chOff x="7946402" y="1730470"/>
            <a:chExt cx="2559577" cy="2559579"/>
          </a:xfrm>
        </p:grpSpPr>
        <p:sp>
          <p:nvSpPr>
            <p:cNvPr id="22" name="空心弧 21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3534681"/>
                <a:gd name="adj2" fmla="val 1623635"/>
                <a:gd name="adj3" fmla="val 14268"/>
              </a:avLst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TextBox 240"/>
            <p:cNvSpPr txBox="1"/>
            <p:nvPr/>
          </p:nvSpPr>
          <p:spPr>
            <a:xfrm>
              <a:off x="8472619" y="2579951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chemeClr val="bg1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90%</a:t>
              </a:r>
              <a:endParaRPr lang="zh-CN" altLang="en-US" sz="4400" kern="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sp>
        <p:nvSpPr>
          <p:cNvPr id="25" name="TextBox 174"/>
          <p:cNvSpPr txBox="1"/>
          <p:nvPr/>
        </p:nvSpPr>
        <p:spPr>
          <a:xfrm>
            <a:off x="918583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75"/>
          <p:cNvSpPr txBox="1"/>
          <p:nvPr/>
        </p:nvSpPr>
        <p:spPr>
          <a:xfrm>
            <a:off x="918135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963621" y="163500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5400000">
            <a:off x="3864629" y="1550848"/>
            <a:ext cx="4489280" cy="4070708"/>
          </a:xfrm>
          <a:prstGeom prst="hexagon">
            <a:avLst/>
          </a:pr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49"/>
          <p:cNvGrpSpPr/>
          <p:nvPr/>
        </p:nvGrpSpPr>
        <p:grpSpPr bwMode="auto">
          <a:xfrm>
            <a:off x="5438066" y="3127733"/>
            <a:ext cx="1267269" cy="849632"/>
            <a:chOff x="0" y="0"/>
            <a:chExt cx="935038" cy="568325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9" name="Freeform 8"/>
            <p:cNvSpPr>
              <a:spLocks noChangeArrowheads="1"/>
            </p:cNvSpPr>
            <p:nvPr/>
          </p:nvSpPr>
          <p:spPr bwMode="auto">
            <a:xfrm>
              <a:off x="87313" y="485775"/>
              <a:ext cx="112713" cy="82550"/>
            </a:xfrm>
            <a:custGeom>
              <a:avLst/>
              <a:gdLst>
                <a:gd name="T0" fmla="*/ 112713 w 30"/>
                <a:gd name="T1" fmla="*/ 71293 h 22"/>
                <a:gd name="T2" fmla="*/ 112713 w 30"/>
                <a:gd name="T3" fmla="*/ 0 h 22"/>
                <a:gd name="T4" fmla="*/ 3757 w 30"/>
                <a:gd name="T5" fmla="*/ 82550 h 22"/>
                <a:gd name="T6" fmla="*/ 101442 w 30"/>
                <a:gd name="T7" fmla="*/ 82550 h 22"/>
                <a:gd name="T8" fmla="*/ 112713 w 30"/>
                <a:gd name="T9" fmla="*/ 7129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2"/>
                <a:gd name="T17" fmla="*/ 30 w 3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9"/>
            <p:cNvSpPr>
              <a:spLocks noChangeArrowheads="1"/>
            </p:cNvSpPr>
            <p:nvPr/>
          </p:nvSpPr>
          <p:spPr bwMode="auto">
            <a:xfrm>
              <a:off x="235744" y="368300"/>
              <a:ext cx="120650" cy="200025"/>
            </a:xfrm>
            <a:custGeom>
              <a:avLst/>
              <a:gdLst>
                <a:gd name="T0" fmla="*/ 109339 w 32"/>
                <a:gd name="T1" fmla="*/ 200025 h 53"/>
                <a:gd name="T2" fmla="*/ 120650 w 32"/>
                <a:gd name="T3" fmla="*/ 188703 h 53"/>
                <a:gd name="T4" fmla="*/ 120650 w 32"/>
                <a:gd name="T5" fmla="*/ 0 h 53"/>
                <a:gd name="T6" fmla="*/ 0 w 32"/>
                <a:gd name="T7" fmla="*/ 86803 h 53"/>
                <a:gd name="T8" fmla="*/ 0 w 32"/>
                <a:gd name="T9" fmla="*/ 90577 h 53"/>
                <a:gd name="T10" fmla="*/ 0 w 32"/>
                <a:gd name="T11" fmla="*/ 188703 h 53"/>
                <a:gd name="T12" fmla="*/ 7541 w 32"/>
                <a:gd name="T13" fmla="*/ 200025 h 53"/>
                <a:gd name="T14" fmla="*/ 109339 w 32"/>
                <a:gd name="T15" fmla="*/ 200025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53"/>
                <a:gd name="T26" fmla="*/ 32 w 32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0"/>
            <p:cNvSpPr>
              <a:spLocks noChangeArrowheads="1"/>
            </p:cNvSpPr>
            <p:nvPr/>
          </p:nvSpPr>
          <p:spPr bwMode="auto">
            <a:xfrm>
              <a:off x="392112" y="274637"/>
              <a:ext cx="120650" cy="293688"/>
            </a:xfrm>
            <a:custGeom>
              <a:avLst/>
              <a:gdLst>
                <a:gd name="T0" fmla="*/ 109339 w 32"/>
                <a:gd name="T1" fmla="*/ 293688 h 78"/>
                <a:gd name="T2" fmla="*/ 120650 w 32"/>
                <a:gd name="T3" fmla="*/ 282392 h 78"/>
                <a:gd name="T4" fmla="*/ 120650 w 32"/>
                <a:gd name="T5" fmla="*/ 33887 h 78"/>
                <a:gd name="T6" fmla="*/ 86717 w 32"/>
                <a:gd name="T7" fmla="*/ 0 h 78"/>
                <a:gd name="T8" fmla="*/ 37703 w 32"/>
                <a:gd name="T9" fmla="*/ 37652 h 78"/>
                <a:gd name="T10" fmla="*/ 0 w 32"/>
                <a:gd name="T11" fmla="*/ 64009 h 78"/>
                <a:gd name="T12" fmla="*/ 0 w 32"/>
                <a:gd name="T13" fmla="*/ 282392 h 78"/>
                <a:gd name="T14" fmla="*/ 11311 w 32"/>
                <a:gd name="T15" fmla="*/ 293688 h 78"/>
                <a:gd name="T16" fmla="*/ 109339 w 32"/>
                <a:gd name="T17" fmla="*/ 293688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78"/>
                <a:gd name="T29" fmla="*/ 32 w 3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548481" y="315912"/>
              <a:ext cx="120650" cy="252413"/>
            </a:xfrm>
            <a:custGeom>
              <a:avLst/>
              <a:gdLst>
                <a:gd name="T0" fmla="*/ 113109 w 32"/>
                <a:gd name="T1" fmla="*/ 252413 h 67"/>
                <a:gd name="T2" fmla="*/ 120650 w 32"/>
                <a:gd name="T3" fmla="*/ 241111 h 67"/>
                <a:gd name="T4" fmla="*/ 120650 w 32"/>
                <a:gd name="T5" fmla="*/ 0 h 67"/>
                <a:gd name="T6" fmla="*/ 75406 w 32"/>
                <a:gd name="T7" fmla="*/ 37674 h 67"/>
                <a:gd name="T8" fmla="*/ 60325 w 32"/>
                <a:gd name="T9" fmla="*/ 48976 h 67"/>
                <a:gd name="T10" fmla="*/ 18852 w 32"/>
                <a:gd name="T11" fmla="*/ 45208 h 67"/>
                <a:gd name="T12" fmla="*/ 15081 w 32"/>
                <a:gd name="T13" fmla="*/ 41441 h 67"/>
                <a:gd name="T14" fmla="*/ 0 w 32"/>
                <a:gd name="T15" fmla="*/ 26372 h 67"/>
                <a:gd name="T16" fmla="*/ 0 w 32"/>
                <a:gd name="T17" fmla="*/ 241111 h 67"/>
                <a:gd name="T18" fmla="*/ 11311 w 32"/>
                <a:gd name="T19" fmla="*/ 252413 h 67"/>
                <a:gd name="T20" fmla="*/ 113109 w 32"/>
                <a:gd name="T21" fmla="*/ 252413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2"/>
                <a:gd name="T34" fmla="*/ 0 h 67"/>
                <a:gd name="T35" fmla="*/ 32 w 32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704850" y="195262"/>
              <a:ext cx="120650" cy="373063"/>
            </a:xfrm>
            <a:custGeom>
              <a:avLst/>
              <a:gdLst>
                <a:gd name="T0" fmla="*/ 109339 w 32"/>
                <a:gd name="T1" fmla="*/ 373063 h 99"/>
                <a:gd name="T2" fmla="*/ 120650 w 32"/>
                <a:gd name="T3" fmla="*/ 361758 h 99"/>
                <a:gd name="T4" fmla="*/ 120650 w 32"/>
                <a:gd name="T5" fmla="*/ 0 h 99"/>
                <a:gd name="T6" fmla="*/ 49014 w 32"/>
                <a:gd name="T7" fmla="*/ 56525 h 99"/>
                <a:gd name="T8" fmla="*/ 0 w 32"/>
                <a:gd name="T9" fmla="*/ 94208 h 99"/>
                <a:gd name="T10" fmla="*/ 0 w 32"/>
                <a:gd name="T11" fmla="*/ 361758 h 99"/>
                <a:gd name="T12" fmla="*/ 11311 w 32"/>
                <a:gd name="T13" fmla="*/ 373063 h 99"/>
                <a:gd name="T14" fmla="*/ 109339 w 32"/>
                <a:gd name="T15" fmla="*/ 373063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99"/>
                <a:gd name="T26" fmla="*/ 32 w 32"/>
                <a:gd name="T27" fmla="*/ 99 h 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935038" cy="541338"/>
            </a:xfrm>
            <a:custGeom>
              <a:avLst/>
              <a:gdLst>
                <a:gd name="T0" fmla="*/ 935038 w 248"/>
                <a:gd name="T1" fmla="*/ 30074 h 144"/>
                <a:gd name="T2" fmla="*/ 923727 w 248"/>
                <a:gd name="T3" fmla="*/ 7519 h 144"/>
                <a:gd name="T4" fmla="*/ 901105 w 248"/>
                <a:gd name="T5" fmla="*/ 0 h 144"/>
                <a:gd name="T6" fmla="*/ 867172 w 248"/>
                <a:gd name="T7" fmla="*/ 0 h 144"/>
                <a:gd name="T8" fmla="*/ 754063 w 248"/>
                <a:gd name="T9" fmla="*/ 0 h 144"/>
                <a:gd name="T10" fmla="*/ 742752 w 248"/>
                <a:gd name="T11" fmla="*/ 3759 h 144"/>
                <a:gd name="T12" fmla="*/ 738982 w 248"/>
                <a:gd name="T13" fmla="*/ 3759 h 144"/>
                <a:gd name="T14" fmla="*/ 720130 w 248"/>
                <a:gd name="T15" fmla="*/ 30074 h 144"/>
                <a:gd name="T16" fmla="*/ 742752 w 248"/>
                <a:gd name="T17" fmla="*/ 60149 h 144"/>
                <a:gd name="T18" fmla="*/ 754063 w 248"/>
                <a:gd name="T19" fmla="*/ 63908 h 144"/>
                <a:gd name="T20" fmla="*/ 791766 w 248"/>
                <a:gd name="T21" fmla="*/ 63908 h 144"/>
                <a:gd name="T22" fmla="*/ 810618 w 248"/>
                <a:gd name="T23" fmla="*/ 63908 h 144"/>
                <a:gd name="T24" fmla="*/ 776685 w 248"/>
                <a:gd name="T25" fmla="*/ 90223 h 144"/>
                <a:gd name="T26" fmla="*/ 712589 w 248"/>
                <a:gd name="T27" fmla="*/ 146612 h 144"/>
                <a:gd name="T28" fmla="*/ 674886 w 248"/>
                <a:gd name="T29" fmla="*/ 176687 h 144"/>
                <a:gd name="T30" fmla="*/ 625872 w 248"/>
                <a:gd name="T31" fmla="*/ 214280 h 144"/>
                <a:gd name="T32" fmla="*/ 595710 w 248"/>
                <a:gd name="T33" fmla="*/ 236835 h 144"/>
                <a:gd name="T34" fmla="*/ 565547 w 248"/>
                <a:gd name="T35" fmla="*/ 206761 h 144"/>
                <a:gd name="T36" fmla="*/ 550466 w 248"/>
                <a:gd name="T37" fmla="*/ 195483 h 144"/>
                <a:gd name="T38" fmla="*/ 512763 w 248"/>
                <a:gd name="T39" fmla="*/ 157890 h 144"/>
                <a:gd name="T40" fmla="*/ 505222 w 248"/>
                <a:gd name="T41" fmla="*/ 150372 h 144"/>
                <a:gd name="T42" fmla="*/ 463749 w 248"/>
                <a:gd name="T43" fmla="*/ 146612 h 144"/>
                <a:gd name="T44" fmla="*/ 429816 w 248"/>
                <a:gd name="T45" fmla="*/ 172927 h 144"/>
                <a:gd name="T46" fmla="*/ 392113 w 248"/>
                <a:gd name="T47" fmla="*/ 203002 h 144"/>
                <a:gd name="T48" fmla="*/ 365721 w 248"/>
                <a:gd name="T49" fmla="*/ 218039 h 144"/>
                <a:gd name="T50" fmla="*/ 354410 w 248"/>
                <a:gd name="T51" fmla="*/ 229317 h 144"/>
                <a:gd name="T52" fmla="*/ 233760 w 248"/>
                <a:gd name="T53" fmla="*/ 319540 h 144"/>
                <a:gd name="T54" fmla="*/ 229989 w 248"/>
                <a:gd name="T55" fmla="*/ 323299 h 144"/>
                <a:gd name="T56" fmla="*/ 192286 w 248"/>
                <a:gd name="T57" fmla="*/ 349614 h 144"/>
                <a:gd name="T58" fmla="*/ 33933 w 248"/>
                <a:gd name="T59" fmla="*/ 466152 h 144"/>
                <a:gd name="T60" fmla="*/ 15081 w 248"/>
                <a:gd name="T61" fmla="*/ 481189 h 144"/>
                <a:gd name="T62" fmla="*/ 11311 w 248"/>
                <a:gd name="T63" fmla="*/ 526301 h 144"/>
                <a:gd name="T64" fmla="*/ 41473 w 248"/>
                <a:gd name="T65" fmla="*/ 537579 h 144"/>
                <a:gd name="T66" fmla="*/ 56555 w 248"/>
                <a:gd name="T67" fmla="*/ 533819 h 144"/>
                <a:gd name="T68" fmla="*/ 192286 w 248"/>
                <a:gd name="T69" fmla="*/ 428559 h 144"/>
                <a:gd name="T70" fmla="*/ 229989 w 248"/>
                <a:gd name="T71" fmla="*/ 402244 h 144"/>
                <a:gd name="T72" fmla="*/ 233760 w 248"/>
                <a:gd name="T73" fmla="*/ 402244 h 144"/>
                <a:gd name="T74" fmla="*/ 354410 w 248"/>
                <a:gd name="T75" fmla="*/ 308262 h 144"/>
                <a:gd name="T76" fmla="*/ 369491 w 248"/>
                <a:gd name="T77" fmla="*/ 300743 h 144"/>
                <a:gd name="T78" fmla="*/ 392113 w 248"/>
                <a:gd name="T79" fmla="*/ 281947 h 144"/>
                <a:gd name="T80" fmla="*/ 429816 w 248"/>
                <a:gd name="T81" fmla="*/ 251873 h 144"/>
                <a:gd name="T82" fmla="*/ 478830 w 248"/>
                <a:gd name="T83" fmla="*/ 214280 h 144"/>
                <a:gd name="T84" fmla="*/ 512763 w 248"/>
                <a:gd name="T85" fmla="*/ 248113 h 144"/>
                <a:gd name="T86" fmla="*/ 550466 w 248"/>
                <a:gd name="T87" fmla="*/ 285706 h 144"/>
                <a:gd name="T88" fmla="*/ 565547 w 248"/>
                <a:gd name="T89" fmla="*/ 296984 h 144"/>
                <a:gd name="T90" fmla="*/ 569317 w 248"/>
                <a:gd name="T91" fmla="*/ 304503 h 144"/>
                <a:gd name="T92" fmla="*/ 610791 w 248"/>
                <a:gd name="T93" fmla="*/ 308262 h 144"/>
                <a:gd name="T94" fmla="*/ 625872 w 248"/>
                <a:gd name="T95" fmla="*/ 296984 h 144"/>
                <a:gd name="T96" fmla="*/ 674886 w 248"/>
                <a:gd name="T97" fmla="*/ 259391 h 144"/>
                <a:gd name="T98" fmla="*/ 712589 w 248"/>
                <a:gd name="T99" fmla="*/ 229317 h 144"/>
                <a:gd name="T100" fmla="*/ 761604 w 248"/>
                <a:gd name="T101" fmla="*/ 191724 h 144"/>
                <a:gd name="T102" fmla="*/ 867172 w 248"/>
                <a:gd name="T103" fmla="*/ 101501 h 144"/>
                <a:gd name="T104" fmla="*/ 870943 w 248"/>
                <a:gd name="T105" fmla="*/ 97742 h 144"/>
                <a:gd name="T106" fmla="*/ 870943 w 248"/>
                <a:gd name="T107" fmla="*/ 172927 h 144"/>
                <a:gd name="T108" fmla="*/ 901105 w 248"/>
                <a:gd name="T109" fmla="*/ 203002 h 144"/>
                <a:gd name="T110" fmla="*/ 935038 w 248"/>
                <a:gd name="T111" fmla="*/ 172927 h 144"/>
                <a:gd name="T112" fmla="*/ 935038 w 248"/>
                <a:gd name="T113" fmla="*/ 30074 h 1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8"/>
                <a:gd name="T172" fmla="*/ 0 h 144"/>
                <a:gd name="T173" fmla="*/ 248 w 248"/>
                <a:gd name="T174" fmla="*/ 144 h 1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03874" y="1413570"/>
            <a:ext cx="1414257" cy="1599339"/>
            <a:chOff x="4603874" y="1557586"/>
            <a:chExt cx="1414257" cy="1599339"/>
          </a:xfrm>
        </p:grpSpPr>
        <p:sp>
          <p:nvSpPr>
            <p:cNvPr id="51" name="六边形 50"/>
            <p:cNvSpPr/>
            <p:nvPr/>
          </p:nvSpPr>
          <p:spPr>
            <a:xfrm rot="5400000">
              <a:off x="4511333" y="1650127"/>
              <a:ext cx="1599339" cy="1414257"/>
            </a:xfrm>
            <a:prstGeom prst="hexagon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57"/>
            <p:cNvSpPr>
              <a:spLocks noChangeAspect="1" noEditPoints="1"/>
            </p:cNvSpPr>
            <p:nvPr/>
          </p:nvSpPr>
          <p:spPr bwMode="auto">
            <a:xfrm>
              <a:off x="4894938" y="2090517"/>
              <a:ext cx="783472" cy="555104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8049" y="1413570"/>
            <a:ext cx="1414257" cy="1599339"/>
            <a:chOff x="6188049" y="1557586"/>
            <a:chExt cx="1414257" cy="1599339"/>
          </a:xfrm>
        </p:grpSpPr>
        <p:sp>
          <p:nvSpPr>
            <p:cNvPr id="53" name="六边形 52"/>
            <p:cNvSpPr/>
            <p:nvPr/>
          </p:nvSpPr>
          <p:spPr>
            <a:xfrm rot="5400000">
              <a:off x="6095508" y="1650127"/>
              <a:ext cx="1599339" cy="1414257"/>
            </a:xfrm>
            <a:prstGeom prst="hexagon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359"/>
            <p:cNvSpPr>
              <a:spLocks noChangeAspect="1" noEditPoints="1"/>
            </p:cNvSpPr>
            <p:nvPr/>
          </p:nvSpPr>
          <p:spPr bwMode="auto">
            <a:xfrm>
              <a:off x="6663814" y="2005646"/>
              <a:ext cx="563407" cy="614725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1786" y="2781722"/>
            <a:ext cx="1414257" cy="1599339"/>
            <a:chOff x="3811786" y="2925738"/>
            <a:chExt cx="1414257" cy="1599339"/>
          </a:xfrm>
        </p:grpSpPr>
        <p:sp>
          <p:nvSpPr>
            <p:cNvPr id="55" name="六边形 54"/>
            <p:cNvSpPr/>
            <p:nvPr/>
          </p:nvSpPr>
          <p:spPr>
            <a:xfrm rot="5400000">
              <a:off x="3719245" y="3018279"/>
              <a:ext cx="1599339" cy="1414257"/>
            </a:xfrm>
            <a:prstGeom prst="hexagon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242700" y="3370429"/>
              <a:ext cx="633615" cy="611925"/>
              <a:chOff x="4136908" y="3626190"/>
              <a:chExt cx="449941" cy="434538"/>
            </a:xfrm>
          </p:grpSpPr>
          <p:sp>
            <p:nvSpPr>
              <p:cNvPr id="67" name="Freeform 159"/>
              <p:cNvSpPr>
                <a:spLocks noChangeArrowheads="1"/>
              </p:cNvSpPr>
              <p:nvPr/>
            </p:nvSpPr>
            <p:spPr bwMode="auto">
              <a:xfrm>
                <a:off x="4184418" y="3708657"/>
                <a:ext cx="354922" cy="352071"/>
              </a:xfrm>
              <a:custGeom>
                <a:avLst/>
                <a:gdLst>
                  <a:gd name="T0" fmla="*/ 247361 w 54"/>
                  <a:gd name="T1" fmla="*/ 8565 h 47"/>
                  <a:gd name="T2" fmla="*/ 204712 w 54"/>
                  <a:gd name="T3" fmla="*/ 8565 h 47"/>
                  <a:gd name="T4" fmla="*/ 17059 w 54"/>
                  <a:gd name="T5" fmla="*/ 128482 h 47"/>
                  <a:gd name="T6" fmla="*/ 0 w 54"/>
                  <a:gd name="T7" fmla="*/ 171309 h 47"/>
                  <a:gd name="T8" fmla="*/ 0 w 54"/>
                  <a:gd name="T9" fmla="*/ 376881 h 47"/>
                  <a:gd name="T10" fmla="*/ 25589 w 54"/>
                  <a:gd name="T11" fmla="*/ 402577 h 47"/>
                  <a:gd name="T12" fmla="*/ 110886 w 54"/>
                  <a:gd name="T13" fmla="*/ 402577 h 47"/>
                  <a:gd name="T14" fmla="*/ 136475 w 54"/>
                  <a:gd name="T15" fmla="*/ 376881 h 47"/>
                  <a:gd name="T16" fmla="*/ 136475 w 54"/>
                  <a:gd name="T17" fmla="*/ 231268 h 47"/>
                  <a:gd name="T18" fmla="*/ 162064 w 54"/>
                  <a:gd name="T19" fmla="*/ 205571 h 47"/>
                  <a:gd name="T20" fmla="*/ 298539 w 54"/>
                  <a:gd name="T21" fmla="*/ 205571 h 47"/>
                  <a:gd name="T22" fmla="*/ 324128 w 54"/>
                  <a:gd name="T23" fmla="*/ 231268 h 47"/>
                  <a:gd name="T24" fmla="*/ 324128 w 54"/>
                  <a:gd name="T25" fmla="*/ 376881 h 47"/>
                  <a:gd name="T26" fmla="*/ 349717 w 54"/>
                  <a:gd name="T27" fmla="*/ 402577 h 47"/>
                  <a:gd name="T28" fmla="*/ 435014 w 54"/>
                  <a:gd name="T29" fmla="*/ 402577 h 47"/>
                  <a:gd name="T30" fmla="*/ 460603 w 54"/>
                  <a:gd name="T31" fmla="*/ 376881 h 47"/>
                  <a:gd name="T32" fmla="*/ 460603 w 54"/>
                  <a:gd name="T33" fmla="*/ 171309 h 47"/>
                  <a:gd name="T34" fmla="*/ 443544 w 54"/>
                  <a:gd name="T35" fmla="*/ 137047 h 47"/>
                  <a:gd name="T36" fmla="*/ 247361 w 54"/>
                  <a:gd name="T37" fmla="*/ 8565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Freeform 160"/>
              <p:cNvSpPr>
                <a:spLocks noChangeArrowheads="1"/>
              </p:cNvSpPr>
              <p:nvPr/>
            </p:nvSpPr>
            <p:spPr bwMode="auto">
              <a:xfrm>
                <a:off x="4136908" y="3626190"/>
                <a:ext cx="449941" cy="196652"/>
              </a:xfrm>
              <a:custGeom>
                <a:avLst/>
                <a:gdLst>
                  <a:gd name="T0" fmla="*/ 549567 w 68"/>
                  <a:gd name="T1" fmla="*/ 172972 h 26"/>
                  <a:gd name="T2" fmla="*/ 523806 w 68"/>
                  <a:gd name="T3" fmla="*/ 129729 h 26"/>
                  <a:gd name="T4" fmla="*/ 523806 w 68"/>
                  <a:gd name="T5" fmla="*/ 86486 h 26"/>
                  <a:gd name="T6" fmla="*/ 498045 w 68"/>
                  <a:gd name="T7" fmla="*/ 60540 h 26"/>
                  <a:gd name="T8" fmla="*/ 489458 w 68"/>
                  <a:gd name="T9" fmla="*/ 60540 h 26"/>
                  <a:gd name="T10" fmla="*/ 463697 w 68"/>
                  <a:gd name="T11" fmla="*/ 86486 h 26"/>
                  <a:gd name="T12" fmla="*/ 463697 w 68"/>
                  <a:gd name="T13" fmla="*/ 86486 h 26"/>
                  <a:gd name="T14" fmla="*/ 446523 w 68"/>
                  <a:gd name="T15" fmla="*/ 103783 h 26"/>
                  <a:gd name="T16" fmla="*/ 309131 w 68"/>
                  <a:gd name="T17" fmla="*/ 8649 h 26"/>
                  <a:gd name="T18" fmla="*/ 283371 w 68"/>
                  <a:gd name="T19" fmla="*/ 0 h 26"/>
                  <a:gd name="T20" fmla="*/ 257610 w 68"/>
                  <a:gd name="T21" fmla="*/ 8649 h 26"/>
                  <a:gd name="T22" fmla="*/ 17174 w 68"/>
                  <a:gd name="T23" fmla="*/ 172972 h 26"/>
                  <a:gd name="T24" fmla="*/ 8587 w 68"/>
                  <a:gd name="T25" fmla="*/ 207566 h 26"/>
                  <a:gd name="T26" fmla="*/ 42935 w 68"/>
                  <a:gd name="T27" fmla="*/ 207566 h 26"/>
                  <a:gd name="T28" fmla="*/ 266197 w 68"/>
                  <a:gd name="T29" fmla="*/ 60540 h 26"/>
                  <a:gd name="T30" fmla="*/ 309131 w 68"/>
                  <a:gd name="T31" fmla="*/ 60540 h 26"/>
                  <a:gd name="T32" fmla="*/ 540980 w 68"/>
                  <a:gd name="T33" fmla="*/ 216214 h 26"/>
                  <a:gd name="T34" fmla="*/ 575328 w 68"/>
                  <a:gd name="T35" fmla="*/ 216214 h 26"/>
                  <a:gd name="T36" fmla="*/ 566741 w 68"/>
                  <a:gd name="T37" fmla="*/ 181620 h 26"/>
                  <a:gd name="T38" fmla="*/ 549567 w 68"/>
                  <a:gd name="T39" fmla="*/ 172972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954235" y="2781722"/>
            <a:ext cx="1414257" cy="1599339"/>
            <a:chOff x="6954235" y="2925738"/>
            <a:chExt cx="1414257" cy="1599339"/>
          </a:xfrm>
        </p:grpSpPr>
        <p:sp>
          <p:nvSpPr>
            <p:cNvPr id="54" name="六边形 53"/>
            <p:cNvSpPr/>
            <p:nvPr/>
          </p:nvSpPr>
          <p:spPr>
            <a:xfrm rot="5400000">
              <a:off x="6861694" y="3018279"/>
              <a:ext cx="1599339" cy="1414257"/>
            </a:xfrm>
            <a:prstGeom prst="hexagon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55017" y="3486605"/>
              <a:ext cx="688535" cy="429165"/>
              <a:chOff x="7659896" y="3661627"/>
              <a:chExt cx="474499" cy="295756"/>
            </a:xfrm>
          </p:grpSpPr>
          <p:sp>
            <p:nvSpPr>
              <p:cNvPr id="69" name="Freeform 8"/>
              <p:cNvSpPr>
                <a:spLocks noEditPoints="1" noChangeArrowheads="1"/>
              </p:cNvSpPr>
              <p:nvPr/>
            </p:nvSpPr>
            <p:spPr bwMode="auto">
              <a:xfrm>
                <a:off x="7659896" y="3661627"/>
                <a:ext cx="474499" cy="295756"/>
              </a:xfrm>
              <a:custGeom>
                <a:avLst/>
                <a:gdLst>
                  <a:gd name="T0" fmla="*/ 426225 w 125"/>
                  <a:gd name="T1" fmla="*/ 67774 h 78"/>
                  <a:gd name="T2" fmla="*/ 426225 w 125"/>
                  <a:gd name="T3" fmla="*/ 0 h 78"/>
                  <a:gd name="T4" fmla="*/ 0 w 125"/>
                  <a:gd name="T5" fmla="*/ 0 h 78"/>
                  <a:gd name="T6" fmla="*/ 0 w 125"/>
                  <a:gd name="T7" fmla="*/ 293688 h 78"/>
                  <a:gd name="T8" fmla="*/ 426225 w 125"/>
                  <a:gd name="T9" fmla="*/ 293688 h 78"/>
                  <a:gd name="T10" fmla="*/ 426225 w 125"/>
                  <a:gd name="T11" fmla="*/ 225914 h 78"/>
                  <a:gd name="T12" fmla="*/ 471488 w 125"/>
                  <a:gd name="T13" fmla="*/ 203322 h 78"/>
                  <a:gd name="T14" fmla="*/ 471488 w 125"/>
                  <a:gd name="T15" fmla="*/ 97896 h 78"/>
                  <a:gd name="T16" fmla="*/ 426225 w 125"/>
                  <a:gd name="T17" fmla="*/ 67774 h 78"/>
                  <a:gd name="T18" fmla="*/ 392278 w 125"/>
                  <a:gd name="T19" fmla="*/ 259801 h 78"/>
                  <a:gd name="T20" fmla="*/ 37719 w 125"/>
                  <a:gd name="T21" fmla="*/ 259801 h 78"/>
                  <a:gd name="T22" fmla="*/ 37719 w 125"/>
                  <a:gd name="T23" fmla="*/ 37652 h 78"/>
                  <a:gd name="T24" fmla="*/ 392278 w 125"/>
                  <a:gd name="T25" fmla="*/ 37652 h 78"/>
                  <a:gd name="T26" fmla="*/ 392278 w 125"/>
                  <a:gd name="T27" fmla="*/ 259801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0" name="Rectangle 9"/>
              <p:cNvSpPr>
                <a:spLocks noChangeArrowheads="1"/>
              </p:cNvSpPr>
              <p:nvPr/>
            </p:nvSpPr>
            <p:spPr bwMode="auto">
              <a:xfrm>
                <a:off x="7723802" y="3725573"/>
                <a:ext cx="91066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1" name="Rectangle 10"/>
              <p:cNvSpPr>
                <a:spLocks noChangeArrowheads="1"/>
              </p:cNvSpPr>
              <p:nvPr/>
            </p:nvSpPr>
            <p:spPr bwMode="auto">
              <a:xfrm>
                <a:off x="7830843" y="3725573"/>
                <a:ext cx="86272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88049" y="4149874"/>
            <a:ext cx="1414257" cy="1599339"/>
            <a:chOff x="6188049" y="4293890"/>
            <a:chExt cx="1414257" cy="1599339"/>
          </a:xfrm>
        </p:grpSpPr>
        <p:sp>
          <p:nvSpPr>
            <p:cNvPr id="57" name="六边形 56"/>
            <p:cNvSpPr/>
            <p:nvPr/>
          </p:nvSpPr>
          <p:spPr>
            <a:xfrm rot="5400000">
              <a:off x="6095508" y="4386431"/>
              <a:ext cx="1599339" cy="1414257"/>
            </a:xfrm>
            <a:prstGeom prst="hexagon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145"/>
            <p:cNvSpPr>
              <a:spLocks noChangeAspect="1" noEditPoints="1"/>
            </p:cNvSpPr>
            <p:nvPr/>
          </p:nvSpPr>
          <p:spPr bwMode="auto">
            <a:xfrm>
              <a:off x="6556876" y="4794197"/>
              <a:ext cx="670345" cy="66950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直接连接符 17"/>
          <p:cNvSpPr>
            <a:spLocks noChangeShapeType="1"/>
          </p:cNvSpPr>
          <p:nvPr/>
        </p:nvSpPr>
        <p:spPr bwMode="auto">
          <a:xfrm flipH="1" flipV="1">
            <a:off x="3324494" y="5159730"/>
            <a:ext cx="1279379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直接连接符 14"/>
          <p:cNvSpPr>
            <a:spLocks noChangeShapeType="1"/>
          </p:cNvSpPr>
          <p:nvPr/>
        </p:nvSpPr>
        <p:spPr bwMode="auto">
          <a:xfrm flipH="1">
            <a:off x="3324498" y="3612737"/>
            <a:ext cx="48728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直接连接符 12"/>
          <p:cNvSpPr>
            <a:spLocks noChangeShapeType="1"/>
          </p:cNvSpPr>
          <p:nvPr/>
        </p:nvSpPr>
        <p:spPr bwMode="auto">
          <a:xfrm flipH="1">
            <a:off x="3324495" y="1961282"/>
            <a:ext cx="127937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65"/>
          <p:cNvSpPr>
            <a:spLocks noChangeArrowheads="1"/>
          </p:cNvSpPr>
          <p:nvPr/>
        </p:nvSpPr>
        <p:spPr bwMode="auto">
          <a:xfrm>
            <a:off x="1822990" y="1656818"/>
            <a:ext cx="1436564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406574" y="2021943"/>
            <a:ext cx="28529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69"/>
          <p:cNvSpPr>
            <a:spLocks noChangeArrowheads="1"/>
          </p:cNvSpPr>
          <p:nvPr/>
        </p:nvSpPr>
        <p:spPr bwMode="auto">
          <a:xfrm>
            <a:off x="1979089" y="3141973"/>
            <a:ext cx="128046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703058" y="3507099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72"/>
          <p:cNvSpPr>
            <a:spLocks noChangeArrowheads="1"/>
          </p:cNvSpPr>
          <p:nvPr/>
        </p:nvSpPr>
        <p:spPr bwMode="auto">
          <a:xfrm>
            <a:off x="1979088" y="4561198"/>
            <a:ext cx="1280466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03058" y="4926324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76"/>
          <p:cNvSpPr>
            <a:spLocks noChangeArrowheads="1"/>
          </p:cNvSpPr>
          <p:nvPr/>
        </p:nvSpPr>
        <p:spPr bwMode="auto">
          <a:xfrm>
            <a:off x="8876178" y="1557586"/>
            <a:ext cx="127565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76178" y="1938586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78"/>
          <p:cNvSpPr>
            <a:spLocks noChangeArrowheads="1"/>
          </p:cNvSpPr>
          <p:nvPr/>
        </p:nvSpPr>
        <p:spPr bwMode="auto">
          <a:xfrm>
            <a:off x="8876178" y="3446659"/>
            <a:ext cx="128518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8876178" y="3827659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80"/>
          <p:cNvSpPr>
            <a:spLocks noChangeArrowheads="1"/>
          </p:cNvSpPr>
          <p:nvPr/>
        </p:nvSpPr>
        <p:spPr bwMode="auto">
          <a:xfrm>
            <a:off x="8876178" y="4727024"/>
            <a:ext cx="1220441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8876178" y="5108024"/>
            <a:ext cx="26865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直接连接符 17"/>
          <p:cNvSpPr>
            <a:spLocks noChangeShapeType="1"/>
          </p:cNvSpPr>
          <p:nvPr/>
        </p:nvSpPr>
        <p:spPr bwMode="auto">
          <a:xfrm flipH="1" flipV="1">
            <a:off x="7602306" y="5159730"/>
            <a:ext cx="1317072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直接连接符 14"/>
          <p:cNvSpPr>
            <a:spLocks noChangeShapeType="1"/>
          </p:cNvSpPr>
          <p:nvPr/>
        </p:nvSpPr>
        <p:spPr bwMode="auto">
          <a:xfrm flipH="1">
            <a:off x="8368492" y="3622958"/>
            <a:ext cx="468374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直接连接符 12"/>
          <p:cNvSpPr>
            <a:spLocks noChangeShapeType="1"/>
          </p:cNvSpPr>
          <p:nvPr/>
        </p:nvSpPr>
        <p:spPr bwMode="auto">
          <a:xfrm flipH="1">
            <a:off x="7603073" y="1971503"/>
            <a:ext cx="1290315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03874" y="4149874"/>
            <a:ext cx="1414257" cy="1599339"/>
            <a:chOff x="4603874" y="4293890"/>
            <a:chExt cx="1414257" cy="1599339"/>
          </a:xfrm>
        </p:grpSpPr>
        <p:sp>
          <p:nvSpPr>
            <p:cNvPr id="56" name="六边形 55"/>
            <p:cNvSpPr/>
            <p:nvPr/>
          </p:nvSpPr>
          <p:spPr>
            <a:xfrm rot="5400000">
              <a:off x="4511333" y="4386431"/>
              <a:ext cx="1599339" cy="1414257"/>
            </a:xfrm>
            <a:prstGeom prst="hexagon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5064412" y="4653930"/>
              <a:ext cx="493180" cy="909062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TextBox 43"/>
          <p:cNvSpPr txBox="1">
            <a:spLocks noChangeArrowheads="1"/>
          </p:cNvSpPr>
          <p:nvPr/>
        </p:nvSpPr>
        <p:spPr bwMode="auto">
          <a:xfrm>
            <a:off x="983570" y="103377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8" grpId="0" animBg="1"/>
      <p:bldP spid="79" grpId="0" animBg="1"/>
      <p:bldP spid="80" grpId="0" animBg="1"/>
      <p:bldP spid="81" grpId="0" bldLvl="0" autoUpdateAnimBg="0"/>
      <p:bldP spid="82" grpId="0" bldLvl="0" autoUpdateAnimBg="0"/>
      <p:bldP spid="83" grpId="0" bldLvl="0" autoUpdateAnimBg="0"/>
      <p:bldP spid="84" grpId="0" bldLvl="0" autoUpdateAnimBg="0"/>
      <p:bldP spid="85" grpId="0" bldLvl="0" autoUpdateAnimBg="0"/>
      <p:bldP spid="86" grpId="0" bldLvl="0" autoUpdateAnimBg="0"/>
      <p:bldP spid="87" grpId="0" bldLvl="0" autoUpdateAnimBg="0"/>
      <p:bldP spid="88" grpId="0" bldLvl="0" autoUpdateAnimBg="0"/>
      <p:bldP spid="89" grpId="0" bldLvl="0" autoUpdateAnimBg="0"/>
      <p:bldP spid="90" grpId="0" bldLvl="0" autoUpdateAnimBg="0"/>
      <p:bldP spid="91" grpId="0" bldLvl="0" autoUpdateAnimBg="0"/>
      <p:bldP spid="92" grpId="0" bldLvl="0" autoUpdateAnimBg="0"/>
      <p:bldP spid="94" grpId="0" animBg="1"/>
      <p:bldP spid="95" grpId="0" animBg="1"/>
      <p:bldP spid="9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718942" y="3273640"/>
            <a:ext cx="1944216" cy="936104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807174" y="3250005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807174" y="4539297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cxnSp>
        <p:nvCxnSpPr>
          <p:cNvPr id="13" name="肘形连接符 12"/>
          <p:cNvCxnSpPr/>
          <p:nvPr/>
        </p:nvCxnSpPr>
        <p:spPr>
          <a:xfrm>
            <a:off x="2887401" y="3741692"/>
            <a:ext cx="831541" cy="12700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67214" y="3069754"/>
            <a:ext cx="46805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67214" y="4365898"/>
            <a:ext cx="46805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964879" y="164563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982638" y="2968826"/>
            <a:ext cx="10225136" cy="210324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角星 18"/>
          <p:cNvSpPr/>
          <p:nvPr/>
        </p:nvSpPr>
        <p:spPr>
          <a:xfrm rot="2134838">
            <a:off x="1495058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3676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5" name="五角星 18"/>
          <p:cNvSpPr/>
          <p:nvPr/>
        </p:nvSpPr>
        <p:spPr>
          <a:xfrm rot="2134838">
            <a:off x="3912869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角星 18"/>
          <p:cNvSpPr/>
          <p:nvPr/>
        </p:nvSpPr>
        <p:spPr>
          <a:xfrm rot="2134838">
            <a:off x="6400603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9981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20730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9" name="五角星 18"/>
          <p:cNvSpPr/>
          <p:nvPr/>
        </p:nvSpPr>
        <p:spPr>
          <a:xfrm rot="2134838">
            <a:off x="8818414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53529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148669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41468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91696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384495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43724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36523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86751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879550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TextBox 43"/>
          <p:cNvSpPr txBox="1">
            <a:spLocks noChangeArrowheads="1"/>
          </p:cNvSpPr>
          <p:nvPr/>
        </p:nvSpPr>
        <p:spPr bwMode="auto">
          <a:xfrm>
            <a:off x="910630" y="126049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组合 74"/>
          <p:cNvGrpSpPr/>
          <p:nvPr/>
        </p:nvGrpSpPr>
        <p:grpSpPr bwMode="auto">
          <a:xfrm>
            <a:off x="6001558" y="1840835"/>
            <a:ext cx="1317453" cy="1145913"/>
            <a:chOff x="7562320" y="897326"/>
            <a:chExt cx="2164994" cy="1905223"/>
          </a:xfrm>
        </p:grpSpPr>
        <p:sp>
          <p:nvSpPr>
            <p:cNvPr id="76" name="Freeform 5"/>
            <p:cNvSpPr/>
            <p:nvPr/>
          </p:nvSpPr>
          <p:spPr bwMode="auto">
            <a:xfrm>
              <a:off x="7562320" y="897326"/>
              <a:ext cx="2164994" cy="190522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7" name="Freeform 5"/>
            <p:cNvSpPr/>
            <p:nvPr/>
          </p:nvSpPr>
          <p:spPr bwMode="auto">
            <a:xfrm>
              <a:off x="7708467" y="1025939"/>
              <a:ext cx="1872695" cy="1647997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14382" name="组合 77"/>
            <p:cNvGrpSpPr/>
            <p:nvPr/>
          </p:nvGrpSpPr>
          <p:grpSpPr bwMode="auto">
            <a:xfrm>
              <a:off x="8227424" y="1384273"/>
              <a:ext cx="1328649" cy="1223201"/>
              <a:chOff x="5722963" y="2742165"/>
              <a:chExt cx="500063" cy="460375"/>
            </a:xfrm>
          </p:grpSpPr>
          <p:sp>
            <p:nvSpPr>
              <p:cNvPr id="79" name="Freeform 55"/>
              <p:cNvSpPr/>
              <p:nvPr/>
            </p:nvSpPr>
            <p:spPr bwMode="auto">
              <a:xfrm>
                <a:off x="5742013" y="2745340"/>
                <a:ext cx="481013" cy="45720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86" name="Freeform 56"/>
              <p:cNvSpPr>
                <a:spLocks noEditPoints="1"/>
              </p:cNvSpPr>
              <p:nvPr/>
            </p:nvSpPr>
            <p:spPr bwMode="auto">
              <a:xfrm>
                <a:off x="5722963" y="2742165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7692 h 77"/>
                  <a:gd name="T8" fmla="*/ 100935 w 31"/>
                  <a:gd name="T9" fmla="*/ 279194 h 77"/>
                  <a:gd name="T10" fmla="*/ 59813 w 31"/>
                  <a:gd name="T11" fmla="*/ 290513 h 77"/>
                  <a:gd name="T12" fmla="*/ 7477 w 31"/>
                  <a:gd name="T13" fmla="*/ 271649 h 77"/>
                  <a:gd name="T14" fmla="*/ 0 w 31"/>
                  <a:gd name="T15" fmla="*/ 215055 h 77"/>
                  <a:gd name="T16" fmla="*/ 0 w 31"/>
                  <a:gd name="T17" fmla="*/ 79231 h 77"/>
                  <a:gd name="T18" fmla="*/ 11215 w 31"/>
                  <a:gd name="T19" fmla="*/ 22637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87" name="Freeform 57"/>
              <p:cNvSpPr/>
              <p:nvPr/>
            </p:nvSpPr>
            <p:spPr bwMode="auto">
              <a:xfrm>
                <a:off x="5876951" y="2745340"/>
                <a:ext cx="68263" cy="287338"/>
              </a:xfrm>
              <a:custGeom>
                <a:avLst/>
                <a:gdLst>
                  <a:gd name="T0" fmla="*/ 0 w 18"/>
                  <a:gd name="T1" fmla="*/ 41588 h 76"/>
                  <a:gd name="T2" fmla="*/ 41716 w 18"/>
                  <a:gd name="T3" fmla="*/ 0 h 76"/>
                  <a:gd name="T4" fmla="*/ 68263 w 18"/>
                  <a:gd name="T5" fmla="*/ 0 h 76"/>
                  <a:gd name="T6" fmla="*/ 68263 w 18"/>
                  <a:gd name="T7" fmla="*/ 287338 h 76"/>
                  <a:gd name="T8" fmla="*/ 30339 w 18"/>
                  <a:gd name="T9" fmla="*/ 287338 h 76"/>
                  <a:gd name="T10" fmla="*/ 30339 w 18"/>
                  <a:gd name="T11" fmla="*/ 71835 h 76"/>
                  <a:gd name="T12" fmla="*/ 0 w 18"/>
                  <a:gd name="T13" fmla="*/ 71835 h 76"/>
                  <a:gd name="T14" fmla="*/ 0 w 18"/>
                  <a:gd name="T15" fmla="*/ 41588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340" name="组合 81"/>
          <p:cNvGrpSpPr/>
          <p:nvPr/>
        </p:nvGrpSpPr>
        <p:grpSpPr bwMode="auto">
          <a:xfrm>
            <a:off x="6001558" y="3033774"/>
            <a:ext cx="1317453" cy="1145912"/>
            <a:chOff x="5803300" y="1948400"/>
            <a:chExt cx="2164994" cy="1905223"/>
          </a:xfrm>
        </p:grpSpPr>
        <p:sp>
          <p:nvSpPr>
            <p:cNvPr id="83" name="Freeform 5"/>
            <p:cNvSpPr/>
            <p:nvPr/>
          </p:nvSpPr>
          <p:spPr bwMode="auto">
            <a:xfrm>
              <a:off x="5803300" y="1948400"/>
              <a:ext cx="2164994" cy="190522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84" name="Freeform 5"/>
            <p:cNvSpPr/>
            <p:nvPr/>
          </p:nvSpPr>
          <p:spPr bwMode="auto">
            <a:xfrm>
              <a:off x="5948780" y="2078346"/>
              <a:ext cx="1846429" cy="1624882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14370" name="组合 84"/>
            <p:cNvGrpSpPr/>
            <p:nvPr/>
          </p:nvGrpSpPr>
          <p:grpSpPr bwMode="auto">
            <a:xfrm>
              <a:off x="6481655" y="2517630"/>
              <a:ext cx="1339125" cy="1206045"/>
              <a:chOff x="952501" y="6013451"/>
              <a:chExt cx="511175" cy="460375"/>
            </a:xfrm>
          </p:grpSpPr>
          <p:sp>
            <p:nvSpPr>
              <p:cNvPr id="86" name="Freeform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74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75" name="Freeform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001329" y="4227228"/>
            <a:ext cx="1317580" cy="1145100"/>
            <a:chOff x="4796185" y="3903397"/>
            <a:chExt cx="1050770" cy="913217"/>
          </a:xfrm>
        </p:grpSpPr>
        <p:sp>
          <p:nvSpPr>
            <p:cNvPr id="90" name="Freeform 5"/>
            <p:cNvSpPr/>
            <p:nvPr/>
          </p:nvSpPr>
          <p:spPr bwMode="auto">
            <a:xfrm>
              <a:off x="4796185" y="3903397"/>
              <a:ext cx="1050770" cy="913217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91" name="Freeform 5"/>
            <p:cNvSpPr/>
            <p:nvPr/>
          </p:nvSpPr>
          <p:spPr bwMode="auto">
            <a:xfrm>
              <a:off x="4871852" y="3980987"/>
              <a:ext cx="889825" cy="77334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16" tIns="45508" rIns="91016" bIns="45508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grpSp>
          <p:nvGrpSpPr>
            <p:cNvPr id="14347" name="组合 91"/>
            <p:cNvGrpSpPr/>
            <p:nvPr/>
          </p:nvGrpSpPr>
          <p:grpSpPr bwMode="auto">
            <a:xfrm>
              <a:off x="5135619" y="4178023"/>
              <a:ext cx="644325" cy="573822"/>
              <a:chOff x="5405438" y="6815138"/>
              <a:chExt cx="511175" cy="460375"/>
            </a:xfrm>
          </p:grpSpPr>
          <p:sp>
            <p:nvSpPr>
              <p:cNvPr id="93" name="Freeform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62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63" name="Freeform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4" name="文本框 103"/>
          <p:cNvSpPr txBox="1"/>
          <p:nvPr/>
        </p:nvSpPr>
        <p:spPr>
          <a:xfrm>
            <a:off x="7634881" y="2093218"/>
            <a:ext cx="874615" cy="439199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defTabSz="1146175">
              <a:defRPr/>
            </a:pPr>
            <a:r>
              <a:rPr lang="zh-CN" altLang="en-US" sz="2255" kern="0" dirty="0">
                <a:solidFill>
                  <a:schemeClr val="bg1"/>
                </a:solidFill>
                <a:latin typeface="Impact" panose="020B0806030902050204" pitchFamily="34" charset="0"/>
              </a:rPr>
              <a:t>标题</a:t>
            </a:r>
            <a:r>
              <a:rPr lang="en-US" altLang="zh-CN" sz="2255" kern="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255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5" name="TextBox 49"/>
          <p:cNvSpPr txBox="1"/>
          <p:nvPr/>
        </p:nvSpPr>
        <p:spPr>
          <a:xfrm>
            <a:off x="7634882" y="2474142"/>
            <a:ext cx="4366643" cy="553510"/>
          </a:xfrm>
          <a:prstGeom prst="rect">
            <a:avLst/>
          </a:prstGeom>
          <a:noFill/>
          <a:ln w="3175">
            <a:noFill/>
          </a:ln>
        </p:spPr>
        <p:txBody>
          <a:bodyPr lIns="91016" tIns="45508" rIns="91016" bIns="45508">
            <a:sp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sym typeface="Gill Sans" charset="0"/>
              </a:rPr>
              <a:t>此处添加详细文本描述</a:t>
            </a:r>
            <a:endParaRPr lang="en-US" altLang="zh-CN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sym typeface="Lato Light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634881" y="3237562"/>
            <a:ext cx="874615" cy="439199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defTabSz="1146175">
              <a:defRPr/>
            </a:pPr>
            <a:r>
              <a:rPr lang="zh-CN" altLang="en-US" sz="2255" kern="0" dirty="0">
                <a:solidFill>
                  <a:schemeClr val="bg1"/>
                </a:solidFill>
                <a:latin typeface="Impact" panose="020B0806030902050204" pitchFamily="34" charset="0"/>
              </a:rPr>
              <a:t>标题</a:t>
            </a:r>
            <a:r>
              <a:rPr lang="en-US" altLang="zh-CN" sz="2255" kern="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255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7" name="TextBox 49"/>
          <p:cNvSpPr txBox="1"/>
          <p:nvPr/>
        </p:nvSpPr>
        <p:spPr>
          <a:xfrm>
            <a:off x="7634882" y="3618486"/>
            <a:ext cx="4366643" cy="553510"/>
          </a:xfrm>
          <a:prstGeom prst="rect">
            <a:avLst/>
          </a:prstGeom>
          <a:noFill/>
          <a:ln w="3175">
            <a:noFill/>
          </a:ln>
        </p:spPr>
        <p:txBody>
          <a:bodyPr lIns="91016" tIns="45508" rIns="91016" bIns="45508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</a:t>
            </a:r>
            <a:endParaRPr lang="en-US" altLang="zh-CN" sz="20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7634881" y="4381906"/>
            <a:ext cx="874615" cy="439199"/>
          </a:xfrm>
          <a:prstGeom prst="rect">
            <a:avLst/>
          </a:prstGeom>
          <a:noFill/>
        </p:spPr>
        <p:txBody>
          <a:bodyPr wrap="none" lIns="91016" tIns="45508" rIns="91016" bIns="45508">
            <a:spAutoFit/>
          </a:bodyPr>
          <a:lstStyle/>
          <a:p>
            <a:pPr defTabSz="1146175">
              <a:defRPr/>
            </a:pPr>
            <a:r>
              <a:rPr lang="zh-CN" altLang="en-US" sz="2255" kern="0" dirty="0">
                <a:solidFill>
                  <a:schemeClr val="bg1"/>
                </a:solidFill>
                <a:latin typeface="Impact" panose="020B0806030902050204" pitchFamily="34" charset="0"/>
              </a:rPr>
              <a:t>标题</a:t>
            </a:r>
            <a:r>
              <a:rPr lang="en-US" altLang="zh-CN" sz="2255" kern="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255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9" name="TextBox 49"/>
          <p:cNvSpPr txBox="1"/>
          <p:nvPr/>
        </p:nvSpPr>
        <p:spPr>
          <a:xfrm>
            <a:off x="7634882" y="4761264"/>
            <a:ext cx="4366643" cy="553510"/>
          </a:xfrm>
          <a:prstGeom prst="rect">
            <a:avLst/>
          </a:prstGeom>
          <a:noFill/>
          <a:ln w="3175">
            <a:noFill/>
          </a:ln>
        </p:spPr>
        <p:txBody>
          <a:bodyPr lIns="91016" tIns="45508" rIns="91016" bIns="45508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</a:t>
            </a:r>
            <a:endParaRPr lang="en-US" altLang="zh-CN" sz="20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4918" y="1850241"/>
            <a:ext cx="4217438" cy="3665036"/>
            <a:chOff x="596224" y="2007751"/>
            <a:chExt cx="3363405" cy="2922865"/>
          </a:xfrm>
        </p:grpSpPr>
        <p:grpSp>
          <p:nvGrpSpPr>
            <p:cNvPr id="14338" name="组合 56"/>
            <p:cNvGrpSpPr/>
            <p:nvPr/>
          </p:nvGrpSpPr>
          <p:grpSpPr bwMode="auto">
            <a:xfrm>
              <a:off x="596224" y="2007751"/>
              <a:ext cx="3363405" cy="2922865"/>
              <a:chOff x="2408238" y="642938"/>
              <a:chExt cx="6537042" cy="5753101"/>
            </a:xfrm>
          </p:grpSpPr>
          <p:sp>
            <p:nvSpPr>
              <p:cNvPr id="14388" name="任意多边形 57"/>
              <p:cNvSpPr/>
              <p:nvPr/>
            </p:nvSpPr>
            <p:spPr bwMode="auto">
              <a:xfrm>
                <a:off x="4849814" y="854077"/>
                <a:ext cx="4095466" cy="5541962"/>
              </a:xfrm>
              <a:custGeom>
                <a:avLst/>
                <a:gdLst>
                  <a:gd name="T0" fmla="*/ 1781131 w 4095466"/>
                  <a:gd name="T1" fmla="*/ 2874962 h 5541962"/>
                  <a:gd name="T2" fmla="*/ 3038475 w 4095466"/>
                  <a:gd name="T3" fmla="*/ 3601170 h 5541962"/>
                  <a:gd name="T4" fmla="*/ 2039211 w 4095466"/>
                  <a:gd name="T5" fmla="*/ 5332112 h 5541962"/>
                  <a:gd name="T6" fmla="*/ 1676882 w 4095466"/>
                  <a:gd name="T7" fmla="*/ 5541962 h 5541962"/>
                  <a:gd name="T8" fmla="*/ 0 w 4095466"/>
                  <a:gd name="T9" fmla="*/ 5541962 h 5541962"/>
                  <a:gd name="T10" fmla="*/ 363600 w 4095466"/>
                  <a:gd name="T11" fmla="*/ 5332112 h 5541962"/>
                  <a:gd name="T12" fmla="*/ 1781131 w 4095466"/>
                  <a:gd name="T13" fmla="*/ 2874962 h 5541962"/>
                  <a:gd name="T14" fmla="*/ 3200230 w 4095466"/>
                  <a:gd name="T15" fmla="*/ 0 h 5541962"/>
                  <a:gd name="T16" fmla="*/ 4038183 w 4095466"/>
                  <a:gd name="T17" fmla="*/ 1451364 h 5541962"/>
                  <a:gd name="T18" fmla="*/ 4038183 w 4095466"/>
                  <a:gd name="T19" fmla="*/ 1869489 h 5541962"/>
                  <a:gd name="T20" fmla="*/ 3038742 w 4095466"/>
                  <a:gd name="T21" fmla="*/ 3600450 h 5541962"/>
                  <a:gd name="T22" fmla="*/ 1781175 w 4095466"/>
                  <a:gd name="T23" fmla="*/ 2874768 h 5541962"/>
                  <a:gd name="T24" fmla="*/ 3200230 w 4095466"/>
                  <a:gd name="T25" fmla="*/ 418125 h 5541962"/>
                  <a:gd name="T26" fmla="*/ 3200230 w 4095466"/>
                  <a:gd name="T27" fmla="*/ 0 h 55419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95466" h="5541962">
                    <a:moveTo>
                      <a:pt x="1781131" y="2874962"/>
                    </a:moveTo>
                    <a:cubicBezTo>
                      <a:pt x="3038475" y="3601170"/>
                      <a:pt x="3038475" y="3601170"/>
                      <a:pt x="3038475" y="3601170"/>
                    </a:cubicBezTo>
                    <a:cubicBezTo>
                      <a:pt x="2039211" y="5332112"/>
                      <a:pt x="2039211" y="5332112"/>
                      <a:pt x="2039211" y="5332112"/>
                    </a:cubicBezTo>
                    <a:cubicBezTo>
                      <a:pt x="1959117" y="5472012"/>
                      <a:pt x="1818000" y="5541962"/>
                      <a:pt x="1676882" y="5541962"/>
                    </a:cubicBezTo>
                    <a:cubicBezTo>
                      <a:pt x="0" y="5541962"/>
                      <a:pt x="0" y="5541962"/>
                      <a:pt x="0" y="5541962"/>
                    </a:cubicBezTo>
                    <a:cubicBezTo>
                      <a:pt x="141117" y="5541962"/>
                      <a:pt x="282235" y="5472012"/>
                      <a:pt x="363600" y="5332112"/>
                    </a:cubicBezTo>
                    <a:cubicBezTo>
                      <a:pt x="1781131" y="2874962"/>
                      <a:pt x="1781131" y="2874962"/>
                      <a:pt x="1781131" y="2874962"/>
                    </a:cubicBezTo>
                    <a:close/>
                    <a:moveTo>
                      <a:pt x="3200230" y="0"/>
                    </a:moveTo>
                    <a:cubicBezTo>
                      <a:pt x="4038183" y="1451364"/>
                      <a:pt x="4038183" y="1451364"/>
                      <a:pt x="4038183" y="1451364"/>
                    </a:cubicBezTo>
                    <a:cubicBezTo>
                      <a:pt x="4109391" y="1573370"/>
                      <a:pt x="4119563" y="1730961"/>
                      <a:pt x="4038183" y="1869489"/>
                    </a:cubicBezTo>
                    <a:cubicBezTo>
                      <a:pt x="3038742" y="3600450"/>
                      <a:pt x="3038742" y="3600450"/>
                      <a:pt x="3038742" y="3600450"/>
                    </a:cubicBezTo>
                    <a:cubicBezTo>
                      <a:pt x="1781175" y="2874768"/>
                      <a:pt x="1781175" y="2874768"/>
                      <a:pt x="1781175" y="2874768"/>
                    </a:cubicBezTo>
                    <a:lnTo>
                      <a:pt x="3200230" y="418125"/>
                    </a:lnTo>
                    <a:cubicBezTo>
                      <a:pt x="3280337" y="279597"/>
                      <a:pt x="3270165" y="122006"/>
                      <a:pt x="3200230" y="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4763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89" name="Freeform 7"/>
              <p:cNvSpPr/>
              <p:nvPr/>
            </p:nvSpPr>
            <p:spPr bwMode="auto">
              <a:xfrm>
                <a:off x="2489202" y="642938"/>
                <a:ext cx="6399212" cy="1662113"/>
              </a:xfrm>
              <a:custGeom>
                <a:avLst/>
                <a:gdLst>
                  <a:gd name="T0" fmla="*/ 837886 w 5033"/>
                  <a:gd name="T1" fmla="*/ 209831 h 1307"/>
                  <a:gd name="T2" fmla="*/ 1200250 w 5033"/>
                  <a:gd name="T3" fmla="*/ 0 h 1307"/>
                  <a:gd name="T4" fmla="*/ 5197692 w 5033"/>
                  <a:gd name="T5" fmla="*/ 0 h 1307"/>
                  <a:gd name="T6" fmla="*/ 5561327 w 5033"/>
                  <a:gd name="T7" fmla="*/ 209831 h 1307"/>
                  <a:gd name="T8" fmla="*/ 6399213 w 5033"/>
                  <a:gd name="T9" fmla="*/ 1662113 h 1307"/>
                  <a:gd name="T10" fmla="*/ 6036849 w 5033"/>
                  <a:gd name="T11" fmla="*/ 1452282 h 1307"/>
                  <a:gd name="T12" fmla="*/ 362364 w 5033"/>
                  <a:gd name="T13" fmla="*/ 1452282 h 1307"/>
                  <a:gd name="T14" fmla="*/ 0 w 5033"/>
                  <a:gd name="T15" fmla="*/ 1662113 h 1307"/>
                  <a:gd name="T16" fmla="*/ 837886 w 5033"/>
                  <a:gd name="T17" fmla="*/ 209831 h 13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33" h="1307">
                    <a:moveTo>
                      <a:pt x="659" y="165"/>
                    </a:moveTo>
                    <a:cubicBezTo>
                      <a:pt x="714" y="69"/>
                      <a:pt x="818" y="0"/>
                      <a:pt x="944" y="0"/>
                    </a:cubicBezTo>
                    <a:cubicBezTo>
                      <a:pt x="4088" y="0"/>
                      <a:pt x="4088" y="0"/>
                      <a:pt x="4088" y="0"/>
                    </a:cubicBezTo>
                    <a:cubicBezTo>
                      <a:pt x="4215" y="0"/>
                      <a:pt x="4318" y="69"/>
                      <a:pt x="4374" y="165"/>
                    </a:cubicBezTo>
                    <a:cubicBezTo>
                      <a:pt x="5033" y="1307"/>
                      <a:pt x="5033" y="1307"/>
                      <a:pt x="5033" y="1307"/>
                    </a:cubicBezTo>
                    <a:cubicBezTo>
                      <a:pt x="4978" y="1211"/>
                      <a:pt x="4874" y="1142"/>
                      <a:pt x="4748" y="1142"/>
                    </a:cubicBezTo>
                    <a:cubicBezTo>
                      <a:pt x="285" y="1142"/>
                      <a:pt x="285" y="1142"/>
                      <a:pt x="285" y="1142"/>
                    </a:cubicBezTo>
                    <a:cubicBezTo>
                      <a:pt x="158" y="1142"/>
                      <a:pt x="55" y="1211"/>
                      <a:pt x="0" y="1307"/>
                    </a:cubicBezTo>
                    <a:lnTo>
                      <a:pt x="659" y="165"/>
                    </a:ln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4763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90" name="Freeform 9"/>
              <p:cNvSpPr/>
              <p:nvPr/>
            </p:nvSpPr>
            <p:spPr bwMode="auto">
              <a:xfrm>
                <a:off x="2408238" y="854076"/>
                <a:ext cx="4117975" cy="5541963"/>
              </a:xfrm>
              <a:custGeom>
                <a:avLst/>
                <a:gdLst>
                  <a:gd name="T0" fmla="*/ 81343 w 3240"/>
                  <a:gd name="T1" fmla="*/ 1451921 h 4359"/>
                  <a:gd name="T2" fmla="*/ 918918 w 3240"/>
                  <a:gd name="T3" fmla="*/ 0 h 4359"/>
                  <a:gd name="T4" fmla="*/ 918918 w 3240"/>
                  <a:gd name="T5" fmla="*/ 418285 h 4359"/>
                  <a:gd name="T6" fmla="*/ 3754475 w 3240"/>
                  <a:gd name="T7" fmla="*/ 5332185 h 4359"/>
                  <a:gd name="T8" fmla="*/ 4117975 w 3240"/>
                  <a:gd name="T9" fmla="*/ 5541963 h 4359"/>
                  <a:gd name="T10" fmla="*/ 2441552 w 3240"/>
                  <a:gd name="T11" fmla="*/ 5541963 h 4359"/>
                  <a:gd name="T12" fmla="*/ 2078052 w 3240"/>
                  <a:gd name="T13" fmla="*/ 5332185 h 4359"/>
                  <a:gd name="T14" fmla="*/ 81343 w 3240"/>
                  <a:gd name="T15" fmla="*/ 1870206 h 4359"/>
                  <a:gd name="T16" fmla="*/ 81343 w 3240"/>
                  <a:gd name="T17" fmla="*/ 1451921 h 43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40" h="4359">
                    <a:moveTo>
                      <a:pt x="64" y="1142"/>
                    </a:moveTo>
                    <a:cubicBezTo>
                      <a:pt x="723" y="0"/>
                      <a:pt x="723" y="0"/>
                      <a:pt x="723" y="0"/>
                    </a:cubicBezTo>
                    <a:cubicBezTo>
                      <a:pt x="667" y="96"/>
                      <a:pt x="660" y="220"/>
                      <a:pt x="723" y="329"/>
                    </a:cubicBezTo>
                    <a:cubicBezTo>
                      <a:pt x="2954" y="4194"/>
                      <a:pt x="2954" y="4194"/>
                      <a:pt x="2954" y="4194"/>
                    </a:cubicBezTo>
                    <a:cubicBezTo>
                      <a:pt x="3018" y="4304"/>
                      <a:pt x="3129" y="4359"/>
                      <a:pt x="3240" y="4359"/>
                    </a:cubicBezTo>
                    <a:cubicBezTo>
                      <a:pt x="1921" y="4359"/>
                      <a:pt x="1921" y="4359"/>
                      <a:pt x="1921" y="4359"/>
                    </a:cubicBezTo>
                    <a:cubicBezTo>
                      <a:pt x="1810" y="4359"/>
                      <a:pt x="1699" y="4304"/>
                      <a:pt x="1635" y="4194"/>
                    </a:cubicBezTo>
                    <a:cubicBezTo>
                      <a:pt x="64" y="1471"/>
                      <a:pt x="64" y="1471"/>
                      <a:pt x="64" y="1471"/>
                    </a:cubicBezTo>
                    <a:cubicBezTo>
                      <a:pt x="0" y="1362"/>
                      <a:pt x="8" y="1238"/>
                      <a:pt x="64" y="1142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4763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391" name="Freeform 11"/>
              <p:cNvSpPr/>
              <p:nvPr/>
            </p:nvSpPr>
            <p:spPr bwMode="auto">
              <a:xfrm>
                <a:off x="4849813" y="3729039"/>
                <a:ext cx="3038475" cy="2667000"/>
              </a:xfrm>
              <a:custGeom>
                <a:avLst/>
                <a:gdLst>
                  <a:gd name="T0" fmla="*/ 363600 w 2390"/>
                  <a:gd name="T1" fmla="*/ 2457150 h 2097"/>
                  <a:gd name="T2" fmla="*/ 1781131 w 2390"/>
                  <a:gd name="T3" fmla="*/ 0 h 2097"/>
                  <a:gd name="T4" fmla="*/ 3038475 w 2390"/>
                  <a:gd name="T5" fmla="*/ 726207 h 2097"/>
                  <a:gd name="T6" fmla="*/ 2039211 w 2390"/>
                  <a:gd name="T7" fmla="*/ 2457150 h 2097"/>
                  <a:gd name="T8" fmla="*/ 1676882 w 2390"/>
                  <a:gd name="T9" fmla="*/ 2667000 h 2097"/>
                  <a:gd name="T10" fmla="*/ 0 w 2390"/>
                  <a:gd name="T11" fmla="*/ 2667000 h 2097"/>
                  <a:gd name="T12" fmla="*/ 363600 w 2390"/>
                  <a:gd name="T13" fmla="*/ 2457150 h 20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90" h="2097">
                    <a:moveTo>
                      <a:pt x="286" y="1932"/>
                    </a:moveTo>
                    <a:cubicBezTo>
                      <a:pt x="1401" y="0"/>
                      <a:pt x="1401" y="0"/>
                      <a:pt x="1401" y="0"/>
                    </a:cubicBezTo>
                    <a:cubicBezTo>
                      <a:pt x="2390" y="571"/>
                      <a:pt x="2390" y="571"/>
                      <a:pt x="2390" y="571"/>
                    </a:cubicBezTo>
                    <a:cubicBezTo>
                      <a:pt x="1604" y="1932"/>
                      <a:pt x="1604" y="1932"/>
                      <a:pt x="1604" y="1932"/>
                    </a:cubicBezTo>
                    <a:cubicBezTo>
                      <a:pt x="1541" y="2042"/>
                      <a:pt x="1430" y="2097"/>
                      <a:pt x="1319" y="2097"/>
                    </a:cubicBezTo>
                    <a:cubicBezTo>
                      <a:pt x="0" y="2097"/>
                      <a:pt x="0" y="2097"/>
                      <a:pt x="0" y="2097"/>
                    </a:cubicBezTo>
                    <a:cubicBezTo>
                      <a:pt x="111" y="2097"/>
                      <a:pt x="222" y="2042"/>
                      <a:pt x="286" y="1932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4763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354" name="Freeform 43"/>
            <p:cNvSpPr>
              <a:spLocks noEditPoints="1"/>
            </p:cNvSpPr>
            <p:nvPr/>
          </p:nvSpPr>
          <p:spPr bwMode="auto">
            <a:xfrm>
              <a:off x="1151938" y="3424178"/>
              <a:ext cx="406343" cy="360045"/>
            </a:xfrm>
            <a:custGeom>
              <a:avLst/>
              <a:gdLst>
                <a:gd name="T0" fmla="*/ 355833 w 116"/>
                <a:gd name="T1" fmla="*/ 307731 h 104"/>
                <a:gd name="T2" fmla="*/ 285545 w 116"/>
                <a:gd name="T3" fmla="*/ 364881 h 104"/>
                <a:gd name="T4" fmla="*/ 487623 w 116"/>
                <a:gd name="T5" fmla="*/ 457200 h 104"/>
                <a:gd name="T6" fmla="*/ 509588 w 116"/>
                <a:gd name="T7" fmla="*/ 373673 h 104"/>
                <a:gd name="T8" fmla="*/ 355833 w 116"/>
                <a:gd name="T9" fmla="*/ 307731 h 104"/>
                <a:gd name="T10" fmla="*/ 487623 w 116"/>
                <a:gd name="T11" fmla="*/ 8792 h 104"/>
                <a:gd name="T12" fmla="*/ 285545 w 116"/>
                <a:gd name="T13" fmla="*/ 105508 h 104"/>
                <a:gd name="T14" fmla="*/ 338261 w 116"/>
                <a:gd name="T15" fmla="*/ 140677 h 104"/>
                <a:gd name="T16" fmla="*/ 0 w 116"/>
                <a:gd name="T17" fmla="*/ 364881 h 104"/>
                <a:gd name="T18" fmla="*/ 13179 w 116"/>
                <a:gd name="T19" fmla="*/ 448408 h 104"/>
                <a:gd name="T20" fmla="*/ 408549 w 116"/>
                <a:gd name="T21" fmla="*/ 193431 h 104"/>
                <a:gd name="T22" fmla="*/ 465658 w 116"/>
                <a:gd name="T23" fmla="*/ 228600 h 104"/>
                <a:gd name="T24" fmla="*/ 487623 w 116"/>
                <a:gd name="T25" fmla="*/ 8792 h 104"/>
                <a:gd name="T26" fmla="*/ 30751 w 116"/>
                <a:gd name="T27" fmla="*/ 0 h 104"/>
                <a:gd name="T28" fmla="*/ 48323 w 116"/>
                <a:gd name="T29" fmla="*/ 224204 h 104"/>
                <a:gd name="T30" fmla="*/ 105432 w 116"/>
                <a:gd name="T31" fmla="*/ 184638 h 104"/>
                <a:gd name="T32" fmla="*/ 158148 w 116"/>
                <a:gd name="T33" fmla="*/ 254977 h 104"/>
                <a:gd name="T34" fmla="*/ 228436 w 116"/>
                <a:gd name="T35" fmla="*/ 206619 h 104"/>
                <a:gd name="T36" fmla="*/ 175720 w 116"/>
                <a:gd name="T37" fmla="*/ 140677 h 104"/>
                <a:gd name="T38" fmla="*/ 232829 w 116"/>
                <a:gd name="T39" fmla="*/ 105508 h 104"/>
                <a:gd name="T40" fmla="*/ 30751 w 116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016" tIns="45508" rIns="91016" bIns="45508"/>
            <a:lstStyle/>
            <a:p>
              <a:pPr defTabSz="1146175"/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4355" name="Freeform 45"/>
            <p:cNvSpPr>
              <a:spLocks noEditPoints="1"/>
            </p:cNvSpPr>
            <p:nvPr/>
          </p:nvSpPr>
          <p:spPr bwMode="auto">
            <a:xfrm>
              <a:off x="1959561" y="2184023"/>
              <a:ext cx="767115" cy="388798"/>
            </a:xfrm>
            <a:custGeom>
              <a:avLst/>
              <a:gdLst>
                <a:gd name="T0" fmla="*/ 127391 w 219"/>
                <a:gd name="T1" fmla="*/ 189551 h 112"/>
                <a:gd name="T2" fmla="*/ 83463 w 219"/>
                <a:gd name="T3" fmla="*/ 238040 h 112"/>
                <a:gd name="T4" fmla="*/ 101035 w 219"/>
                <a:gd name="T5" fmla="*/ 273305 h 112"/>
                <a:gd name="T6" fmla="*/ 17571 w 219"/>
                <a:gd name="T7" fmla="*/ 401142 h 112"/>
                <a:gd name="T8" fmla="*/ 26357 w 219"/>
                <a:gd name="T9" fmla="*/ 405550 h 112"/>
                <a:gd name="T10" fmla="*/ 79071 w 219"/>
                <a:gd name="T11" fmla="*/ 357060 h 112"/>
                <a:gd name="T12" fmla="*/ 52714 w 219"/>
                <a:gd name="T13" fmla="*/ 493713 h 112"/>
                <a:gd name="T14" fmla="*/ 96642 w 219"/>
                <a:gd name="T15" fmla="*/ 493713 h 112"/>
                <a:gd name="T16" fmla="*/ 127391 w 219"/>
                <a:gd name="T17" fmla="*/ 436407 h 112"/>
                <a:gd name="T18" fmla="*/ 158141 w 219"/>
                <a:gd name="T19" fmla="*/ 493713 h 112"/>
                <a:gd name="T20" fmla="*/ 202069 w 219"/>
                <a:gd name="T21" fmla="*/ 493713 h 112"/>
                <a:gd name="T22" fmla="*/ 180105 w 219"/>
                <a:gd name="T23" fmla="*/ 357060 h 112"/>
                <a:gd name="T24" fmla="*/ 228426 w 219"/>
                <a:gd name="T25" fmla="*/ 405550 h 112"/>
                <a:gd name="T26" fmla="*/ 241604 w 219"/>
                <a:gd name="T27" fmla="*/ 401142 h 112"/>
                <a:gd name="T28" fmla="*/ 158141 w 219"/>
                <a:gd name="T29" fmla="*/ 273305 h 112"/>
                <a:gd name="T30" fmla="*/ 175712 w 219"/>
                <a:gd name="T31" fmla="*/ 238040 h 112"/>
                <a:gd name="T32" fmla="*/ 127391 w 219"/>
                <a:gd name="T33" fmla="*/ 189551 h 112"/>
                <a:gd name="T34" fmla="*/ 830241 w 219"/>
                <a:gd name="T35" fmla="*/ 189551 h 112"/>
                <a:gd name="T36" fmla="*/ 786313 w 219"/>
                <a:gd name="T37" fmla="*/ 238040 h 112"/>
                <a:gd name="T38" fmla="*/ 803884 w 219"/>
                <a:gd name="T39" fmla="*/ 273305 h 112"/>
                <a:gd name="T40" fmla="*/ 720421 w 219"/>
                <a:gd name="T41" fmla="*/ 401142 h 112"/>
                <a:gd name="T42" fmla="*/ 729206 w 219"/>
                <a:gd name="T43" fmla="*/ 405550 h 112"/>
                <a:gd name="T44" fmla="*/ 781920 w 219"/>
                <a:gd name="T45" fmla="*/ 357060 h 112"/>
                <a:gd name="T46" fmla="*/ 755563 w 219"/>
                <a:gd name="T47" fmla="*/ 493713 h 112"/>
                <a:gd name="T48" fmla="*/ 799491 w 219"/>
                <a:gd name="T49" fmla="*/ 493713 h 112"/>
                <a:gd name="T50" fmla="*/ 830241 w 219"/>
                <a:gd name="T51" fmla="*/ 436407 h 112"/>
                <a:gd name="T52" fmla="*/ 865383 w 219"/>
                <a:gd name="T53" fmla="*/ 493713 h 112"/>
                <a:gd name="T54" fmla="*/ 904918 w 219"/>
                <a:gd name="T55" fmla="*/ 493713 h 112"/>
                <a:gd name="T56" fmla="*/ 882954 w 219"/>
                <a:gd name="T57" fmla="*/ 357060 h 112"/>
                <a:gd name="T58" fmla="*/ 935668 w 219"/>
                <a:gd name="T59" fmla="*/ 405550 h 112"/>
                <a:gd name="T60" fmla="*/ 944454 w 219"/>
                <a:gd name="T61" fmla="*/ 401142 h 112"/>
                <a:gd name="T62" fmla="*/ 860990 w 219"/>
                <a:gd name="T63" fmla="*/ 273305 h 112"/>
                <a:gd name="T64" fmla="*/ 878562 w 219"/>
                <a:gd name="T65" fmla="*/ 238040 h 112"/>
                <a:gd name="T66" fmla="*/ 830241 w 219"/>
                <a:gd name="T67" fmla="*/ 189551 h 112"/>
                <a:gd name="T68" fmla="*/ 487602 w 219"/>
                <a:gd name="T69" fmla="*/ 0 h 112"/>
                <a:gd name="T70" fmla="*/ 412924 w 219"/>
                <a:gd name="T71" fmla="*/ 74939 h 112"/>
                <a:gd name="T72" fmla="*/ 439281 w 219"/>
                <a:gd name="T73" fmla="*/ 136653 h 112"/>
                <a:gd name="T74" fmla="*/ 307497 w 219"/>
                <a:gd name="T75" fmla="*/ 343836 h 112"/>
                <a:gd name="T76" fmla="*/ 320675 w 219"/>
                <a:gd name="T77" fmla="*/ 352652 h 112"/>
                <a:gd name="T78" fmla="*/ 404138 w 219"/>
                <a:gd name="T79" fmla="*/ 273305 h 112"/>
                <a:gd name="T80" fmla="*/ 368996 w 219"/>
                <a:gd name="T81" fmla="*/ 493713 h 112"/>
                <a:gd name="T82" fmla="*/ 434888 w 219"/>
                <a:gd name="T83" fmla="*/ 493713 h 112"/>
                <a:gd name="T84" fmla="*/ 487602 w 219"/>
                <a:gd name="T85" fmla="*/ 401142 h 112"/>
                <a:gd name="T86" fmla="*/ 540315 w 219"/>
                <a:gd name="T87" fmla="*/ 493713 h 112"/>
                <a:gd name="T88" fmla="*/ 610600 w 219"/>
                <a:gd name="T89" fmla="*/ 493713 h 112"/>
                <a:gd name="T90" fmla="*/ 571065 w 219"/>
                <a:gd name="T91" fmla="*/ 273305 h 112"/>
                <a:gd name="T92" fmla="*/ 654528 w 219"/>
                <a:gd name="T93" fmla="*/ 352652 h 112"/>
                <a:gd name="T94" fmla="*/ 672100 w 219"/>
                <a:gd name="T95" fmla="*/ 343836 h 112"/>
                <a:gd name="T96" fmla="*/ 535923 w 219"/>
                <a:gd name="T97" fmla="*/ 136653 h 112"/>
                <a:gd name="T98" fmla="*/ 562279 w 219"/>
                <a:gd name="T99" fmla="*/ 74939 h 112"/>
                <a:gd name="T100" fmla="*/ 487602 w 219"/>
                <a:gd name="T101" fmla="*/ 0 h 1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016" tIns="45508" rIns="91016" bIns="45508"/>
            <a:lstStyle/>
            <a:p>
              <a:pPr defTabSz="1146175"/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4356" name="Freeform 46"/>
            <p:cNvSpPr>
              <a:spLocks noEditPoints="1"/>
            </p:cNvSpPr>
            <p:nvPr/>
          </p:nvSpPr>
          <p:spPr bwMode="auto">
            <a:xfrm>
              <a:off x="2931746" y="3337917"/>
              <a:ext cx="540525" cy="532567"/>
            </a:xfrm>
            <a:custGeom>
              <a:avLst/>
              <a:gdLst>
                <a:gd name="T0" fmla="*/ 303718 w 154"/>
                <a:gd name="T1" fmla="*/ 623578 h 154"/>
                <a:gd name="T2" fmla="*/ 374145 w 154"/>
                <a:gd name="T3" fmla="*/ 623578 h 154"/>
                <a:gd name="T4" fmla="*/ 101239 w 154"/>
                <a:gd name="T5" fmla="*/ 575273 h 154"/>
                <a:gd name="T6" fmla="*/ 110043 w 154"/>
                <a:gd name="T7" fmla="*/ 513793 h 154"/>
                <a:gd name="T8" fmla="*/ 515000 w 154"/>
                <a:gd name="T9" fmla="*/ 566490 h 154"/>
                <a:gd name="T10" fmla="*/ 563419 w 154"/>
                <a:gd name="T11" fmla="*/ 513793 h 154"/>
                <a:gd name="T12" fmla="*/ 0 w 154"/>
                <a:gd name="T13" fmla="*/ 338138 h 154"/>
                <a:gd name="T14" fmla="*/ 52820 w 154"/>
                <a:gd name="T15" fmla="*/ 303006 h 154"/>
                <a:gd name="T16" fmla="*/ 625043 w 154"/>
                <a:gd name="T17" fmla="*/ 373269 h 154"/>
                <a:gd name="T18" fmla="*/ 625043 w 154"/>
                <a:gd name="T19" fmla="*/ 303006 h 154"/>
                <a:gd name="T20" fmla="*/ 321325 w 154"/>
                <a:gd name="T21" fmla="*/ 149307 h 154"/>
                <a:gd name="T22" fmla="*/ 246496 w 154"/>
                <a:gd name="T23" fmla="*/ 250310 h 154"/>
                <a:gd name="T24" fmla="*/ 303718 w 154"/>
                <a:gd name="T25" fmla="*/ 333746 h 154"/>
                <a:gd name="T26" fmla="*/ 356538 w 154"/>
                <a:gd name="T27" fmla="*/ 404008 h 154"/>
                <a:gd name="T28" fmla="*/ 356538 w 154"/>
                <a:gd name="T29" fmla="*/ 417183 h 154"/>
                <a:gd name="T30" fmla="*/ 312521 w 154"/>
                <a:gd name="T31" fmla="*/ 399617 h 154"/>
                <a:gd name="T32" fmla="*/ 312521 w 154"/>
                <a:gd name="T33" fmla="*/ 377660 h 154"/>
                <a:gd name="T34" fmla="*/ 316923 w 154"/>
                <a:gd name="T35" fmla="*/ 360094 h 154"/>
                <a:gd name="T36" fmla="*/ 246496 w 154"/>
                <a:gd name="T37" fmla="*/ 368877 h 154"/>
                <a:gd name="T38" fmla="*/ 246496 w 154"/>
                <a:gd name="T39" fmla="*/ 395226 h 154"/>
                <a:gd name="T40" fmla="*/ 264102 w 154"/>
                <a:gd name="T41" fmla="*/ 456705 h 154"/>
                <a:gd name="T42" fmla="*/ 321325 w 154"/>
                <a:gd name="T43" fmla="*/ 518185 h 154"/>
                <a:gd name="T44" fmla="*/ 352137 w 154"/>
                <a:gd name="T45" fmla="*/ 474271 h 154"/>
                <a:gd name="T46" fmla="*/ 431367 w 154"/>
                <a:gd name="T47" fmla="*/ 408400 h 154"/>
                <a:gd name="T48" fmla="*/ 374145 w 154"/>
                <a:gd name="T49" fmla="*/ 324963 h 154"/>
                <a:gd name="T50" fmla="*/ 321325 w 154"/>
                <a:gd name="T51" fmla="*/ 250310 h 154"/>
                <a:gd name="T52" fmla="*/ 356538 w 154"/>
                <a:gd name="T53" fmla="*/ 223961 h 154"/>
                <a:gd name="T54" fmla="*/ 360940 w 154"/>
                <a:gd name="T55" fmla="*/ 298615 h 154"/>
                <a:gd name="T56" fmla="*/ 431367 w 154"/>
                <a:gd name="T57" fmla="*/ 289832 h 154"/>
                <a:gd name="T58" fmla="*/ 431367 w 154"/>
                <a:gd name="T59" fmla="*/ 263484 h 154"/>
                <a:gd name="T60" fmla="*/ 409359 w 154"/>
                <a:gd name="T61" fmla="*/ 202004 h 154"/>
                <a:gd name="T62" fmla="*/ 352137 w 154"/>
                <a:gd name="T63" fmla="*/ 149307 h 154"/>
                <a:gd name="T64" fmla="*/ 110043 w 154"/>
                <a:gd name="T65" fmla="*/ 162482 h 154"/>
                <a:gd name="T66" fmla="*/ 101239 w 154"/>
                <a:gd name="T67" fmla="*/ 101002 h 154"/>
                <a:gd name="T68" fmla="*/ 515000 w 154"/>
                <a:gd name="T69" fmla="*/ 114176 h 154"/>
                <a:gd name="T70" fmla="*/ 576624 w 154"/>
                <a:gd name="T71" fmla="*/ 101002 h 154"/>
                <a:gd name="T72" fmla="*/ 136453 w 154"/>
                <a:gd name="T73" fmla="*/ 338138 h 154"/>
                <a:gd name="T74" fmla="*/ 541410 w 154"/>
                <a:gd name="T75" fmla="*/ 338138 h 154"/>
                <a:gd name="T76" fmla="*/ 338932 w 154"/>
                <a:gd name="T77" fmla="*/ 74654 h 154"/>
                <a:gd name="T78" fmla="*/ 338932 w 154"/>
                <a:gd name="T79" fmla="*/ 601621 h 154"/>
                <a:gd name="T80" fmla="*/ 338932 w 154"/>
                <a:gd name="T81" fmla="*/ 74654 h 154"/>
                <a:gd name="T82" fmla="*/ 303718 w 154"/>
                <a:gd name="T83" fmla="*/ 52697 h 154"/>
                <a:gd name="T84" fmla="*/ 338932 w 154"/>
                <a:gd name="T85" fmla="*/ 0 h 1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016" tIns="45508" rIns="91016" bIns="45508"/>
            <a:lstStyle/>
            <a:p>
              <a:pPr defTabSz="1146175"/>
              <a:endParaRPr lang="zh-CN" altLang="en-US" sz="2255" kern="0">
                <a:solidFill>
                  <a:schemeClr val="bg1"/>
                </a:solidFill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866536" y="2896490"/>
              <a:ext cx="762694" cy="812007"/>
            </a:xfrm>
            <a:prstGeom prst="rect">
              <a:avLst/>
            </a:prstGeom>
            <a:noFill/>
          </p:spPr>
          <p:txBody>
            <a:bodyPr wrap="none" lIns="91016" tIns="45508" rIns="91016" bIns="45508">
              <a:spAutoFit/>
            </a:bodyPr>
            <a:lstStyle/>
            <a:p>
              <a:pPr defTabSz="1146175">
                <a:defRPr/>
              </a:pPr>
              <a:r>
                <a:rPr lang="zh-CN" altLang="en-US" sz="3010" kern="0" dirty="0">
                  <a:solidFill>
                    <a:schemeClr val="bg1"/>
                  </a:solidFill>
                  <a:latin typeface="Impact" panose="020B0806030902050204" pitchFamily="34" charset="0"/>
                </a:rPr>
                <a:t>标题</a:t>
              </a:r>
              <a:endParaRPr lang="en-US" altLang="zh-CN" sz="3010" kern="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  <a:p>
              <a:pPr defTabSz="1146175">
                <a:defRPr/>
              </a:pPr>
              <a:r>
                <a:rPr lang="zh-CN" altLang="en-US" sz="3010" kern="0" dirty="0">
                  <a:solidFill>
                    <a:schemeClr val="bg1"/>
                  </a:solidFill>
                  <a:latin typeface="Impact" panose="020B0806030902050204" pitchFamily="34" charset="0"/>
                </a:rPr>
                <a:t>文字</a:t>
              </a:r>
            </a:p>
          </p:txBody>
        </p:sp>
      </p:grpSp>
      <p:sp>
        <p:nvSpPr>
          <p:cNvPr id="40" name="TextBox 43"/>
          <p:cNvSpPr txBox="1">
            <a:spLocks noChangeArrowheads="1"/>
          </p:cNvSpPr>
          <p:nvPr/>
        </p:nvSpPr>
        <p:spPr bwMode="auto">
          <a:xfrm>
            <a:off x="910630" y="126049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752352" y="1452752"/>
            <a:ext cx="4882513" cy="1125532"/>
            <a:chOff x="5114098" y="1042631"/>
            <a:chExt cx="3893803" cy="897612"/>
          </a:xfrm>
        </p:grpSpPr>
        <p:grpSp>
          <p:nvGrpSpPr>
            <p:cNvPr id="72706" name="组合 3"/>
            <p:cNvGrpSpPr/>
            <p:nvPr/>
          </p:nvGrpSpPr>
          <p:grpSpPr bwMode="auto">
            <a:xfrm>
              <a:off x="5114098" y="1042631"/>
              <a:ext cx="3893803" cy="897612"/>
              <a:chOff x="6414055" y="1323255"/>
              <a:chExt cx="4882261" cy="1141097"/>
            </a:xfrm>
          </p:grpSpPr>
          <p:grpSp>
            <p:nvGrpSpPr>
              <p:cNvPr id="72795" name="组合 55"/>
              <p:cNvGrpSpPr/>
              <p:nvPr/>
            </p:nvGrpSpPr>
            <p:grpSpPr bwMode="auto">
              <a:xfrm>
                <a:off x="6533536" y="1423406"/>
                <a:ext cx="4762780" cy="940796"/>
                <a:chOff x="3791744" y="5346476"/>
                <a:chExt cx="5832648" cy="1152128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4007768" y="5518711"/>
                  <a:ext cx="5400600" cy="807659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3791205" y="5346444"/>
                  <a:ext cx="5833187" cy="1152193"/>
                </a:xfrm>
                <a:custGeom>
                  <a:avLst/>
                  <a:gdLst>
                    <a:gd name="connsiteX0" fmla="*/ 619854 w 5832648"/>
                    <a:gd name="connsiteY0" fmla="*/ 172234 h 1152128"/>
                    <a:gd name="connsiteX1" fmla="*/ 247759 w 5832648"/>
                    <a:gd name="connsiteY1" fmla="*/ 418875 h 1152128"/>
                    <a:gd name="connsiteX2" fmla="*/ 216024 w 5832648"/>
                    <a:gd name="connsiteY2" fmla="*/ 576064 h 1152128"/>
                    <a:gd name="connsiteX3" fmla="*/ 216024 w 5832648"/>
                    <a:gd name="connsiteY3" fmla="*/ 576063 h 1152128"/>
                    <a:gd name="connsiteX4" fmla="*/ 216024 w 5832648"/>
                    <a:gd name="connsiteY4" fmla="*/ 576064 h 1152128"/>
                    <a:gd name="connsiteX5" fmla="*/ 216024 w 5832648"/>
                    <a:gd name="connsiteY5" fmla="*/ 576064 h 1152128"/>
                    <a:gd name="connsiteX6" fmla="*/ 247759 w 5832648"/>
                    <a:gd name="connsiteY6" fmla="*/ 733252 h 1152128"/>
                    <a:gd name="connsiteX7" fmla="*/ 619854 w 5832648"/>
                    <a:gd name="connsiteY7" fmla="*/ 979893 h 1152128"/>
                    <a:gd name="connsiteX8" fmla="*/ 5212794 w 5832648"/>
                    <a:gd name="connsiteY8" fmla="*/ 979894 h 1152128"/>
                    <a:gd name="connsiteX9" fmla="*/ 5616624 w 5832648"/>
                    <a:gd name="connsiteY9" fmla="*/ 576064 h 1152128"/>
                    <a:gd name="connsiteX10" fmla="*/ 5616625 w 5832648"/>
                    <a:gd name="connsiteY10" fmla="*/ 576064 h 1152128"/>
                    <a:gd name="connsiteX11" fmla="*/ 5212795 w 5832648"/>
                    <a:gd name="connsiteY11" fmla="*/ 172234 h 1152128"/>
                    <a:gd name="connsiteX12" fmla="*/ 576064 w 5832648"/>
                    <a:gd name="connsiteY12" fmla="*/ 0 h 1152128"/>
                    <a:gd name="connsiteX13" fmla="*/ 5256584 w 5832648"/>
                    <a:gd name="connsiteY13" fmla="*/ 0 h 1152128"/>
                    <a:gd name="connsiteX14" fmla="*/ 5832648 w 5832648"/>
                    <a:gd name="connsiteY14" fmla="*/ 576064 h 1152128"/>
                    <a:gd name="connsiteX15" fmla="*/ 5256584 w 5832648"/>
                    <a:gd name="connsiteY15" fmla="*/ 1152128 h 1152128"/>
                    <a:gd name="connsiteX16" fmla="*/ 576064 w 5832648"/>
                    <a:gd name="connsiteY16" fmla="*/ 1152128 h 1152128"/>
                    <a:gd name="connsiteX17" fmla="*/ 0 w 5832648"/>
                    <a:gd name="connsiteY17" fmla="*/ 576064 h 1152128"/>
                    <a:gd name="connsiteX18" fmla="*/ 576064 w 5832648"/>
                    <a:gd name="connsiteY18" fmla="*/ 0 h 115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32648" h="1152128">
                      <a:moveTo>
                        <a:pt x="619854" y="172234"/>
                      </a:moveTo>
                      <a:cubicBezTo>
                        <a:pt x="452583" y="172234"/>
                        <a:pt x="309064" y="273935"/>
                        <a:pt x="247759" y="418875"/>
                      </a:cubicBezTo>
                      <a:lnTo>
                        <a:pt x="216024" y="576064"/>
                      </a:lnTo>
                      <a:lnTo>
                        <a:pt x="216024" y="576063"/>
                      </a:lnTo>
                      <a:lnTo>
                        <a:pt x="216024" y="576064"/>
                      </a:lnTo>
                      <a:lnTo>
                        <a:pt x="216024" y="576064"/>
                      </a:lnTo>
                      <a:lnTo>
                        <a:pt x="247759" y="733252"/>
                      </a:lnTo>
                      <a:cubicBezTo>
                        <a:pt x="309064" y="878193"/>
                        <a:pt x="452583" y="979893"/>
                        <a:pt x="619854" y="979893"/>
                      </a:cubicBezTo>
                      <a:lnTo>
                        <a:pt x="5212794" y="979894"/>
                      </a:lnTo>
                      <a:cubicBezTo>
                        <a:pt x="5435823" y="979894"/>
                        <a:pt x="5616624" y="799093"/>
                        <a:pt x="5616624" y="576064"/>
                      </a:cubicBezTo>
                      <a:lnTo>
                        <a:pt x="5616625" y="576064"/>
                      </a:lnTo>
                      <a:cubicBezTo>
                        <a:pt x="5616625" y="353035"/>
                        <a:pt x="5435824" y="172234"/>
                        <a:pt x="5212795" y="172234"/>
                      </a:cubicBezTo>
                      <a:close/>
                      <a:moveTo>
                        <a:pt x="576064" y="0"/>
                      </a:moveTo>
                      <a:lnTo>
                        <a:pt x="5256584" y="0"/>
                      </a:lnTo>
                      <a:cubicBezTo>
                        <a:pt x="5574735" y="0"/>
                        <a:pt x="5832648" y="257913"/>
                        <a:pt x="5832648" y="576064"/>
                      </a:cubicBezTo>
                      <a:cubicBezTo>
                        <a:pt x="5832648" y="894215"/>
                        <a:pt x="5574735" y="1152128"/>
                        <a:pt x="5256584" y="1152128"/>
                      </a:cubicBezTo>
                      <a:lnTo>
                        <a:pt x="576064" y="1152128"/>
                      </a:ln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>
                  <a:off x="3791744" y="5346476"/>
                  <a:ext cx="5832648" cy="115212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2796" name="组合 2"/>
              <p:cNvGrpSpPr/>
              <p:nvPr/>
            </p:nvGrpSpPr>
            <p:grpSpPr bwMode="auto">
              <a:xfrm>
                <a:off x="6414055" y="1323255"/>
                <a:ext cx="1141097" cy="1141097"/>
                <a:chOff x="6124811" y="347435"/>
                <a:chExt cx="1141097" cy="1141097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6234329" y="457095"/>
                  <a:ext cx="922169" cy="921778"/>
                </a:xfrm>
                <a:prstGeom prst="ellipse">
                  <a:avLst/>
                </a:prstGeom>
                <a:solidFill>
                  <a:srgbClr val="3150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2798" name="组合 59"/>
                <p:cNvGrpSpPr/>
                <p:nvPr/>
              </p:nvGrpSpPr>
              <p:grpSpPr bwMode="auto">
                <a:xfrm>
                  <a:off x="6124811" y="347435"/>
                  <a:ext cx="1141097" cy="1141097"/>
                  <a:chOff x="3733576" y="3930057"/>
                  <a:chExt cx="1800000" cy="1800000"/>
                </a:xfrm>
              </p:grpSpPr>
              <p:sp>
                <p:nvSpPr>
                  <p:cNvPr id="61" name="椭圆 60"/>
                  <p:cNvSpPr/>
                  <p:nvPr/>
                </p:nvSpPr>
                <p:spPr>
                  <a:xfrm>
                    <a:off x="4003576" y="4200057"/>
                    <a:ext cx="1260000" cy="1260000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9" name="任意多边形 68"/>
                  <p:cNvSpPr/>
                  <p:nvPr/>
                </p:nvSpPr>
                <p:spPr>
                  <a:xfrm>
                    <a:off x="3733576" y="3930057"/>
                    <a:ext cx="1800170" cy="1800000"/>
                  </a:xfrm>
                  <a:custGeom>
                    <a:avLst/>
                    <a:gdLst>
                      <a:gd name="connsiteX0" fmla="*/ 900000 w 1800000"/>
                      <a:gd name="connsiteY0" fmla="*/ 0 h 1800000"/>
                      <a:gd name="connsiteX1" fmla="*/ 1800000 w 1800000"/>
                      <a:gd name="connsiteY1" fmla="*/ 900000 h 1800000"/>
                      <a:gd name="connsiteX2" fmla="*/ 900000 w 1800000"/>
                      <a:gd name="connsiteY2" fmla="*/ 1800000 h 1800000"/>
                      <a:gd name="connsiteX3" fmla="*/ 0 w 1800000"/>
                      <a:gd name="connsiteY3" fmla="*/ 900000 h 1800000"/>
                      <a:gd name="connsiteX4" fmla="*/ 900000 w 1800000"/>
                      <a:gd name="connsiteY4" fmla="*/ 0 h 1800000"/>
                      <a:gd name="connsiteX5" fmla="*/ 900000 w 1800000"/>
                      <a:gd name="connsiteY5" fmla="*/ 270000 h 1800000"/>
                      <a:gd name="connsiteX6" fmla="*/ 270000 w 1800000"/>
                      <a:gd name="connsiteY6" fmla="*/ 900000 h 1800000"/>
                      <a:gd name="connsiteX7" fmla="*/ 900000 w 1800000"/>
                      <a:gd name="connsiteY7" fmla="*/ 1530000 h 1800000"/>
                      <a:gd name="connsiteX8" fmla="*/ 1530000 w 1800000"/>
                      <a:gd name="connsiteY8" fmla="*/ 900000 h 1800000"/>
                      <a:gd name="connsiteX9" fmla="*/ 900000 w 1800000"/>
                      <a:gd name="connsiteY9" fmla="*/ 270000 h 180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00000" h="1800000">
                        <a:moveTo>
                          <a:pt x="900000" y="0"/>
                        </a:moveTo>
                        <a:cubicBezTo>
                          <a:pt x="1397056" y="0"/>
                          <a:pt x="1800000" y="402944"/>
                          <a:pt x="1800000" y="900000"/>
                        </a:cubicBezTo>
                        <a:cubicBezTo>
                          <a:pt x="1800000" y="1397056"/>
                          <a:pt x="1397056" y="1800000"/>
                          <a:pt x="900000" y="1800000"/>
                        </a:cubicBezTo>
                        <a:cubicBezTo>
                          <a:pt x="402944" y="1800000"/>
                          <a:pt x="0" y="1397056"/>
                          <a:pt x="0" y="900000"/>
                        </a:cubicBezTo>
                        <a:cubicBezTo>
                          <a:pt x="0" y="402944"/>
                          <a:pt x="402944" y="0"/>
                          <a:pt x="900000" y="0"/>
                        </a:cubicBezTo>
                        <a:close/>
                        <a:moveTo>
                          <a:pt x="900000" y="270000"/>
                        </a:moveTo>
                        <a:cubicBezTo>
                          <a:pt x="552061" y="270000"/>
                          <a:pt x="270000" y="552061"/>
                          <a:pt x="270000" y="900000"/>
                        </a:cubicBezTo>
                        <a:cubicBezTo>
                          <a:pt x="270000" y="1247939"/>
                          <a:pt x="552061" y="1530000"/>
                          <a:pt x="900000" y="1530000"/>
                        </a:cubicBezTo>
                        <a:cubicBezTo>
                          <a:pt x="1247939" y="1530000"/>
                          <a:pt x="1530000" y="1247939"/>
                          <a:pt x="1530000" y="900000"/>
                        </a:cubicBezTo>
                        <a:cubicBezTo>
                          <a:pt x="1530000" y="552061"/>
                          <a:pt x="1247939" y="270000"/>
                          <a:pt x="900000" y="270000"/>
                        </a:cubicBezTo>
                        <a:close/>
                      </a:path>
                    </a:pathLst>
                  </a:custGeom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889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6" name="椭圆 115"/>
                  <p:cNvSpPr/>
                  <p:nvPr/>
                </p:nvSpPr>
                <p:spPr>
                  <a:xfrm>
                    <a:off x="3733576" y="3930057"/>
                    <a:ext cx="1800000" cy="1800000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72710" name="文本框 163"/>
            <p:cNvSpPr txBox="1">
              <a:spLocks noChangeArrowheads="1"/>
            </p:cNvSpPr>
            <p:nvPr/>
          </p:nvSpPr>
          <p:spPr bwMode="auto">
            <a:xfrm>
              <a:off x="6167299" y="1333917"/>
              <a:ext cx="1792946" cy="31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16" tIns="45508" rIns="91016" bIns="4550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146175"/>
              <a:r>
                <a:rPr lang="zh-CN" altLang="en-US" sz="2005" kern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点击添加标题文字</a:t>
              </a:r>
            </a:p>
          </p:txBody>
        </p:sp>
        <p:grpSp>
          <p:nvGrpSpPr>
            <p:cNvPr id="72714" name="组合 167"/>
            <p:cNvGrpSpPr/>
            <p:nvPr/>
          </p:nvGrpSpPr>
          <p:grpSpPr bwMode="auto">
            <a:xfrm>
              <a:off x="5429300" y="1330166"/>
              <a:ext cx="522802" cy="476310"/>
              <a:chOff x="12327405" y="858403"/>
              <a:chExt cx="833274" cy="767141"/>
            </a:xfrm>
          </p:grpSpPr>
          <p:sp>
            <p:nvSpPr>
              <p:cNvPr id="169" name="Freeform 55"/>
              <p:cNvSpPr/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739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05898 w 31"/>
                  <a:gd name="T1" fmla="*/ 0 h 77"/>
                  <a:gd name="T2" fmla="*/ 174421 w 31"/>
                  <a:gd name="T3" fmla="*/ 31435 h 77"/>
                  <a:gd name="T4" fmla="*/ 193109 w 31"/>
                  <a:gd name="T5" fmla="*/ 113165 h 77"/>
                  <a:gd name="T6" fmla="*/ 193109 w 31"/>
                  <a:gd name="T7" fmla="*/ 396076 h 77"/>
                  <a:gd name="T8" fmla="*/ 168192 w 31"/>
                  <a:gd name="T9" fmla="*/ 465232 h 77"/>
                  <a:gd name="T10" fmla="*/ 99669 w 31"/>
                  <a:gd name="T11" fmla="*/ 484093 h 77"/>
                  <a:gd name="T12" fmla="*/ 12459 w 31"/>
                  <a:gd name="T13" fmla="*/ 452658 h 77"/>
                  <a:gd name="T14" fmla="*/ 0 w 31"/>
                  <a:gd name="T15" fmla="*/ 358355 h 77"/>
                  <a:gd name="T16" fmla="*/ 0 w 31"/>
                  <a:gd name="T17" fmla="*/ 132025 h 77"/>
                  <a:gd name="T18" fmla="*/ 18688 w 31"/>
                  <a:gd name="T19" fmla="*/ 37722 h 77"/>
                  <a:gd name="T20" fmla="*/ 105898 w 31"/>
                  <a:gd name="T21" fmla="*/ 0 h 77"/>
                  <a:gd name="T22" fmla="*/ 99669 w 31"/>
                  <a:gd name="T23" fmla="*/ 440085 h 77"/>
                  <a:gd name="T24" fmla="*/ 137045 w 31"/>
                  <a:gd name="T25" fmla="*/ 370928 h 77"/>
                  <a:gd name="T26" fmla="*/ 137045 w 31"/>
                  <a:gd name="T27" fmla="*/ 106878 h 77"/>
                  <a:gd name="T28" fmla="*/ 99669 w 31"/>
                  <a:gd name="T29" fmla="*/ 44008 h 77"/>
                  <a:gd name="T30" fmla="*/ 56064 w 31"/>
                  <a:gd name="T31" fmla="*/ 106878 h 77"/>
                  <a:gd name="T32" fmla="*/ 56064 w 31"/>
                  <a:gd name="T33" fmla="*/ 125738 h 77"/>
                  <a:gd name="T34" fmla="*/ 56064 w 31"/>
                  <a:gd name="T35" fmla="*/ 144599 h 77"/>
                  <a:gd name="T36" fmla="*/ 56064 w 31"/>
                  <a:gd name="T37" fmla="*/ 220042 h 77"/>
                  <a:gd name="T38" fmla="*/ 56064 w 31"/>
                  <a:gd name="T39" fmla="*/ 301772 h 77"/>
                  <a:gd name="T40" fmla="*/ 56064 w 31"/>
                  <a:gd name="T41" fmla="*/ 370928 h 77"/>
                  <a:gd name="T42" fmla="*/ 99669 w 31"/>
                  <a:gd name="T43" fmla="*/ 440085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740" name="Freeform 57"/>
              <p:cNvSpPr/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69300 h 76"/>
                  <a:gd name="T2" fmla="*/ 69513 w 18"/>
                  <a:gd name="T3" fmla="*/ 0 h 76"/>
                  <a:gd name="T4" fmla="*/ 113749 w 18"/>
                  <a:gd name="T5" fmla="*/ 0 h 76"/>
                  <a:gd name="T6" fmla="*/ 113749 w 18"/>
                  <a:gd name="T7" fmla="*/ 478803 h 76"/>
                  <a:gd name="T8" fmla="*/ 50555 w 18"/>
                  <a:gd name="T9" fmla="*/ 478803 h 76"/>
                  <a:gd name="T10" fmla="*/ 50555 w 18"/>
                  <a:gd name="T11" fmla="*/ 119701 h 76"/>
                  <a:gd name="T12" fmla="*/ 0 w 18"/>
                  <a:gd name="T13" fmla="*/ 119701 h 76"/>
                  <a:gd name="T14" fmla="*/ 0 w 18"/>
                  <a:gd name="T15" fmla="*/ 69300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752352" y="2677044"/>
            <a:ext cx="4882513" cy="1127100"/>
            <a:chOff x="5114098" y="2019003"/>
            <a:chExt cx="3893803" cy="898862"/>
          </a:xfrm>
        </p:grpSpPr>
        <p:grpSp>
          <p:nvGrpSpPr>
            <p:cNvPr id="72707" name="组合 130"/>
            <p:cNvGrpSpPr/>
            <p:nvPr/>
          </p:nvGrpSpPr>
          <p:grpSpPr bwMode="auto">
            <a:xfrm>
              <a:off x="5114098" y="2019003"/>
              <a:ext cx="3893803" cy="898862"/>
              <a:chOff x="6414055" y="1323255"/>
              <a:chExt cx="4882261" cy="1141097"/>
            </a:xfrm>
          </p:grpSpPr>
          <p:grpSp>
            <p:nvGrpSpPr>
              <p:cNvPr id="72777" name="组合 131"/>
              <p:cNvGrpSpPr/>
              <p:nvPr/>
            </p:nvGrpSpPr>
            <p:grpSpPr bwMode="auto">
              <a:xfrm>
                <a:off x="6533536" y="1423406"/>
                <a:ext cx="4762780" cy="940796"/>
                <a:chOff x="3791744" y="5346476"/>
                <a:chExt cx="5832648" cy="1152128"/>
              </a:xfrm>
            </p:grpSpPr>
            <p:sp>
              <p:nvSpPr>
                <p:cNvPr id="139" name="圆角矩形 138"/>
                <p:cNvSpPr/>
                <p:nvPr/>
              </p:nvSpPr>
              <p:spPr>
                <a:xfrm>
                  <a:off x="4007768" y="5518711"/>
                  <a:ext cx="5400600" cy="80765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150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" name="任意多边形 139"/>
                <p:cNvSpPr/>
                <p:nvPr/>
              </p:nvSpPr>
              <p:spPr>
                <a:xfrm>
                  <a:off x="3791205" y="5346272"/>
                  <a:ext cx="5833187" cy="1152534"/>
                </a:xfrm>
                <a:custGeom>
                  <a:avLst/>
                  <a:gdLst>
                    <a:gd name="connsiteX0" fmla="*/ 619854 w 5832648"/>
                    <a:gd name="connsiteY0" fmla="*/ 172234 h 1152128"/>
                    <a:gd name="connsiteX1" fmla="*/ 247759 w 5832648"/>
                    <a:gd name="connsiteY1" fmla="*/ 418875 h 1152128"/>
                    <a:gd name="connsiteX2" fmla="*/ 216024 w 5832648"/>
                    <a:gd name="connsiteY2" fmla="*/ 576064 h 1152128"/>
                    <a:gd name="connsiteX3" fmla="*/ 216024 w 5832648"/>
                    <a:gd name="connsiteY3" fmla="*/ 576063 h 1152128"/>
                    <a:gd name="connsiteX4" fmla="*/ 216024 w 5832648"/>
                    <a:gd name="connsiteY4" fmla="*/ 576064 h 1152128"/>
                    <a:gd name="connsiteX5" fmla="*/ 216024 w 5832648"/>
                    <a:gd name="connsiteY5" fmla="*/ 576064 h 1152128"/>
                    <a:gd name="connsiteX6" fmla="*/ 247759 w 5832648"/>
                    <a:gd name="connsiteY6" fmla="*/ 733252 h 1152128"/>
                    <a:gd name="connsiteX7" fmla="*/ 619854 w 5832648"/>
                    <a:gd name="connsiteY7" fmla="*/ 979893 h 1152128"/>
                    <a:gd name="connsiteX8" fmla="*/ 5212794 w 5832648"/>
                    <a:gd name="connsiteY8" fmla="*/ 979894 h 1152128"/>
                    <a:gd name="connsiteX9" fmla="*/ 5616624 w 5832648"/>
                    <a:gd name="connsiteY9" fmla="*/ 576064 h 1152128"/>
                    <a:gd name="connsiteX10" fmla="*/ 5616625 w 5832648"/>
                    <a:gd name="connsiteY10" fmla="*/ 576064 h 1152128"/>
                    <a:gd name="connsiteX11" fmla="*/ 5212795 w 5832648"/>
                    <a:gd name="connsiteY11" fmla="*/ 172234 h 1152128"/>
                    <a:gd name="connsiteX12" fmla="*/ 576064 w 5832648"/>
                    <a:gd name="connsiteY12" fmla="*/ 0 h 1152128"/>
                    <a:gd name="connsiteX13" fmla="*/ 5256584 w 5832648"/>
                    <a:gd name="connsiteY13" fmla="*/ 0 h 1152128"/>
                    <a:gd name="connsiteX14" fmla="*/ 5832648 w 5832648"/>
                    <a:gd name="connsiteY14" fmla="*/ 576064 h 1152128"/>
                    <a:gd name="connsiteX15" fmla="*/ 5256584 w 5832648"/>
                    <a:gd name="connsiteY15" fmla="*/ 1152128 h 1152128"/>
                    <a:gd name="connsiteX16" fmla="*/ 576064 w 5832648"/>
                    <a:gd name="connsiteY16" fmla="*/ 1152128 h 1152128"/>
                    <a:gd name="connsiteX17" fmla="*/ 0 w 5832648"/>
                    <a:gd name="connsiteY17" fmla="*/ 576064 h 1152128"/>
                    <a:gd name="connsiteX18" fmla="*/ 576064 w 5832648"/>
                    <a:gd name="connsiteY18" fmla="*/ 0 h 115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32648" h="1152128">
                      <a:moveTo>
                        <a:pt x="619854" y="172234"/>
                      </a:moveTo>
                      <a:cubicBezTo>
                        <a:pt x="452583" y="172234"/>
                        <a:pt x="309064" y="273935"/>
                        <a:pt x="247759" y="418875"/>
                      </a:cubicBezTo>
                      <a:lnTo>
                        <a:pt x="216024" y="576064"/>
                      </a:lnTo>
                      <a:lnTo>
                        <a:pt x="216024" y="576063"/>
                      </a:lnTo>
                      <a:lnTo>
                        <a:pt x="216024" y="576064"/>
                      </a:lnTo>
                      <a:lnTo>
                        <a:pt x="216024" y="576064"/>
                      </a:lnTo>
                      <a:lnTo>
                        <a:pt x="247759" y="733252"/>
                      </a:lnTo>
                      <a:cubicBezTo>
                        <a:pt x="309064" y="878193"/>
                        <a:pt x="452583" y="979893"/>
                        <a:pt x="619854" y="979893"/>
                      </a:cubicBezTo>
                      <a:lnTo>
                        <a:pt x="5212794" y="979894"/>
                      </a:lnTo>
                      <a:cubicBezTo>
                        <a:pt x="5435823" y="979894"/>
                        <a:pt x="5616624" y="799093"/>
                        <a:pt x="5616624" y="576064"/>
                      </a:cubicBezTo>
                      <a:lnTo>
                        <a:pt x="5616625" y="576064"/>
                      </a:lnTo>
                      <a:cubicBezTo>
                        <a:pt x="5616625" y="353035"/>
                        <a:pt x="5435824" y="172234"/>
                        <a:pt x="5212795" y="172234"/>
                      </a:cubicBezTo>
                      <a:close/>
                      <a:moveTo>
                        <a:pt x="576064" y="0"/>
                      </a:moveTo>
                      <a:lnTo>
                        <a:pt x="5256584" y="0"/>
                      </a:lnTo>
                      <a:cubicBezTo>
                        <a:pt x="5574735" y="0"/>
                        <a:pt x="5832648" y="257913"/>
                        <a:pt x="5832648" y="576064"/>
                      </a:cubicBezTo>
                      <a:cubicBezTo>
                        <a:pt x="5832648" y="894215"/>
                        <a:pt x="5574735" y="1152128"/>
                        <a:pt x="5256584" y="1152128"/>
                      </a:cubicBezTo>
                      <a:lnTo>
                        <a:pt x="576064" y="1152128"/>
                      </a:ln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1" name="圆角矩形 140"/>
                <p:cNvSpPr/>
                <p:nvPr/>
              </p:nvSpPr>
              <p:spPr>
                <a:xfrm>
                  <a:off x="3791744" y="5346476"/>
                  <a:ext cx="5832648" cy="115212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2778" name="组合 132"/>
              <p:cNvGrpSpPr/>
              <p:nvPr/>
            </p:nvGrpSpPr>
            <p:grpSpPr bwMode="auto">
              <a:xfrm>
                <a:off x="6414055" y="1323255"/>
                <a:ext cx="1141097" cy="1141097"/>
                <a:chOff x="6124811" y="347435"/>
                <a:chExt cx="1141097" cy="1141097"/>
              </a:xfrm>
            </p:grpSpPr>
            <p:sp>
              <p:nvSpPr>
                <p:cNvPr id="134" name="椭圆 133"/>
                <p:cNvSpPr/>
                <p:nvPr/>
              </p:nvSpPr>
              <p:spPr>
                <a:xfrm>
                  <a:off x="6234329" y="456942"/>
                  <a:ext cx="922169" cy="922083"/>
                </a:xfrm>
                <a:prstGeom prst="ellipse">
                  <a:avLst/>
                </a:prstGeom>
                <a:solidFill>
                  <a:srgbClr val="3150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2780" name="组合 134"/>
                <p:cNvGrpSpPr/>
                <p:nvPr/>
              </p:nvGrpSpPr>
              <p:grpSpPr bwMode="auto">
                <a:xfrm>
                  <a:off x="6124811" y="347435"/>
                  <a:ext cx="1141097" cy="1141097"/>
                  <a:chOff x="3733576" y="3930057"/>
                  <a:chExt cx="1800000" cy="1800000"/>
                </a:xfrm>
              </p:grpSpPr>
              <p:sp>
                <p:nvSpPr>
                  <p:cNvPr id="136" name="椭圆 135"/>
                  <p:cNvSpPr/>
                  <p:nvPr/>
                </p:nvSpPr>
                <p:spPr>
                  <a:xfrm>
                    <a:off x="4003576" y="4200057"/>
                    <a:ext cx="1260000" cy="1260000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7" name="任意多边形 136"/>
                  <p:cNvSpPr/>
                  <p:nvPr/>
                </p:nvSpPr>
                <p:spPr>
                  <a:xfrm>
                    <a:off x="3733576" y="3930057"/>
                    <a:ext cx="1800170" cy="1800000"/>
                  </a:xfrm>
                  <a:custGeom>
                    <a:avLst/>
                    <a:gdLst>
                      <a:gd name="connsiteX0" fmla="*/ 900000 w 1800000"/>
                      <a:gd name="connsiteY0" fmla="*/ 0 h 1800000"/>
                      <a:gd name="connsiteX1" fmla="*/ 1800000 w 1800000"/>
                      <a:gd name="connsiteY1" fmla="*/ 900000 h 1800000"/>
                      <a:gd name="connsiteX2" fmla="*/ 900000 w 1800000"/>
                      <a:gd name="connsiteY2" fmla="*/ 1800000 h 1800000"/>
                      <a:gd name="connsiteX3" fmla="*/ 0 w 1800000"/>
                      <a:gd name="connsiteY3" fmla="*/ 900000 h 1800000"/>
                      <a:gd name="connsiteX4" fmla="*/ 900000 w 1800000"/>
                      <a:gd name="connsiteY4" fmla="*/ 0 h 1800000"/>
                      <a:gd name="connsiteX5" fmla="*/ 900000 w 1800000"/>
                      <a:gd name="connsiteY5" fmla="*/ 270000 h 1800000"/>
                      <a:gd name="connsiteX6" fmla="*/ 270000 w 1800000"/>
                      <a:gd name="connsiteY6" fmla="*/ 900000 h 1800000"/>
                      <a:gd name="connsiteX7" fmla="*/ 900000 w 1800000"/>
                      <a:gd name="connsiteY7" fmla="*/ 1530000 h 1800000"/>
                      <a:gd name="connsiteX8" fmla="*/ 1530000 w 1800000"/>
                      <a:gd name="connsiteY8" fmla="*/ 900000 h 1800000"/>
                      <a:gd name="connsiteX9" fmla="*/ 900000 w 1800000"/>
                      <a:gd name="connsiteY9" fmla="*/ 270000 h 180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00000" h="1800000">
                        <a:moveTo>
                          <a:pt x="900000" y="0"/>
                        </a:moveTo>
                        <a:cubicBezTo>
                          <a:pt x="1397056" y="0"/>
                          <a:pt x="1800000" y="402944"/>
                          <a:pt x="1800000" y="900000"/>
                        </a:cubicBezTo>
                        <a:cubicBezTo>
                          <a:pt x="1800000" y="1397056"/>
                          <a:pt x="1397056" y="1800000"/>
                          <a:pt x="900000" y="1800000"/>
                        </a:cubicBezTo>
                        <a:cubicBezTo>
                          <a:pt x="402944" y="1800000"/>
                          <a:pt x="0" y="1397056"/>
                          <a:pt x="0" y="900000"/>
                        </a:cubicBezTo>
                        <a:cubicBezTo>
                          <a:pt x="0" y="402944"/>
                          <a:pt x="402944" y="0"/>
                          <a:pt x="900000" y="0"/>
                        </a:cubicBezTo>
                        <a:close/>
                        <a:moveTo>
                          <a:pt x="900000" y="270000"/>
                        </a:moveTo>
                        <a:cubicBezTo>
                          <a:pt x="552061" y="270000"/>
                          <a:pt x="270000" y="552061"/>
                          <a:pt x="270000" y="900000"/>
                        </a:cubicBezTo>
                        <a:cubicBezTo>
                          <a:pt x="270000" y="1247939"/>
                          <a:pt x="552061" y="1530000"/>
                          <a:pt x="900000" y="1530000"/>
                        </a:cubicBezTo>
                        <a:cubicBezTo>
                          <a:pt x="1247939" y="1530000"/>
                          <a:pt x="1530000" y="1247939"/>
                          <a:pt x="1530000" y="900000"/>
                        </a:cubicBezTo>
                        <a:cubicBezTo>
                          <a:pt x="1530000" y="552061"/>
                          <a:pt x="1247939" y="270000"/>
                          <a:pt x="900000" y="270000"/>
                        </a:cubicBezTo>
                        <a:close/>
                      </a:path>
                    </a:pathLst>
                  </a:custGeom>
                  <a:blipFill dpi="0"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889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8" name="椭圆 137"/>
                  <p:cNvSpPr/>
                  <p:nvPr/>
                </p:nvSpPr>
                <p:spPr>
                  <a:xfrm>
                    <a:off x="3733576" y="3930057"/>
                    <a:ext cx="1800000" cy="1800000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72711" name="文本框 164"/>
            <p:cNvSpPr txBox="1">
              <a:spLocks noChangeArrowheads="1"/>
            </p:cNvSpPr>
            <p:nvPr/>
          </p:nvSpPr>
          <p:spPr bwMode="auto">
            <a:xfrm>
              <a:off x="6167299" y="2334042"/>
              <a:ext cx="1792946" cy="319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16" tIns="45508" rIns="91016" bIns="4550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146175"/>
              <a:r>
                <a:rPr lang="zh-CN" altLang="en-US" sz="2005" kern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点击添加标题文字</a:t>
              </a:r>
            </a:p>
          </p:txBody>
        </p:sp>
        <p:grpSp>
          <p:nvGrpSpPr>
            <p:cNvPr id="72715" name="组合 171"/>
            <p:cNvGrpSpPr/>
            <p:nvPr/>
          </p:nvGrpSpPr>
          <p:grpSpPr bwMode="auto">
            <a:xfrm>
              <a:off x="5428034" y="2310289"/>
              <a:ext cx="534195" cy="475059"/>
              <a:chOff x="952501" y="6013451"/>
              <a:chExt cx="511175" cy="460375"/>
            </a:xfrm>
          </p:grpSpPr>
          <p:sp>
            <p:nvSpPr>
              <p:cNvPr id="173" name="Freeform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734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735" name="Freeform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752352" y="3902902"/>
            <a:ext cx="4882513" cy="1127100"/>
            <a:chOff x="5114098" y="2996625"/>
            <a:chExt cx="3893803" cy="898862"/>
          </a:xfrm>
        </p:grpSpPr>
        <p:grpSp>
          <p:nvGrpSpPr>
            <p:cNvPr id="72708" name="组合 141"/>
            <p:cNvGrpSpPr/>
            <p:nvPr/>
          </p:nvGrpSpPr>
          <p:grpSpPr bwMode="auto">
            <a:xfrm>
              <a:off x="5114098" y="2996625"/>
              <a:ext cx="3893803" cy="898862"/>
              <a:chOff x="6414055" y="1323255"/>
              <a:chExt cx="4882261" cy="1141097"/>
            </a:xfrm>
          </p:grpSpPr>
          <p:grpSp>
            <p:nvGrpSpPr>
              <p:cNvPr id="72759" name="组合 142"/>
              <p:cNvGrpSpPr/>
              <p:nvPr/>
            </p:nvGrpSpPr>
            <p:grpSpPr bwMode="auto">
              <a:xfrm>
                <a:off x="6533536" y="1423406"/>
                <a:ext cx="4762780" cy="940796"/>
                <a:chOff x="3791744" y="5346476"/>
                <a:chExt cx="5832648" cy="1152128"/>
              </a:xfrm>
            </p:grpSpPr>
            <p:sp>
              <p:nvSpPr>
                <p:cNvPr id="150" name="圆角矩形 149"/>
                <p:cNvSpPr/>
                <p:nvPr/>
              </p:nvSpPr>
              <p:spPr>
                <a:xfrm>
                  <a:off x="4007768" y="5518711"/>
                  <a:ext cx="5400600" cy="80765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150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1" name="任意多边形 150"/>
                <p:cNvSpPr/>
                <p:nvPr/>
              </p:nvSpPr>
              <p:spPr>
                <a:xfrm>
                  <a:off x="3791205" y="5346272"/>
                  <a:ext cx="5833187" cy="1152534"/>
                </a:xfrm>
                <a:custGeom>
                  <a:avLst/>
                  <a:gdLst>
                    <a:gd name="connsiteX0" fmla="*/ 619854 w 5832648"/>
                    <a:gd name="connsiteY0" fmla="*/ 172234 h 1152128"/>
                    <a:gd name="connsiteX1" fmla="*/ 247759 w 5832648"/>
                    <a:gd name="connsiteY1" fmla="*/ 418875 h 1152128"/>
                    <a:gd name="connsiteX2" fmla="*/ 216024 w 5832648"/>
                    <a:gd name="connsiteY2" fmla="*/ 576064 h 1152128"/>
                    <a:gd name="connsiteX3" fmla="*/ 216024 w 5832648"/>
                    <a:gd name="connsiteY3" fmla="*/ 576063 h 1152128"/>
                    <a:gd name="connsiteX4" fmla="*/ 216024 w 5832648"/>
                    <a:gd name="connsiteY4" fmla="*/ 576064 h 1152128"/>
                    <a:gd name="connsiteX5" fmla="*/ 216024 w 5832648"/>
                    <a:gd name="connsiteY5" fmla="*/ 576064 h 1152128"/>
                    <a:gd name="connsiteX6" fmla="*/ 247759 w 5832648"/>
                    <a:gd name="connsiteY6" fmla="*/ 733252 h 1152128"/>
                    <a:gd name="connsiteX7" fmla="*/ 619854 w 5832648"/>
                    <a:gd name="connsiteY7" fmla="*/ 979893 h 1152128"/>
                    <a:gd name="connsiteX8" fmla="*/ 5212794 w 5832648"/>
                    <a:gd name="connsiteY8" fmla="*/ 979894 h 1152128"/>
                    <a:gd name="connsiteX9" fmla="*/ 5616624 w 5832648"/>
                    <a:gd name="connsiteY9" fmla="*/ 576064 h 1152128"/>
                    <a:gd name="connsiteX10" fmla="*/ 5616625 w 5832648"/>
                    <a:gd name="connsiteY10" fmla="*/ 576064 h 1152128"/>
                    <a:gd name="connsiteX11" fmla="*/ 5212795 w 5832648"/>
                    <a:gd name="connsiteY11" fmla="*/ 172234 h 1152128"/>
                    <a:gd name="connsiteX12" fmla="*/ 576064 w 5832648"/>
                    <a:gd name="connsiteY12" fmla="*/ 0 h 1152128"/>
                    <a:gd name="connsiteX13" fmla="*/ 5256584 w 5832648"/>
                    <a:gd name="connsiteY13" fmla="*/ 0 h 1152128"/>
                    <a:gd name="connsiteX14" fmla="*/ 5832648 w 5832648"/>
                    <a:gd name="connsiteY14" fmla="*/ 576064 h 1152128"/>
                    <a:gd name="connsiteX15" fmla="*/ 5256584 w 5832648"/>
                    <a:gd name="connsiteY15" fmla="*/ 1152128 h 1152128"/>
                    <a:gd name="connsiteX16" fmla="*/ 576064 w 5832648"/>
                    <a:gd name="connsiteY16" fmla="*/ 1152128 h 1152128"/>
                    <a:gd name="connsiteX17" fmla="*/ 0 w 5832648"/>
                    <a:gd name="connsiteY17" fmla="*/ 576064 h 1152128"/>
                    <a:gd name="connsiteX18" fmla="*/ 576064 w 5832648"/>
                    <a:gd name="connsiteY18" fmla="*/ 0 h 115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32648" h="1152128">
                      <a:moveTo>
                        <a:pt x="619854" y="172234"/>
                      </a:moveTo>
                      <a:cubicBezTo>
                        <a:pt x="452583" y="172234"/>
                        <a:pt x="309064" y="273935"/>
                        <a:pt x="247759" y="418875"/>
                      </a:cubicBezTo>
                      <a:lnTo>
                        <a:pt x="216024" y="576064"/>
                      </a:lnTo>
                      <a:lnTo>
                        <a:pt x="216024" y="576063"/>
                      </a:lnTo>
                      <a:lnTo>
                        <a:pt x="216024" y="576064"/>
                      </a:lnTo>
                      <a:lnTo>
                        <a:pt x="216024" y="576064"/>
                      </a:lnTo>
                      <a:lnTo>
                        <a:pt x="247759" y="733252"/>
                      </a:lnTo>
                      <a:cubicBezTo>
                        <a:pt x="309064" y="878193"/>
                        <a:pt x="452583" y="979893"/>
                        <a:pt x="619854" y="979893"/>
                      </a:cubicBezTo>
                      <a:lnTo>
                        <a:pt x="5212794" y="979894"/>
                      </a:lnTo>
                      <a:cubicBezTo>
                        <a:pt x="5435823" y="979894"/>
                        <a:pt x="5616624" y="799093"/>
                        <a:pt x="5616624" y="576064"/>
                      </a:cubicBezTo>
                      <a:lnTo>
                        <a:pt x="5616625" y="576064"/>
                      </a:lnTo>
                      <a:cubicBezTo>
                        <a:pt x="5616625" y="353035"/>
                        <a:pt x="5435824" y="172234"/>
                        <a:pt x="5212795" y="172234"/>
                      </a:cubicBezTo>
                      <a:close/>
                      <a:moveTo>
                        <a:pt x="576064" y="0"/>
                      </a:moveTo>
                      <a:lnTo>
                        <a:pt x="5256584" y="0"/>
                      </a:lnTo>
                      <a:cubicBezTo>
                        <a:pt x="5574735" y="0"/>
                        <a:pt x="5832648" y="257913"/>
                        <a:pt x="5832648" y="576064"/>
                      </a:cubicBezTo>
                      <a:cubicBezTo>
                        <a:pt x="5832648" y="894215"/>
                        <a:pt x="5574735" y="1152128"/>
                        <a:pt x="5256584" y="1152128"/>
                      </a:cubicBezTo>
                      <a:lnTo>
                        <a:pt x="576064" y="1152128"/>
                      </a:ln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2" name="圆角矩形 151"/>
                <p:cNvSpPr/>
                <p:nvPr/>
              </p:nvSpPr>
              <p:spPr>
                <a:xfrm>
                  <a:off x="3791744" y="5346476"/>
                  <a:ext cx="5832648" cy="115212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2760" name="组合 143"/>
              <p:cNvGrpSpPr/>
              <p:nvPr/>
            </p:nvGrpSpPr>
            <p:grpSpPr bwMode="auto">
              <a:xfrm>
                <a:off x="6414055" y="1323255"/>
                <a:ext cx="1141097" cy="1141097"/>
                <a:chOff x="6124811" y="347435"/>
                <a:chExt cx="1141097" cy="1141097"/>
              </a:xfrm>
            </p:grpSpPr>
            <p:sp>
              <p:nvSpPr>
                <p:cNvPr id="145" name="椭圆 144"/>
                <p:cNvSpPr/>
                <p:nvPr/>
              </p:nvSpPr>
              <p:spPr>
                <a:xfrm>
                  <a:off x="6234329" y="456942"/>
                  <a:ext cx="922169" cy="922083"/>
                </a:xfrm>
                <a:prstGeom prst="ellipse">
                  <a:avLst/>
                </a:prstGeom>
                <a:solidFill>
                  <a:srgbClr val="227B0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2762" name="组合 145"/>
                <p:cNvGrpSpPr/>
                <p:nvPr/>
              </p:nvGrpSpPr>
              <p:grpSpPr bwMode="auto">
                <a:xfrm>
                  <a:off x="6124811" y="347435"/>
                  <a:ext cx="1141097" cy="1141097"/>
                  <a:chOff x="3733576" y="3930057"/>
                  <a:chExt cx="1800000" cy="1800000"/>
                </a:xfrm>
              </p:grpSpPr>
              <p:sp>
                <p:nvSpPr>
                  <p:cNvPr id="147" name="椭圆 146"/>
                  <p:cNvSpPr/>
                  <p:nvPr/>
                </p:nvSpPr>
                <p:spPr>
                  <a:xfrm>
                    <a:off x="4003576" y="4200057"/>
                    <a:ext cx="1260000" cy="1260000"/>
                  </a:xfrm>
                  <a:prstGeom prst="ellipse">
                    <a:avLst/>
                  </a:prstGeom>
                  <a:solidFill>
                    <a:srgbClr val="31503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8" name="任意多边形 147"/>
                  <p:cNvSpPr/>
                  <p:nvPr/>
                </p:nvSpPr>
                <p:spPr>
                  <a:xfrm>
                    <a:off x="3733576" y="3930057"/>
                    <a:ext cx="1800170" cy="1800000"/>
                  </a:xfrm>
                  <a:custGeom>
                    <a:avLst/>
                    <a:gdLst>
                      <a:gd name="connsiteX0" fmla="*/ 900000 w 1800000"/>
                      <a:gd name="connsiteY0" fmla="*/ 0 h 1800000"/>
                      <a:gd name="connsiteX1" fmla="*/ 1800000 w 1800000"/>
                      <a:gd name="connsiteY1" fmla="*/ 900000 h 1800000"/>
                      <a:gd name="connsiteX2" fmla="*/ 900000 w 1800000"/>
                      <a:gd name="connsiteY2" fmla="*/ 1800000 h 1800000"/>
                      <a:gd name="connsiteX3" fmla="*/ 0 w 1800000"/>
                      <a:gd name="connsiteY3" fmla="*/ 900000 h 1800000"/>
                      <a:gd name="connsiteX4" fmla="*/ 900000 w 1800000"/>
                      <a:gd name="connsiteY4" fmla="*/ 0 h 1800000"/>
                      <a:gd name="connsiteX5" fmla="*/ 900000 w 1800000"/>
                      <a:gd name="connsiteY5" fmla="*/ 270000 h 1800000"/>
                      <a:gd name="connsiteX6" fmla="*/ 270000 w 1800000"/>
                      <a:gd name="connsiteY6" fmla="*/ 900000 h 1800000"/>
                      <a:gd name="connsiteX7" fmla="*/ 900000 w 1800000"/>
                      <a:gd name="connsiteY7" fmla="*/ 1530000 h 1800000"/>
                      <a:gd name="connsiteX8" fmla="*/ 1530000 w 1800000"/>
                      <a:gd name="connsiteY8" fmla="*/ 900000 h 1800000"/>
                      <a:gd name="connsiteX9" fmla="*/ 900000 w 1800000"/>
                      <a:gd name="connsiteY9" fmla="*/ 270000 h 180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00000" h="1800000">
                        <a:moveTo>
                          <a:pt x="900000" y="0"/>
                        </a:moveTo>
                        <a:cubicBezTo>
                          <a:pt x="1397056" y="0"/>
                          <a:pt x="1800000" y="402944"/>
                          <a:pt x="1800000" y="900000"/>
                        </a:cubicBezTo>
                        <a:cubicBezTo>
                          <a:pt x="1800000" y="1397056"/>
                          <a:pt x="1397056" y="1800000"/>
                          <a:pt x="900000" y="1800000"/>
                        </a:cubicBezTo>
                        <a:cubicBezTo>
                          <a:pt x="402944" y="1800000"/>
                          <a:pt x="0" y="1397056"/>
                          <a:pt x="0" y="900000"/>
                        </a:cubicBezTo>
                        <a:cubicBezTo>
                          <a:pt x="0" y="402944"/>
                          <a:pt x="402944" y="0"/>
                          <a:pt x="900000" y="0"/>
                        </a:cubicBezTo>
                        <a:close/>
                        <a:moveTo>
                          <a:pt x="900000" y="270000"/>
                        </a:moveTo>
                        <a:cubicBezTo>
                          <a:pt x="552061" y="270000"/>
                          <a:pt x="270000" y="552061"/>
                          <a:pt x="270000" y="900000"/>
                        </a:cubicBezTo>
                        <a:cubicBezTo>
                          <a:pt x="270000" y="1247939"/>
                          <a:pt x="552061" y="1530000"/>
                          <a:pt x="900000" y="1530000"/>
                        </a:cubicBezTo>
                        <a:cubicBezTo>
                          <a:pt x="1247939" y="1530000"/>
                          <a:pt x="1530000" y="1247939"/>
                          <a:pt x="1530000" y="900000"/>
                        </a:cubicBezTo>
                        <a:cubicBezTo>
                          <a:pt x="1530000" y="552061"/>
                          <a:pt x="1247939" y="270000"/>
                          <a:pt x="900000" y="270000"/>
                        </a:cubicBezTo>
                        <a:close/>
                      </a:path>
                    </a:pathLst>
                  </a:custGeom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889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9" name="椭圆 148"/>
                  <p:cNvSpPr/>
                  <p:nvPr/>
                </p:nvSpPr>
                <p:spPr>
                  <a:xfrm>
                    <a:off x="3733576" y="3930057"/>
                    <a:ext cx="1800000" cy="1800000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72712" name="文本框 165"/>
            <p:cNvSpPr txBox="1">
              <a:spLocks noChangeArrowheads="1"/>
            </p:cNvSpPr>
            <p:nvPr/>
          </p:nvSpPr>
          <p:spPr bwMode="auto">
            <a:xfrm>
              <a:off x="6167299" y="3335417"/>
              <a:ext cx="1792946" cy="319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16" tIns="45508" rIns="91016" bIns="4550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146175"/>
              <a:r>
                <a:rPr lang="zh-CN" altLang="en-US" sz="2005" kern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点击添加标题文字</a:t>
              </a:r>
            </a:p>
          </p:txBody>
        </p:sp>
        <p:grpSp>
          <p:nvGrpSpPr>
            <p:cNvPr id="72716" name="组合 175"/>
            <p:cNvGrpSpPr/>
            <p:nvPr/>
          </p:nvGrpSpPr>
          <p:grpSpPr bwMode="auto">
            <a:xfrm>
              <a:off x="5430565" y="3289162"/>
              <a:ext cx="534195" cy="475059"/>
              <a:chOff x="5405438" y="6815138"/>
              <a:chExt cx="511175" cy="460375"/>
            </a:xfrm>
          </p:grpSpPr>
          <p:sp>
            <p:nvSpPr>
              <p:cNvPr id="177" name="Freeform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729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730" name="Freeform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752352" y="5128761"/>
            <a:ext cx="4882513" cy="1127100"/>
            <a:chOff x="5114098" y="3974247"/>
            <a:chExt cx="3893803" cy="898862"/>
          </a:xfrm>
        </p:grpSpPr>
        <p:grpSp>
          <p:nvGrpSpPr>
            <p:cNvPr id="72709" name="组合 152"/>
            <p:cNvGrpSpPr/>
            <p:nvPr/>
          </p:nvGrpSpPr>
          <p:grpSpPr bwMode="auto">
            <a:xfrm>
              <a:off x="5114098" y="3974247"/>
              <a:ext cx="3893803" cy="898862"/>
              <a:chOff x="6414055" y="1323255"/>
              <a:chExt cx="4882261" cy="1141097"/>
            </a:xfrm>
          </p:grpSpPr>
          <p:grpSp>
            <p:nvGrpSpPr>
              <p:cNvPr id="72741" name="组合 153"/>
              <p:cNvGrpSpPr/>
              <p:nvPr/>
            </p:nvGrpSpPr>
            <p:grpSpPr bwMode="auto">
              <a:xfrm>
                <a:off x="6533536" y="1423406"/>
                <a:ext cx="4762780" cy="940796"/>
                <a:chOff x="3791744" y="5346476"/>
                <a:chExt cx="5832648" cy="1152128"/>
              </a:xfrm>
            </p:grpSpPr>
            <p:sp>
              <p:nvSpPr>
                <p:cNvPr id="161" name="圆角矩形 160"/>
                <p:cNvSpPr/>
                <p:nvPr/>
              </p:nvSpPr>
              <p:spPr>
                <a:xfrm>
                  <a:off x="4007768" y="5518711"/>
                  <a:ext cx="5400600" cy="80765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150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任意多边形 161"/>
                <p:cNvSpPr/>
                <p:nvPr/>
              </p:nvSpPr>
              <p:spPr>
                <a:xfrm>
                  <a:off x="3791205" y="5346272"/>
                  <a:ext cx="5833187" cy="1152534"/>
                </a:xfrm>
                <a:custGeom>
                  <a:avLst/>
                  <a:gdLst>
                    <a:gd name="connsiteX0" fmla="*/ 619854 w 5832648"/>
                    <a:gd name="connsiteY0" fmla="*/ 172234 h 1152128"/>
                    <a:gd name="connsiteX1" fmla="*/ 247759 w 5832648"/>
                    <a:gd name="connsiteY1" fmla="*/ 418875 h 1152128"/>
                    <a:gd name="connsiteX2" fmla="*/ 216024 w 5832648"/>
                    <a:gd name="connsiteY2" fmla="*/ 576064 h 1152128"/>
                    <a:gd name="connsiteX3" fmla="*/ 216024 w 5832648"/>
                    <a:gd name="connsiteY3" fmla="*/ 576063 h 1152128"/>
                    <a:gd name="connsiteX4" fmla="*/ 216024 w 5832648"/>
                    <a:gd name="connsiteY4" fmla="*/ 576064 h 1152128"/>
                    <a:gd name="connsiteX5" fmla="*/ 216024 w 5832648"/>
                    <a:gd name="connsiteY5" fmla="*/ 576064 h 1152128"/>
                    <a:gd name="connsiteX6" fmla="*/ 247759 w 5832648"/>
                    <a:gd name="connsiteY6" fmla="*/ 733252 h 1152128"/>
                    <a:gd name="connsiteX7" fmla="*/ 619854 w 5832648"/>
                    <a:gd name="connsiteY7" fmla="*/ 979893 h 1152128"/>
                    <a:gd name="connsiteX8" fmla="*/ 5212794 w 5832648"/>
                    <a:gd name="connsiteY8" fmla="*/ 979894 h 1152128"/>
                    <a:gd name="connsiteX9" fmla="*/ 5616624 w 5832648"/>
                    <a:gd name="connsiteY9" fmla="*/ 576064 h 1152128"/>
                    <a:gd name="connsiteX10" fmla="*/ 5616625 w 5832648"/>
                    <a:gd name="connsiteY10" fmla="*/ 576064 h 1152128"/>
                    <a:gd name="connsiteX11" fmla="*/ 5212795 w 5832648"/>
                    <a:gd name="connsiteY11" fmla="*/ 172234 h 1152128"/>
                    <a:gd name="connsiteX12" fmla="*/ 576064 w 5832648"/>
                    <a:gd name="connsiteY12" fmla="*/ 0 h 1152128"/>
                    <a:gd name="connsiteX13" fmla="*/ 5256584 w 5832648"/>
                    <a:gd name="connsiteY13" fmla="*/ 0 h 1152128"/>
                    <a:gd name="connsiteX14" fmla="*/ 5832648 w 5832648"/>
                    <a:gd name="connsiteY14" fmla="*/ 576064 h 1152128"/>
                    <a:gd name="connsiteX15" fmla="*/ 5256584 w 5832648"/>
                    <a:gd name="connsiteY15" fmla="*/ 1152128 h 1152128"/>
                    <a:gd name="connsiteX16" fmla="*/ 576064 w 5832648"/>
                    <a:gd name="connsiteY16" fmla="*/ 1152128 h 1152128"/>
                    <a:gd name="connsiteX17" fmla="*/ 0 w 5832648"/>
                    <a:gd name="connsiteY17" fmla="*/ 576064 h 1152128"/>
                    <a:gd name="connsiteX18" fmla="*/ 576064 w 5832648"/>
                    <a:gd name="connsiteY18" fmla="*/ 0 h 115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32648" h="1152128">
                      <a:moveTo>
                        <a:pt x="619854" y="172234"/>
                      </a:moveTo>
                      <a:cubicBezTo>
                        <a:pt x="452583" y="172234"/>
                        <a:pt x="309064" y="273935"/>
                        <a:pt x="247759" y="418875"/>
                      </a:cubicBezTo>
                      <a:lnTo>
                        <a:pt x="216024" y="576064"/>
                      </a:lnTo>
                      <a:lnTo>
                        <a:pt x="216024" y="576063"/>
                      </a:lnTo>
                      <a:lnTo>
                        <a:pt x="216024" y="576064"/>
                      </a:lnTo>
                      <a:lnTo>
                        <a:pt x="216024" y="576064"/>
                      </a:lnTo>
                      <a:lnTo>
                        <a:pt x="247759" y="733252"/>
                      </a:lnTo>
                      <a:cubicBezTo>
                        <a:pt x="309064" y="878193"/>
                        <a:pt x="452583" y="979893"/>
                        <a:pt x="619854" y="979893"/>
                      </a:cubicBezTo>
                      <a:lnTo>
                        <a:pt x="5212794" y="979894"/>
                      </a:lnTo>
                      <a:cubicBezTo>
                        <a:pt x="5435823" y="979894"/>
                        <a:pt x="5616624" y="799093"/>
                        <a:pt x="5616624" y="576064"/>
                      </a:cubicBezTo>
                      <a:lnTo>
                        <a:pt x="5616625" y="576064"/>
                      </a:lnTo>
                      <a:cubicBezTo>
                        <a:pt x="5616625" y="353035"/>
                        <a:pt x="5435824" y="172234"/>
                        <a:pt x="5212795" y="172234"/>
                      </a:cubicBezTo>
                      <a:close/>
                      <a:moveTo>
                        <a:pt x="576064" y="0"/>
                      </a:moveTo>
                      <a:lnTo>
                        <a:pt x="5256584" y="0"/>
                      </a:lnTo>
                      <a:cubicBezTo>
                        <a:pt x="5574735" y="0"/>
                        <a:pt x="5832648" y="257913"/>
                        <a:pt x="5832648" y="576064"/>
                      </a:cubicBezTo>
                      <a:cubicBezTo>
                        <a:pt x="5832648" y="894215"/>
                        <a:pt x="5574735" y="1152128"/>
                        <a:pt x="5256584" y="1152128"/>
                      </a:cubicBezTo>
                      <a:lnTo>
                        <a:pt x="576064" y="1152128"/>
                      </a:ln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889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3" name="圆角矩形 162"/>
                <p:cNvSpPr/>
                <p:nvPr/>
              </p:nvSpPr>
              <p:spPr>
                <a:xfrm>
                  <a:off x="3791744" y="5346476"/>
                  <a:ext cx="5832648" cy="115212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2742" name="组合 154"/>
              <p:cNvGrpSpPr/>
              <p:nvPr/>
            </p:nvGrpSpPr>
            <p:grpSpPr bwMode="auto">
              <a:xfrm>
                <a:off x="6414055" y="1323255"/>
                <a:ext cx="1141097" cy="1141097"/>
                <a:chOff x="6124811" y="347435"/>
                <a:chExt cx="1141097" cy="1141097"/>
              </a:xfrm>
            </p:grpSpPr>
            <p:sp>
              <p:nvSpPr>
                <p:cNvPr id="156" name="椭圆 155"/>
                <p:cNvSpPr/>
                <p:nvPr/>
              </p:nvSpPr>
              <p:spPr>
                <a:xfrm>
                  <a:off x="6234329" y="456942"/>
                  <a:ext cx="922169" cy="922083"/>
                </a:xfrm>
                <a:prstGeom prst="ellipse">
                  <a:avLst/>
                </a:prstGeom>
                <a:solidFill>
                  <a:srgbClr val="A9B62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146175">
                    <a:defRPr/>
                  </a:pPr>
                  <a:endParaRPr lang="zh-CN" altLang="en-US" sz="2255" kern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2744" name="组合 156"/>
                <p:cNvGrpSpPr/>
                <p:nvPr/>
              </p:nvGrpSpPr>
              <p:grpSpPr bwMode="auto">
                <a:xfrm>
                  <a:off x="6124811" y="347435"/>
                  <a:ext cx="1141097" cy="1141097"/>
                  <a:chOff x="3733576" y="3930057"/>
                  <a:chExt cx="1800000" cy="1800000"/>
                </a:xfrm>
              </p:grpSpPr>
              <p:sp>
                <p:nvSpPr>
                  <p:cNvPr id="158" name="椭圆 157"/>
                  <p:cNvSpPr/>
                  <p:nvPr/>
                </p:nvSpPr>
                <p:spPr>
                  <a:xfrm>
                    <a:off x="4003576" y="4200057"/>
                    <a:ext cx="1260000" cy="1260000"/>
                  </a:xfrm>
                  <a:prstGeom prst="ellipse">
                    <a:avLst/>
                  </a:prstGeom>
                  <a:solidFill>
                    <a:srgbClr val="31503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9" name="任意多边形 158"/>
                  <p:cNvSpPr/>
                  <p:nvPr/>
                </p:nvSpPr>
                <p:spPr>
                  <a:xfrm>
                    <a:off x="3733576" y="3930057"/>
                    <a:ext cx="1800170" cy="1800000"/>
                  </a:xfrm>
                  <a:custGeom>
                    <a:avLst/>
                    <a:gdLst>
                      <a:gd name="connsiteX0" fmla="*/ 900000 w 1800000"/>
                      <a:gd name="connsiteY0" fmla="*/ 0 h 1800000"/>
                      <a:gd name="connsiteX1" fmla="*/ 1800000 w 1800000"/>
                      <a:gd name="connsiteY1" fmla="*/ 900000 h 1800000"/>
                      <a:gd name="connsiteX2" fmla="*/ 900000 w 1800000"/>
                      <a:gd name="connsiteY2" fmla="*/ 1800000 h 1800000"/>
                      <a:gd name="connsiteX3" fmla="*/ 0 w 1800000"/>
                      <a:gd name="connsiteY3" fmla="*/ 900000 h 1800000"/>
                      <a:gd name="connsiteX4" fmla="*/ 900000 w 1800000"/>
                      <a:gd name="connsiteY4" fmla="*/ 0 h 1800000"/>
                      <a:gd name="connsiteX5" fmla="*/ 900000 w 1800000"/>
                      <a:gd name="connsiteY5" fmla="*/ 270000 h 1800000"/>
                      <a:gd name="connsiteX6" fmla="*/ 270000 w 1800000"/>
                      <a:gd name="connsiteY6" fmla="*/ 900000 h 1800000"/>
                      <a:gd name="connsiteX7" fmla="*/ 900000 w 1800000"/>
                      <a:gd name="connsiteY7" fmla="*/ 1530000 h 1800000"/>
                      <a:gd name="connsiteX8" fmla="*/ 1530000 w 1800000"/>
                      <a:gd name="connsiteY8" fmla="*/ 900000 h 1800000"/>
                      <a:gd name="connsiteX9" fmla="*/ 900000 w 1800000"/>
                      <a:gd name="connsiteY9" fmla="*/ 270000 h 180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00000" h="1800000">
                        <a:moveTo>
                          <a:pt x="900000" y="0"/>
                        </a:moveTo>
                        <a:cubicBezTo>
                          <a:pt x="1397056" y="0"/>
                          <a:pt x="1800000" y="402944"/>
                          <a:pt x="1800000" y="900000"/>
                        </a:cubicBezTo>
                        <a:cubicBezTo>
                          <a:pt x="1800000" y="1397056"/>
                          <a:pt x="1397056" y="1800000"/>
                          <a:pt x="900000" y="1800000"/>
                        </a:cubicBezTo>
                        <a:cubicBezTo>
                          <a:pt x="402944" y="1800000"/>
                          <a:pt x="0" y="1397056"/>
                          <a:pt x="0" y="900000"/>
                        </a:cubicBezTo>
                        <a:cubicBezTo>
                          <a:pt x="0" y="402944"/>
                          <a:pt x="402944" y="0"/>
                          <a:pt x="900000" y="0"/>
                        </a:cubicBezTo>
                        <a:close/>
                        <a:moveTo>
                          <a:pt x="900000" y="270000"/>
                        </a:moveTo>
                        <a:cubicBezTo>
                          <a:pt x="552061" y="270000"/>
                          <a:pt x="270000" y="552061"/>
                          <a:pt x="270000" y="900000"/>
                        </a:cubicBezTo>
                        <a:cubicBezTo>
                          <a:pt x="270000" y="1247939"/>
                          <a:pt x="552061" y="1530000"/>
                          <a:pt x="900000" y="1530000"/>
                        </a:cubicBezTo>
                        <a:cubicBezTo>
                          <a:pt x="1247939" y="1530000"/>
                          <a:pt x="1530000" y="1247939"/>
                          <a:pt x="1530000" y="900000"/>
                        </a:cubicBezTo>
                        <a:cubicBezTo>
                          <a:pt x="1530000" y="552061"/>
                          <a:pt x="1247939" y="270000"/>
                          <a:pt x="900000" y="270000"/>
                        </a:cubicBezTo>
                        <a:close/>
                      </a:path>
                    </a:pathLst>
                  </a:custGeom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889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0" name="椭圆 159"/>
                  <p:cNvSpPr/>
                  <p:nvPr/>
                </p:nvSpPr>
                <p:spPr>
                  <a:xfrm>
                    <a:off x="3733576" y="3930057"/>
                    <a:ext cx="1800000" cy="1800000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1146175">
                      <a:defRPr/>
                    </a:pPr>
                    <a:endParaRPr lang="zh-CN" altLang="en-US" sz="2255" kern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72713" name="文本框 166"/>
            <p:cNvSpPr txBox="1">
              <a:spLocks noChangeArrowheads="1"/>
            </p:cNvSpPr>
            <p:nvPr/>
          </p:nvSpPr>
          <p:spPr bwMode="auto">
            <a:xfrm>
              <a:off x="6167299" y="4300538"/>
              <a:ext cx="1792946" cy="319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016" tIns="45508" rIns="91016" bIns="4550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146175"/>
              <a:r>
                <a:rPr lang="zh-CN" altLang="en-US" sz="2005" kern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点击添加标题文字</a:t>
              </a:r>
            </a:p>
          </p:txBody>
        </p:sp>
        <p:grpSp>
          <p:nvGrpSpPr>
            <p:cNvPr id="72717" name="组合 179"/>
            <p:cNvGrpSpPr/>
            <p:nvPr/>
          </p:nvGrpSpPr>
          <p:grpSpPr bwMode="auto">
            <a:xfrm>
              <a:off x="5464744" y="4268033"/>
              <a:ext cx="543056" cy="476310"/>
              <a:chOff x="688976" y="7240588"/>
              <a:chExt cx="519113" cy="461963"/>
            </a:xfrm>
          </p:grpSpPr>
          <p:sp>
            <p:nvSpPr>
              <p:cNvPr id="181" name="Freeform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146175">
                  <a:defRPr/>
                </a:pPr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724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725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46175"/>
                <a:endParaRPr lang="zh-CN" altLang="en-US" sz="2255" kern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833331" y="4254350"/>
            <a:ext cx="4092042" cy="230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6" tIns="45508" rIns="91016" bIns="45508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Gill Sans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4" name="文本框 48"/>
          <p:cNvSpPr>
            <a:spLocks noChangeArrowheads="1"/>
          </p:cNvSpPr>
          <p:nvPr/>
        </p:nvSpPr>
        <p:spPr bwMode="auto">
          <a:xfrm>
            <a:off x="833329" y="3534823"/>
            <a:ext cx="4114264" cy="709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6" tIns="45508" rIns="91016" bIns="45508">
            <a:spAutoFit/>
          </a:bodyPr>
          <a:lstStyle/>
          <a:p>
            <a:pPr defTabSz="1146175">
              <a:defRPr/>
            </a:pPr>
            <a:r>
              <a:rPr lang="zh-CN" altLang="en-US" sz="4015" kern="0" dirty="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833331" y="4164997"/>
            <a:ext cx="382537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43"/>
          <p:cNvSpPr txBox="1">
            <a:spLocks noChangeArrowheads="1"/>
          </p:cNvSpPr>
          <p:nvPr/>
        </p:nvSpPr>
        <p:spPr bwMode="auto">
          <a:xfrm>
            <a:off x="910630" y="126049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/>
          <p:cNvGrpSpPr/>
          <p:nvPr/>
        </p:nvGrpSpPr>
        <p:grpSpPr>
          <a:xfrm>
            <a:off x="1097801" y="2559232"/>
            <a:ext cx="9994810" cy="2214275"/>
            <a:chOff x="828617" y="1603773"/>
            <a:chExt cx="7497084" cy="166092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" name="Freeform 30"/>
            <p:cNvSpPr/>
            <p:nvPr/>
          </p:nvSpPr>
          <p:spPr>
            <a:xfrm>
              <a:off x="2283620" y="2434830"/>
              <a:ext cx="1668066" cy="829865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algn="ctr">
                <a:defRPr/>
              </a:pPr>
              <a:endParaRPr lang="id-ID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" name="Freeform 31"/>
            <p:cNvSpPr/>
            <p:nvPr/>
          </p:nvSpPr>
          <p:spPr>
            <a:xfrm flipV="1">
              <a:off x="828617" y="1603774"/>
              <a:ext cx="1668066" cy="831056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algn="ctr">
                <a:defRPr/>
              </a:pPr>
              <a:endParaRPr lang="id-ID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Freeform 32"/>
            <p:cNvSpPr/>
            <p:nvPr/>
          </p:nvSpPr>
          <p:spPr>
            <a:xfrm>
              <a:off x="5198263" y="2434830"/>
              <a:ext cx="1668066" cy="829865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algn="ctr">
                <a:defRPr/>
              </a:pPr>
              <a:endParaRPr lang="id-ID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Freeform 33"/>
            <p:cNvSpPr/>
            <p:nvPr/>
          </p:nvSpPr>
          <p:spPr>
            <a:xfrm flipV="1">
              <a:off x="3740696" y="1603774"/>
              <a:ext cx="1666875" cy="831056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algn="ctr">
                <a:defRPr/>
              </a:pPr>
              <a:endParaRPr lang="id-ID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Freeform 34"/>
            <p:cNvSpPr/>
            <p:nvPr/>
          </p:nvSpPr>
          <p:spPr>
            <a:xfrm flipV="1">
              <a:off x="6657635" y="1603773"/>
              <a:ext cx="1668066" cy="831056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algn="ctr">
                <a:defRPr/>
              </a:pPr>
              <a:endParaRPr lang="id-ID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583293" y="2985716"/>
            <a:ext cx="1253668" cy="1253661"/>
            <a:chOff x="4641550" y="1440594"/>
            <a:chExt cx="587801" cy="587801"/>
          </a:xfrm>
        </p:grpSpPr>
        <p:grpSp>
          <p:nvGrpSpPr>
            <p:cNvPr id="124" name="组合 123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0" name="同心圆 1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26" name="Freeform 21"/>
              <p:cNvSpPr/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27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23"/>
              <p:cNvSpPr/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29" name="Freeform 84"/>
              <p:cNvSpPr/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3527256" y="2985716"/>
            <a:ext cx="1253668" cy="1253661"/>
            <a:chOff x="4641550" y="2233932"/>
            <a:chExt cx="587801" cy="587801"/>
          </a:xfrm>
        </p:grpSpPr>
        <p:grpSp>
          <p:nvGrpSpPr>
            <p:cNvPr id="118" name="组合 117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20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21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5471219" y="2985716"/>
            <a:ext cx="1253668" cy="1253661"/>
            <a:chOff x="4641550" y="3027270"/>
            <a:chExt cx="587801" cy="587801"/>
          </a:xfrm>
        </p:grpSpPr>
        <p:grpSp>
          <p:nvGrpSpPr>
            <p:cNvPr id="112" name="组合 111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6" name="同心圆 1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14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7415181" y="2985716"/>
            <a:ext cx="1253668" cy="1253661"/>
            <a:chOff x="4641550" y="3820609"/>
            <a:chExt cx="587801" cy="587801"/>
          </a:xfrm>
        </p:grpSpPr>
        <p:grpSp>
          <p:nvGrpSpPr>
            <p:cNvPr id="104" name="组合 103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0" name="同心圆 10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06" name="Freeform 80"/>
              <p:cNvSpPr/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Freeform 81"/>
              <p:cNvSpPr/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08" name="Freeform 82"/>
              <p:cNvSpPr/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9359144" y="2985716"/>
            <a:ext cx="1253668" cy="1253661"/>
            <a:chOff x="7062319" y="4078969"/>
            <a:chExt cx="940373" cy="940368"/>
          </a:xfrm>
        </p:grpSpPr>
        <p:grpSp>
          <p:nvGrpSpPr>
            <p:cNvPr id="94" name="组合 93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96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Freeform 26"/>
              <p:cNvSpPr/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Freeform 27"/>
              <p:cNvSpPr/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Freeform 28"/>
              <p:cNvSpPr/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Freeform 29"/>
              <p:cNvSpPr/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1183937" y="4530352"/>
            <a:ext cx="2031324" cy="819405"/>
            <a:chOff x="3638480" y="1770394"/>
            <a:chExt cx="1523692" cy="614634"/>
          </a:xfrm>
        </p:grpSpPr>
        <p:sp>
          <p:nvSpPr>
            <p:cNvPr id="135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5119862" y="4530352"/>
            <a:ext cx="2031324" cy="819405"/>
            <a:chOff x="3638480" y="1770394"/>
            <a:chExt cx="1523692" cy="614634"/>
          </a:xfrm>
        </p:grpSpPr>
        <p:sp>
          <p:nvSpPr>
            <p:cNvPr id="138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965051" y="4530352"/>
            <a:ext cx="2031324" cy="819405"/>
            <a:chOff x="3638480" y="1770394"/>
            <a:chExt cx="1523692" cy="614634"/>
          </a:xfrm>
        </p:grpSpPr>
        <p:sp>
          <p:nvSpPr>
            <p:cNvPr id="141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103900" y="1790984"/>
            <a:ext cx="2031324" cy="819405"/>
            <a:chOff x="3638480" y="1770394"/>
            <a:chExt cx="1523692" cy="614634"/>
          </a:xfrm>
        </p:grpSpPr>
        <p:sp>
          <p:nvSpPr>
            <p:cNvPr id="144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943827" y="1790984"/>
            <a:ext cx="2031324" cy="819405"/>
            <a:chOff x="3638480" y="1770394"/>
            <a:chExt cx="1523692" cy="614634"/>
          </a:xfrm>
        </p:grpSpPr>
        <p:sp>
          <p:nvSpPr>
            <p:cNvPr id="147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9263145" y="7462957"/>
            <a:ext cx="1107852" cy="46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延时符</a:t>
            </a:r>
            <a:endParaRPr lang="en-US" altLang="zh-CN" sz="2400" dirty="0"/>
          </a:p>
        </p:txBody>
      </p:sp>
      <p:sp>
        <p:nvSpPr>
          <p:cNvPr id="68" name="TextBox 43"/>
          <p:cNvSpPr txBox="1">
            <a:spLocks noChangeArrowheads="1"/>
          </p:cNvSpPr>
          <p:nvPr/>
        </p:nvSpPr>
        <p:spPr bwMode="auto">
          <a:xfrm>
            <a:off x="910630" y="126049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7">
        <p14:prism isContent="1"/>
      </p:transition>
    </mc:Choice>
    <mc:Fallback xmlns="">
      <p:transition spd="slow" advTm="50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evron 36"/>
          <p:cNvSpPr/>
          <p:nvPr/>
        </p:nvSpPr>
        <p:spPr>
          <a:xfrm>
            <a:off x="2288877" y="1529805"/>
            <a:ext cx="1517452" cy="790472"/>
          </a:xfrm>
          <a:prstGeom prst="chevron">
            <a:avLst>
              <a:gd name="adj" fmla="val 27026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" name="Chevron 37"/>
          <p:cNvSpPr/>
          <p:nvPr/>
        </p:nvSpPr>
        <p:spPr>
          <a:xfrm>
            <a:off x="2288877" y="2652021"/>
            <a:ext cx="1517452" cy="790472"/>
          </a:xfrm>
          <a:prstGeom prst="chevron">
            <a:avLst>
              <a:gd name="adj" fmla="val 27026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" name="Chevron 38"/>
          <p:cNvSpPr/>
          <p:nvPr/>
        </p:nvSpPr>
        <p:spPr>
          <a:xfrm>
            <a:off x="2288877" y="3783761"/>
            <a:ext cx="1517452" cy="790472"/>
          </a:xfrm>
          <a:prstGeom prst="chevron">
            <a:avLst>
              <a:gd name="adj" fmla="val 27026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5" name="Chevron 39"/>
          <p:cNvSpPr/>
          <p:nvPr/>
        </p:nvSpPr>
        <p:spPr>
          <a:xfrm>
            <a:off x="2288877" y="4899628"/>
            <a:ext cx="1517452" cy="792060"/>
          </a:xfrm>
          <a:prstGeom prst="chevron">
            <a:avLst>
              <a:gd name="adj" fmla="val 27026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71686" name="组合 5"/>
          <p:cNvGrpSpPr/>
          <p:nvPr/>
        </p:nvGrpSpPr>
        <p:grpSpPr bwMode="auto">
          <a:xfrm>
            <a:off x="3896806" y="1674924"/>
            <a:ext cx="7004725" cy="702006"/>
            <a:chOff x="3344397" y="1671715"/>
            <a:chExt cx="7006345" cy="702935"/>
          </a:xfrm>
        </p:grpSpPr>
        <p:sp>
          <p:nvSpPr>
            <p:cNvPr id="71700" name="TextBox 35"/>
            <p:cNvSpPr txBox="1">
              <a:spLocks noChangeArrowheads="1"/>
            </p:cNvSpPr>
            <p:nvPr/>
          </p:nvSpPr>
          <p:spPr bwMode="auto">
            <a:xfrm>
              <a:off x="3344397" y="1955906"/>
              <a:ext cx="7006345" cy="41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Lato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Lato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Lato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点击具体内容点击输入具体内容点击输入具体内容输入文字标题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endParaRPr>
            </a:p>
          </p:txBody>
        </p:sp>
        <p:sp>
          <p:nvSpPr>
            <p:cNvPr id="8" name="Title 1"/>
            <p:cNvSpPr txBox="1"/>
            <p:nvPr/>
          </p:nvSpPr>
          <p:spPr>
            <a:xfrm>
              <a:off x="3344397" y="1671715"/>
              <a:ext cx="2641867" cy="319467"/>
            </a:xfrm>
            <a:prstGeom prst="rect">
              <a:avLst/>
            </a:prstGeom>
          </p:spPr>
          <p:txBody>
            <a:bodyPr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 algn="l">
                <a:lnSpc>
                  <a:spcPct val="160000"/>
                </a:lnSpc>
                <a:defRPr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点击输入文字标题</a:t>
              </a:r>
            </a:p>
          </p:txBody>
        </p:sp>
      </p:grpSp>
      <p:grpSp>
        <p:nvGrpSpPr>
          <p:cNvPr id="71687" name="组合 8"/>
          <p:cNvGrpSpPr/>
          <p:nvPr/>
        </p:nvGrpSpPr>
        <p:grpSpPr bwMode="auto">
          <a:xfrm>
            <a:off x="3896806" y="2806669"/>
            <a:ext cx="7004725" cy="702566"/>
            <a:chOff x="3344397" y="1671715"/>
            <a:chExt cx="7006345" cy="702111"/>
          </a:xfrm>
        </p:grpSpPr>
        <p:sp>
          <p:nvSpPr>
            <p:cNvPr id="71698" name="TextBox 35"/>
            <p:cNvSpPr txBox="1">
              <a:spLocks noChangeArrowheads="1"/>
            </p:cNvSpPr>
            <p:nvPr/>
          </p:nvSpPr>
          <p:spPr bwMode="auto">
            <a:xfrm>
              <a:off x="3344397" y="1955906"/>
              <a:ext cx="7006345" cy="417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Lato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Lato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Lato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点击具体内容点击输入具体内容点击输入具体内容输入文字标题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endParaRPr>
            </a:p>
          </p:txBody>
        </p:sp>
        <p:sp>
          <p:nvSpPr>
            <p:cNvPr id="11" name="Title 1"/>
            <p:cNvSpPr txBox="1"/>
            <p:nvPr/>
          </p:nvSpPr>
          <p:spPr>
            <a:xfrm>
              <a:off x="3344397" y="1671715"/>
              <a:ext cx="2641867" cy="320426"/>
            </a:xfrm>
            <a:prstGeom prst="rect">
              <a:avLst/>
            </a:prstGeom>
          </p:spPr>
          <p:txBody>
            <a:bodyPr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 algn="l">
                <a:lnSpc>
                  <a:spcPct val="160000"/>
                </a:lnSpc>
                <a:defRPr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点击输入文字标题</a:t>
              </a:r>
            </a:p>
          </p:txBody>
        </p:sp>
      </p:grpSp>
      <p:grpSp>
        <p:nvGrpSpPr>
          <p:cNvPr id="71688" name="组合 11"/>
          <p:cNvGrpSpPr/>
          <p:nvPr/>
        </p:nvGrpSpPr>
        <p:grpSpPr bwMode="auto">
          <a:xfrm>
            <a:off x="3896806" y="3933644"/>
            <a:ext cx="7004725" cy="702566"/>
            <a:chOff x="3344397" y="1671715"/>
            <a:chExt cx="7006345" cy="702112"/>
          </a:xfrm>
        </p:grpSpPr>
        <p:sp>
          <p:nvSpPr>
            <p:cNvPr id="71696" name="TextBox 35"/>
            <p:cNvSpPr txBox="1">
              <a:spLocks noChangeArrowheads="1"/>
            </p:cNvSpPr>
            <p:nvPr/>
          </p:nvSpPr>
          <p:spPr bwMode="auto">
            <a:xfrm>
              <a:off x="3344397" y="1955906"/>
              <a:ext cx="7006345" cy="417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Lato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Lato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Lato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点击具体内容点击输入具体内容点击输入具体内容输入文字标题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endParaRPr>
            </a:p>
          </p:txBody>
        </p:sp>
        <p:sp>
          <p:nvSpPr>
            <p:cNvPr id="14" name="Title 1"/>
            <p:cNvSpPr txBox="1"/>
            <p:nvPr/>
          </p:nvSpPr>
          <p:spPr>
            <a:xfrm>
              <a:off x="3344397" y="1671715"/>
              <a:ext cx="2641867" cy="320426"/>
            </a:xfrm>
            <a:prstGeom prst="rect">
              <a:avLst/>
            </a:prstGeom>
          </p:spPr>
          <p:txBody>
            <a:bodyPr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 algn="l">
                <a:lnSpc>
                  <a:spcPct val="160000"/>
                </a:lnSpc>
                <a:defRPr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点击输入文字标题</a:t>
              </a:r>
            </a:p>
          </p:txBody>
        </p:sp>
      </p:grpSp>
      <p:grpSp>
        <p:nvGrpSpPr>
          <p:cNvPr id="71689" name="组合 14"/>
          <p:cNvGrpSpPr/>
          <p:nvPr/>
        </p:nvGrpSpPr>
        <p:grpSpPr bwMode="auto">
          <a:xfrm>
            <a:off x="3896806" y="5046336"/>
            <a:ext cx="7004725" cy="702007"/>
            <a:chOff x="3344397" y="1671715"/>
            <a:chExt cx="7006345" cy="702935"/>
          </a:xfrm>
        </p:grpSpPr>
        <p:sp>
          <p:nvSpPr>
            <p:cNvPr id="71694" name="TextBox 35"/>
            <p:cNvSpPr txBox="1">
              <a:spLocks noChangeArrowheads="1"/>
            </p:cNvSpPr>
            <p:nvPr/>
          </p:nvSpPr>
          <p:spPr bwMode="auto">
            <a:xfrm>
              <a:off x="3344397" y="1955906"/>
              <a:ext cx="7006345" cy="41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Lato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Lato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Lato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Lato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点击具体内容点击输入具体内容点击输入具体内容输入文字标题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endParaRPr>
            </a:p>
          </p:txBody>
        </p:sp>
        <p:sp>
          <p:nvSpPr>
            <p:cNvPr id="17" name="Title 1"/>
            <p:cNvSpPr txBox="1"/>
            <p:nvPr/>
          </p:nvSpPr>
          <p:spPr>
            <a:xfrm>
              <a:off x="3344397" y="1671715"/>
              <a:ext cx="2641867" cy="319467"/>
            </a:xfrm>
            <a:prstGeom prst="rect">
              <a:avLst/>
            </a:prstGeom>
          </p:spPr>
          <p:txBody>
            <a:bodyPr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pPr algn="l">
                <a:lnSpc>
                  <a:spcPct val="160000"/>
                </a:lnSpc>
                <a:defRPr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点击输入文字标题</a:t>
              </a:r>
            </a:p>
          </p:txBody>
        </p:sp>
      </p:grpSp>
      <p:sp>
        <p:nvSpPr>
          <p:cNvPr id="18" name="AutoShape 33"/>
          <p:cNvSpPr/>
          <p:nvPr/>
        </p:nvSpPr>
        <p:spPr bwMode="auto">
          <a:xfrm>
            <a:off x="2838080" y="2866305"/>
            <a:ext cx="399998" cy="399998"/>
          </a:xfrm>
          <a:custGeom>
            <a:avLst/>
            <a:gdLst>
              <a:gd name="T0" fmla="*/ 6351111 w 21600"/>
              <a:gd name="T1" fmla="*/ 0 h 21600"/>
              <a:gd name="T2" fmla="*/ 6614936 w 21600"/>
              <a:gd name="T3" fmla="*/ 98319 h 21600"/>
              <a:gd name="T4" fmla="*/ 6720417 w 21600"/>
              <a:gd name="T5" fmla="*/ 345352 h 21600"/>
              <a:gd name="T6" fmla="*/ 6720417 w 21600"/>
              <a:gd name="T7" fmla="*/ 4667885 h 21600"/>
              <a:gd name="T8" fmla="*/ 6596892 w 21600"/>
              <a:gd name="T9" fmla="*/ 5107199 h 21600"/>
              <a:gd name="T10" fmla="*/ 6267097 w 21600"/>
              <a:gd name="T11" fmla="*/ 5427980 h 21600"/>
              <a:gd name="T12" fmla="*/ 5818452 w 21600"/>
              <a:gd name="T13" fmla="*/ 5624918 h 21600"/>
              <a:gd name="T14" fmla="*/ 5343666 w 21600"/>
              <a:gd name="T15" fmla="*/ 5694310 h 21600"/>
              <a:gd name="T16" fmla="*/ 4867628 w 21600"/>
              <a:gd name="T17" fmla="*/ 5624918 h 21600"/>
              <a:gd name="T18" fmla="*/ 4422722 w 21600"/>
              <a:gd name="T19" fmla="*/ 5427980 h 21600"/>
              <a:gd name="T20" fmla="*/ 4100389 w 21600"/>
              <a:gd name="T21" fmla="*/ 5110004 h 21600"/>
              <a:gd name="T22" fmla="*/ 3975929 w 21600"/>
              <a:gd name="T23" fmla="*/ 4667885 h 21600"/>
              <a:gd name="T24" fmla="*/ 4100389 w 21600"/>
              <a:gd name="T25" fmla="*/ 4234797 h 21600"/>
              <a:gd name="T26" fmla="*/ 4422722 w 21600"/>
              <a:gd name="T27" fmla="*/ 3911529 h 21600"/>
              <a:gd name="T28" fmla="*/ 4867628 w 21600"/>
              <a:gd name="T29" fmla="*/ 3713956 h 21600"/>
              <a:gd name="T30" fmla="*/ 5343666 w 21600"/>
              <a:gd name="T31" fmla="*/ 3646135 h 21600"/>
              <a:gd name="T32" fmla="*/ 5581985 w 21600"/>
              <a:gd name="T33" fmla="*/ 3663879 h 21600"/>
              <a:gd name="T34" fmla="*/ 5803512 w 21600"/>
              <a:gd name="T35" fmla="*/ 3704943 h 21600"/>
              <a:gd name="T36" fmla="*/ 5803512 w 21600"/>
              <a:gd name="T37" fmla="*/ 1446142 h 21600"/>
              <a:gd name="T38" fmla="*/ 2745423 w 21600"/>
              <a:gd name="T39" fmla="*/ 2266897 h 21600"/>
              <a:gd name="T40" fmla="*/ 2745423 w 21600"/>
              <a:gd name="T41" fmla="*/ 5694310 h 21600"/>
              <a:gd name="T42" fmla="*/ 2620963 w 21600"/>
              <a:gd name="T43" fmla="*/ 6134241 h 21600"/>
              <a:gd name="T44" fmla="*/ 2297695 w 21600"/>
              <a:gd name="T45" fmla="*/ 6454087 h 21600"/>
              <a:gd name="T46" fmla="*/ 1852789 w 21600"/>
              <a:gd name="T47" fmla="*/ 6651043 h 21600"/>
              <a:gd name="T48" fmla="*/ 1376751 w 21600"/>
              <a:gd name="T49" fmla="*/ 6720417 h 21600"/>
              <a:gd name="T50" fmla="*/ 896373 w 21600"/>
              <a:gd name="T51" fmla="*/ 6651043 h 21600"/>
              <a:gd name="T52" fmla="*/ 451450 w 21600"/>
              <a:gd name="T53" fmla="*/ 6454087 h 21600"/>
              <a:gd name="T54" fmla="*/ 124460 w 21600"/>
              <a:gd name="T55" fmla="*/ 6134241 h 21600"/>
              <a:gd name="T56" fmla="*/ 0 w 21600"/>
              <a:gd name="T57" fmla="*/ 5694310 h 21600"/>
              <a:gd name="T58" fmla="*/ 124460 w 21600"/>
              <a:gd name="T59" fmla="*/ 5261222 h 21600"/>
              <a:gd name="T60" fmla="*/ 451450 w 21600"/>
              <a:gd name="T61" fmla="*/ 4937637 h 21600"/>
              <a:gd name="T62" fmla="*/ 896373 w 21600"/>
              <a:gd name="T63" fmla="*/ 4738211 h 21600"/>
              <a:gd name="T64" fmla="*/ 1376751 w 21600"/>
              <a:gd name="T65" fmla="*/ 4667885 h 21600"/>
              <a:gd name="T66" fmla="*/ 1604804 w 21600"/>
              <a:gd name="T67" fmla="*/ 4685630 h 21600"/>
              <a:gd name="T68" fmla="*/ 1831940 w 21600"/>
              <a:gd name="T69" fmla="*/ 4732302 h 21600"/>
              <a:gd name="T70" fmla="*/ 1831940 w 21600"/>
              <a:gd name="T71" fmla="*/ 1454838 h 21600"/>
              <a:gd name="T72" fmla="*/ 1904735 w 21600"/>
              <a:gd name="T73" fmla="*/ 1253860 h 21600"/>
              <a:gd name="T74" fmla="*/ 2098887 w 21600"/>
              <a:gd name="T75" fmla="*/ 1130653 h 21600"/>
              <a:gd name="T76" fmla="*/ 2547232 w 21600"/>
              <a:gd name="T77" fmla="*/ 1008680 h 21600"/>
              <a:gd name="T78" fmla="*/ 3351177 w 21600"/>
              <a:gd name="T79" fmla="*/ 788088 h 21600"/>
              <a:gd name="T80" fmla="*/ 4320981 w 21600"/>
              <a:gd name="T81" fmla="*/ 525498 h 21600"/>
              <a:gd name="T82" fmla="*/ 5272723 w 21600"/>
              <a:gd name="T83" fmla="*/ 271621 h 21600"/>
              <a:gd name="T84" fmla="*/ 6013521 w 21600"/>
              <a:gd name="T85" fmla="*/ 77153 h 21600"/>
              <a:gd name="T86" fmla="*/ 6351111 w 21600"/>
              <a:gd name="T87" fmla="*/ 0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20413" y="0"/>
                </a:moveTo>
                <a:cubicBezTo>
                  <a:pt x="20752" y="0"/>
                  <a:pt x="21034" y="104"/>
                  <a:pt x="21261" y="316"/>
                </a:cubicBezTo>
                <a:cubicBezTo>
                  <a:pt x="21488" y="531"/>
                  <a:pt x="21600" y="791"/>
                  <a:pt x="21600" y="1110"/>
                </a:cubicBezTo>
                <a:lnTo>
                  <a:pt x="21600" y="15003"/>
                </a:lnTo>
                <a:cubicBezTo>
                  <a:pt x="21600" y="15537"/>
                  <a:pt x="21467" y="16009"/>
                  <a:pt x="21203" y="16415"/>
                </a:cubicBezTo>
                <a:cubicBezTo>
                  <a:pt x="20937" y="16828"/>
                  <a:pt x="20582" y="17169"/>
                  <a:pt x="20143" y="17446"/>
                </a:cubicBezTo>
                <a:cubicBezTo>
                  <a:pt x="19701" y="17720"/>
                  <a:pt x="19219" y="17932"/>
                  <a:pt x="18701" y="18079"/>
                </a:cubicBezTo>
                <a:cubicBezTo>
                  <a:pt x="18177" y="18228"/>
                  <a:pt x="17668" y="18302"/>
                  <a:pt x="17175" y="18302"/>
                </a:cubicBezTo>
                <a:cubicBezTo>
                  <a:pt x="16687" y="18302"/>
                  <a:pt x="16172" y="18228"/>
                  <a:pt x="15645" y="18079"/>
                </a:cubicBezTo>
                <a:cubicBezTo>
                  <a:pt x="15118" y="17932"/>
                  <a:pt x="14642" y="17720"/>
                  <a:pt x="14215" y="17446"/>
                </a:cubicBezTo>
                <a:cubicBezTo>
                  <a:pt x="13788" y="17169"/>
                  <a:pt x="13446" y="16830"/>
                  <a:pt x="13179" y="16424"/>
                </a:cubicBezTo>
                <a:cubicBezTo>
                  <a:pt x="12913" y="16020"/>
                  <a:pt x="12779" y="15546"/>
                  <a:pt x="12779" y="15003"/>
                </a:cubicBezTo>
                <a:cubicBezTo>
                  <a:pt x="12779" y="14492"/>
                  <a:pt x="12913" y="14029"/>
                  <a:pt x="13179" y="13611"/>
                </a:cubicBezTo>
                <a:cubicBezTo>
                  <a:pt x="13446" y="13199"/>
                  <a:pt x="13788" y="12852"/>
                  <a:pt x="14215" y="12572"/>
                </a:cubicBezTo>
                <a:cubicBezTo>
                  <a:pt x="14642" y="12295"/>
                  <a:pt x="15118" y="12081"/>
                  <a:pt x="15645" y="11937"/>
                </a:cubicBezTo>
                <a:cubicBezTo>
                  <a:pt x="16172" y="11793"/>
                  <a:pt x="16687" y="11719"/>
                  <a:pt x="17175" y="11719"/>
                </a:cubicBezTo>
                <a:cubicBezTo>
                  <a:pt x="17441" y="11719"/>
                  <a:pt x="17693" y="11736"/>
                  <a:pt x="17941" y="11776"/>
                </a:cubicBezTo>
                <a:cubicBezTo>
                  <a:pt x="18183" y="11812"/>
                  <a:pt x="18423" y="11855"/>
                  <a:pt x="18653" y="11908"/>
                </a:cubicBezTo>
                <a:lnTo>
                  <a:pt x="18653" y="4648"/>
                </a:lnTo>
                <a:lnTo>
                  <a:pt x="8824" y="7286"/>
                </a:lnTo>
                <a:lnTo>
                  <a:pt x="8824" y="18302"/>
                </a:lnTo>
                <a:cubicBezTo>
                  <a:pt x="8824" y="18835"/>
                  <a:pt x="8690" y="19307"/>
                  <a:pt x="8424" y="19716"/>
                </a:cubicBezTo>
                <a:cubicBezTo>
                  <a:pt x="8157" y="20126"/>
                  <a:pt x="7812" y="20468"/>
                  <a:pt x="7385" y="20744"/>
                </a:cubicBezTo>
                <a:cubicBezTo>
                  <a:pt x="6961" y="21018"/>
                  <a:pt x="6485" y="21230"/>
                  <a:pt x="5955" y="21377"/>
                </a:cubicBezTo>
                <a:cubicBezTo>
                  <a:pt x="5428" y="21527"/>
                  <a:pt x="4919" y="21600"/>
                  <a:pt x="4425" y="21600"/>
                </a:cubicBezTo>
                <a:cubicBezTo>
                  <a:pt x="3914" y="21600"/>
                  <a:pt x="3399" y="21527"/>
                  <a:pt x="2881" y="21377"/>
                </a:cubicBezTo>
                <a:cubicBezTo>
                  <a:pt x="2363" y="21230"/>
                  <a:pt x="1887" y="21018"/>
                  <a:pt x="1451" y="20744"/>
                </a:cubicBezTo>
                <a:cubicBezTo>
                  <a:pt x="1015" y="20468"/>
                  <a:pt x="666" y="20126"/>
                  <a:pt x="400" y="19716"/>
                </a:cubicBezTo>
                <a:cubicBezTo>
                  <a:pt x="133" y="19307"/>
                  <a:pt x="0" y="18835"/>
                  <a:pt x="0" y="18302"/>
                </a:cubicBezTo>
                <a:cubicBezTo>
                  <a:pt x="0" y="17791"/>
                  <a:pt x="133" y="17327"/>
                  <a:pt x="400" y="16910"/>
                </a:cubicBezTo>
                <a:cubicBezTo>
                  <a:pt x="666" y="16497"/>
                  <a:pt x="1015" y="16150"/>
                  <a:pt x="1451" y="15870"/>
                </a:cubicBezTo>
                <a:cubicBezTo>
                  <a:pt x="1887" y="15591"/>
                  <a:pt x="2363" y="15376"/>
                  <a:pt x="2881" y="15229"/>
                </a:cubicBezTo>
                <a:cubicBezTo>
                  <a:pt x="3399" y="15080"/>
                  <a:pt x="3914" y="15003"/>
                  <a:pt x="4425" y="15003"/>
                </a:cubicBezTo>
                <a:cubicBezTo>
                  <a:pt x="4668" y="15003"/>
                  <a:pt x="4913" y="15023"/>
                  <a:pt x="5158" y="15060"/>
                </a:cubicBezTo>
                <a:cubicBezTo>
                  <a:pt x="5404" y="15097"/>
                  <a:pt x="5649" y="15145"/>
                  <a:pt x="5888" y="15210"/>
                </a:cubicBezTo>
                <a:lnTo>
                  <a:pt x="5888" y="4676"/>
                </a:lnTo>
                <a:cubicBezTo>
                  <a:pt x="5888" y="4434"/>
                  <a:pt x="5967" y="4216"/>
                  <a:pt x="6122" y="4030"/>
                </a:cubicBezTo>
                <a:cubicBezTo>
                  <a:pt x="6276" y="3838"/>
                  <a:pt x="6482" y="3708"/>
                  <a:pt x="6746" y="3634"/>
                </a:cubicBezTo>
                <a:cubicBezTo>
                  <a:pt x="6967" y="3584"/>
                  <a:pt x="7445" y="3454"/>
                  <a:pt x="8187" y="3242"/>
                </a:cubicBezTo>
                <a:cubicBezTo>
                  <a:pt x="8927" y="3036"/>
                  <a:pt x="9787" y="2798"/>
                  <a:pt x="10771" y="2533"/>
                </a:cubicBezTo>
                <a:cubicBezTo>
                  <a:pt x="11756" y="2268"/>
                  <a:pt x="12792" y="1985"/>
                  <a:pt x="13888" y="1689"/>
                </a:cubicBezTo>
                <a:cubicBezTo>
                  <a:pt x="14985" y="1392"/>
                  <a:pt x="16005" y="1118"/>
                  <a:pt x="16947" y="873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2"/>
                  <a:pt x="20337" y="0"/>
                  <a:pt x="20413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zh-CN" altLang="en-US" sz="1450">
              <a:solidFill>
                <a:schemeClr val="bg1"/>
              </a:solidFill>
            </a:endParaRPr>
          </a:p>
        </p:txBody>
      </p:sp>
      <p:sp>
        <p:nvSpPr>
          <p:cNvPr id="19" name="AutoShape 55"/>
          <p:cNvSpPr/>
          <p:nvPr/>
        </p:nvSpPr>
        <p:spPr bwMode="auto">
          <a:xfrm>
            <a:off x="2834906" y="5104389"/>
            <a:ext cx="399998" cy="399998"/>
          </a:xfrm>
          <a:custGeom>
            <a:avLst/>
            <a:gdLst>
              <a:gd name="T0" fmla="*/ 6569396 w 21591"/>
              <a:gd name="T1" fmla="*/ 3576604 h 21592"/>
              <a:gd name="T2" fmla="*/ 6723218 w 21591"/>
              <a:gd name="T3" fmla="*/ 3952734 h 21592"/>
              <a:gd name="T4" fmla="*/ 6569396 w 21591"/>
              <a:gd name="T5" fmla="*/ 4313900 h 21592"/>
              <a:gd name="T6" fmla="*/ 4192553 w 21591"/>
              <a:gd name="T7" fmla="*/ 6567856 h 21592"/>
              <a:gd name="T8" fmla="*/ 3803930 w 21591"/>
              <a:gd name="T9" fmla="*/ 6722589 h 21592"/>
              <a:gd name="T10" fmla="*/ 3415942 w 21591"/>
              <a:gd name="T11" fmla="*/ 6567856 h 21592"/>
              <a:gd name="T12" fmla="*/ 387988 w 21591"/>
              <a:gd name="T13" fmla="*/ 3353672 h 21592"/>
              <a:gd name="T14" fmla="*/ 115212 w 21591"/>
              <a:gd name="T15" fmla="*/ 2941739 h 21592"/>
              <a:gd name="T16" fmla="*/ 0 w 21591"/>
              <a:gd name="T17" fmla="*/ 2465348 h 21592"/>
              <a:gd name="T18" fmla="*/ 0 w 21591"/>
              <a:gd name="T19" fmla="*/ 519358 h 21592"/>
              <a:gd name="T20" fmla="*/ 157563 w 21591"/>
              <a:gd name="T21" fmla="*/ 155050 h 21592"/>
              <a:gd name="T22" fmla="*/ 546486 w 21591"/>
              <a:gd name="T23" fmla="*/ 0 h 21592"/>
              <a:gd name="T24" fmla="*/ 2597615 w 21591"/>
              <a:gd name="T25" fmla="*/ 0 h 21592"/>
              <a:gd name="T26" fmla="*/ 3108297 w 21591"/>
              <a:gd name="T27" fmla="*/ 106490 h 21592"/>
              <a:gd name="T28" fmla="*/ 3533025 w 21591"/>
              <a:gd name="T29" fmla="*/ 369901 h 21592"/>
              <a:gd name="T30" fmla="*/ 6569396 w 21591"/>
              <a:gd name="T31" fmla="*/ 3576604 h 21592"/>
              <a:gd name="T32" fmla="*/ 1414029 w 21591"/>
              <a:gd name="T33" fmla="*/ 1843876 h 21592"/>
              <a:gd name="T34" fmla="*/ 1788623 w 21591"/>
              <a:gd name="T35" fmla="*/ 1698778 h 21592"/>
              <a:gd name="T36" fmla="*/ 1941510 w 21591"/>
              <a:gd name="T37" fmla="*/ 1342270 h 21592"/>
              <a:gd name="T38" fmla="*/ 1788623 w 21591"/>
              <a:gd name="T39" fmla="*/ 988567 h 21592"/>
              <a:gd name="T40" fmla="*/ 1414029 w 21591"/>
              <a:gd name="T41" fmla="*/ 845339 h 21592"/>
              <a:gd name="T42" fmla="*/ 1040034 w 21591"/>
              <a:gd name="T43" fmla="*/ 988567 h 21592"/>
              <a:gd name="T44" fmla="*/ 889018 w 21591"/>
              <a:gd name="T45" fmla="*/ 1342270 h 21592"/>
              <a:gd name="T46" fmla="*/ 1040034 w 21591"/>
              <a:gd name="T47" fmla="*/ 1698778 h 21592"/>
              <a:gd name="T48" fmla="*/ 1414029 w 21591"/>
              <a:gd name="T49" fmla="*/ 1843876 h 2159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1591" h="21592">
                <a:moveTo>
                  <a:pt x="21097" y="11487"/>
                </a:moveTo>
                <a:cubicBezTo>
                  <a:pt x="21415" y="11844"/>
                  <a:pt x="21582" y="12247"/>
                  <a:pt x="21591" y="12695"/>
                </a:cubicBezTo>
                <a:cubicBezTo>
                  <a:pt x="21600" y="13147"/>
                  <a:pt x="21436" y="13532"/>
                  <a:pt x="21097" y="13855"/>
                </a:cubicBezTo>
                <a:lnTo>
                  <a:pt x="13464" y="21094"/>
                </a:lnTo>
                <a:cubicBezTo>
                  <a:pt x="13125" y="21419"/>
                  <a:pt x="12710" y="21583"/>
                  <a:pt x="12216" y="21591"/>
                </a:cubicBezTo>
                <a:cubicBezTo>
                  <a:pt x="11721" y="21600"/>
                  <a:pt x="11306" y="21436"/>
                  <a:pt x="10970" y="21094"/>
                </a:cubicBezTo>
                <a:lnTo>
                  <a:pt x="1246" y="10771"/>
                </a:lnTo>
                <a:cubicBezTo>
                  <a:pt x="909" y="10429"/>
                  <a:pt x="615" y="9989"/>
                  <a:pt x="370" y="9448"/>
                </a:cubicBezTo>
                <a:cubicBezTo>
                  <a:pt x="121" y="8908"/>
                  <a:pt x="0" y="8396"/>
                  <a:pt x="0" y="7918"/>
                </a:cubicBezTo>
                <a:lnTo>
                  <a:pt x="0" y="1668"/>
                </a:lnTo>
                <a:cubicBezTo>
                  <a:pt x="0" y="1220"/>
                  <a:pt x="170" y="828"/>
                  <a:pt x="506" y="498"/>
                </a:cubicBezTo>
                <a:cubicBezTo>
                  <a:pt x="843" y="167"/>
                  <a:pt x="1261" y="0"/>
                  <a:pt x="1755" y="0"/>
                </a:cubicBezTo>
                <a:lnTo>
                  <a:pt x="8342" y="0"/>
                </a:lnTo>
                <a:cubicBezTo>
                  <a:pt x="8836" y="0"/>
                  <a:pt x="9384" y="115"/>
                  <a:pt x="9982" y="342"/>
                </a:cubicBezTo>
                <a:cubicBezTo>
                  <a:pt x="10582" y="567"/>
                  <a:pt x="11036" y="846"/>
                  <a:pt x="11346" y="1188"/>
                </a:cubicBezTo>
                <a:lnTo>
                  <a:pt x="21097" y="11487"/>
                </a:lnTo>
                <a:close/>
                <a:moveTo>
                  <a:pt x="4541" y="5922"/>
                </a:moveTo>
                <a:cubicBezTo>
                  <a:pt x="5014" y="5922"/>
                  <a:pt x="5417" y="5767"/>
                  <a:pt x="5744" y="5456"/>
                </a:cubicBezTo>
                <a:cubicBezTo>
                  <a:pt x="6071" y="5143"/>
                  <a:pt x="6235" y="4763"/>
                  <a:pt x="6235" y="4311"/>
                </a:cubicBezTo>
                <a:cubicBezTo>
                  <a:pt x="6235" y="3863"/>
                  <a:pt x="6071" y="3483"/>
                  <a:pt x="5744" y="3175"/>
                </a:cubicBezTo>
                <a:cubicBezTo>
                  <a:pt x="5417" y="2868"/>
                  <a:pt x="5014" y="2715"/>
                  <a:pt x="4541" y="2715"/>
                </a:cubicBezTo>
                <a:cubicBezTo>
                  <a:pt x="4068" y="2715"/>
                  <a:pt x="3668" y="2868"/>
                  <a:pt x="3340" y="3175"/>
                </a:cubicBezTo>
                <a:cubicBezTo>
                  <a:pt x="3019" y="3483"/>
                  <a:pt x="2855" y="3863"/>
                  <a:pt x="2855" y="4311"/>
                </a:cubicBezTo>
                <a:cubicBezTo>
                  <a:pt x="2855" y="4763"/>
                  <a:pt x="3019" y="5143"/>
                  <a:pt x="3340" y="5456"/>
                </a:cubicBezTo>
                <a:cubicBezTo>
                  <a:pt x="3668" y="5767"/>
                  <a:pt x="4068" y="5922"/>
                  <a:pt x="4541" y="5922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zh-CN" altLang="en-US" sz="1450">
              <a:solidFill>
                <a:schemeClr val="bg1"/>
              </a:solidFill>
            </a:endParaRPr>
          </a:p>
        </p:txBody>
      </p:sp>
      <p:sp>
        <p:nvSpPr>
          <p:cNvPr id="20" name="AutoShape 79"/>
          <p:cNvSpPr/>
          <p:nvPr/>
        </p:nvSpPr>
        <p:spPr bwMode="auto">
          <a:xfrm>
            <a:off x="2831731" y="1745677"/>
            <a:ext cx="399998" cy="401585"/>
          </a:xfrm>
          <a:custGeom>
            <a:avLst/>
            <a:gdLst>
              <a:gd name="T0" fmla="*/ 5072045 w 21600"/>
              <a:gd name="T1" fmla="*/ 0 h 21600"/>
              <a:gd name="T2" fmla="*/ 5513229 w 21600"/>
              <a:gd name="T3" fmla="*/ 176407 h 21600"/>
              <a:gd name="T4" fmla="*/ 5786720 w 21600"/>
              <a:gd name="T5" fmla="*/ 626921 h 21600"/>
              <a:gd name="T6" fmla="*/ 6654147 w 21600"/>
              <a:gd name="T7" fmla="*/ 3806984 h 21600"/>
              <a:gd name="T8" fmla="*/ 6698950 w 21600"/>
              <a:gd name="T9" fmla="*/ 4005492 h 21600"/>
              <a:gd name="T10" fmla="*/ 6720417 w 21600"/>
              <a:gd name="T11" fmla="*/ 4205552 h 21600"/>
              <a:gd name="T12" fmla="*/ 6720417 w 21600"/>
              <a:gd name="T13" fmla="*/ 5876008 h 21600"/>
              <a:gd name="T14" fmla="*/ 6664096 w 21600"/>
              <a:gd name="T15" fmla="*/ 6208607 h 21600"/>
              <a:gd name="T16" fmla="*/ 6514765 w 21600"/>
              <a:gd name="T17" fmla="*/ 6473684 h 21600"/>
              <a:gd name="T18" fmla="*/ 6292303 w 21600"/>
              <a:gd name="T19" fmla="*/ 6652895 h 21600"/>
              <a:gd name="T20" fmla="*/ 6020382 w 21600"/>
              <a:gd name="T21" fmla="*/ 6720417 h 21600"/>
              <a:gd name="T22" fmla="*/ 703774 w 21600"/>
              <a:gd name="T23" fmla="*/ 6720417 h 21600"/>
              <a:gd name="T24" fmla="*/ 206287 w 21600"/>
              <a:gd name="T25" fmla="*/ 6473684 h 21600"/>
              <a:gd name="T26" fmla="*/ 0 w 21600"/>
              <a:gd name="T27" fmla="*/ 5876008 h 21600"/>
              <a:gd name="T28" fmla="*/ 0 w 21600"/>
              <a:gd name="T29" fmla="*/ 4205552 h 21600"/>
              <a:gd name="T30" fmla="*/ 22084 w 21600"/>
              <a:gd name="T31" fmla="*/ 4005492 h 21600"/>
              <a:gd name="T32" fmla="*/ 65652 w 21600"/>
              <a:gd name="T33" fmla="*/ 3806984 h 21600"/>
              <a:gd name="T34" fmla="*/ 933080 w 21600"/>
              <a:gd name="T35" fmla="*/ 626921 h 21600"/>
              <a:gd name="T36" fmla="*/ 1209675 w 21600"/>
              <a:gd name="T37" fmla="*/ 176407 h 21600"/>
              <a:gd name="T38" fmla="*/ 1652111 w 21600"/>
              <a:gd name="T39" fmla="*/ 0 h 21600"/>
              <a:gd name="T40" fmla="*/ 5072045 w 21600"/>
              <a:gd name="T41" fmla="*/ 0 h 21600"/>
              <a:gd name="T42" fmla="*/ 6162869 w 21600"/>
              <a:gd name="T43" fmla="*/ 4205552 h 21600"/>
              <a:gd name="T44" fmla="*/ 6120253 w 21600"/>
              <a:gd name="T45" fmla="*/ 4084832 h 21600"/>
              <a:gd name="T46" fmla="*/ 6020382 w 21600"/>
              <a:gd name="T47" fmla="*/ 4034737 h 21600"/>
              <a:gd name="T48" fmla="*/ 703774 w 21600"/>
              <a:gd name="T49" fmla="*/ 4034737 h 21600"/>
              <a:gd name="T50" fmla="*/ 603903 w 21600"/>
              <a:gd name="T51" fmla="*/ 4082027 h 21600"/>
              <a:gd name="T52" fmla="*/ 561287 w 21600"/>
              <a:gd name="T53" fmla="*/ 4205552 h 21600"/>
              <a:gd name="T54" fmla="*/ 561287 w 21600"/>
              <a:gd name="T55" fmla="*/ 5876008 h 21600"/>
              <a:gd name="T56" fmla="*/ 601733 w 21600"/>
              <a:gd name="T57" fmla="*/ 5996728 h 21600"/>
              <a:gd name="T58" fmla="*/ 703774 w 21600"/>
              <a:gd name="T59" fmla="*/ 6047758 h 21600"/>
              <a:gd name="T60" fmla="*/ 6020382 w 21600"/>
              <a:gd name="T61" fmla="*/ 6047758 h 21600"/>
              <a:gd name="T62" fmla="*/ 6120253 w 21600"/>
              <a:gd name="T63" fmla="*/ 5999215 h 21600"/>
              <a:gd name="T64" fmla="*/ 6162869 w 21600"/>
              <a:gd name="T65" fmla="*/ 5876008 h 21600"/>
              <a:gd name="T66" fmla="*/ 6162869 w 21600"/>
              <a:gd name="T67" fmla="*/ 4205552 h 21600"/>
              <a:gd name="T68" fmla="*/ 1652729 w 21600"/>
              <a:gd name="T69" fmla="*/ 674529 h 21600"/>
              <a:gd name="T70" fmla="*/ 1536982 w 21600"/>
              <a:gd name="T71" fmla="*/ 717462 h 21600"/>
              <a:gd name="T72" fmla="*/ 1463252 w 21600"/>
              <a:gd name="T73" fmla="*/ 831656 h 21600"/>
              <a:gd name="T74" fmla="*/ 776887 w 21600"/>
              <a:gd name="T75" fmla="*/ 3360208 h 21600"/>
              <a:gd name="T76" fmla="*/ 5944147 w 21600"/>
              <a:gd name="T77" fmla="*/ 3360208 h 21600"/>
              <a:gd name="T78" fmla="*/ 5258735 w 21600"/>
              <a:gd name="T79" fmla="*/ 831656 h 21600"/>
              <a:gd name="T80" fmla="*/ 5187791 w 21600"/>
              <a:gd name="T81" fmla="*/ 717462 h 21600"/>
              <a:gd name="T82" fmla="*/ 5072980 w 21600"/>
              <a:gd name="T83" fmla="*/ 674529 h 21600"/>
              <a:gd name="T84" fmla="*/ 1652729 w 21600"/>
              <a:gd name="T85" fmla="*/ 674529 h 21600"/>
              <a:gd name="T86" fmla="*/ 4203682 w 21600"/>
              <a:gd name="T87" fmla="*/ 4624952 h 21600"/>
              <a:gd name="T88" fmla="*/ 4446676 w 21600"/>
              <a:gd name="T89" fmla="*/ 4745673 h 21600"/>
              <a:gd name="T90" fmla="*/ 4546547 w 21600"/>
              <a:gd name="T91" fmla="*/ 5036273 h 21600"/>
              <a:gd name="T92" fmla="*/ 4446676 w 21600"/>
              <a:gd name="T93" fmla="*/ 5335887 h 21600"/>
              <a:gd name="T94" fmla="*/ 4203682 w 21600"/>
              <a:gd name="T95" fmla="*/ 5456608 h 21600"/>
              <a:gd name="T96" fmla="*/ 3953845 w 21600"/>
              <a:gd name="T97" fmla="*/ 5335887 h 21600"/>
              <a:gd name="T98" fmla="*/ 3854291 w 21600"/>
              <a:gd name="T99" fmla="*/ 5036273 h 21600"/>
              <a:gd name="T100" fmla="*/ 3953845 w 21600"/>
              <a:gd name="T101" fmla="*/ 4745673 h 21600"/>
              <a:gd name="T102" fmla="*/ 4203682 w 21600"/>
              <a:gd name="T103" fmla="*/ 4624952 h 21600"/>
              <a:gd name="T104" fmla="*/ 5324369 w 21600"/>
              <a:gd name="T105" fmla="*/ 4624952 h 21600"/>
              <a:gd name="T106" fmla="*/ 5566428 w 21600"/>
              <a:gd name="T107" fmla="*/ 4745673 h 21600"/>
              <a:gd name="T108" fmla="*/ 5666299 w 21600"/>
              <a:gd name="T109" fmla="*/ 5036273 h 21600"/>
              <a:gd name="T110" fmla="*/ 5566428 w 21600"/>
              <a:gd name="T111" fmla="*/ 5335887 h 21600"/>
              <a:gd name="T112" fmla="*/ 5324369 w 21600"/>
              <a:gd name="T113" fmla="*/ 5456608 h 21600"/>
              <a:gd name="T114" fmla="*/ 5074532 w 21600"/>
              <a:gd name="T115" fmla="*/ 5335887 h 21600"/>
              <a:gd name="T116" fmla="*/ 4973726 w 21600"/>
              <a:gd name="T117" fmla="*/ 5036273 h 21600"/>
              <a:gd name="T118" fmla="*/ 5074532 w 21600"/>
              <a:gd name="T119" fmla="*/ 4745673 h 21600"/>
              <a:gd name="T120" fmla="*/ 5324369 w 21600"/>
              <a:gd name="T121" fmla="*/ 4624952 h 2160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9" y="0"/>
                  <a:pt x="17289" y="191"/>
                  <a:pt x="17720" y="567"/>
                </a:cubicBezTo>
                <a:cubicBezTo>
                  <a:pt x="18151" y="943"/>
                  <a:pt x="18442" y="1424"/>
                  <a:pt x="18599" y="2015"/>
                </a:cubicBezTo>
                <a:lnTo>
                  <a:pt x="21387" y="12236"/>
                </a:lnTo>
                <a:cubicBezTo>
                  <a:pt x="21436" y="12454"/>
                  <a:pt x="21482" y="12665"/>
                  <a:pt x="21531" y="12874"/>
                </a:cubicBezTo>
                <a:cubicBezTo>
                  <a:pt x="21576" y="13088"/>
                  <a:pt x="21600" y="13299"/>
                  <a:pt x="21600" y="13517"/>
                </a:cubicBezTo>
                <a:lnTo>
                  <a:pt x="21600" y="18886"/>
                </a:lnTo>
                <a:cubicBezTo>
                  <a:pt x="21600" y="19271"/>
                  <a:pt x="21541" y="19626"/>
                  <a:pt x="21419" y="19955"/>
                </a:cubicBezTo>
                <a:cubicBezTo>
                  <a:pt x="21296" y="20284"/>
                  <a:pt x="21140" y="20566"/>
                  <a:pt x="20939" y="20807"/>
                </a:cubicBezTo>
                <a:cubicBezTo>
                  <a:pt x="20736" y="21045"/>
                  <a:pt x="20501" y="21239"/>
                  <a:pt x="20224" y="21383"/>
                </a:cubicBezTo>
                <a:cubicBezTo>
                  <a:pt x="19945" y="21529"/>
                  <a:pt x="19654" y="21600"/>
                  <a:pt x="19350" y="21600"/>
                </a:cubicBezTo>
                <a:lnTo>
                  <a:pt x="2262" y="21600"/>
                </a:lnTo>
                <a:cubicBezTo>
                  <a:pt x="1638" y="21600"/>
                  <a:pt x="1104" y="21336"/>
                  <a:pt x="663" y="20807"/>
                </a:cubicBezTo>
                <a:cubicBezTo>
                  <a:pt x="220" y="20278"/>
                  <a:pt x="0" y="19638"/>
                  <a:pt x="0" y="18886"/>
                </a:cubicBezTo>
                <a:lnTo>
                  <a:pt x="0" y="13517"/>
                </a:lnTo>
                <a:cubicBezTo>
                  <a:pt x="0" y="13300"/>
                  <a:pt x="24" y="13088"/>
                  <a:pt x="71" y="12874"/>
                </a:cubicBezTo>
                <a:cubicBezTo>
                  <a:pt x="120" y="12665"/>
                  <a:pt x="164" y="12451"/>
                  <a:pt x="211" y="12236"/>
                </a:cubicBezTo>
                <a:lnTo>
                  <a:pt x="2999" y="2015"/>
                </a:lnTo>
                <a:cubicBezTo>
                  <a:pt x="3156" y="1425"/>
                  <a:pt x="3452" y="943"/>
                  <a:pt x="3888" y="567"/>
                </a:cubicBezTo>
                <a:cubicBezTo>
                  <a:pt x="4316" y="191"/>
                  <a:pt x="4796" y="0"/>
                  <a:pt x="5310" y="0"/>
                </a:cubicBezTo>
                <a:lnTo>
                  <a:pt x="16302" y="0"/>
                </a:lnTo>
                <a:close/>
                <a:moveTo>
                  <a:pt x="19808" y="13517"/>
                </a:moveTo>
                <a:cubicBezTo>
                  <a:pt x="19808" y="13367"/>
                  <a:pt x="19761" y="13235"/>
                  <a:pt x="19671" y="13129"/>
                </a:cubicBezTo>
                <a:cubicBezTo>
                  <a:pt x="19583" y="13020"/>
                  <a:pt x="19475" y="12968"/>
                  <a:pt x="19350" y="12968"/>
                </a:cubicBezTo>
                <a:lnTo>
                  <a:pt x="2262" y="12968"/>
                </a:lnTo>
                <a:cubicBezTo>
                  <a:pt x="2137" y="12968"/>
                  <a:pt x="2030" y="13017"/>
                  <a:pt x="1941" y="13120"/>
                </a:cubicBezTo>
                <a:cubicBezTo>
                  <a:pt x="1851" y="13223"/>
                  <a:pt x="1804" y="13355"/>
                  <a:pt x="1804" y="13517"/>
                </a:cubicBezTo>
                <a:lnTo>
                  <a:pt x="1804" y="18886"/>
                </a:lnTo>
                <a:cubicBezTo>
                  <a:pt x="1804" y="19036"/>
                  <a:pt x="1848" y="19168"/>
                  <a:pt x="1934" y="19274"/>
                </a:cubicBezTo>
                <a:cubicBezTo>
                  <a:pt x="2020" y="19382"/>
                  <a:pt x="2130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3" y="19385"/>
                  <a:pt x="19671" y="19282"/>
                </a:cubicBezTo>
                <a:cubicBezTo>
                  <a:pt x="19761" y="19180"/>
                  <a:pt x="19808" y="19047"/>
                  <a:pt x="19808" y="18886"/>
                </a:cubicBezTo>
                <a:lnTo>
                  <a:pt x="19808" y="13517"/>
                </a:lnTo>
                <a:close/>
                <a:moveTo>
                  <a:pt x="5312" y="2168"/>
                </a:moveTo>
                <a:cubicBezTo>
                  <a:pt x="5185" y="2168"/>
                  <a:pt x="5063" y="2212"/>
                  <a:pt x="4940" y="2306"/>
                </a:cubicBezTo>
                <a:cubicBezTo>
                  <a:pt x="4823" y="2403"/>
                  <a:pt x="4740" y="2523"/>
                  <a:pt x="4703" y="2673"/>
                </a:cubicBezTo>
                <a:lnTo>
                  <a:pt x="2497" y="10800"/>
                </a:lnTo>
                <a:lnTo>
                  <a:pt x="19105" y="10800"/>
                </a:lnTo>
                <a:lnTo>
                  <a:pt x="16902" y="2673"/>
                </a:lnTo>
                <a:cubicBezTo>
                  <a:pt x="16870" y="2523"/>
                  <a:pt x="16794" y="2403"/>
                  <a:pt x="16674" y="2306"/>
                </a:cubicBezTo>
                <a:cubicBezTo>
                  <a:pt x="16554" y="2212"/>
                  <a:pt x="16432" y="2168"/>
                  <a:pt x="16305" y="2168"/>
                </a:cubicBezTo>
                <a:lnTo>
                  <a:pt x="5312" y="2168"/>
                </a:lnTo>
                <a:close/>
                <a:moveTo>
                  <a:pt x="13511" y="14865"/>
                </a:moveTo>
                <a:cubicBezTo>
                  <a:pt x="13817" y="14865"/>
                  <a:pt x="14077" y="14994"/>
                  <a:pt x="14292" y="15253"/>
                </a:cubicBezTo>
                <a:cubicBezTo>
                  <a:pt x="14508" y="15511"/>
                  <a:pt x="14613" y="15822"/>
                  <a:pt x="14613" y="16187"/>
                </a:cubicBezTo>
                <a:cubicBezTo>
                  <a:pt x="14613" y="16571"/>
                  <a:pt x="14508" y="16891"/>
                  <a:pt x="14292" y="17150"/>
                </a:cubicBezTo>
                <a:cubicBezTo>
                  <a:pt x="14077" y="17408"/>
                  <a:pt x="13817" y="17538"/>
                  <a:pt x="13511" y="17538"/>
                </a:cubicBezTo>
                <a:cubicBezTo>
                  <a:pt x="13191" y="17538"/>
                  <a:pt x="12924" y="17408"/>
                  <a:pt x="12708" y="17150"/>
                </a:cubicBezTo>
                <a:cubicBezTo>
                  <a:pt x="12493" y="16891"/>
                  <a:pt x="12388" y="16571"/>
                  <a:pt x="12388" y="16187"/>
                </a:cubicBezTo>
                <a:cubicBezTo>
                  <a:pt x="12388" y="15822"/>
                  <a:pt x="12493" y="15511"/>
                  <a:pt x="12708" y="15253"/>
                </a:cubicBezTo>
                <a:cubicBezTo>
                  <a:pt x="12924" y="14994"/>
                  <a:pt x="13191" y="14865"/>
                  <a:pt x="13511" y="14865"/>
                </a:cubicBezTo>
                <a:moveTo>
                  <a:pt x="17113" y="14865"/>
                </a:moveTo>
                <a:cubicBezTo>
                  <a:pt x="17416" y="14865"/>
                  <a:pt x="17676" y="14994"/>
                  <a:pt x="17891" y="15253"/>
                </a:cubicBezTo>
                <a:cubicBezTo>
                  <a:pt x="18104" y="15511"/>
                  <a:pt x="18212" y="15822"/>
                  <a:pt x="18212" y="16187"/>
                </a:cubicBezTo>
                <a:cubicBezTo>
                  <a:pt x="18212" y="16571"/>
                  <a:pt x="18104" y="16891"/>
                  <a:pt x="17891" y="17150"/>
                </a:cubicBezTo>
                <a:cubicBezTo>
                  <a:pt x="17676" y="17408"/>
                  <a:pt x="17416" y="17538"/>
                  <a:pt x="17113" y="17538"/>
                </a:cubicBezTo>
                <a:cubicBezTo>
                  <a:pt x="16792" y="17538"/>
                  <a:pt x="16525" y="17408"/>
                  <a:pt x="16310" y="17150"/>
                </a:cubicBezTo>
                <a:cubicBezTo>
                  <a:pt x="16094" y="16891"/>
                  <a:pt x="15986" y="16571"/>
                  <a:pt x="15986" y="16187"/>
                </a:cubicBezTo>
                <a:cubicBezTo>
                  <a:pt x="15986" y="15822"/>
                  <a:pt x="16094" y="15511"/>
                  <a:pt x="16310" y="15253"/>
                </a:cubicBezTo>
                <a:cubicBezTo>
                  <a:pt x="16527" y="14994"/>
                  <a:pt x="16794" y="14865"/>
                  <a:pt x="17113" y="14865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zh-CN" altLang="en-US" sz="1450">
              <a:solidFill>
                <a:schemeClr val="bg1"/>
              </a:solidFill>
            </a:endParaRPr>
          </a:p>
        </p:txBody>
      </p:sp>
      <p:sp>
        <p:nvSpPr>
          <p:cNvPr id="21" name="AutoShape 105"/>
          <p:cNvSpPr/>
          <p:nvPr/>
        </p:nvSpPr>
        <p:spPr bwMode="auto">
          <a:xfrm>
            <a:off x="2836493" y="3985347"/>
            <a:ext cx="399998" cy="399998"/>
          </a:xfrm>
          <a:custGeom>
            <a:avLst/>
            <a:gdLst>
              <a:gd name="T0" fmla="*/ 1776630 w 21592"/>
              <a:gd name="T1" fmla="*/ 6284244 h 21365"/>
              <a:gd name="T2" fmla="*/ 1682597 w 21592"/>
              <a:gd name="T3" fmla="*/ 6767944 h 21365"/>
              <a:gd name="T4" fmla="*/ 1440661 w 21592"/>
              <a:gd name="T5" fmla="*/ 6564417 h 21365"/>
              <a:gd name="T6" fmla="*/ 97773 w 21592"/>
              <a:gd name="T7" fmla="*/ 3848590 h 21365"/>
              <a:gd name="T8" fmla="*/ 0 w 21592"/>
              <a:gd name="T9" fmla="*/ 3398274 h 21365"/>
              <a:gd name="T10" fmla="*/ 97773 w 21592"/>
              <a:gd name="T11" fmla="*/ 2949883 h 21365"/>
              <a:gd name="T12" fmla="*/ 1440661 w 21592"/>
              <a:gd name="T13" fmla="*/ 216563 h 21365"/>
              <a:gd name="T14" fmla="*/ 1682597 w 21592"/>
              <a:gd name="T15" fmla="*/ 17815 h 21365"/>
              <a:gd name="T16" fmla="*/ 1776630 w 21592"/>
              <a:gd name="T17" fmla="*/ 496736 h 21365"/>
              <a:gd name="T18" fmla="*/ 1776630 w 21592"/>
              <a:gd name="T19" fmla="*/ 2237209 h 21365"/>
              <a:gd name="T20" fmla="*/ 4950636 w 21592"/>
              <a:gd name="T21" fmla="*/ 2237209 h 21365"/>
              <a:gd name="T22" fmla="*/ 4950636 w 21592"/>
              <a:gd name="T23" fmla="*/ 514230 h 21365"/>
              <a:gd name="T24" fmla="*/ 5044668 w 21592"/>
              <a:gd name="T25" fmla="*/ 26714 h 21365"/>
              <a:gd name="T26" fmla="*/ 5283181 w 21592"/>
              <a:gd name="T27" fmla="*/ 216563 h 21365"/>
              <a:gd name="T28" fmla="*/ 6630427 w 21592"/>
              <a:gd name="T29" fmla="*/ 2949883 h 21365"/>
              <a:gd name="T30" fmla="*/ 6722907 w 21592"/>
              <a:gd name="T31" fmla="*/ 3398274 h 21365"/>
              <a:gd name="T32" fmla="*/ 6630427 w 21592"/>
              <a:gd name="T33" fmla="*/ 3848590 h 21365"/>
              <a:gd name="T34" fmla="*/ 5283181 w 21592"/>
              <a:gd name="T35" fmla="*/ 6581911 h 21365"/>
              <a:gd name="T36" fmla="*/ 5043733 w 21592"/>
              <a:gd name="T37" fmla="*/ 6771760 h 21365"/>
              <a:gd name="T38" fmla="*/ 4951571 w 21592"/>
              <a:gd name="T39" fmla="*/ 6284244 h 21365"/>
              <a:gd name="T40" fmla="*/ 4951571 w 21592"/>
              <a:gd name="T41" fmla="*/ 4561247 h 21365"/>
              <a:gd name="T42" fmla="*/ 1776630 w 21592"/>
              <a:gd name="T43" fmla="*/ 4561247 h 21365"/>
              <a:gd name="T44" fmla="*/ 1776630 w 21592"/>
              <a:gd name="T45" fmla="*/ 6284244 h 21365"/>
              <a:gd name="T46" fmla="*/ 1776630 w 21592"/>
              <a:gd name="T47" fmla="*/ 6284244 h 2136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592" h="21365">
                <a:moveTo>
                  <a:pt x="5706" y="19761"/>
                </a:moveTo>
                <a:cubicBezTo>
                  <a:pt x="5706" y="20597"/>
                  <a:pt x="5604" y="21104"/>
                  <a:pt x="5404" y="21282"/>
                </a:cubicBezTo>
                <a:cubicBezTo>
                  <a:pt x="5200" y="21467"/>
                  <a:pt x="4940" y="21249"/>
                  <a:pt x="4627" y="20642"/>
                </a:cubicBezTo>
                <a:lnTo>
                  <a:pt x="314" y="12102"/>
                </a:lnTo>
                <a:cubicBezTo>
                  <a:pt x="107" y="11701"/>
                  <a:pt x="0" y="11221"/>
                  <a:pt x="0" y="10686"/>
                </a:cubicBezTo>
                <a:cubicBezTo>
                  <a:pt x="0" y="10134"/>
                  <a:pt x="107" y="9666"/>
                  <a:pt x="314" y="9276"/>
                </a:cubicBezTo>
                <a:lnTo>
                  <a:pt x="4627" y="681"/>
                </a:lnTo>
                <a:cubicBezTo>
                  <a:pt x="4940" y="96"/>
                  <a:pt x="5200" y="-111"/>
                  <a:pt x="5404" y="56"/>
                </a:cubicBezTo>
                <a:cubicBezTo>
                  <a:pt x="5604" y="224"/>
                  <a:pt x="5706" y="725"/>
                  <a:pt x="5706" y="1562"/>
                </a:cubicBezTo>
                <a:lnTo>
                  <a:pt x="5706" y="7035"/>
                </a:lnTo>
                <a:lnTo>
                  <a:pt x="15900" y="7035"/>
                </a:lnTo>
                <a:lnTo>
                  <a:pt x="15900" y="1617"/>
                </a:lnTo>
                <a:cubicBezTo>
                  <a:pt x="15900" y="781"/>
                  <a:pt x="16004" y="268"/>
                  <a:pt x="16202" y="84"/>
                </a:cubicBezTo>
                <a:cubicBezTo>
                  <a:pt x="16405" y="-100"/>
                  <a:pt x="16660" y="96"/>
                  <a:pt x="16968" y="681"/>
                </a:cubicBezTo>
                <a:lnTo>
                  <a:pt x="21295" y="9276"/>
                </a:lnTo>
                <a:cubicBezTo>
                  <a:pt x="21501" y="9683"/>
                  <a:pt x="21600" y="10151"/>
                  <a:pt x="21592" y="10686"/>
                </a:cubicBezTo>
                <a:cubicBezTo>
                  <a:pt x="21592" y="11243"/>
                  <a:pt x="21493" y="11712"/>
                  <a:pt x="21295" y="12102"/>
                </a:cubicBezTo>
                <a:lnTo>
                  <a:pt x="16968" y="20697"/>
                </a:lnTo>
                <a:cubicBezTo>
                  <a:pt x="16654" y="21282"/>
                  <a:pt x="16397" y="21489"/>
                  <a:pt x="16199" y="21294"/>
                </a:cubicBezTo>
                <a:cubicBezTo>
                  <a:pt x="16002" y="21110"/>
                  <a:pt x="15903" y="20597"/>
                  <a:pt x="15903" y="19761"/>
                </a:cubicBezTo>
                <a:lnTo>
                  <a:pt x="15903" y="14343"/>
                </a:lnTo>
                <a:lnTo>
                  <a:pt x="5706" y="14343"/>
                </a:lnTo>
                <a:lnTo>
                  <a:pt x="5706" y="19761"/>
                </a:lnTo>
                <a:close/>
                <a:moveTo>
                  <a:pt x="5706" y="19761"/>
                </a:move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>
              <a:defRPr/>
            </a:pPr>
            <a:endParaRPr lang="zh-CN" altLang="en-US" sz="145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256322" y="7259646"/>
            <a:ext cx="723181" cy="4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</a:rPr>
              <a:t>延时</a:t>
            </a:r>
          </a:p>
        </p:txBody>
      </p:sp>
      <p:sp>
        <p:nvSpPr>
          <p:cNvPr id="25" name="TextBox 43"/>
          <p:cNvSpPr txBox="1">
            <a:spLocks noChangeArrowheads="1"/>
          </p:cNvSpPr>
          <p:nvPr/>
        </p:nvSpPr>
        <p:spPr bwMode="auto">
          <a:xfrm>
            <a:off x="910630" y="126049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 animBg="1"/>
      <p:bldP spid="19" grpId="0" animBg="1"/>
      <p:bldP spid="20" grpId="0" animBg="1"/>
      <p:bldP spid="21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2" name="组合 4"/>
          <p:cNvGrpSpPr/>
          <p:nvPr/>
        </p:nvGrpSpPr>
        <p:grpSpPr bwMode="auto">
          <a:xfrm>
            <a:off x="1325391" y="1623456"/>
            <a:ext cx="5742826" cy="1001583"/>
            <a:chOff x="859537" y="1549889"/>
            <a:chExt cx="5742744" cy="1000918"/>
          </a:xfrm>
        </p:grpSpPr>
        <p:sp>
          <p:nvSpPr>
            <p:cNvPr id="6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chemeClr val="bg1"/>
                </a:solidFill>
                <a:latin typeface="Open Sans" charset="0"/>
                <a:cs typeface="Open Sans" charset="0"/>
              </a:endParaRPr>
            </a:p>
          </p:txBody>
        </p:sp>
        <p:grpSp>
          <p:nvGrpSpPr>
            <p:cNvPr id="73751" name="组合 3"/>
            <p:cNvGrpSpPr/>
            <p:nvPr/>
          </p:nvGrpSpPr>
          <p:grpSpPr bwMode="auto">
            <a:xfrm>
              <a:off x="859537" y="1873482"/>
              <a:ext cx="676177" cy="677325"/>
              <a:chOff x="1218882" y="1600292"/>
              <a:chExt cx="406292" cy="406982"/>
            </a:xfrm>
          </p:grpSpPr>
          <p:sp>
            <p:nvSpPr>
              <p:cNvPr id="11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noFill/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lIns="121872" tIns="60936" rIns="121872" bIns="60936"/>
              <a:lstStyle/>
              <a:p>
                <a:pPr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298058" y="1697033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72" tIns="60936" rIns="121872" bIns="60936"/>
              <a:lstStyle/>
              <a:p>
                <a:pPr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3752" name="矩形 11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753" name="TextBox 11"/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chemeClr val="bg1"/>
                  </a:solidFill>
                </a:rPr>
                <a:t>点击具体内容点击输入具体内容点击输入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733" name="组合 13"/>
          <p:cNvGrpSpPr/>
          <p:nvPr/>
        </p:nvGrpSpPr>
        <p:grpSpPr bwMode="auto">
          <a:xfrm>
            <a:off x="1325391" y="3055194"/>
            <a:ext cx="5742827" cy="1001077"/>
            <a:chOff x="859536" y="1549889"/>
            <a:chExt cx="5742745" cy="1000412"/>
          </a:xfrm>
        </p:grpSpPr>
        <p:sp>
          <p:nvSpPr>
            <p:cNvPr id="15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chemeClr val="bg1"/>
                </a:solidFill>
                <a:latin typeface="Open Sans" charset="0"/>
                <a:cs typeface="Open Sans" charset="0"/>
              </a:endParaRPr>
            </a:p>
          </p:txBody>
        </p:sp>
        <p:grpSp>
          <p:nvGrpSpPr>
            <p:cNvPr id="73744" name="组合 15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1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noFill/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lIns="121872" tIns="60936" rIns="121872" bIns="60936"/>
              <a:lstStyle/>
              <a:p>
                <a:pPr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72" tIns="60936" rIns="121872" bIns="60936"/>
              <a:lstStyle/>
              <a:p>
                <a:pPr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3745" name="矩形 16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746" name="TextBox 11"/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chemeClr val="bg1"/>
                  </a:solidFill>
                </a:rPr>
                <a:t>点击具体内容点击输入具体内容点击输入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734" name="组合 21"/>
          <p:cNvGrpSpPr/>
          <p:nvPr/>
        </p:nvGrpSpPr>
        <p:grpSpPr bwMode="auto">
          <a:xfrm>
            <a:off x="1325391" y="4486933"/>
            <a:ext cx="5742827" cy="999833"/>
            <a:chOff x="859536" y="1549889"/>
            <a:chExt cx="5742745" cy="1000412"/>
          </a:xfrm>
        </p:grpSpPr>
        <p:sp>
          <p:nvSpPr>
            <p:cNvPr id="23" name="Title 1"/>
            <p:cNvSpPr txBox="1"/>
            <p:nvPr/>
          </p:nvSpPr>
          <p:spPr>
            <a:xfrm>
              <a:off x="1624600" y="1549889"/>
              <a:ext cx="4977681" cy="457406"/>
            </a:xfrm>
            <a:prstGeom prst="rect">
              <a:avLst/>
            </a:prstGeom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chemeClr val="bg1"/>
                </a:solidFill>
                <a:latin typeface="Open Sans" charset="0"/>
                <a:cs typeface="Open Sans" charset="0"/>
              </a:endParaRPr>
            </a:p>
          </p:txBody>
        </p:sp>
        <p:grpSp>
          <p:nvGrpSpPr>
            <p:cNvPr id="73737" name="组合 23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9" name="Oval 13"/>
              <p:cNvSpPr/>
              <p:nvPr/>
            </p:nvSpPr>
            <p:spPr>
              <a:xfrm>
                <a:off x="1218882" y="1600534"/>
                <a:ext cx="406292" cy="406534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noFill/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16"/>
              <p:cNvSpPr/>
              <p:nvPr/>
            </p:nvSpPr>
            <p:spPr bwMode="auto">
              <a:xfrm>
                <a:off x="1316163" y="1702645"/>
                <a:ext cx="222221" cy="213764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lIns="121872" tIns="60936" rIns="121872" bIns="60936"/>
              <a:lstStyle/>
              <a:p>
                <a:pPr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645"/>
                <a:ext cx="213637" cy="2137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72" tIns="60936" rIns="121872" bIns="60936"/>
              <a:lstStyle/>
              <a:p>
                <a:pPr>
                  <a:defRPr/>
                </a:pPr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3738" name="矩形 24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bg1"/>
                  </a:solidFill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739" name="TextBox 11"/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307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chemeClr val="bg1"/>
                  </a:solidFill>
                </a:rPr>
                <a:t>点击具体内容点击输入具体内容点击输入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/>
          <a:srcRect b="19537"/>
          <a:stretch>
            <a:fillRect/>
          </a:stretch>
        </p:blipFill>
        <p:spPr>
          <a:xfrm>
            <a:off x="7068218" y="1786947"/>
            <a:ext cx="3715853" cy="39761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3" name="文本框 32"/>
          <p:cNvSpPr txBox="1"/>
          <p:nvPr/>
        </p:nvSpPr>
        <p:spPr>
          <a:xfrm>
            <a:off x="10256322" y="7259646"/>
            <a:ext cx="723181" cy="4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</a:rPr>
              <a:t>延时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31503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16" y="1786947"/>
            <a:ext cx="3715854" cy="4012786"/>
          </a:xfrm>
          <a:prstGeom prst="rect">
            <a:avLst/>
          </a:prstGeom>
        </p:spPr>
      </p:pic>
      <p:sp>
        <p:nvSpPr>
          <p:cNvPr id="30" name="TextBox 43"/>
          <p:cNvSpPr txBox="1">
            <a:spLocks noChangeArrowheads="1"/>
          </p:cNvSpPr>
          <p:nvPr/>
        </p:nvSpPr>
        <p:spPr bwMode="auto">
          <a:xfrm>
            <a:off x="910630" y="126049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PXX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P35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4889" y="266097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625" y="-21090"/>
            <a:ext cx="4972775" cy="195262"/>
            <a:chOff x="5625" y="-21091"/>
            <a:chExt cx="4029345" cy="238805"/>
          </a:xfrm>
        </p:grpSpPr>
        <p:sp>
          <p:nvSpPr>
            <p:cNvPr id="33" name="矩形 32"/>
            <p:cNvSpPr/>
            <p:nvPr/>
          </p:nvSpPr>
          <p:spPr>
            <a:xfrm>
              <a:off x="5625" y="-21091"/>
              <a:ext cx="1036109" cy="238805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03370" y="-21091"/>
              <a:ext cx="1036109" cy="238805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001115" y="-21091"/>
              <a:ext cx="1036109" cy="238805"/>
            </a:xfrm>
            <a:prstGeom prst="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998861" y="-21091"/>
              <a:ext cx="1036109" cy="238805"/>
            </a:xfrm>
            <a:prstGeom prst="rect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1669213"/>
            <a:ext cx="7244427" cy="1295732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六边形 22"/>
          <p:cNvSpPr/>
          <p:nvPr/>
        </p:nvSpPr>
        <p:spPr>
          <a:xfrm>
            <a:off x="4248291" y="1485578"/>
            <a:ext cx="5303299" cy="449555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1989634"/>
            <a:ext cx="6492772" cy="93259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343484"/>
            <a:ext cx="7244427" cy="1295732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4248291" y="3159848"/>
            <a:ext cx="5303299" cy="449555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653965"/>
            <a:ext cx="6558911" cy="93259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036082"/>
            <a:ext cx="7244427" cy="1274032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4248291" y="4852447"/>
            <a:ext cx="5303299" cy="449555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346564"/>
            <a:ext cx="6503793" cy="93259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sp>
        <p:nvSpPr>
          <p:cNvPr id="16" name="TextBox 43"/>
          <p:cNvSpPr txBox="1">
            <a:spLocks noChangeArrowheads="1"/>
          </p:cNvSpPr>
          <p:nvPr/>
        </p:nvSpPr>
        <p:spPr bwMode="auto">
          <a:xfrm>
            <a:off x="910630" y="223203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3"/>
          <p:cNvSpPr txBox="1">
            <a:spLocks noChangeArrowheads="1"/>
          </p:cNvSpPr>
          <p:nvPr/>
        </p:nvSpPr>
        <p:spPr bwMode="auto">
          <a:xfrm>
            <a:off x="948369" y="93141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35675" y="1622166"/>
            <a:ext cx="2176018" cy="2162359"/>
            <a:chOff x="3006872" y="1129208"/>
            <a:chExt cx="1525938" cy="1516360"/>
          </a:xfrm>
        </p:grpSpPr>
        <p:sp>
          <p:nvSpPr>
            <p:cNvPr id="42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TextBox 58"/>
            <p:cNvSpPr txBox="1"/>
            <p:nvPr/>
          </p:nvSpPr>
          <p:spPr>
            <a:xfrm>
              <a:off x="3542656" y="1649338"/>
              <a:ext cx="393664" cy="410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7957" y="1622166"/>
            <a:ext cx="2176018" cy="2162359"/>
            <a:chOff x="4607328" y="1129208"/>
            <a:chExt cx="1525938" cy="1516360"/>
          </a:xfrm>
        </p:grpSpPr>
        <p:sp>
          <p:nvSpPr>
            <p:cNvPr id="40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TextBox 61"/>
            <p:cNvSpPr txBox="1"/>
            <p:nvPr/>
          </p:nvSpPr>
          <p:spPr>
            <a:xfrm>
              <a:off x="5089611" y="1649338"/>
              <a:ext cx="428511" cy="410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7958" y="3921078"/>
            <a:ext cx="2176018" cy="2162359"/>
            <a:chOff x="4607329" y="2741326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TextBox 64"/>
            <p:cNvSpPr txBox="1"/>
            <p:nvPr/>
          </p:nvSpPr>
          <p:spPr>
            <a:xfrm>
              <a:off x="5089611" y="3139103"/>
              <a:ext cx="436380" cy="410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35675" y="3927257"/>
            <a:ext cx="2176018" cy="2162359"/>
            <a:chOff x="3006872" y="2745660"/>
            <a:chExt cx="1525938" cy="1516360"/>
          </a:xfrm>
        </p:grpSpPr>
        <p:sp>
          <p:nvSpPr>
            <p:cNvPr id="36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TextBox 67"/>
            <p:cNvSpPr txBox="1"/>
            <p:nvPr/>
          </p:nvSpPr>
          <p:spPr>
            <a:xfrm>
              <a:off x="3542656" y="3139103"/>
              <a:ext cx="427387" cy="410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598" y="2464429"/>
            <a:ext cx="3727290" cy="1077218"/>
            <a:chOff x="622598" y="2464429"/>
            <a:chExt cx="3727290" cy="1077218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323040" y="2921450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alpha val="99000"/>
                </a:scheme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622598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15905" y="2464429"/>
            <a:ext cx="3439266" cy="1077218"/>
            <a:chOff x="8015905" y="2464429"/>
            <a:chExt cx="3439266" cy="1077218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8015905" y="2921450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alpha val="99000"/>
                </a:scheme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8754729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15905" y="4329574"/>
            <a:ext cx="3439266" cy="1077218"/>
            <a:chOff x="8015905" y="4329574"/>
            <a:chExt cx="3439266" cy="107721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8015905" y="4786596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alpha val="99000"/>
                </a:scheme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3" name="矩形 32"/>
            <p:cNvSpPr>
              <a:spLocks noChangeArrowheads="1"/>
            </p:cNvSpPr>
            <p:nvPr/>
          </p:nvSpPr>
          <p:spPr bwMode="auto">
            <a:xfrm>
              <a:off x="8754729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2598" y="4329574"/>
            <a:ext cx="3727290" cy="1077218"/>
            <a:chOff x="622598" y="4329574"/>
            <a:chExt cx="3727290" cy="1077218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3323040" y="4786596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alpha val="99000"/>
                </a:scheme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622598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57841" y="1773610"/>
            <a:ext cx="4030134" cy="3833285"/>
            <a:chOff x="3748193" y="2000673"/>
            <a:chExt cx="4030134" cy="3833285"/>
          </a:xfrm>
        </p:grpSpPr>
        <p:sp>
          <p:nvSpPr>
            <p:cNvPr id="5" name="Freeform 104"/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6"/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08"/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9"/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21"/>
            <p:cNvSpPr/>
            <p:nvPr/>
          </p:nvSpPr>
          <p:spPr bwMode="auto">
            <a:xfrm>
              <a:off x="5462693" y="3837941"/>
              <a:ext cx="254000" cy="251884"/>
            </a:xfrm>
            <a:prstGeom prst="octagon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2"/>
            <p:cNvSpPr/>
            <p:nvPr/>
          </p:nvSpPr>
          <p:spPr bwMode="auto">
            <a:xfrm>
              <a:off x="5765378" y="3774440"/>
              <a:ext cx="315383" cy="315384"/>
            </a:xfrm>
            <a:prstGeom prst="octagon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23"/>
            <p:cNvSpPr/>
            <p:nvPr/>
          </p:nvSpPr>
          <p:spPr bwMode="auto">
            <a:xfrm>
              <a:off x="5462693" y="4142740"/>
              <a:ext cx="254000" cy="247651"/>
            </a:xfrm>
            <a:prstGeom prst="octagon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4"/>
            <p:cNvSpPr/>
            <p:nvPr/>
          </p:nvSpPr>
          <p:spPr bwMode="auto">
            <a:xfrm>
              <a:off x="5765378" y="4142740"/>
              <a:ext cx="249767" cy="247651"/>
            </a:xfrm>
            <a:prstGeom prst="octagon">
              <a:avLst/>
            </a:pr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48842" y="1803244"/>
            <a:ext cx="2609851" cy="458908"/>
            <a:chOff x="7939194" y="2030307"/>
            <a:chExt cx="2609851" cy="45890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6321" y="1803244"/>
            <a:ext cx="2650066" cy="458908"/>
            <a:chOff x="1336673" y="2030307"/>
            <a:chExt cx="2650066" cy="458908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blipFill dpi="0"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blipFill dpi="0" rotWithShape="1"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blipFill dpi="0"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blipFill dpi="0"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286942" y="3828895"/>
            <a:ext cx="2571751" cy="458908"/>
            <a:chOff x="7977294" y="4055958"/>
            <a:chExt cx="2571751" cy="45890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blipFill dpi="0"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blipFill dpi="0" rotWithShape="1"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634519" y="3831011"/>
            <a:ext cx="2613228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blipFill dpi="0" rotWithShape="1"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blipFill dpi="0" rotWithShape="1"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blipFill dpi="0" rotWithShape="1"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blipFill dpi="0" rotWithShape="1"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347478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347478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545876" y="2402719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1579381" y="4430037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8277214" y="2417173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8352744" y="4446711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43"/>
          <p:cNvSpPr txBox="1">
            <a:spLocks noChangeArrowheads="1"/>
          </p:cNvSpPr>
          <p:nvPr/>
        </p:nvSpPr>
        <p:spPr bwMode="auto">
          <a:xfrm>
            <a:off x="935850" y="213888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1956463" y="4157432"/>
            <a:ext cx="194708" cy="1551875"/>
          </a:xfrm>
          <a:custGeom>
            <a:avLst/>
            <a:gdLst>
              <a:gd name="T0" fmla="*/ 256 w 669"/>
              <a:gd name="T1" fmla="*/ 0 h 5309"/>
              <a:gd name="T2" fmla="*/ 256 w 669"/>
              <a:gd name="T3" fmla="*/ 4149 h 5309"/>
              <a:gd name="T4" fmla="*/ 669 w 669"/>
              <a:gd name="T5" fmla="*/ 5127 h 5309"/>
              <a:gd name="T6" fmla="*/ 486 w 669"/>
              <a:gd name="T7" fmla="*/ 5309 h 5309"/>
              <a:gd name="T8" fmla="*/ 0 w 669"/>
              <a:gd name="T9" fmla="*/ 4161 h 5309"/>
              <a:gd name="T10" fmla="*/ 0 w 669"/>
              <a:gd name="T11" fmla="*/ 0 h 5309"/>
              <a:gd name="T12" fmla="*/ 256 w 669"/>
              <a:gd name="T13" fmla="*/ 0 h 5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956463" y="1970804"/>
            <a:ext cx="194708" cy="1551875"/>
          </a:xfrm>
          <a:custGeom>
            <a:avLst/>
            <a:gdLst>
              <a:gd name="T0" fmla="*/ 669 w 669"/>
              <a:gd name="T1" fmla="*/ 182 h 5308"/>
              <a:gd name="T2" fmla="*/ 256 w 669"/>
              <a:gd name="T3" fmla="*/ 1160 h 5308"/>
              <a:gd name="T4" fmla="*/ 256 w 669"/>
              <a:gd name="T5" fmla="*/ 5308 h 5308"/>
              <a:gd name="T6" fmla="*/ 0 w 669"/>
              <a:gd name="T7" fmla="*/ 5308 h 5308"/>
              <a:gd name="T8" fmla="*/ 0 w 669"/>
              <a:gd name="T9" fmla="*/ 1148 h 5308"/>
              <a:gd name="T10" fmla="*/ 486 w 669"/>
              <a:gd name="T11" fmla="*/ 0 h 5308"/>
              <a:gd name="T12" fmla="*/ 669 w 669"/>
              <a:gd name="T13" fmla="*/ 182 h 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8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8"/>
          <p:cNvSpPr/>
          <p:nvPr/>
        </p:nvSpPr>
        <p:spPr bwMode="auto">
          <a:xfrm>
            <a:off x="2095558" y="1732741"/>
            <a:ext cx="1671440" cy="296402"/>
          </a:xfrm>
          <a:custGeom>
            <a:avLst/>
            <a:gdLst>
              <a:gd name="T0" fmla="*/ 6397 w 7145"/>
              <a:gd name="T1" fmla="*/ 375 h 1015"/>
              <a:gd name="T2" fmla="*/ 6279 w 7145"/>
              <a:gd name="T3" fmla="*/ 0 h 1015"/>
              <a:gd name="T4" fmla="*/ 7145 w 7145"/>
              <a:gd name="T5" fmla="*/ 499 h 1015"/>
              <a:gd name="T6" fmla="*/ 6279 w 7145"/>
              <a:gd name="T7" fmla="*/ 997 h 1015"/>
              <a:gd name="T8" fmla="*/ 6397 w 7145"/>
              <a:gd name="T9" fmla="*/ 623 h 1015"/>
              <a:gd name="T10" fmla="*/ 1140 w 7145"/>
              <a:gd name="T11" fmla="*/ 623 h 1015"/>
              <a:gd name="T12" fmla="*/ 183 w 7145"/>
              <a:gd name="T13" fmla="*/ 1015 h 1015"/>
              <a:gd name="T14" fmla="*/ 0 w 7145"/>
              <a:gd name="T15" fmla="*/ 833 h 1015"/>
              <a:gd name="T16" fmla="*/ 1120 w 7145"/>
              <a:gd name="T17" fmla="*/ 375 h 1015"/>
              <a:gd name="T18" fmla="*/ 6397 w 7145"/>
              <a:gd name="T19" fmla="*/ 375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1956463" y="3007822"/>
            <a:ext cx="1785248" cy="290050"/>
          </a:xfrm>
          <a:custGeom>
            <a:avLst/>
            <a:gdLst>
              <a:gd name="T0" fmla="*/ 0 w 7631"/>
              <a:gd name="T1" fmla="*/ 374 h 997"/>
              <a:gd name="T2" fmla="*/ 6883 w 7631"/>
              <a:gd name="T3" fmla="*/ 374 h 997"/>
              <a:gd name="T4" fmla="*/ 6765 w 7631"/>
              <a:gd name="T5" fmla="*/ 0 h 997"/>
              <a:gd name="T6" fmla="*/ 7631 w 7631"/>
              <a:gd name="T7" fmla="*/ 498 h 997"/>
              <a:gd name="T8" fmla="*/ 6765 w 7631"/>
              <a:gd name="T9" fmla="*/ 997 h 997"/>
              <a:gd name="T10" fmla="*/ 6883 w 7631"/>
              <a:gd name="T11" fmla="*/ 622 h 997"/>
              <a:gd name="T12" fmla="*/ 0 w 7631"/>
              <a:gd name="T13" fmla="*/ 622 h 997"/>
              <a:gd name="T14" fmla="*/ 0 w 7631"/>
              <a:gd name="T15" fmla="*/ 374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1956463" y="4380387"/>
            <a:ext cx="1785248" cy="292168"/>
          </a:xfrm>
          <a:custGeom>
            <a:avLst/>
            <a:gdLst>
              <a:gd name="T0" fmla="*/ 6883 w 7631"/>
              <a:gd name="T1" fmla="*/ 375 h 997"/>
              <a:gd name="T2" fmla="*/ 6765 w 7631"/>
              <a:gd name="T3" fmla="*/ 0 h 997"/>
              <a:gd name="T4" fmla="*/ 7631 w 7631"/>
              <a:gd name="T5" fmla="*/ 499 h 997"/>
              <a:gd name="T6" fmla="*/ 6765 w 7631"/>
              <a:gd name="T7" fmla="*/ 997 h 997"/>
              <a:gd name="T8" fmla="*/ 6883 w 7631"/>
              <a:gd name="T9" fmla="*/ 623 h 997"/>
              <a:gd name="T10" fmla="*/ 0 w 7631"/>
              <a:gd name="T11" fmla="*/ 623 h 997"/>
              <a:gd name="T12" fmla="*/ 0 w 7631"/>
              <a:gd name="T13" fmla="*/ 375 h 997"/>
              <a:gd name="T14" fmla="*/ 6883 w 7631"/>
              <a:gd name="T15" fmla="*/ 375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2095558" y="5651556"/>
            <a:ext cx="1671440" cy="298518"/>
          </a:xfrm>
          <a:custGeom>
            <a:avLst/>
            <a:gdLst>
              <a:gd name="T0" fmla="*/ 6397 w 7145"/>
              <a:gd name="T1" fmla="*/ 392 h 1015"/>
              <a:gd name="T2" fmla="*/ 6279 w 7145"/>
              <a:gd name="T3" fmla="*/ 18 h 1015"/>
              <a:gd name="T4" fmla="*/ 7145 w 7145"/>
              <a:gd name="T5" fmla="*/ 516 h 1015"/>
              <a:gd name="T6" fmla="*/ 6279 w 7145"/>
              <a:gd name="T7" fmla="*/ 1015 h 1015"/>
              <a:gd name="T8" fmla="*/ 6397 w 7145"/>
              <a:gd name="T9" fmla="*/ 640 h 1015"/>
              <a:gd name="T10" fmla="*/ 1120 w 7145"/>
              <a:gd name="T11" fmla="*/ 640 h 1015"/>
              <a:gd name="T12" fmla="*/ 0 w 7145"/>
              <a:gd name="T13" fmla="*/ 182 h 1015"/>
              <a:gd name="T14" fmla="*/ 183 w 7145"/>
              <a:gd name="T15" fmla="*/ 0 h 1015"/>
              <a:gd name="T16" fmla="*/ 1140 w 7145"/>
              <a:gd name="T17" fmla="*/ 392 h 1015"/>
              <a:gd name="T18" fmla="*/ 6397 w 7145"/>
              <a:gd name="T19" fmla="*/ 392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98662" y="3038305"/>
            <a:ext cx="1678953" cy="1679561"/>
            <a:chOff x="878699" y="1945606"/>
            <a:chExt cx="1705474" cy="1705474"/>
          </a:xfrm>
          <a:solidFill>
            <a:schemeClr val="tx2"/>
          </a:solidFill>
        </p:grpSpPr>
        <p:sp>
          <p:nvSpPr>
            <p:cNvPr id="9" name="八边形 8"/>
            <p:cNvSpPr/>
            <p:nvPr/>
          </p:nvSpPr>
          <p:spPr>
            <a:xfrm>
              <a:off x="878699" y="1945606"/>
              <a:ext cx="1705474" cy="1705474"/>
            </a:xfrm>
            <a:prstGeom prst="octagon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gray">
            <a:xfrm>
              <a:off x="1195986" y="2193868"/>
              <a:ext cx="1070900" cy="10938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教学反思</a:t>
              </a:r>
            </a:p>
          </p:txBody>
        </p:sp>
      </p:grpSp>
      <p:sp>
        <p:nvSpPr>
          <p:cNvPr id="11" name="六边形 10"/>
          <p:cNvSpPr/>
          <p:nvPr/>
        </p:nvSpPr>
        <p:spPr>
          <a:xfrm>
            <a:off x="4154757" y="1232350"/>
            <a:ext cx="6548961" cy="1184982"/>
          </a:xfrm>
          <a:prstGeom prst="hexagon">
            <a:avLst/>
          </a:pr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4154757" y="2577950"/>
            <a:ext cx="6548961" cy="1184982"/>
          </a:xfrm>
          <a:prstGeom prst="hexagon">
            <a:avLst/>
          </a:pr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4440478" y="2482185"/>
            <a:ext cx="3112799" cy="344554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154757" y="3923549"/>
            <a:ext cx="6548961" cy="1184982"/>
          </a:xfrm>
          <a:prstGeom prst="hexagon">
            <a:avLst/>
          </a:pr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4440478" y="3827785"/>
            <a:ext cx="3112799" cy="344554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4154757" y="5269148"/>
            <a:ext cx="6548961" cy="1184982"/>
          </a:xfrm>
          <a:prstGeom prst="hexagon">
            <a:avLst/>
          </a:pr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4391710" y="5234343"/>
            <a:ext cx="3112799" cy="344554"/>
          </a:xfrm>
          <a:prstGeom prst="hexagon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98538" y="1551689"/>
            <a:ext cx="6017148" cy="7771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4440478" y="1136586"/>
            <a:ext cx="3112799" cy="344554"/>
          </a:xfrm>
          <a:prstGeom prst="hexagon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84041" y="1084023"/>
            <a:ext cx="2265181" cy="4154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98538" y="2899610"/>
            <a:ext cx="6017148" cy="7771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84041" y="2433082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98538" y="4248752"/>
            <a:ext cx="6017148" cy="7771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84041" y="3806388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98538" y="5593438"/>
            <a:ext cx="6017148" cy="7771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84041" y="5174540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890857" y="153033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54899" y="3060512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54899" y="4566085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32884" y="1629595"/>
            <a:ext cx="2632250" cy="1282010"/>
            <a:chOff x="8835092" y="1945063"/>
            <a:chExt cx="2483676" cy="1206551"/>
          </a:xfrm>
        </p:grpSpPr>
        <p:sp>
          <p:nvSpPr>
            <p:cNvPr id="5" name="文本框 11"/>
            <p:cNvSpPr txBox="1"/>
            <p:nvPr/>
          </p:nvSpPr>
          <p:spPr>
            <a:xfrm>
              <a:off x="8835092" y="1945063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" name="文本框 12"/>
            <p:cNvSpPr txBox="1"/>
            <p:nvPr/>
          </p:nvSpPr>
          <p:spPr>
            <a:xfrm>
              <a:off x="8872836" y="2273941"/>
              <a:ext cx="2445932" cy="877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2598" y="3136183"/>
            <a:ext cx="2632250" cy="1308862"/>
            <a:chOff x="8835092" y="2033592"/>
            <a:chExt cx="2483676" cy="1231811"/>
          </a:xfrm>
        </p:grpSpPr>
        <p:sp>
          <p:nvSpPr>
            <p:cNvPr id="8" name="文本框 14"/>
            <p:cNvSpPr txBox="1"/>
            <p:nvPr/>
          </p:nvSpPr>
          <p:spPr>
            <a:xfrm>
              <a:off x="8835092" y="2033592"/>
              <a:ext cx="1248229" cy="34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" name="文本框 15"/>
            <p:cNvSpPr txBox="1"/>
            <p:nvPr/>
          </p:nvSpPr>
          <p:spPr>
            <a:xfrm>
              <a:off x="8872836" y="2387739"/>
              <a:ext cx="2445932" cy="877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881" y="4629293"/>
            <a:ext cx="2645583" cy="1295453"/>
            <a:chOff x="8835092" y="2046239"/>
            <a:chExt cx="2496257" cy="1219202"/>
          </a:xfrm>
        </p:grpSpPr>
        <p:sp>
          <p:nvSpPr>
            <p:cNvPr id="11" name="文本框 17"/>
            <p:cNvSpPr txBox="1"/>
            <p:nvPr/>
          </p:nvSpPr>
          <p:spPr>
            <a:xfrm>
              <a:off x="8835092" y="2046239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" name="文本框 18"/>
            <p:cNvSpPr txBox="1"/>
            <p:nvPr/>
          </p:nvSpPr>
          <p:spPr>
            <a:xfrm>
              <a:off x="8885416" y="2387769"/>
              <a:ext cx="2445933" cy="877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55478" y="3908721"/>
            <a:ext cx="2471204" cy="1862210"/>
            <a:chOff x="3474720" y="4038600"/>
            <a:chExt cx="2331720" cy="1752600"/>
          </a:xfrm>
        </p:grpSpPr>
        <p:sp>
          <p:nvSpPr>
            <p:cNvPr id="14" name="文本框 19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5" name="文本框 20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6" name="文本框 21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193933" y="3908721"/>
            <a:ext cx="2471204" cy="1862210"/>
            <a:chOff x="3474720" y="4038600"/>
            <a:chExt cx="2331720" cy="1752600"/>
          </a:xfrm>
        </p:grpSpPr>
        <p:sp>
          <p:nvSpPr>
            <p:cNvPr id="21" name="文本框 30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" name="文本框 31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3" name="文本框 32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8920011" y="3908721"/>
            <a:ext cx="2471204" cy="1862210"/>
            <a:chOff x="3474720" y="4038600"/>
            <a:chExt cx="2331720" cy="1752600"/>
          </a:xfrm>
        </p:grpSpPr>
        <p:sp>
          <p:nvSpPr>
            <p:cNvPr id="28" name="文本框 37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" name="文本框 38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文本框 39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455478" y="1868389"/>
            <a:ext cx="2471204" cy="2040335"/>
            <a:chOff x="3569970" y="1908810"/>
            <a:chExt cx="2331720" cy="1920240"/>
          </a:xfrm>
        </p:grpSpPr>
        <p:sp>
          <p:nvSpPr>
            <p:cNvPr id="35" name="矩形 34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51"/>
            <p:cNvSpPr>
              <a:spLocks noEditPoints="1"/>
            </p:cNvSpPr>
            <p:nvPr/>
          </p:nvSpPr>
          <p:spPr bwMode="auto">
            <a:xfrm>
              <a:off x="4271368" y="2245834"/>
              <a:ext cx="92892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47"/>
            <p:cNvSpPr txBox="1"/>
            <p:nvPr/>
          </p:nvSpPr>
          <p:spPr>
            <a:xfrm>
              <a:off x="4111716" y="3381327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0084" y="1868389"/>
            <a:ext cx="2471204" cy="2040335"/>
            <a:chOff x="6252210" y="1908810"/>
            <a:chExt cx="2331720" cy="1920240"/>
          </a:xfrm>
        </p:grpSpPr>
        <p:sp>
          <p:nvSpPr>
            <p:cNvPr id="39" name="矩形 38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53"/>
            <p:cNvSpPr>
              <a:spLocks noEditPoints="1"/>
            </p:cNvSpPr>
            <p:nvPr/>
          </p:nvSpPr>
          <p:spPr bwMode="auto">
            <a:xfrm>
              <a:off x="6936705" y="2349128"/>
              <a:ext cx="962731" cy="767029"/>
            </a:xfrm>
            <a:custGeom>
              <a:avLst/>
              <a:gdLst>
                <a:gd name="T0" fmla="*/ 35 w 129"/>
                <a:gd name="T1" fmla="*/ 22 h 103"/>
                <a:gd name="T2" fmla="*/ 120 w 129"/>
                <a:gd name="T3" fmla="*/ 22 h 103"/>
                <a:gd name="T4" fmla="*/ 123 w 129"/>
                <a:gd name="T5" fmla="*/ 22 h 103"/>
                <a:gd name="T6" fmla="*/ 78 w 129"/>
                <a:gd name="T7" fmla="*/ 58 h 103"/>
                <a:gd name="T8" fmla="*/ 31 w 129"/>
                <a:gd name="T9" fmla="*/ 23 h 103"/>
                <a:gd name="T10" fmla="*/ 35 w 129"/>
                <a:gd name="T11" fmla="*/ 22 h 103"/>
                <a:gd name="T12" fmla="*/ 19 w 129"/>
                <a:gd name="T13" fmla="*/ 50 h 103"/>
                <a:gd name="T14" fmla="*/ 22 w 129"/>
                <a:gd name="T15" fmla="*/ 58 h 103"/>
                <a:gd name="T16" fmla="*/ 26 w 129"/>
                <a:gd name="T17" fmla="*/ 58 h 103"/>
                <a:gd name="T18" fmla="*/ 26 w 129"/>
                <a:gd name="T19" fmla="*/ 70 h 103"/>
                <a:gd name="T20" fmla="*/ 0 w 129"/>
                <a:gd name="T21" fmla="*/ 70 h 103"/>
                <a:gd name="T22" fmla="*/ 3 w 129"/>
                <a:gd name="T23" fmla="*/ 78 h 103"/>
                <a:gd name="T24" fmla="*/ 26 w 129"/>
                <a:gd name="T25" fmla="*/ 78 h 103"/>
                <a:gd name="T26" fmla="*/ 27 w 129"/>
                <a:gd name="T27" fmla="*/ 81 h 103"/>
                <a:gd name="T28" fmla="*/ 61 w 129"/>
                <a:gd name="T29" fmla="*/ 56 h 103"/>
                <a:gd name="T30" fmla="*/ 26 w 129"/>
                <a:gd name="T31" fmla="*/ 30 h 103"/>
                <a:gd name="T32" fmla="*/ 26 w 129"/>
                <a:gd name="T33" fmla="*/ 30 h 103"/>
                <a:gd name="T34" fmla="*/ 26 w 129"/>
                <a:gd name="T35" fmla="*/ 50 h 103"/>
                <a:gd name="T36" fmla="*/ 19 w 129"/>
                <a:gd name="T37" fmla="*/ 50 h 103"/>
                <a:gd name="T38" fmla="*/ 17 w 129"/>
                <a:gd name="T39" fmla="*/ 95 h 103"/>
                <a:gd name="T40" fmla="*/ 75 w 129"/>
                <a:gd name="T41" fmla="*/ 95 h 103"/>
                <a:gd name="T42" fmla="*/ 77 w 129"/>
                <a:gd name="T43" fmla="*/ 103 h 103"/>
                <a:gd name="T44" fmla="*/ 19 w 129"/>
                <a:gd name="T45" fmla="*/ 103 h 103"/>
                <a:gd name="T46" fmla="*/ 17 w 129"/>
                <a:gd name="T47" fmla="*/ 95 h 103"/>
                <a:gd name="T48" fmla="*/ 42 w 129"/>
                <a:gd name="T49" fmla="*/ 0 h 103"/>
                <a:gd name="T50" fmla="*/ 99 w 129"/>
                <a:gd name="T51" fmla="*/ 0 h 103"/>
                <a:gd name="T52" fmla="*/ 101 w 129"/>
                <a:gd name="T53" fmla="*/ 8 h 103"/>
                <a:gd name="T54" fmla="*/ 75 w 129"/>
                <a:gd name="T55" fmla="*/ 8 h 103"/>
                <a:gd name="T56" fmla="*/ 77 w 129"/>
                <a:gd name="T57" fmla="*/ 16 h 103"/>
                <a:gd name="T58" fmla="*/ 11 w 129"/>
                <a:gd name="T59" fmla="*/ 16 h 103"/>
                <a:gd name="T60" fmla="*/ 9 w 129"/>
                <a:gd name="T61" fmla="*/ 6 h 103"/>
                <a:gd name="T62" fmla="*/ 43 w 129"/>
                <a:gd name="T63" fmla="*/ 6 h 103"/>
                <a:gd name="T64" fmla="*/ 42 w 129"/>
                <a:gd name="T65" fmla="*/ 0 h 103"/>
                <a:gd name="T66" fmla="*/ 129 w 129"/>
                <a:gd name="T67" fmla="*/ 29 h 103"/>
                <a:gd name="T68" fmla="*/ 94 w 129"/>
                <a:gd name="T69" fmla="*/ 55 h 103"/>
                <a:gd name="T70" fmla="*/ 128 w 129"/>
                <a:gd name="T71" fmla="*/ 81 h 103"/>
                <a:gd name="T72" fmla="*/ 129 w 129"/>
                <a:gd name="T73" fmla="*/ 78 h 103"/>
                <a:gd name="T74" fmla="*/ 129 w 129"/>
                <a:gd name="T75" fmla="*/ 30 h 103"/>
                <a:gd name="T76" fmla="*/ 129 w 129"/>
                <a:gd name="T77" fmla="*/ 29 h 103"/>
                <a:gd name="T78" fmla="*/ 123 w 129"/>
                <a:gd name="T79" fmla="*/ 86 h 103"/>
                <a:gd name="T80" fmla="*/ 120 w 129"/>
                <a:gd name="T81" fmla="*/ 87 h 103"/>
                <a:gd name="T82" fmla="*/ 35 w 129"/>
                <a:gd name="T83" fmla="*/ 87 h 103"/>
                <a:gd name="T84" fmla="*/ 33 w 129"/>
                <a:gd name="T85" fmla="*/ 87 h 103"/>
                <a:gd name="T86" fmla="*/ 68 w 129"/>
                <a:gd name="T87" fmla="*/ 61 h 103"/>
                <a:gd name="T88" fmla="*/ 75 w 129"/>
                <a:gd name="T89" fmla="*/ 66 h 103"/>
                <a:gd name="T90" fmla="*/ 78 w 129"/>
                <a:gd name="T91" fmla="*/ 68 h 103"/>
                <a:gd name="T92" fmla="*/ 80 w 129"/>
                <a:gd name="T93" fmla="*/ 66 h 103"/>
                <a:gd name="T94" fmla="*/ 87 w 129"/>
                <a:gd name="T95" fmla="*/ 61 h 103"/>
                <a:gd name="T96" fmla="*/ 123 w 129"/>
                <a:gd name="T97" fmla="*/ 8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03">
                  <a:moveTo>
                    <a:pt x="35" y="22"/>
                  </a:moveTo>
                  <a:cubicBezTo>
                    <a:pt x="120" y="22"/>
                    <a:pt x="120" y="22"/>
                    <a:pt x="120" y="22"/>
                  </a:cubicBezTo>
                  <a:cubicBezTo>
                    <a:pt x="121" y="22"/>
                    <a:pt x="122" y="22"/>
                    <a:pt x="123" y="22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2"/>
                    <a:pt x="33" y="22"/>
                    <a:pt x="35" y="22"/>
                  </a:cubicBezTo>
                  <a:close/>
                  <a:moveTo>
                    <a:pt x="19" y="50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7" y="80"/>
                    <a:pt x="27" y="81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9" y="50"/>
                    <a:pt x="19" y="50"/>
                    <a:pt x="19" y="50"/>
                  </a:cubicBezTo>
                  <a:close/>
                  <a:moveTo>
                    <a:pt x="17" y="95"/>
                  </a:moveTo>
                  <a:cubicBezTo>
                    <a:pt x="75" y="95"/>
                    <a:pt x="75" y="95"/>
                    <a:pt x="75" y="95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7" y="95"/>
                    <a:pt x="17" y="95"/>
                    <a:pt x="17" y="95"/>
                  </a:cubicBezTo>
                  <a:close/>
                  <a:moveTo>
                    <a:pt x="4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129" y="29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29"/>
                    <a:pt x="129" y="29"/>
                  </a:cubicBezTo>
                  <a:close/>
                  <a:moveTo>
                    <a:pt x="123" y="86"/>
                  </a:moveTo>
                  <a:cubicBezTo>
                    <a:pt x="122" y="87"/>
                    <a:pt x="121" y="87"/>
                    <a:pt x="1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7"/>
                    <a:pt x="34" y="87"/>
                    <a:pt x="33" y="8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1"/>
                    <a:pt x="87" y="61"/>
                    <a:pt x="87" y="61"/>
                  </a:cubicBezTo>
                  <a:lnTo>
                    <a:pt x="123" y="86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8"/>
            <p:cNvSpPr txBox="1"/>
            <p:nvPr/>
          </p:nvSpPr>
          <p:spPr>
            <a:xfrm>
              <a:off x="679395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28086" y="1868389"/>
            <a:ext cx="2471204" cy="2040335"/>
            <a:chOff x="9025890" y="1908810"/>
            <a:chExt cx="2331720" cy="1920240"/>
          </a:xfrm>
        </p:grpSpPr>
        <p:sp>
          <p:nvSpPr>
            <p:cNvPr id="43" name="矩形 42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45"/>
            <p:cNvSpPr>
              <a:spLocks noChangeAspect="1" noEditPoints="1"/>
            </p:cNvSpPr>
            <p:nvPr/>
          </p:nvSpPr>
          <p:spPr bwMode="auto">
            <a:xfrm>
              <a:off x="9740033" y="2282642"/>
              <a:ext cx="903435" cy="89999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9"/>
            <p:cNvSpPr txBox="1"/>
            <p:nvPr/>
          </p:nvSpPr>
          <p:spPr>
            <a:xfrm>
              <a:off x="956763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1041843" y="193698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9050" y="3420294"/>
            <a:ext cx="12211050" cy="0"/>
          </a:xfrm>
          <a:custGeom>
            <a:avLst/>
            <a:gdLst>
              <a:gd name="connsiteX0" fmla="*/ 0 w 12211050"/>
              <a:gd name="connsiteY0" fmla="*/ 0 h 0"/>
              <a:gd name="connsiteX1" fmla="*/ 12211050 w 12211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1050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5"/>
          <p:cNvSpPr txBox="1">
            <a:spLocks noChangeArrowheads="1"/>
          </p:cNvSpPr>
          <p:nvPr/>
        </p:nvSpPr>
        <p:spPr bwMode="auto">
          <a:xfrm>
            <a:off x="889000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3776663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7"/>
          <p:cNvSpPr txBox="1">
            <a:spLocks noChangeArrowheads="1"/>
          </p:cNvSpPr>
          <p:nvPr/>
        </p:nvSpPr>
        <p:spPr bwMode="auto">
          <a:xfrm>
            <a:off x="6664325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9551988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9150" y="1629594"/>
            <a:ext cx="2057400" cy="1377950"/>
            <a:chOff x="819150" y="2190750"/>
            <a:chExt cx="2057400" cy="1377950"/>
          </a:xfrm>
        </p:grpSpPr>
        <p:sp>
          <p:nvSpPr>
            <p:cNvPr id="8" name="矩形标注 7"/>
            <p:cNvSpPr/>
            <p:nvPr/>
          </p:nvSpPr>
          <p:spPr>
            <a:xfrm>
              <a:off x="819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文本框 41"/>
            <p:cNvSpPr txBox="1">
              <a:spLocks noChangeArrowheads="1"/>
            </p:cNvSpPr>
            <p:nvPr/>
          </p:nvSpPr>
          <p:spPr bwMode="auto">
            <a:xfrm>
              <a:off x="1054646" y="2545827"/>
              <a:ext cx="1521119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422" y="4167753"/>
            <a:ext cx="2296408" cy="1723112"/>
            <a:chOff x="4793125" y="1242834"/>
            <a:chExt cx="2296408" cy="1723112"/>
          </a:xfrm>
        </p:grpSpPr>
        <p:sp>
          <p:nvSpPr>
            <p:cNvPr id="11" name="文本框 65"/>
            <p:cNvSpPr txBox="1">
              <a:spLocks noChangeArrowheads="1"/>
            </p:cNvSpPr>
            <p:nvPr/>
          </p:nvSpPr>
          <p:spPr bwMode="auto">
            <a:xfrm>
              <a:off x="4793125" y="1642507"/>
              <a:ext cx="2296408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2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01427" y="4167753"/>
            <a:ext cx="2217715" cy="1723112"/>
            <a:chOff x="4853184" y="1242834"/>
            <a:chExt cx="2217715" cy="1723112"/>
          </a:xfrm>
        </p:grpSpPr>
        <p:sp>
          <p:nvSpPr>
            <p:cNvPr id="14" name="文本框 65"/>
            <p:cNvSpPr txBox="1">
              <a:spLocks noChangeArrowheads="1"/>
            </p:cNvSpPr>
            <p:nvPr/>
          </p:nvSpPr>
          <p:spPr bwMode="auto">
            <a:xfrm>
              <a:off x="4853184" y="1642507"/>
              <a:ext cx="2217715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5562" y="4167753"/>
            <a:ext cx="2327916" cy="1723112"/>
            <a:chOff x="4789729" y="1242834"/>
            <a:chExt cx="2327916" cy="1723112"/>
          </a:xfrm>
        </p:grpSpPr>
        <p:sp>
          <p:nvSpPr>
            <p:cNvPr id="17" name="文本框 65"/>
            <p:cNvSpPr txBox="1">
              <a:spLocks noChangeArrowheads="1"/>
            </p:cNvSpPr>
            <p:nvPr/>
          </p:nvSpPr>
          <p:spPr bwMode="auto">
            <a:xfrm>
              <a:off x="4789729" y="1642507"/>
              <a:ext cx="2327916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263558" y="4167753"/>
            <a:ext cx="2249266" cy="1723112"/>
            <a:chOff x="4878906" y="1242834"/>
            <a:chExt cx="2249266" cy="1723112"/>
          </a:xfrm>
        </p:grpSpPr>
        <p:sp>
          <p:nvSpPr>
            <p:cNvPr id="20" name="文本框 65"/>
            <p:cNvSpPr txBox="1">
              <a:spLocks noChangeArrowheads="1"/>
            </p:cNvSpPr>
            <p:nvPr/>
          </p:nvSpPr>
          <p:spPr bwMode="auto">
            <a:xfrm>
              <a:off x="4878906" y="1642507"/>
              <a:ext cx="2249266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87750" y="1629594"/>
            <a:ext cx="2057400" cy="1377950"/>
            <a:chOff x="3587750" y="2190750"/>
            <a:chExt cx="2057400" cy="1377950"/>
          </a:xfrm>
        </p:grpSpPr>
        <p:sp>
          <p:nvSpPr>
            <p:cNvPr id="23" name="矩形标注 22"/>
            <p:cNvSpPr/>
            <p:nvPr/>
          </p:nvSpPr>
          <p:spPr>
            <a:xfrm>
              <a:off x="35877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4" name="文本框 41"/>
            <p:cNvSpPr txBox="1">
              <a:spLocks noChangeArrowheads="1"/>
            </p:cNvSpPr>
            <p:nvPr/>
          </p:nvSpPr>
          <p:spPr bwMode="auto">
            <a:xfrm>
              <a:off x="3908058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96050" y="1629594"/>
            <a:ext cx="2057400" cy="1377950"/>
            <a:chOff x="6496050" y="2190750"/>
            <a:chExt cx="2057400" cy="1377950"/>
          </a:xfrm>
        </p:grpSpPr>
        <p:sp>
          <p:nvSpPr>
            <p:cNvPr id="26" name="矩形标注 25"/>
            <p:cNvSpPr/>
            <p:nvPr/>
          </p:nvSpPr>
          <p:spPr>
            <a:xfrm>
              <a:off x="64960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7" name="文本框 41"/>
            <p:cNvSpPr txBox="1">
              <a:spLocks noChangeArrowheads="1"/>
            </p:cNvSpPr>
            <p:nvPr/>
          </p:nvSpPr>
          <p:spPr bwMode="auto">
            <a:xfrm>
              <a:off x="6860386" y="2577892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574" y="1629594"/>
            <a:ext cx="2057400" cy="1377950"/>
            <a:chOff x="9582150" y="2190750"/>
            <a:chExt cx="2057400" cy="1377950"/>
          </a:xfrm>
        </p:grpSpPr>
        <p:sp>
          <p:nvSpPr>
            <p:cNvPr id="29" name="矩形标注 28"/>
            <p:cNvSpPr/>
            <p:nvPr/>
          </p:nvSpPr>
          <p:spPr>
            <a:xfrm>
              <a:off x="9582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0" name="文本框 41"/>
            <p:cNvSpPr txBox="1">
              <a:spLocks noChangeArrowheads="1"/>
            </p:cNvSpPr>
            <p:nvPr/>
          </p:nvSpPr>
          <p:spPr bwMode="auto">
            <a:xfrm>
              <a:off x="9911630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TextBox 43"/>
          <p:cNvSpPr txBox="1">
            <a:spLocks noChangeArrowheads="1"/>
          </p:cNvSpPr>
          <p:nvPr/>
        </p:nvSpPr>
        <p:spPr bwMode="auto">
          <a:xfrm>
            <a:off x="889000" y="158321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73050" y="2451926"/>
            <a:ext cx="2382671" cy="2383533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64386" y="1947628"/>
            <a:ext cx="0" cy="745450"/>
          </a:xfrm>
          <a:prstGeom prst="line">
            <a:avLst/>
          </a:prstGeom>
          <a:ln w="63500">
            <a:solidFill>
              <a:schemeClr val="bg1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64386" y="4569098"/>
            <a:ext cx="0" cy="744172"/>
          </a:xfrm>
          <a:prstGeom prst="line">
            <a:avLst/>
          </a:prstGeom>
          <a:ln w="63500">
            <a:solidFill>
              <a:schemeClr val="bg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rot="5400000">
            <a:off x="7396318" y="3271741"/>
            <a:ext cx="0" cy="743903"/>
          </a:xfrm>
          <a:prstGeom prst="line">
            <a:avLst/>
          </a:prstGeom>
          <a:ln w="63500">
            <a:solidFill>
              <a:schemeClr val="bg1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4730481" y="3271741"/>
            <a:ext cx="0" cy="743903"/>
          </a:xfrm>
          <a:prstGeom prst="line">
            <a:avLst/>
          </a:prstGeom>
          <a:ln w="63500">
            <a:solidFill>
              <a:schemeClr val="bg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6"/>
          <p:cNvSpPr txBox="1"/>
          <p:nvPr/>
        </p:nvSpPr>
        <p:spPr>
          <a:xfrm>
            <a:off x="6878047" y="1197547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78048" y="1652830"/>
            <a:ext cx="3928076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5301" y="1282881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64268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53796" y="3069432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60137" y="3565525"/>
            <a:ext cx="2319646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45301" y="5424127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3422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730759" y="1197546"/>
            <a:ext cx="0" cy="11228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9" idx="3"/>
          </p:cNvCxnSpPr>
          <p:nvPr/>
        </p:nvCxnSpPr>
        <p:spPr>
          <a:xfrm>
            <a:off x="6383470" y="1529159"/>
            <a:ext cx="352903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832432" y="3069432"/>
            <a:ext cx="0" cy="16077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85142" y="3614366"/>
            <a:ext cx="352903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336987" y="5052041"/>
            <a:ext cx="0" cy="10634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336987" y="5670406"/>
            <a:ext cx="352903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8074" y="4993124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2229" y="5448407"/>
            <a:ext cx="4530889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295794" y="2449043"/>
            <a:ext cx="0" cy="16077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295794" y="3614366"/>
            <a:ext cx="352903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95173" y="2429288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8453" y="2925381"/>
            <a:ext cx="2578441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7" name="八边形 26"/>
          <p:cNvSpPr/>
          <p:nvPr/>
        </p:nvSpPr>
        <p:spPr>
          <a:xfrm>
            <a:off x="4965979" y="2544889"/>
            <a:ext cx="2196813" cy="2197607"/>
          </a:xfrm>
          <a:prstGeom prst="oct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65773" y="2975621"/>
            <a:ext cx="1597228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sp>
        <p:nvSpPr>
          <p:cNvPr id="30" name="TextBox 43"/>
          <p:cNvSpPr txBox="1">
            <a:spLocks noChangeArrowheads="1"/>
          </p:cNvSpPr>
          <p:nvPr/>
        </p:nvSpPr>
        <p:spPr bwMode="auto">
          <a:xfrm>
            <a:off x="997252" y="9178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1" grpId="0"/>
      <p:bldP spid="22" grpId="0"/>
      <p:bldP spid="25" grpId="0"/>
      <p:bldP spid="26" grpId="0"/>
      <p:bldP spid="27" grpId="0" animBg="1"/>
      <p:bldP spid="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6" name="商务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18122" y="6197364"/>
            <a:ext cx="812694" cy="8129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18942" y="3573810"/>
            <a:ext cx="480128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  <a:endParaRPr lang="zh-CN" altLang="en-US" sz="60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6030" y="1855794"/>
            <a:ext cx="4067106" cy="1862032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en-US" altLang="zh-CN" sz="115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115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71273" y="2061642"/>
            <a:ext cx="3670253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70670" y="2269098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70670" y="3310229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70670" y="4351361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70670" y="5392494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6020965" y="2575287"/>
            <a:ext cx="1039728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020965" y="3609190"/>
            <a:ext cx="1039728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20965" y="4643093"/>
            <a:ext cx="1039728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020965" y="5676997"/>
            <a:ext cx="1039728" cy="0"/>
          </a:xfrm>
          <a:prstGeom prst="line">
            <a:avLst/>
          </a:prstGeom>
          <a:ln w="6350">
            <a:solidFill>
              <a:schemeClr val="bg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910630" y="261442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89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9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9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91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91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92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34438" y="3934100"/>
            <a:ext cx="10944224" cy="438144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28" name="肘形连接符 27"/>
          <p:cNvCxnSpPr>
            <a:stCxn id="31" idx="3"/>
            <a:endCxn id="49" idx="1"/>
          </p:cNvCxnSpPr>
          <p:nvPr/>
        </p:nvCxnSpPr>
        <p:spPr>
          <a:xfrm rot="5400000" flipH="1" flipV="1">
            <a:off x="834074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02030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31" name="六边形 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57627" y="2277666"/>
            <a:ext cx="1757259" cy="1430241"/>
            <a:chOff x="1853741" y="1952625"/>
            <a:chExt cx="1413335" cy="1430241"/>
          </a:xfrm>
          <a:noFill/>
        </p:grpSpPr>
        <p:sp>
          <p:nvSpPr>
            <p:cNvPr id="49" name="矩形 4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50" name="文本框 6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1" name="肘形连接符 50"/>
          <p:cNvCxnSpPr>
            <a:stCxn id="53" idx="3"/>
            <a:endCxn id="56" idx="1"/>
          </p:cNvCxnSpPr>
          <p:nvPr/>
        </p:nvCxnSpPr>
        <p:spPr>
          <a:xfrm rot="5400000" flipH="1" flipV="1">
            <a:off x="3414466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3600697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53" name="六边形 5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38019" y="2277666"/>
            <a:ext cx="1757259" cy="1430241"/>
            <a:chOff x="1853741" y="1952625"/>
            <a:chExt cx="1413335" cy="1430241"/>
          </a:xfrm>
          <a:noFill/>
        </p:grpSpPr>
        <p:sp>
          <p:nvSpPr>
            <p:cNvPr id="56" name="矩形 5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57" name="文本框 75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单击此处添加方法阐述，添加简短问题说明文字，方法与措施的具体说明文字添加此处。</a:t>
              </a:r>
              <a:endParaRPr lang="en-US" altLang="zh-CN" sz="1400" dirty="0"/>
            </a:p>
            <a:p>
              <a:endParaRPr lang="zh-CN" altLang="en-US" sz="1400" dirty="0"/>
            </a:p>
          </p:txBody>
        </p:sp>
      </p:grpSp>
      <p:cxnSp>
        <p:nvCxnSpPr>
          <p:cNvPr id="58" name="肘形连接符 57"/>
          <p:cNvCxnSpPr>
            <a:stCxn id="60" idx="3"/>
            <a:endCxn id="63" idx="1"/>
          </p:cNvCxnSpPr>
          <p:nvPr/>
        </p:nvCxnSpPr>
        <p:spPr>
          <a:xfrm rot="5400000" flipH="1" flipV="1">
            <a:off x="5994858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6181089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60" name="六边形 5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18411" y="2277666"/>
            <a:ext cx="1757259" cy="1430241"/>
            <a:chOff x="1853741" y="1952625"/>
            <a:chExt cx="1413335" cy="1430241"/>
          </a:xfrm>
          <a:noFill/>
        </p:grpSpPr>
        <p:sp>
          <p:nvSpPr>
            <p:cNvPr id="63" name="矩形 6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64" name="文本框 82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65" name="肘形连接符 64"/>
          <p:cNvCxnSpPr>
            <a:stCxn id="67" idx="3"/>
            <a:endCxn id="70" idx="1"/>
          </p:cNvCxnSpPr>
          <p:nvPr/>
        </p:nvCxnSpPr>
        <p:spPr>
          <a:xfrm rot="5400000" flipH="1" flipV="1">
            <a:off x="8575250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8691463" y="3817129"/>
            <a:ext cx="720080" cy="676392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67" name="六边形 6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8" name="文本框 86"/>
            <p:cNvSpPr txBox="1"/>
            <p:nvPr/>
          </p:nvSpPr>
          <p:spPr>
            <a:xfrm>
              <a:off x="1039738" y="3298194"/>
              <a:ext cx="72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198803" y="2277666"/>
            <a:ext cx="1757259" cy="1430241"/>
            <a:chOff x="1853741" y="1952625"/>
            <a:chExt cx="1413335" cy="1430241"/>
          </a:xfrm>
          <a:noFill/>
        </p:grpSpPr>
        <p:sp>
          <p:nvSpPr>
            <p:cNvPr id="70" name="矩形 6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71" name="文本框 89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2" name="肘形连接符 71"/>
          <p:cNvCxnSpPr>
            <a:stCxn id="74" idx="0"/>
            <a:endCxn id="77" idx="1"/>
          </p:cNvCxnSpPr>
          <p:nvPr/>
        </p:nvCxnSpPr>
        <p:spPr>
          <a:xfrm rot="16200000" flipH="1">
            <a:off x="2334703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2310501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4" name="六边形 7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747823" y="4735857"/>
            <a:ext cx="1757259" cy="1430241"/>
            <a:chOff x="1853741" y="1952625"/>
            <a:chExt cx="1413335" cy="1430241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78" name="文本框 9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9" name="肘形连接符 78"/>
          <p:cNvCxnSpPr>
            <a:stCxn id="81" idx="0"/>
            <a:endCxn id="84" idx="1"/>
          </p:cNvCxnSpPr>
          <p:nvPr/>
        </p:nvCxnSpPr>
        <p:spPr>
          <a:xfrm rot="16200000" flipH="1">
            <a:off x="4915095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4890893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1" name="六边形 8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28215" y="4735857"/>
            <a:ext cx="1757259" cy="1430241"/>
            <a:chOff x="1853741" y="1952625"/>
            <a:chExt cx="1413335" cy="1430241"/>
          </a:xfrm>
          <a:noFill/>
        </p:grpSpPr>
        <p:sp>
          <p:nvSpPr>
            <p:cNvPr id="84" name="矩形 8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85" name="文本框 104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86" name="肘形连接符 85"/>
          <p:cNvCxnSpPr>
            <a:stCxn id="88" idx="0"/>
            <a:endCxn id="91" idx="1"/>
          </p:cNvCxnSpPr>
          <p:nvPr/>
        </p:nvCxnSpPr>
        <p:spPr>
          <a:xfrm rot="16200000" flipH="1">
            <a:off x="7495487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747128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8" name="六边形 8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908607" y="4735857"/>
            <a:ext cx="1757259" cy="1430241"/>
            <a:chOff x="1853741" y="1952625"/>
            <a:chExt cx="1413335" cy="1430241"/>
          </a:xfrm>
          <a:noFill/>
        </p:grpSpPr>
        <p:sp>
          <p:nvSpPr>
            <p:cNvPr id="91" name="矩形 9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92" name="文本框 111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987607" y="3817129"/>
            <a:ext cx="682162" cy="676392"/>
            <a:chOff x="1045689" y="3090803"/>
            <a:chExt cx="682162" cy="676392"/>
          </a:xfrm>
          <a:solidFill>
            <a:schemeClr val="accent1"/>
          </a:solidFill>
        </p:grpSpPr>
        <p:sp>
          <p:nvSpPr>
            <p:cNvPr id="94" name="六边形 9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95" name="文本框 114"/>
            <p:cNvSpPr txBox="1"/>
            <p:nvPr/>
          </p:nvSpPr>
          <p:spPr>
            <a:xfrm>
              <a:off x="1045689" y="3298194"/>
              <a:ext cx="6821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sp>
        <p:nvSpPr>
          <p:cNvPr id="96" name="圆角矩形 95"/>
          <p:cNvSpPr/>
          <p:nvPr/>
        </p:nvSpPr>
        <p:spPr>
          <a:xfrm>
            <a:off x="4154959" y="1269554"/>
            <a:ext cx="3842401" cy="463658"/>
          </a:xfrm>
          <a:prstGeom prst="round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</a:p>
        </p:txBody>
      </p:sp>
      <p:sp>
        <p:nvSpPr>
          <p:cNvPr id="98" name="TextBox 43"/>
          <p:cNvSpPr txBox="1">
            <a:spLocks noChangeArrowheads="1"/>
          </p:cNvSpPr>
          <p:nvPr/>
        </p:nvSpPr>
        <p:spPr bwMode="auto">
          <a:xfrm>
            <a:off x="926054" y="163880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6580" y="1602943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46580" y="3282934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11030" y="4715196"/>
            <a:ext cx="662473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446580" y="2886504"/>
            <a:ext cx="6689186" cy="26216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4446580" y="4627279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</a:ln>
          <a:effectLst/>
        </p:spPr>
      </p:cxnSp>
      <p:grpSp>
        <p:nvGrpSpPr>
          <p:cNvPr id="7" name="组合 6"/>
          <p:cNvGrpSpPr/>
          <p:nvPr/>
        </p:nvGrpSpPr>
        <p:grpSpPr>
          <a:xfrm>
            <a:off x="3358902" y="1841758"/>
            <a:ext cx="874557" cy="722774"/>
            <a:chOff x="5068579" y="1212105"/>
            <a:chExt cx="555066" cy="458732"/>
          </a:xfrm>
        </p:grpSpPr>
        <p:sp>
          <p:nvSpPr>
            <p:cNvPr id="8" name="六边形 7"/>
            <p:cNvSpPr/>
            <p:nvPr/>
          </p:nvSpPr>
          <p:spPr>
            <a:xfrm>
              <a:off x="5068579" y="1212105"/>
              <a:ext cx="555066" cy="458732"/>
            </a:xfrm>
            <a:prstGeom prst="hexagon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8956" y="3437805"/>
            <a:ext cx="873509" cy="721908"/>
            <a:chOff x="5068633" y="2299928"/>
            <a:chExt cx="554400" cy="458182"/>
          </a:xfrm>
        </p:grpSpPr>
        <p:sp>
          <p:nvSpPr>
            <p:cNvPr id="11" name="六边形 10"/>
            <p:cNvSpPr/>
            <p:nvPr/>
          </p:nvSpPr>
          <p:spPr>
            <a:xfrm>
              <a:off x="5068633" y="2299928"/>
              <a:ext cx="554400" cy="458182"/>
            </a:xfrm>
            <a:prstGeom prst="hexagon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9567" y="4837678"/>
            <a:ext cx="873509" cy="721908"/>
            <a:chOff x="5069244" y="3343865"/>
            <a:chExt cx="554400" cy="458182"/>
          </a:xfrm>
        </p:grpSpPr>
        <p:sp>
          <p:nvSpPr>
            <p:cNvPr id="14" name="六边形 13"/>
            <p:cNvSpPr/>
            <p:nvPr/>
          </p:nvSpPr>
          <p:spPr>
            <a:xfrm>
              <a:off x="5069244" y="3343865"/>
              <a:ext cx="554400" cy="458182"/>
            </a:xfrm>
            <a:prstGeom prst="hexagon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230120" y="3374754"/>
              <a:ext cx="217568" cy="40103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446580" y="5828096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</a:ln>
          <a:effectLst/>
        </p:spPr>
      </p:cxnSp>
      <p:grpSp>
        <p:nvGrpSpPr>
          <p:cNvPr id="17" name="组合 16"/>
          <p:cNvGrpSpPr/>
          <p:nvPr/>
        </p:nvGrpSpPr>
        <p:grpSpPr>
          <a:xfrm>
            <a:off x="1201837" y="1664190"/>
            <a:ext cx="1865711" cy="4573916"/>
            <a:chOff x="10256838" y="1484313"/>
            <a:chExt cx="1163638" cy="2852737"/>
          </a:xfrm>
        </p:grpSpPr>
        <p:sp>
          <p:nvSpPr>
            <p:cNvPr id="18" name="Freeform 33"/>
            <p:cNvSpPr/>
            <p:nvPr/>
          </p:nvSpPr>
          <p:spPr bwMode="auto">
            <a:xfrm>
              <a:off x="10591801" y="1736725"/>
              <a:ext cx="188913" cy="273050"/>
            </a:xfrm>
            <a:custGeom>
              <a:avLst/>
              <a:gdLst>
                <a:gd name="T0" fmla="*/ 0 w 132"/>
                <a:gd name="T1" fmla="*/ 83 h 190"/>
                <a:gd name="T2" fmla="*/ 5 w 132"/>
                <a:gd name="T3" fmla="*/ 7 h 190"/>
                <a:gd name="T4" fmla="*/ 90 w 132"/>
                <a:gd name="T5" fmla="*/ 44 h 190"/>
                <a:gd name="T6" fmla="*/ 124 w 132"/>
                <a:gd name="T7" fmla="*/ 131 h 190"/>
                <a:gd name="T8" fmla="*/ 62 w 132"/>
                <a:gd name="T9" fmla="*/ 190 h 190"/>
                <a:gd name="T10" fmla="*/ 0 w 132"/>
                <a:gd name="T11" fmla="*/ 8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0">
                  <a:moveTo>
                    <a:pt x="0" y="83"/>
                  </a:moveTo>
                  <a:cubicBezTo>
                    <a:pt x="0" y="83"/>
                    <a:pt x="5" y="15"/>
                    <a:pt x="5" y="7"/>
                  </a:cubicBezTo>
                  <a:cubicBezTo>
                    <a:pt x="5" y="0"/>
                    <a:pt x="90" y="44"/>
                    <a:pt x="90" y="44"/>
                  </a:cubicBezTo>
                  <a:cubicBezTo>
                    <a:pt x="90" y="44"/>
                    <a:pt x="116" y="103"/>
                    <a:pt x="124" y="131"/>
                  </a:cubicBezTo>
                  <a:cubicBezTo>
                    <a:pt x="132" y="159"/>
                    <a:pt x="62" y="190"/>
                    <a:pt x="62" y="19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C68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10456863" y="4075113"/>
              <a:ext cx="282575" cy="261937"/>
            </a:xfrm>
            <a:custGeom>
              <a:avLst/>
              <a:gdLst>
                <a:gd name="T0" fmla="*/ 27 w 196"/>
                <a:gd name="T1" fmla="*/ 16 h 182"/>
                <a:gd name="T2" fmla="*/ 16 w 196"/>
                <a:gd name="T3" fmla="*/ 102 h 182"/>
                <a:gd name="T4" fmla="*/ 11 w 196"/>
                <a:gd name="T5" fmla="*/ 126 h 182"/>
                <a:gd name="T6" fmla="*/ 38 w 196"/>
                <a:gd name="T7" fmla="*/ 126 h 182"/>
                <a:gd name="T8" fmla="*/ 129 w 196"/>
                <a:gd name="T9" fmla="*/ 174 h 182"/>
                <a:gd name="T10" fmla="*/ 196 w 196"/>
                <a:gd name="T11" fmla="*/ 153 h 182"/>
                <a:gd name="T12" fmla="*/ 161 w 196"/>
                <a:gd name="T13" fmla="*/ 96 h 182"/>
                <a:gd name="T14" fmla="*/ 121 w 196"/>
                <a:gd name="T15" fmla="*/ 16 h 182"/>
                <a:gd name="T16" fmla="*/ 27 w 196"/>
                <a:gd name="T17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82">
                  <a:moveTo>
                    <a:pt x="27" y="16"/>
                  </a:moveTo>
                  <a:cubicBezTo>
                    <a:pt x="27" y="16"/>
                    <a:pt x="0" y="81"/>
                    <a:pt x="16" y="102"/>
                  </a:cubicBezTo>
                  <a:lnTo>
                    <a:pt x="11" y="126"/>
                  </a:lnTo>
                  <a:lnTo>
                    <a:pt x="38" y="126"/>
                  </a:lnTo>
                  <a:cubicBezTo>
                    <a:pt x="38" y="126"/>
                    <a:pt x="46" y="182"/>
                    <a:pt x="129" y="174"/>
                  </a:cubicBezTo>
                  <a:lnTo>
                    <a:pt x="196" y="153"/>
                  </a:lnTo>
                  <a:cubicBezTo>
                    <a:pt x="196" y="153"/>
                    <a:pt x="166" y="103"/>
                    <a:pt x="161" y="96"/>
                  </a:cubicBezTo>
                  <a:cubicBezTo>
                    <a:pt x="156" y="89"/>
                    <a:pt x="124" y="33"/>
                    <a:pt x="121" y="16"/>
                  </a:cubicBezTo>
                  <a:cubicBezTo>
                    <a:pt x="118" y="0"/>
                    <a:pt x="27" y="16"/>
                    <a:pt x="27" y="16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5"/>
            <p:cNvSpPr/>
            <p:nvPr/>
          </p:nvSpPr>
          <p:spPr bwMode="auto">
            <a:xfrm>
              <a:off x="11185526" y="2214563"/>
              <a:ext cx="234950" cy="152400"/>
            </a:xfrm>
            <a:custGeom>
              <a:avLst/>
              <a:gdLst>
                <a:gd name="T0" fmla="*/ 29 w 163"/>
                <a:gd name="T1" fmla="*/ 101 h 106"/>
                <a:gd name="T2" fmla="*/ 91 w 163"/>
                <a:gd name="T3" fmla="*/ 101 h 106"/>
                <a:gd name="T4" fmla="*/ 163 w 163"/>
                <a:gd name="T5" fmla="*/ 61 h 106"/>
                <a:gd name="T6" fmla="*/ 163 w 163"/>
                <a:gd name="T7" fmla="*/ 40 h 106"/>
                <a:gd name="T8" fmla="*/ 120 w 163"/>
                <a:gd name="T9" fmla="*/ 40 h 106"/>
                <a:gd name="T10" fmla="*/ 62 w 163"/>
                <a:gd name="T11" fmla="*/ 48 h 106"/>
                <a:gd name="T12" fmla="*/ 48 w 163"/>
                <a:gd name="T13" fmla="*/ 35 h 106"/>
                <a:gd name="T14" fmla="*/ 56 w 163"/>
                <a:gd name="T15" fmla="*/ 7 h 106"/>
                <a:gd name="T16" fmla="*/ 29 w 163"/>
                <a:gd name="T17" fmla="*/ 42 h 106"/>
                <a:gd name="T18" fmla="*/ 0 w 163"/>
                <a:gd name="T19" fmla="*/ 69 h 106"/>
                <a:gd name="T20" fmla="*/ 29 w 163"/>
                <a:gd name="T21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6">
                  <a:moveTo>
                    <a:pt x="29" y="101"/>
                  </a:moveTo>
                  <a:cubicBezTo>
                    <a:pt x="29" y="101"/>
                    <a:pt x="80" y="106"/>
                    <a:pt x="91" y="101"/>
                  </a:cubicBezTo>
                  <a:cubicBezTo>
                    <a:pt x="102" y="96"/>
                    <a:pt x="163" y="61"/>
                    <a:pt x="163" y="61"/>
                  </a:cubicBezTo>
                  <a:lnTo>
                    <a:pt x="163" y="40"/>
                  </a:lnTo>
                  <a:cubicBezTo>
                    <a:pt x="163" y="40"/>
                    <a:pt x="131" y="29"/>
                    <a:pt x="120" y="40"/>
                  </a:cubicBezTo>
                  <a:cubicBezTo>
                    <a:pt x="120" y="40"/>
                    <a:pt x="72" y="48"/>
                    <a:pt x="62" y="48"/>
                  </a:cubicBezTo>
                  <a:lnTo>
                    <a:pt x="48" y="35"/>
                  </a:lnTo>
                  <a:cubicBezTo>
                    <a:pt x="48" y="35"/>
                    <a:pt x="64" y="16"/>
                    <a:pt x="56" y="7"/>
                  </a:cubicBezTo>
                  <a:cubicBezTo>
                    <a:pt x="48" y="0"/>
                    <a:pt x="29" y="42"/>
                    <a:pt x="29" y="42"/>
                  </a:cubicBezTo>
                  <a:lnTo>
                    <a:pt x="0" y="69"/>
                  </a:lnTo>
                  <a:lnTo>
                    <a:pt x="29" y="101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10599738" y="4027488"/>
              <a:ext cx="347663" cy="182562"/>
            </a:xfrm>
            <a:custGeom>
              <a:avLst/>
              <a:gdLst>
                <a:gd name="T0" fmla="*/ 22 w 241"/>
                <a:gd name="T1" fmla="*/ 99 h 127"/>
                <a:gd name="T2" fmla="*/ 118 w 241"/>
                <a:gd name="T3" fmla="*/ 126 h 127"/>
                <a:gd name="T4" fmla="*/ 228 w 241"/>
                <a:gd name="T5" fmla="*/ 126 h 127"/>
                <a:gd name="T6" fmla="*/ 201 w 241"/>
                <a:gd name="T7" fmla="*/ 99 h 127"/>
                <a:gd name="T8" fmla="*/ 126 w 241"/>
                <a:gd name="T9" fmla="*/ 72 h 127"/>
                <a:gd name="T10" fmla="*/ 57 w 241"/>
                <a:gd name="T11" fmla="*/ 0 h 127"/>
                <a:gd name="T12" fmla="*/ 5 w 241"/>
                <a:gd name="T13" fmla="*/ 10 h 127"/>
                <a:gd name="T14" fmla="*/ 22 w 241"/>
                <a:gd name="T15" fmla="*/ 9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127">
                  <a:moveTo>
                    <a:pt x="22" y="99"/>
                  </a:moveTo>
                  <a:cubicBezTo>
                    <a:pt x="22" y="99"/>
                    <a:pt x="75" y="127"/>
                    <a:pt x="118" y="126"/>
                  </a:cubicBezTo>
                  <a:lnTo>
                    <a:pt x="228" y="126"/>
                  </a:lnTo>
                  <a:cubicBezTo>
                    <a:pt x="228" y="126"/>
                    <a:pt x="241" y="99"/>
                    <a:pt x="201" y="99"/>
                  </a:cubicBezTo>
                  <a:cubicBezTo>
                    <a:pt x="201" y="99"/>
                    <a:pt x="168" y="99"/>
                    <a:pt x="126" y="72"/>
                  </a:cubicBezTo>
                  <a:cubicBezTo>
                    <a:pt x="83" y="45"/>
                    <a:pt x="57" y="0"/>
                    <a:pt x="57" y="0"/>
                  </a:cubicBezTo>
                  <a:lnTo>
                    <a:pt x="5" y="10"/>
                  </a:lnTo>
                  <a:cubicBezTo>
                    <a:pt x="5" y="10"/>
                    <a:pt x="0" y="69"/>
                    <a:pt x="22" y="9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10563226" y="2703513"/>
              <a:ext cx="322263" cy="1371600"/>
            </a:xfrm>
            <a:custGeom>
              <a:avLst/>
              <a:gdLst>
                <a:gd name="T0" fmla="*/ 20 w 224"/>
                <a:gd name="T1" fmla="*/ 954 h 954"/>
                <a:gd name="T2" fmla="*/ 91 w 224"/>
                <a:gd name="T3" fmla="*/ 933 h 954"/>
                <a:gd name="T4" fmla="*/ 91 w 224"/>
                <a:gd name="T5" fmla="*/ 901 h 954"/>
                <a:gd name="T6" fmla="*/ 75 w 224"/>
                <a:gd name="T7" fmla="*/ 873 h 954"/>
                <a:gd name="T8" fmla="*/ 84 w 224"/>
                <a:gd name="T9" fmla="*/ 842 h 954"/>
                <a:gd name="T10" fmla="*/ 70 w 224"/>
                <a:gd name="T11" fmla="*/ 816 h 954"/>
                <a:gd name="T12" fmla="*/ 94 w 224"/>
                <a:gd name="T13" fmla="*/ 796 h 954"/>
                <a:gd name="T14" fmla="*/ 81 w 224"/>
                <a:gd name="T15" fmla="*/ 750 h 954"/>
                <a:gd name="T16" fmla="*/ 94 w 224"/>
                <a:gd name="T17" fmla="*/ 668 h 954"/>
                <a:gd name="T18" fmla="*/ 103 w 224"/>
                <a:gd name="T19" fmla="*/ 613 h 954"/>
                <a:gd name="T20" fmla="*/ 101 w 224"/>
                <a:gd name="T21" fmla="*/ 605 h 954"/>
                <a:gd name="T22" fmla="*/ 132 w 224"/>
                <a:gd name="T23" fmla="*/ 580 h 954"/>
                <a:gd name="T24" fmla="*/ 123 w 224"/>
                <a:gd name="T25" fmla="*/ 545 h 954"/>
                <a:gd name="T26" fmla="*/ 143 w 224"/>
                <a:gd name="T27" fmla="*/ 503 h 954"/>
                <a:gd name="T28" fmla="*/ 213 w 224"/>
                <a:gd name="T29" fmla="*/ 156 h 954"/>
                <a:gd name="T30" fmla="*/ 214 w 224"/>
                <a:gd name="T31" fmla="*/ 0 h 954"/>
                <a:gd name="T32" fmla="*/ 143 w 224"/>
                <a:gd name="T33" fmla="*/ 18 h 954"/>
                <a:gd name="T34" fmla="*/ 101 w 224"/>
                <a:gd name="T35" fmla="*/ 66 h 954"/>
                <a:gd name="T36" fmla="*/ 31 w 224"/>
                <a:gd name="T37" fmla="*/ 279 h 954"/>
                <a:gd name="T38" fmla="*/ 40 w 224"/>
                <a:gd name="T39" fmla="*/ 477 h 954"/>
                <a:gd name="T40" fmla="*/ 7 w 224"/>
                <a:gd name="T41" fmla="*/ 640 h 954"/>
                <a:gd name="T42" fmla="*/ 7 w 224"/>
                <a:gd name="T43" fmla="*/ 879 h 954"/>
                <a:gd name="T44" fmla="*/ 20 w 224"/>
                <a:gd name="T4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954">
                  <a:moveTo>
                    <a:pt x="20" y="954"/>
                  </a:moveTo>
                  <a:lnTo>
                    <a:pt x="91" y="933"/>
                  </a:lnTo>
                  <a:cubicBezTo>
                    <a:pt x="91" y="933"/>
                    <a:pt x="97" y="908"/>
                    <a:pt x="91" y="901"/>
                  </a:cubicBezTo>
                  <a:cubicBezTo>
                    <a:pt x="86" y="895"/>
                    <a:pt x="75" y="873"/>
                    <a:pt x="75" y="873"/>
                  </a:cubicBezTo>
                  <a:cubicBezTo>
                    <a:pt x="75" y="873"/>
                    <a:pt x="90" y="855"/>
                    <a:pt x="84" y="842"/>
                  </a:cubicBezTo>
                  <a:cubicBezTo>
                    <a:pt x="77" y="829"/>
                    <a:pt x="70" y="816"/>
                    <a:pt x="70" y="816"/>
                  </a:cubicBezTo>
                  <a:lnTo>
                    <a:pt x="94" y="796"/>
                  </a:lnTo>
                  <a:cubicBezTo>
                    <a:pt x="94" y="796"/>
                    <a:pt x="79" y="761"/>
                    <a:pt x="81" y="750"/>
                  </a:cubicBezTo>
                  <a:cubicBezTo>
                    <a:pt x="84" y="739"/>
                    <a:pt x="94" y="668"/>
                    <a:pt x="94" y="668"/>
                  </a:cubicBezTo>
                  <a:cubicBezTo>
                    <a:pt x="94" y="668"/>
                    <a:pt x="106" y="622"/>
                    <a:pt x="103" y="613"/>
                  </a:cubicBezTo>
                  <a:lnTo>
                    <a:pt x="101" y="605"/>
                  </a:lnTo>
                  <a:lnTo>
                    <a:pt x="132" y="580"/>
                  </a:lnTo>
                  <a:lnTo>
                    <a:pt x="123" y="545"/>
                  </a:lnTo>
                  <a:lnTo>
                    <a:pt x="143" y="503"/>
                  </a:lnTo>
                  <a:cubicBezTo>
                    <a:pt x="143" y="503"/>
                    <a:pt x="224" y="174"/>
                    <a:pt x="213" y="156"/>
                  </a:cubicBezTo>
                  <a:cubicBezTo>
                    <a:pt x="202" y="139"/>
                    <a:pt x="214" y="0"/>
                    <a:pt x="214" y="0"/>
                  </a:cubicBez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8"/>
            <p:cNvSpPr/>
            <p:nvPr/>
          </p:nvSpPr>
          <p:spPr bwMode="auto">
            <a:xfrm>
              <a:off x="10563226" y="2703513"/>
              <a:ext cx="307975" cy="1371600"/>
            </a:xfrm>
            <a:custGeom>
              <a:avLst/>
              <a:gdLst>
                <a:gd name="T0" fmla="*/ 214 w 214"/>
                <a:gd name="T1" fmla="*/ 0 h 954"/>
                <a:gd name="T2" fmla="*/ 143 w 214"/>
                <a:gd name="T3" fmla="*/ 18 h 954"/>
                <a:gd name="T4" fmla="*/ 101 w 214"/>
                <a:gd name="T5" fmla="*/ 66 h 954"/>
                <a:gd name="T6" fmla="*/ 31 w 214"/>
                <a:gd name="T7" fmla="*/ 279 h 954"/>
                <a:gd name="T8" fmla="*/ 40 w 214"/>
                <a:gd name="T9" fmla="*/ 477 h 954"/>
                <a:gd name="T10" fmla="*/ 7 w 214"/>
                <a:gd name="T11" fmla="*/ 640 h 954"/>
                <a:gd name="T12" fmla="*/ 7 w 214"/>
                <a:gd name="T13" fmla="*/ 879 h 954"/>
                <a:gd name="T14" fmla="*/ 20 w 214"/>
                <a:gd name="T15" fmla="*/ 954 h 954"/>
                <a:gd name="T16" fmla="*/ 91 w 214"/>
                <a:gd name="T17" fmla="*/ 933 h 954"/>
                <a:gd name="T18" fmla="*/ 93 w 214"/>
                <a:gd name="T19" fmla="*/ 919 h 954"/>
                <a:gd name="T20" fmla="*/ 62 w 214"/>
                <a:gd name="T21" fmla="*/ 887 h 954"/>
                <a:gd name="T22" fmla="*/ 76 w 214"/>
                <a:gd name="T23" fmla="*/ 875 h 954"/>
                <a:gd name="T24" fmla="*/ 75 w 214"/>
                <a:gd name="T25" fmla="*/ 873 h 954"/>
                <a:gd name="T26" fmla="*/ 85 w 214"/>
                <a:gd name="T27" fmla="*/ 854 h 954"/>
                <a:gd name="T28" fmla="*/ 55 w 214"/>
                <a:gd name="T29" fmla="*/ 810 h 954"/>
                <a:gd name="T30" fmla="*/ 73 w 214"/>
                <a:gd name="T31" fmla="*/ 814 h 954"/>
                <a:gd name="T32" fmla="*/ 94 w 214"/>
                <a:gd name="T33" fmla="*/ 796 h 954"/>
                <a:gd name="T34" fmla="*/ 93 w 214"/>
                <a:gd name="T35" fmla="*/ 794 h 954"/>
                <a:gd name="T36" fmla="*/ 55 w 214"/>
                <a:gd name="T37" fmla="*/ 773 h 954"/>
                <a:gd name="T38" fmla="*/ 40 w 214"/>
                <a:gd name="T39" fmla="*/ 716 h 954"/>
                <a:gd name="T40" fmla="*/ 82 w 214"/>
                <a:gd name="T41" fmla="*/ 757 h 954"/>
                <a:gd name="T42" fmla="*/ 66 w 214"/>
                <a:gd name="T43" fmla="*/ 675 h 954"/>
                <a:gd name="T44" fmla="*/ 87 w 214"/>
                <a:gd name="T45" fmla="*/ 714 h 954"/>
                <a:gd name="T46" fmla="*/ 93 w 214"/>
                <a:gd name="T47" fmla="*/ 671 h 954"/>
                <a:gd name="T48" fmla="*/ 66 w 214"/>
                <a:gd name="T49" fmla="*/ 608 h 954"/>
                <a:gd name="T50" fmla="*/ 78 w 214"/>
                <a:gd name="T51" fmla="*/ 558 h 954"/>
                <a:gd name="T52" fmla="*/ 106 w 214"/>
                <a:gd name="T53" fmla="*/ 600 h 954"/>
                <a:gd name="T54" fmla="*/ 132 w 214"/>
                <a:gd name="T55" fmla="*/ 580 h 954"/>
                <a:gd name="T56" fmla="*/ 78 w 214"/>
                <a:gd name="T57" fmla="*/ 519 h 954"/>
                <a:gd name="T58" fmla="*/ 93 w 214"/>
                <a:gd name="T59" fmla="*/ 491 h 954"/>
                <a:gd name="T60" fmla="*/ 140 w 214"/>
                <a:gd name="T61" fmla="*/ 510 h 954"/>
                <a:gd name="T62" fmla="*/ 143 w 214"/>
                <a:gd name="T63" fmla="*/ 504 h 954"/>
                <a:gd name="T64" fmla="*/ 94 w 214"/>
                <a:gd name="T65" fmla="*/ 448 h 954"/>
                <a:gd name="T66" fmla="*/ 143 w 214"/>
                <a:gd name="T67" fmla="*/ 295 h 954"/>
                <a:gd name="T68" fmla="*/ 212 w 214"/>
                <a:gd name="T69" fmla="*/ 153 h 954"/>
                <a:gd name="T70" fmla="*/ 214 w 214"/>
                <a:gd name="T7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4" h="954">
                  <a:moveTo>
                    <a:pt x="214" y="0"/>
                  </a:move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lnTo>
                    <a:pt x="91" y="933"/>
                  </a:lnTo>
                  <a:cubicBezTo>
                    <a:pt x="91" y="933"/>
                    <a:pt x="93" y="926"/>
                    <a:pt x="93" y="919"/>
                  </a:cubicBezTo>
                  <a:cubicBezTo>
                    <a:pt x="72" y="906"/>
                    <a:pt x="54" y="893"/>
                    <a:pt x="62" y="887"/>
                  </a:cubicBezTo>
                  <a:cubicBezTo>
                    <a:pt x="66" y="884"/>
                    <a:pt x="71" y="880"/>
                    <a:pt x="76" y="875"/>
                  </a:cubicBezTo>
                  <a:cubicBezTo>
                    <a:pt x="75" y="874"/>
                    <a:pt x="75" y="873"/>
                    <a:pt x="75" y="873"/>
                  </a:cubicBezTo>
                  <a:cubicBezTo>
                    <a:pt x="75" y="873"/>
                    <a:pt x="83" y="864"/>
                    <a:pt x="85" y="854"/>
                  </a:cubicBezTo>
                  <a:cubicBezTo>
                    <a:pt x="29" y="866"/>
                    <a:pt x="55" y="810"/>
                    <a:pt x="55" y="810"/>
                  </a:cubicBezTo>
                  <a:cubicBezTo>
                    <a:pt x="58" y="811"/>
                    <a:pt x="65" y="813"/>
                    <a:pt x="73" y="814"/>
                  </a:cubicBezTo>
                  <a:lnTo>
                    <a:pt x="94" y="796"/>
                  </a:lnTo>
                  <a:cubicBezTo>
                    <a:pt x="94" y="796"/>
                    <a:pt x="93" y="795"/>
                    <a:pt x="93" y="794"/>
                  </a:cubicBezTo>
                  <a:cubicBezTo>
                    <a:pt x="78" y="788"/>
                    <a:pt x="62" y="781"/>
                    <a:pt x="55" y="773"/>
                  </a:cubicBezTo>
                  <a:cubicBezTo>
                    <a:pt x="39" y="757"/>
                    <a:pt x="40" y="716"/>
                    <a:pt x="40" y="716"/>
                  </a:cubicBezTo>
                  <a:cubicBezTo>
                    <a:pt x="49" y="739"/>
                    <a:pt x="82" y="757"/>
                    <a:pt x="82" y="757"/>
                  </a:cubicBezTo>
                  <a:lnTo>
                    <a:pt x="66" y="675"/>
                  </a:lnTo>
                  <a:lnTo>
                    <a:pt x="87" y="714"/>
                  </a:lnTo>
                  <a:cubicBezTo>
                    <a:pt x="90" y="696"/>
                    <a:pt x="92" y="677"/>
                    <a:pt x="93" y="671"/>
                  </a:cubicBezTo>
                  <a:cubicBezTo>
                    <a:pt x="81" y="645"/>
                    <a:pt x="69" y="618"/>
                    <a:pt x="66" y="608"/>
                  </a:cubicBezTo>
                  <a:cubicBezTo>
                    <a:pt x="62" y="588"/>
                    <a:pt x="78" y="558"/>
                    <a:pt x="78" y="558"/>
                  </a:cubicBezTo>
                  <a:cubicBezTo>
                    <a:pt x="85" y="576"/>
                    <a:pt x="96" y="590"/>
                    <a:pt x="106" y="600"/>
                  </a:cubicBezTo>
                  <a:lnTo>
                    <a:pt x="132" y="580"/>
                  </a:lnTo>
                  <a:lnTo>
                    <a:pt x="78" y="519"/>
                  </a:lnTo>
                  <a:lnTo>
                    <a:pt x="93" y="491"/>
                  </a:lnTo>
                  <a:cubicBezTo>
                    <a:pt x="102" y="488"/>
                    <a:pt x="125" y="500"/>
                    <a:pt x="140" y="510"/>
                  </a:cubicBezTo>
                  <a:lnTo>
                    <a:pt x="143" y="504"/>
                  </a:lnTo>
                  <a:lnTo>
                    <a:pt x="94" y="448"/>
                  </a:lnTo>
                  <a:cubicBezTo>
                    <a:pt x="85" y="416"/>
                    <a:pt x="133" y="318"/>
                    <a:pt x="143" y="295"/>
                  </a:cubicBezTo>
                  <a:cubicBezTo>
                    <a:pt x="149" y="282"/>
                    <a:pt x="183" y="213"/>
                    <a:pt x="212" y="153"/>
                  </a:cubicBezTo>
                  <a:cubicBezTo>
                    <a:pt x="203" y="125"/>
                    <a:pt x="214" y="0"/>
                    <a:pt x="214" y="0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9"/>
            <p:cNvSpPr/>
            <p:nvPr/>
          </p:nvSpPr>
          <p:spPr bwMode="auto">
            <a:xfrm>
              <a:off x="10394951" y="2676525"/>
              <a:ext cx="438150" cy="1462087"/>
            </a:xfrm>
            <a:custGeom>
              <a:avLst/>
              <a:gdLst>
                <a:gd name="T0" fmla="*/ 35 w 304"/>
                <a:gd name="T1" fmla="*/ 865 h 1016"/>
                <a:gd name="T2" fmla="*/ 61 w 304"/>
                <a:gd name="T3" fmla="*/ 1016 h 1016"/>
                <a:gd name="T4" fmla="*/ 121 w 304"/>
                <a:gd name="T5" fmla="*/ 1016 h 1016"/>
                <a:gd name="T6" fmla="*/ 164 w 304"/>
                <a:gd name="T7" fmla="*/ 988 h 1016"/>
                <a:gd name="T8" fmla="*/ 164 w 304"/>
                <a:gd name="T9" fmla="*/ 915 h 1016"/>
                <a:gd name="T10" fmla="*/ 147 w 304"/>
                <a:gd name="T11" fmla="*/ 856 h 1016"/>
                <a:gd name="T12" fmla="*/ 147 w 304"/>
                <a:gd name="T13" fmla="*/ 755 h 1016"/>
                <a:gd name="T14" fmla="*/ 160 w 304"/>
                <a:gd name="T15" fmla="*/ 587 h 1016"/>
                <a:gd name="T16" fmla="*/ 184 w 304"/>
                <a:gd name="T17" fmla="*/ 495 h 1016"/>
                <a:gd name="T18" fmla="*/ 184 w 304"/>
                <a:gd name="T19" fmla="*/ 385 h 1016"/>
                <a:gd name="T20" fmla="*/ 226 w 304"/>
                <a:gd name="T21" fmla="*/ 291 h 1016"/>
                <a:gd name="T22" fmla="*/ 283 w 304"/>
                <a:gd name="T23" fmla="*/ 108 h 1016"/>
                <a:gd name="T24" fmla="*/ 304 w 304"/>
                <a:gd name="T25" fmla="*/ 25 h 1016"/>
                <a:gd name="T26" fmla="*/ 177 w 304"/>
                <a:gd name="T27" fmla="*/ 5 h 1016"/>
                <a:gd name="T28" fmla="*/ 50 w 304"/>
                <a:gd name="T29" fmla="*/ 5 h 1016"/>
                <a:gd name="T30" fmla="*/ 13 w 304"/>
                <a:gd name="T31" fmla="*/ 162 h 1016"/>
                <a:gd name="T32" fmla="*/ 26 w 304"/>
                <a:gd name="T33" fmla="*/ 282 h 1016"/>
                <a:gd name="T34" fmla="*/ 30 w 304"/>
                <a:gd name="T35" fmla="*/ 346 h 1016"/>
                <a:gd name="T36" fmla="*/ 39 w 304"/>
                <a:gd name="T37" fmla="*/ 449 h 1016"/>
                <a:gd name="T38" fmla="*/ 12 w 304"/>
                <a:gd name="T39" fmla="*/ 521 h 1016"/>
                <a:gd name="T40" fmla="*/ 10 w 304"/>
                <a:gd name="T41" fmla="*/ 737 h 1016"/>
                <a:gd name="T42" fmla="*/ 35 w 304"/>
                <a:gd name="T43" fmla="*/ 86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4" h="1016">
                  <a:moveTo>
                    <a:pt x="35" y="865"/>
                  </a:moveTo>
                  <a:cubicBezTo>
                    <a:pt x="35" y="865"/>
                    <a:pt x="17" y="989"/>
                    <a:pt x="61" y="1016"/>
                  </a:cubicBezTo>
                  <a:lnTo>
                    <a:pt x="121" y="1016"/>
                  </a:lnTo>
                  <a:lnTo>
                    <a:pt x="164" y="988"/>
                  </a:lnTo>
                  <a:cubicBezTo>
                    <a:pt x="164" y="988"/>
                    <a:pt x="183" y="937"/>
                    <a:pt x="164" y="915"/>
                  </a:cubicBezTo>
                  <a:cubicBezTo>
                    <a:pt x="145" y="893"/>
                    <a:pt x="147" y="856"/>
                    <a:pt x="147" y="856"/>
                  </a:cubicBezTo>
                  <a:lnTo>
                    <a:pt x="147" y="755"/>
                  </a:lnTo>
                  <a:cubicBezTo>
                    <a:pt x="147" y="755"/>
                    <a:pt x="145" y="645"/>
                    <a:pt x="160" y="587"/>
                  </a:cubicBezTo>
                  <a:cubicBezTo>
                    <a:pt x="175" y="530"/>
                    <a:pt x="184" y="495"/>
                    <a:pt x="184" y="495"/>
                  </a:cubicBezTo>
                  <a:cubicBezTo>
                    <a:pt x="184" y="495"/>
                    <a:pt x="180" y="398"/>
                    <a:pt x="184" y="385"/>
                  </a:cubicBezTo>
                  <a:cubicBezTo>
                    <a:pt x="189" y="372"/>
                    <a:pt x="226" y="302"/>
                    <a:pt x="226" y="291"/>
                  </a:cubicBezTo>
                  <a:cubicBezTo>
                    <a:pt x="226" y="280"/>
                    <a:pt x="274" y="119"/>
                    <a:pt x="283" y="108"/>
                  </a:cubicBezTo>
                  <a:cubicBezTo>
                    <a:pt x="292" y="97"/>
                    <a:pt x="304" y="25"/>
                    <a:pt x="304" y="25"/>
                  </a:cubicBezTo>
                  <a:cubicBezTo>
                    <a:pt x="304" y="25"/>
                    <a:pt x="185" y="9"/>
                    <a:pt x="177" y="5"/>
                  </a:cubicBezTo>
                  <a:cubicBezTo>
                    <a:pt x="169" y="0"/>
                    <a:pt x="50" y="5"/>
                    <a:pt x="50" y="5"/>
                  </a:cubicBezTo>
                  <a:cubicBezTo>
                    <a:pt x="50" y="5"/>
                    <a:pt x="6" y="135"/>
                    <a:pt x="13" y="162"/>
                  </a:cubicBezTo>
                  <a:cubicBezTo>
                    <a:pt x="19" y="189"/>
                    <a:pt x="33" y="264"/>
                    <a:pt x="26" y="282"/>
                  </a:cubicBezTo>
                  <a:cubicBezTo>
                    <a:pt x="19" y="299"/>
                    <a:pt x="30" y="346"/>
                    <a:pt x="30" y="346"/>
                  </a:cubicBezTo>
                  <a:cubicBezTo>
                    <a:pt x="30" y="346"/>
                    <a:pt x="37" y="436"/>
                    <a:pt x="39" y="449"/>
                  </a:cubicBezTo>
                  <a:cubicBezTo>
                    <a:pt x="41" y="462"/>
                    <a:pt x="0" y="497"/>
                    <a:pt x="12" y="521"/>
                  </a:cubicBezTo>
                  <a:cubicBezTo>
                    <a:pt x="24" y="546"/>
                    <a:pt x="3" y="719"/>
                    <a:pt x="10" y="737"/>
                  </a:cubicBezTo>
                  <a:cubicBezTo>
                    <a:pt x="17" y="755"/>
                    <a:pt x="35" y="865"/>
                    <a:pt x="35" y="86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0"/>
            <p:cNvSpPr/>
            <p:nvPr/>
          </p:nvSpPr>
          <p:spPr bwMode="auto">
            <a:xfrm>
              <a:off x="10396538" y="3327400"/>
              <a:ext cx="238125" cy="811212"/>
            </a:xfrm>
            <a:custGeom>
              <a:avLst/>
              <a:gdLst>
                <a:gd name="T0" fmla="*/ 165 w 165"/>
                <a:gd name="T1" fmla="*/ 57 h 564"/>
                <a:gd name="T2" fmla="*/ 38 w 165"/>
                <a:gd name="T3" fmla="*/ 0 h 564"/>
                <a:gd name="T4" fmla="*/ 11 w 165"/>
                <a:gd name="T5" fmla="*/ 69 h 564"/>
                <a:gd name="T6" fmla="*/ 8 w 165"/>
                <a:gd name="T7" fmla="*/ 279 h 564"/>
                <a:gd name="T8" fmla="*/ 8 w 165"/>
                <a:gd name="T9" fmla="*/ 281 h 564"/>
                <a:gd name="T10" fmla="*/ 8 w 165"/>
                <a:gd name="T11" fmla="*/ 282 h 564"/>
                <a:gd name="T12" fmla="*/ 8 w 165"/>
                <a:gd name="T13" fmla="*/ 283 h 564"/>
                <a:gd name="T14" fmla="*/ 9 w 165"/>
                <a:gd name="T15" fmla="*/ 285 h 564"/>
                <a:gd name="T16" fmla="*/ 34 w 165"/>
                <a:gd name="T17" fmla="*/ 413 h 564"/>
                <a:gd name="T18" fmla="*/ 56 w 165"/>
                <a:gd name="T19" fmla="*/ 561 h 564"/>
                <a:gd name="T20" fmla="*/ 57 w 165"/>
                <a:gd name="T21" fmla="*/ 560 h 564"/>
                <a:gd name="T22" fmla="*/ 60 w 165"/>
                <a:gd name="T23" fmla="*/ 564 h 564"/>
                <a:gd name="T24" fmla="*/ 120 w 165"/>
                <a:gd name="T25" fmla="*/ 564 h 564"/>
                <a:gd name="T26" fmla="*/ 159 w 165"/>
                <a:gd name="T27" fmla="*/ 539 h 564"/>
                <a:gd name="T28" fmla="*/ 138 w 165"/>
                <a:gd name="T29" fmla="*/ 504 h 564"/>
                <a:gd name="T30" fmla="*/ 74 w 165"/>
                <a:gd name="T31" fmla="*/ 504 h 564"/>
                <a:gd name="T32" fmla="*/ 163 w 165"/>
                <a:gd name="T33" fmla="*/ 463 h 564"/>
                <a:gd name="T34" fmla="*/ 50 w 165"/>
                <a:gd name="T35" fmla="*/ 479 h 564"/>
                <a:gd name="T36" fmla="*/ 51 w 165"/>
                <a:gd name="T37" fmla="*/ 414 h 564"/>
                <a:gd name="T38" fmla="*/ 93 w 165"/>
                <a:gd name="T39" fmla="*/ 440 h 564"/>
                <a:gd name="T40" fmla="*/ 53 w 165"/>
                <a:gd name="T41" fmla="*/ 371 h 564"/>
                <a:gd name="T42" fmla="*/ 93 w 165"/>
                <a:gd name="T43" fmla="*/ 380 h 564"/>
                <a:gd name="T44" fmla="*/ 51 w 165"/>
                <a:gd name="T45" fmla="*/ 339 h 564"/>
                <a:gd name="T46" fmla="*/ 93 w 165"/>
                <a:gd name="T47" fmla="*/ 296 h 564"/>
                <a:gd name="T48" fmla="*/ 79 w 165"/>
                <a:gd name="T49" fmla="*/ 243 h 564"/>
                <a:gd name="T50" fmla="*/ 40 w 165"/>
                <a:gd name="T51" fmla="*/ 234 h 564"/>
                <a:gd name="T52" fmla="*/ 42 w 165"/>
                <a:gd name="T53" fmla="*/ 225 h 564"/>
                <a:gd name="T54" fmla="*/ 93 w 165"/>
                <a:gd name="T55" fmla="*/ 154 h 564"/>
                <a:gd name="T56" fmla="*/ 37 w 165"/>
                <a:gd name="T57" fmla="*/ 154 h 564"/>
                <a:gd name="T58" fmla="*/ 108 w 165"/>
                <a:gd name="T59" fmla="*/ 110 h 564"/>
                <a:gd name="T60" fmla="*/ 90 w 165"/>
                <a:gd name="T61" fmla="*/ 99 h 564"/>
                <a:gd name="T62" fmla="*/ 37 w 165"/>
                <a:gd name="T63" fmla="*/ 90 h 564"/>
                <a:gd name="T64" fmla="*/ 74 w 165"/>
                <a:gd name="T65" fmla="*/ 81 h 564"/>
                <a:gd name="T66" fmla="*/ 40 w 165"/>
                <a:gd name="T67" fmla="*/ 57 h 564"/>
                <a:gd name="T68" fmla="*/ 165 w 165"/>
                <a:gd name="T69" fmla="*/ 5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564">
                  <a:moveTo>
                    <a:pt x="165" y="57"/>
                  </a:moveTo>
                  <a:cubicBezTo>
                    <a:pt x="148" y="40"/>
                    <a:pt x="82" y="15"/>
                    <a:pt x="38" y="0"/>
                  </a:cubicBezTo>
                  <a:cubicBezTo>
                    <a:pt x="34" y="15"/>
                    <a:pt x="0" y="47"/>
                    <a:pt x="11" y="69"/>
                  </a:cubicBezTo>
                  <a:cubicBezTo>
                    <a:pt x="22" y="92"/>
                    <a:pt x="5" y="243"/>
                    <a:pt x="8" y="279"/>
                  </a:cubicBezTo>
                  <a:cubicBezTo>
                    <a:pt x="8" y="279"/>
                    <a:pt x="8" y="280"/>
                    <a:pt x="8" y="281"/>
                  </a:cubicBezTo>
                  <a:cubicBezTo>
                    <a:pt x="8" y="281"/>
                    <a:pt x="8" y="282"/>
                    <a:pt x="8" y="282"/>
                  </a:cubicBezTo>
                  <a:cubicBezTo>
                    <a:pt x="8" y="283"/>
                    <a:pt x="8" y="283"/>
                    <a:pt x="8" y="283"/>
                  </a:cubicBezTo>
                  <a:cubicBezTo>
                    <a:pt x="9" y="284"/>
                    <a:pt x="9" y="284"/>
                    <a:pt x="9" y="285"/>
                  </a:cubicBezTo>
                  <a:cubicBezTo>
                    <a:pt x="16" y="303"/>
                    <a:pt x="34" y="413"/>
                    <a:pt x="34" y="413"/>
                  </a:cubicBezTo>
                  <a:cubicBezTo>
                    <a:pt x="34" y="413"/>
                    <a:pt x="17" y="530"/>
                    <a:pt x="56" y="561"/>
                  </a:cubicBezTo>
                  <a:lnTo>
                    <a:pt x="57" y="560"/>
                  </a:lnTo>
                  <a:cubicBezTo>
                    <a:pt x="58" y="561"/>
                    <a:pt x="59" y="563"/>
                    <a:pt x="60" y="564"/>
                  </a:cubicBezTo>
                  <a:lnTo>
                    <a:pt x="120" y="564"/>
                  </a:lnTo>
                  <a:lnTo>
                    <a:pt x="159" y="539"/>
                  </a:lnTo>
                  <a:cubicBezTo>
                    <a:pt x="148" y="521"/>
                    <a:pt x="138" y="504"/>
                    <a:pt x="138" y="504"/>
                  </a:cubicBezTo>
                  <a:lnTo>
                    <a:pt x="74" y="504"/>
                  </a:lnTo>
                  <a:cubicBezTo>
                    <a:pt x="79" y="471"/>
                    <a:pt x="163" y="463"/>
                    <a:pt x="163" y="463"/>
                  </a:cubicBezTo>
                  <a:cubicBezTo>
                    <a:pt x="150" y="443"/>
                    <a:pt x="81" y="467"/>
                    <a:pt x="50" y="479"/>
                  </a:cubicBezTo>
                  <a:cubicBezTo>
                    <a:pt x="41" y="463"/>
                    <a:pt x="48" y="429"/>
                    <a:pt x="51" y="414"/>
                  </a:cubicBezTo>
                  <a:cubicBezTo>
                    <a:pt x="71" y="417"/>
                    <a:pt x="93" y="440"/>
                    <a:pt x="93" y="440"/>
                  </a:cubicBezTo>
                  <a:lnTo>
                    <a:pt x="53" y="371"/>
                  </a:lnTo>
                  <a:cubicBezTo>
                    <a:pt x="49" y="357"/>
                    <a:pt x="93" y="380"/>
                    <a:pt x="93" y="380"/>
                  </a:cubicBezTo>
                  <a:lnTo>
                    <a:pt x="51" y="339"/>
                  </a:lnTo>
                  <a:cubicBezTo>
                    <a:pt x="51" y="339"/>
                    <a:pt x="76" y="325"/>
                    <a:pt x="93" y="296"/>
                  </a:cubicBezTo>
                  <a:cubicBezTo>
                    <a:pt x="110" y="266"/>
                    <a:pt x="79" y="243"/>
                    <a:pt x="79" y="243"/>
                  </a:cubicBezTo>
                  <a:cubicBezTo>
                    <a:pt x="79" y="243"/>
                    <a:pt x="30" y="277"/>
                    <a:pt x="40" y="234"/>
                  </a:cubicBezTo>
                  <a:cubicBezTo>
                    <a:pt x="40" y="231"/>
                    <a:pt x="41" y="228"/>
                    <a:pt x="42" y="225"/>
                  </a:cubicBezTo>
                  <a:cubicBezTo>
                    <a:pt x="54" y="186"/>
                    <a:pt x="93" y="154"/>
                    <a:pt x="93" y="154"/>
                  </a:cubicBezTo>
                  <a:lnTo>
                    <a:pt x="37" y="154"/>
                  </a:lnTo>
                  <a:cubicBezTo>
                    <a:pt x="49" y="122"/>
                    <a:pt x="124" y="129"/>
                    <a:pt x="108" y="110"/>
                  </a:cubicBezTo>
                  <a:cubicBezTo>
                    <a:pt x="104" y="106"/>
                    <a:pt x="98" y="102"/>
                    <a:pt x="90" y="99"/>
                  </a:cubicBezTo>
                  <a:cubicBezTo>
                    <a:pt x="68" y="91"/>
                    <a:pt x="37" y="90"/>
                    <a:pt x="37" y="90"/>
                  </a:cubicBezTo>
                  <a:lnTo>
                    <a:pt x="74" y="81"/>
                  </a:lnTo>
                  <a:lnTo>
                    <a:pt x="40" y="57"/>
                  </a:lnTo>
                  <a:cubicBezTo>
                    <a:pt x="68" y="45"/>
                    <a:pt x="165" y="57"/>
                    <a:pt x="165" y="57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1"/>
            <p:cNvSpPr/>
            <p:nvPr/>
          </p:nvSpPr>
          <p:spPr bwMode="auto">
            <a:xfrm>
              <a:off x="10380663" y="2678113"/>
              <a:ext cx="452438" cy="608012"/>
            </a:xfrm>
            <a:custGeom>
              <a:avLst/>
              <a:gdLst>
                <a:gd name="T0" fmla="*/ 187 w 314"/>
                <a:gd name="T1" fmla="*/ 4 h 422"/>
                <a:gd name="T2" fmla="*/ 60 w 314"/>
                <a:gd name="T3" fmla="*/ 4 h 422"/>
                <a:gd name="T4" fmla="*/ 7 w 314"/>
                <a:gd name="T5" fmla="*/ 146 h 422"/>
                <a:gd name="T6" fmla="*/ 9 w 314"/>
                <a:gd name="T7" fmla="*/ 267 h 422"/>
                <a:gd name="T8" fmla="*/ 18 w 314"/>
                <a:gd name="T9" fmla="*/ 349 h 422"/>
                <a:gd name="T10" fmla="*/ 46 w 314"/>
                <a:gd name="T11" fmla="*/ 422 h 422"/>
                <a:gd name="T12" fmla="*/ 104 w 314"/>
                <a:gd name="T13" fmla="*/ 337 h 422"/>
                <a:gd name="T14" fmla="*/ 62 w 314"/>
                <a:gd name="T15" fmla="*/ 353 h 422"/>
                <a:gd name="T16" fmla="*/ 89 w 314"/>
                <a:gd name="T17" fmla="*/ 209 h 422"/>
                <a:gd name="T18" fmla="*/ 104 w 314"/>
                <a:gd name="T19" fmla="*/ 99 h 422"/>
                <a:gd name="T20" fmla="*/ 236 w 314"/>
                <a:gd name="T21" fmla="*/ 99 h 422"/>
                <a:gd name="T22" fmla="*/ 288 w 314"/>
                <a:gd name="T23" fmla="*/ 119 h 422"/>
                <a:gd name="T24" fmla="*/ 293 w 314"/>
                <a:gd name="T25" fmla="*/ 107 h 422"/>
                <a:gd name="T26" fmla="*/ 314 w 314"/>
                <a:gd name="T27" fmla="*/ 24 h 422"/>
                <a:gd name="T28" fmla="*/ 187 w 314"/>
                <a:gd name="T29" fmla="*/ 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422">
                  <a:moveTo>
                    <a:pt x="187" y="4"/>
                  </a:moveTo>
                  <a:cubicBezTo>
                    <a:pt x="179" y="0"/>
                    <a:pt x="60" y="4"/>
                    <a:pt x="60" y="4"/>
                  </a:cubicBezTo>
                  <a:cubicBezTo>
                    <a:pt x="60" y="4"/>
                    <a:pt x="0" y="119"/>
                    <a:pt x="7" y="146"/>
                  </a:cubicBezTo>
                  <a:cubicBezTo>
                    <a:pt x="13" y="173"/>
                    <a:pt x="15" y="250"/>
                    <a:pt x="9" y="267"/>
                  </a:cubicBezTo>
                  <a:cubicBezTo>
                    <a:pt x="2" y="285"/>
                    <a:pt x="18" y="349"/>
                    <a:pt x="18" y="349"/>
                  </a:cubicBezTo>
                  <a:cubicBezTo>
                    <a:pt x="18" y="349"/>
                    <a:pt x="44" y="391"/>
                    <a:pt x="46" y="422"/>
                  </a:cubicBezTo>
                  <a:cubicBezTo>
                    <a:pt x="79" y="388"/>
                    <a:pt x="104" y="337"/>
                    <a:pt x="104" y="337"/>
                  </a:cubicBezTo>
                  <a:cubicBezTo>
                    <a:pt x="91" y="346"/>
                    <a:pt x="62" y="353"/>
                    <a:pt x="62" y="353"/>
                  </a:cubicBezTo>
                  <a:cubicBezTo>
                    <a:pt x="65" y="321"/>
                    <a:pt x="89" y="209"/>
                    <a:pt x="89" y="209"/>
                  </a:cubicBezTo>
                  <a:cubicBezTo>
                    <a:pt x="89" y="209"/>
                    <a:pt x="202" y="129"/>
                    <a:pt x="104" y="99"/>
                  </a:cubicBezTo>
                  <a:cubicBezTo>
                    <a:pt x="114" y="60"/>
                    <a:pt x="236" y="99"/>
                    <a:pt x="236" y="99"/>
                  </a:cubicBezTo>
                  <a:lnTo>
                    <a:pt x="288" y="119"/>
                  </a:lnTo>
                  <a:cubicBezTo>
                    <a:pt x="290" y="113"/>
                    <a:pt x="292" y="109"/>
                    <a:pt x="293" y="107"/>
                  </a:cubicBezTo>
                  <a:cubicBezTo>
                    <a:pt x="302" y="96"/>
                    <a:pt x="314" y="24"/>
                    <a:pt x="314" y="24"/>
                  </a:cubicBezTo>
                  <a:cubicBezTo>
                    <a:pt x="314" y="24"/>
                    <a:pt x="195" y="8"/>
                    <a:pt x="18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531476" y="2614613"/>
              <a:ext cx="339725" cy="120650"/>
            </a:xfrm>
            <a:custGeom>
              <a:avLst/>
              <a:gdLst>
                <a:gd name="T0" fmla="*/ 0 w 236"/>
                <a:gd name="T1" fmla="*/ 39 h 83"/>
                <a:gd name="T2" fmla="*/ 191 w 236"/>
                <a:gd name="T3" fmla="*/ 81 h 83"/>
                <a:gd name="T4" fmla="*/ 236 w 236"/>
                <a:gd name="T5" fmla="*/ 61 h 83"/>
                <a:gd name="T6" fmla="*/ 230 w 236"/>
                <a:gd name="T7" fmla="*/ 17 h 83"/>
                <a:gd name="T8" fmla="*/ 9 w 236"/>
                <a:gd name="T9" fmla="*/ 0 h 83"/>
                <a:gd name="T10" fmla="*/ 0 w 236"/>
                <a:gd name="T11" fmla="*/ 3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83">
                  <a:moveTo>
                    <a:pt x="0" y="39"/>
                  </a:moveTo>
                  <a:cubicBezTo>
                    <a:pt x="0" y="39"/>
                    <a:pt x="136" y="83"/>
                    <a:pt x="191" y="81"/>
                  </a:cubicBezTo>
                  <a:lnTo>
                    <a:pt x="236" y="61"/>
                  </a:lnTo>
                  <a:lnTo>
                    <a:pt x="230" y="17"/>
                  </a:lnTo>
                  <a:lnTo>
                    <a:pt x="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2 w 215"/>
                <a:gd name="T1" fmla="*/ 534 h 596"/>
                <a:gd name="T2" fmla="*/ 71 w 215"/>
                <a:gd name="T3" fmla="*/ 586 h 596"/>
                <a:gd name="T4" fmla="*/ 215 w 215"/>
                <a:gd name="T5" fmla="*/ 576 h 596"/>
                <a:gd name="T6" fmla="*/ 193 w 215"/>
                <a:gd name="T7" fmla="*/ 388 h 596"/>
                <a:gd name="T8" fmla="*/ 204 w 215"/>
                <a:gd name="T9" fmla="*/ 267 h 596"/>
                <a:gd name="T10" fmla="*/ 149 w 215"/>
                <a:gd name="T11" fmla="*/ 111 h 596"/>
                <a:gd name="T12" fmla="*/ 141 w 215"/>
                <a:gd name="T13" fmla="*/ 32 h 596"/>
                <a:gd name="T14" fmla="*/ 123 w 215"/>
                <a:gd name="T15" fmla="*/ 79 h 596"/>
                <a:gd name="T16" fmla="*/ 25 w 215"/>
                <a:gd name="T17" fmla="*/ 0 h 596"/>
                <a:gd name="T18" fmla="*/ 2 w 215"/>
                <a:gd name="T19" fmla="*/ 28 h 596"/>
                <a:gd name="T20" fmla="*/ 2 w 215"/>
                <a:gd name="T21" fmla="*/ 5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596">
                  <a:moveTo>
                    <a:pt x="2" y="534"/>
                  </a:move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193" y="388"/>
                  </a:lnTo>
                  <a:cubicBezTo>
                    <a:pt x="193" y="388"/>
                    <a:pt x="208" y="305"/>
                    <a:pt x="204" y="267"/>
                  </a:cubicBezTo>
                  <a:cubicBezTo>
                    <a:pt x="200" y="228"/>
                    <a:pt x="149" y="111"/>
                    <a:pt x="149" y="111"/>
                  </a:cubicBezTo>
                  <a:cubicBezTo>
                    <a:pt x="149" y="111"/>
                    <a:pt x="161" y="54"/>
                    <a:pt x="141" y="32"/>
                  </a:cubicBezTo>
                  <a:lnTo>
                    <a:pt x="123" y="79"/>
                  </a:lnTo>
                  <a:cubicBezTo>
                    <a:pt x="123" y="79"/>
                    <a:pt x="103" y="79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lose/>
                </a:path>
              </a:pathLst>
            </a:custGeom>
            <a:solidFill>
              <a:srgbClr val="D8D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149 w 215"/>
                <a:gd name="T1" fmla="*/ 578 h 596"/>
                <a:gd name="T2" fmla="*/ 39 w 215"/>
                <a:gd name="T3" fmla="*/ 509 h 596"/>
                <a:gd name="T4" fmla="*/ 45 w 215"/>
                <a:gd name="T5" fmla="*/ 470 h 596"/>
                <a:gd name="T6" fmla="*/ 149 w 215"/>
                <a:gd name="T7" fmla="*/ 530 h 596"/>
                <a:gd name="T8" fmla="*/ 47 w 215"/>
                <a:gd name="T9" fmla="*/ 372 h 596"/>
                <a:gd name="T10" fmla="*/ 32 w 215"/>
                <a:gd name="T11" fmla="*/ 79 h 596"/>
                <a:gd name="T12" fmla="*/ 78 w 215"/>
                <a:gd name="T13" fmla="*/ 121 h 596"/>
                <a:gd name="T14" fmla="*/ 47 w 215"/>
                <a:gd name="T15" fmla="*/ 69 h 596"/>
                <a:gd name="T16" fmla="*/ 96 w 215"/>
                <a:gd name="T17" fmla="*/ 63 h 596"/>
                <a:gd name="T18" fmla="*/ 25 w 215"/>
                <a:gd name="T19" fmla="*/ 0 h 596"/>
                <a:gd name="T20" fmla="*/ 2 w 215"/>
                <a:gd name="T21" fmla="*/ 28 h 596"/>
                <a:gd name="T22" fmla="*/ 2 w 215"/>
                <a:gd name="T23" fmla="*/ 534 h 596"/>
                <a:gd name="T24" fmla="*/ 71 w 215"/>
                <a:gd name="T25" fmla="*/ 586 h 596"/>
                <a:gd name="T26" fmla="*/ 215 w 215"/>
                <a:gd name="T27" fmla="*/ 576 h 596"/>
                <a:gd name="T28" fmla="*/ 215 w 215"/>
                <a:gd name="T29" fmla="*/ 575 h 596"/>
                <a:gd name="T30" fmla="*/ 149 w 215"/>
                <a:gd name="T31" fmla="*/ 57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596">
                  <a:moveTo>
                    <a:pt x="149" y="578"/>
                  </a:moveTo>
                  <a:cubicBezTo>
                    <a:pt x="66" y="574"/>
                    <a:pt x="39" y="509"/>
                    <a:pt x="39" y="509"/>
                  </a:cubicBezTo>
                  <a:cubicBezTo>
                    <a:pt x="39" y="509"/>
                    <a:pt x="17" y="470"/>
                    <a:pt x="45" y="470"/>
                  </a:cubicBezTo>
                  <a:cubicBezTo>
                    <a:pt x="73" y="471"/>
                    <a:pt x="149" y="530"/>
                    <a:pt x="149" y="530"/>
                  </a:cubicBezTo>
                  <a:cubicBezTo>
                    <a:pt x="130" y="485"/>
                    <a:pt x="83" y="428"/>
                    <a:pt x="47" y="372"/>
                  </a:cubicBezTo>
                  <a:cubicBezTo>
                    <a:pt x="11" y="315"/>
                    <a:pt x="32" y="79"/>
                    <a:pt x="32" y="79"/>
                  </a:cubicBezTo>
                  <a:lnTo>
                    <a:pt x="78" y="121"/>
                  </a:lnTo>
                  <a:lnTo>
                    <a:pt x="47" y="69"/>
                  </a:lnTo>
                  <a:cubicBezTo>
                    <a:pt x="72" y="84"/>
                    <a:pt x="87" y="77"/>
                    <a:pt x="96" y="63"/>
                  </a:cubicBezTo>
                  <a:cubicBezTo>
                    <a:pt x="80" y="52"/>
                    <a:pt x="58" y="33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215" y="575"/>
                  </a:lnTo>
                  <a:cubicBezTo>
                    <a:pt x="192" y="577"/>
                    <a:pt x="169" y="578"/>
                    <a:pt x="149" y="578"/>
                  </a:cubicBezTo>
                  <a:close/>
                </a:path>
              </a:pathLst>
            </a:custGeom>
            <a:solidFill>
              <a:srgbClr val="AFB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256838" y="1855788"/>
              <a:ext cx="457200" cy="1096962"/>
            </a:xfrm>
            <a:custGeom>
              <a:avLst/>
              <a:gdLst>
                <a:gd name="T0" fmla="*/ 0 w 318"/>
                <a:gd name="T1" fmla="*/ 730 h 763"/>
                <a:gd name="T2" fmla="*/ 116 w 318"/>
                <a:gd name="T3" fmla="*/ 763 h 763"/>
                <a:gd name="T4" fmla="*/ 263 w 318"/>
                <a:gd name="T5" fmla="*/ 490 h 763"/>
                <a:gd name="T6" fmla="*/ 309 w 318"/>
                <a:gd name="T7" fmla="*/ 362 h 763"/>
                <a:gd name="T8" fmla="*/ 203 w 318"/>
                <a:gd name="T9" fmla="*/ 0 h 763"/>
                <a:gd name="T10" fmla="*/ 116 w 318"/>
                <a:gd name="T11" fmla="*/ 48 h 763"/>
                <a:gd name="T12" fmla="*/ 118 w 318"/>
                <a:gd name="T13" fmla="*/ 238 h 763"/>
                <a:gd name="T14" fmla="*/ 0 w 318"/>
                <a:gd name="T15" fmla="*/ 73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63">
                  <a:moveTo>
                    <a:pt x="0" y="730"/>
                  </a:moveTo>
                  <a:lnTo>
                    <a:pt x="116" y="763"/>
                  </a:lnTo>
                  <a:cubicBezTo>
                    <a:pt x="116" y="763"/>
                    <a:pt x="251" y="503"/>
                    <a:pt x="263" y="490"/>
                  </a:cubicBezTo>
                  <a:cubicBezTo>
                    <a:pt x="275" y="476"/>
                    <a:pt x="318" y="439"/>
                    <a:pt x="309" y="362"/>
                  </a:cubicBezTo>
                  <a:cubicBezTo>
                    <a:pt x="301" y="285"/>
                    <a:pt x="292" y="104"/>
                    <a:pt x="203" y="0"/>
                  </a:cubicBezTo>
                  <a:cubicBezTo>
                    <a:pt x="203" y="0"/>
                    <a:pt x="166" y="51"/>
                    <a:pt x="116" y="48"/>
                  </a:cubicBezTo>
                  <a:lnTo>
                    <a:pt x="118" y="238"/>
                  </a:lnTo>
                  <a:cubicBezTo>
                    <a:pt x="118" y="238"/>
                    <a:pt x="92" y="554"/>
                    <a:pt x="0" y="730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0687051" y="1941513"/>
              <a:ext cx="184150" cy="730250"/>
            </a:xfrm>
            <a:custGeom>
              <a:avLst/>
              <a:gdLst>
                <a:gd name="T0" fmla="*/ 68 w 127"/>
                <a:gd name="T1" fmla="*/ 472 h 507"/>
                <a:gd name="T2" fmla="*/ 101 w 127"/>
                <a:gd name="T3" fmla="*/ 507 h 507"/>
                <a:gd name="T4" fmla="*/ 127 w 127"/>
                <a:gd name="T5" fmla="*/ 478 h 507"/>
                <a:gd name="T6" fmla="*/ 98 w 127"/>
                <a:gd name="T7" fmla="*/ 218 h 507"/>
                <a:gd name="T8" fmla="*/ 43 w 127"/>
                <a:gd name="T9" fmla="*/ 53 h 507"/>
                <a:gd name="T10" fmla="*/ 31 w 127"/>
                <a:gd name="T11" fmla="*/ 0 h 507"/>
                <a:gd name="T12" fmla="*/ 0 w 127"/>
                <a:gd name="T13" fmla="*/ 32 h 507"/>
                <a:gd name="T14" fmla="*/ 14 w 127"/>
                <a:gd name="T15" fmla="*/ 59 h 507"/>
                <a:gd name="T16" fmla="*/ 41 w 127"/>
                <a:gd name="T17" fmla="*/ 184 h 507"/>
                <a:gd name="T18" fmla="*/ 68 w 127"/>
                <a:gd name="T19" fmla="*/ 47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507">
                  <a:moveTo>
                    <a:pt x="68" y="472"/>
                  </a:moveTo>
                  <a:lnTo>
                    <a:pt x="101" y="507"/>
                  </a:lnTo>
                  <a:lnTo>
                    <a:pt x="127" y="478"/>
                  </a:lnTo>
                  <a:cubicBezTo>
                    <a:pt x="127" y="478"/>
                    <a:pt x="107" y="272"/>
                    <a:pt x="98" y="218"/>
                  </a:cubicBezTo>
                  <a:cubicBezTo>
                    <a:pt x="88" y="164"/>
                    <a:pt x="43" y="53"/>
                    <a:pt x="43" y="53"/>
                  </a:cubicBezTo>
                  <a:cubicBezTo>
                    <a:pt x="43" y="53"/>
                    <a:pt x="61" y="22"/>
                    <a:pt x="31" y="0"/>
                  </a:cubicBezTo>
                  <a:cubicBezTo>
                    <a:pt x="31" y="0"/>
                    <a:pt x="6" y="5"/>
                    <a:pt x="0" y="32"/>
                  </a:cubicBezTo>
                  <a:lnTo>
                    <a:pt x="14" y="59"/>
                  </a:lnTo>
                  <a:cubicBezTo>
                    <a:pt x="14" y="59"/>
                    <a:pt x="36" y="146"/>
                    <a:pt x="41" y="184"/>
                  </a:cubicBezTo>
                  <a:cubicBezTo>
                    <a:pt x="46" y="223"/>
                    <a:pt x="48" y="451"/>
                    <a:pt x="68" y="472"/>
                  </a:cubicBezTo>
                  <a:close/>
                </a:path>
              </a:pathLst>
            </a:custGeom>
            <a:solidFill>
              <a:srgbClr val="9D3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7"/>
            <p:cNvSpPr/>
            <p:nvPr/>
          </p:nvSpPr>
          <p:spPr bwMode="auto">
            <a:xfrm>
              <a:off x="10871201" y="2209800"/>
              <a:ext cx="412750" cy="296862"/>
            </a:xfrm>
            <a:custGeom>
              <a:avLst/>
              <a:gdLst>
                <a:gd name="T0" fmla="*/ 277 w 287"/>
                <a:gd name="T1" fmla="*/ 151 h 206"/>
                <a:gd name="T2" fmla="*/ 239 w 287"/>
                <a:gd name="T3" fmla="*/ 54 h 206"/>
                <a:gd name="T4" fmla="*/ 154 w 287"/>
                <a:gd name="T5" fmla="*/ 76 h 206"/>
                <a:gd name="T6" fmla="*/ 127 w 287"/>
                <a:gd name="T7" fmla="*/ 90 h 206"/>
                <a:gd name="T8" fmla="*/ 87 w 287"/>
                <a:gd name="T9" fmla="*/ 90 h 206"/>
                <a:gd name="T10" fmla="*/ 50 w 287"/>
                <a:gd name="T11" fmla="*/ 90 h 206"/>
                <a:gd name="T12" fmla="*/ 37 w 287"/>
                <a:gd name="T13" fmla="*/ 77 h 206"/>
                <a:gd name="T14" fmla="*/ 12 w 287"/>
                <a:gd name="T15" fmla="*/ 0 h 206"/>
                <a:gd name="T16" fmla="*/ 0 w 287"/>
                <a:gd name="T17" fmla="*/ 175 h 206"/>
                <a:gd name="T18" fmla="*/ 6 w 287"/>
                <a:gd name="T19" fmla="*/ 205 h 206"/>
                <a:gd name="T20" fmla="*/ 122 w 287"/>
                <a:gd name="T21" fmla="*/ 192 h 206"/>
                <a:gd name="T22" fmla="*/ 277 w 287"/>
                <a:gd name="T23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06">
                  <a:moveTo>
                    <a:pt x="277" y="151"/>
                  </a:moveTo>
                  <a:cubicBezTo>
                    <a:pt x="277" y="151"/>
                    <a:pt x="287" y="89"/>
                    <a:pt x="239" y="54"/>
                  </a:cubicBezTo>
                  <a:cubicBezTo>
                    <a:pt x="239" y="54"/>
                    <a:pt x="158" y="69"/>
                    <a:pt x="154" y="76"/>
                  </a:cubicBezTo>
                  <a:cubicBezTo>
                    <a:pt x="151" y="82"/>
                    <a:pt x="127" y="90"/>
                    <a:pt x="127" y="90"/>
                  </a:cubicBezTo>
                  <a:cubicBezTo>
                    <a:pt x="127" y="90"/>
                    <a:pt x="92" y="88"/>
                    <a:pt x="87" y="90"/>
                  </a:cubicBezTo>
                  <a:cubicBezTo>
                    <a:pt x="82" y="92"/>
                    <a:pt x="58" y="76"/>
                    <a:pt x="50" y="90"/>
                  </a:cubicBezTo>
                  <a:lnTo>
                    <a:pt x="37" y="77"/>
                  </a:lnTo>
                  <a:cubicBezTo>
                    <a:pt x="37" y="77"/>
                    <a:pt x="42" y="34"/>
                    <a:pt x="12" y="0"/>
                  </a:cubicBezTo>
                  <a:lnTo>
                    <a:pt x="0" y="175"/>
                  </a:lnTo>
                  <a:lnTo>
                    <a:pt x="6" y="205"/>
                  </a:lnTo>
                  <a:cubicBezTo>
                    <a:pt x="6" y="205"/>
                    <a:pt x="95" y="206"/>
                    <a:pt x="122" y="192"/>
                  </a:cubicBezTo>
                  <a:cubicBezTo>
                    <a:pt x="149" y="178"/>
                    <a:pt x="260" y="165"/>
                    <a:pt x="277" y="151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0910888" y="2284413"/>
              <a:ext cx="357188" cy="190500"/>
            </a:xfrm>
            <a:custGeom>
              <a:avLst/>
              <a:gdLst>
                <a:gd name="T0" fmla="*/ 211 w 248"/>
                <a:gd name="T1" fmla="*/ 2 h 133"/>
                <a:gd name="T2" fmla="*/ 126 w 248"/>
                <a:gd name="T3" fmla="*/ 24 h 133"/>
                <a:gd name="T4" fmla="*/ 99 w 248"/>
                <a:gd name="T5" fmla="*/ 38 h 133"/>
                <a:gd name="T6" fmla="*/ 59 w 248"/>
                <a:gd name="T7" fmla="*/ 38 h 133"/>
                <a:gd name="T8" fmla="*/ 31 w 248"/>
                <a:gd name="T9" fmla="*/ 33 h 133"/>
                <a:gd name="T10" fmla="*/ 14 w 248"/>
                <a:gd name="T11" fmla="*/ 69 h 133"/>
                <a:gd name="T12" fmla="*/ 37 w 248"/>
                <a:gd name="T13" fmla="*/ 64 h 133"/>
                <a:gd name="T14" fmla="*/ 0 w 248"/>
                <a:gd name="T15" fmla="*/ 133 h 133"/>
                <a:gd name="T16" fmla="*/ 59 w 248"/>
                <a:gd name="T17" fmla="*/ 67 h 133"/>
                <a:gd name="T18" fmla="*/ 111 w 248"/>
                <a:gd name="T19" fmla="*/ 51 h 133"/>
                <a:gd name="T20" fmla="*/ 83 w 248"/>
                <a:gd name="T21" fmla="*/ 114 h 133"/>
                <a:gd name="T22" fmla="*/ 162 w 248"/>
                <a:gd name="T23" fmla="*/ 38 h 133"/>
                <a:gd name="T24" fmla="*/ 199 w 248"/>
                <a:gd name="T25" fmla="*/ 51 h 133"/>
                <a:gd name="T26" fmla="*/ 242 w 248"/>
                <a:gd name="T27" fmla="*/ 67 h 133"/>
                <a:gd name="T28" fmla="*/ 248 w 248"/>
                <a:gd name="T29" fmla="*/ 66 h 133"/>
                <a:gd name="T30" fmla="*/ 211 w 248"/>
                <a:gd name="T31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33">
                  <a:moveTo>
                    <a:pt x="211" y="2"/>
                  </a:moveTo>
                  <a:cubicBezTo>
                    <a:pt x="211" y="2"/>
                    <a:pt x="130" y="17"/>
                    <a:pt x="126" y="24"/>
                  </a:cubicBezTo>
                  <a:cubicBezTo>
                    <a:pt x="123" y="30"/>
                    <a:pt x="99" y="38"/>
                    <a:pt x="99" y="38"/>
                  </a:cubicBezTo>
                  <a:cubicBezTo>
                    <a:pt x="99" y="38"/>
                    <a:pt x="64" y="36"/>
                    <a:pt x="59" y="38"/>
                  </a:cubicBezTo>
                  <a:cubicBezTo>
                    <a:pt x="55" y="40"/>
                    <a:pt x="42" y="31"/>
                    <a:pt x="31" y="33"/>
                  </a:cubicBezTo>
                  <a:cubicBezTo>
                    <a:pt x="27" y="47"/>
                    <a:pt x="22" y="63"/>
                    <a:pt x="14" y="69"/>
                  </a:cubicBezTo>
                  <a:lnTo>
                    <a:pt x="37" y="64"/>
                  </a:lnTo>
                  <a:cubicBezTo>
                    <a:pt x="37" y="64"/>
                    <a:pt x="11" y="123"/>
                    <a:pt x="0" y="133"/>
                  </a:cubicBezTo>
                  <a:cubicBezTo>
                    <a:pt x="0" y="133"/>
                    <a:pt x="59" y="96"/>
                    <a:pt x="59" y="67"/>
                  </a:cubicBezTo>
                  <a:cubicBezTo>
                    <a:pt x="59" y="38"/>
                    <a:pt x="111" y="51"/>
                    <a:pt x="111" y="51"/>
                  </a:cubicBezTo>
                  <a:cubicBezTo>
                    <a:pt x="111" y="51"/>
                    <a:pt x="142" y="77"/>
                    <a:pt x="83" y="114"/>
                  </a:cubicBezTo>
                  <a:cubicBezTo>
                    <a:pt x="83" y="114"/>
                    <a:pt x="146" y="76"/>
                    <a:pt x="162" y="38"/>
                  </a:cubicBezTo>
                  <a:cubicBezTo>
                    <a:pt x="177" y="0"/>
                    <a:pt x="199" y="51"/>
                    <a:pt x="199" y="51"/>
                  </a:cubicBezTo>
                  <a:cubicBezTo>
                    <a:pt x="199" y="51"/>
                    <a:pt x="242" y="67"/>
                    <a:pt x="242" y="67"/>
                  </a:cubicBezTo>
                  <a:lnTo>
                    <a:pt x="248" y="66"/>
                  </a:lnTo>
                  <a:cubicBezTo>
                    <a:pt x="245" y="46"/>
                    <a:pt x="236" y="20"/>
                    <a:pt x="211" y="2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10520363" y="1876425"/>
              <a:ext cx="173038" cy="774700"/>
            </a:xfrm>
            <a:custGeom>
              <a:avLst/>
              <a:gdLst>
                <a:gd name="T0" fmla="*/ 43 w 120"/>
                <a:gd name="T1" fmla="*/ 538 h 538"/>
                <a:gd name="T2" fmla="*/ 79 w 120"/>
                <a:gd name="T3" fmla="*/ 475 h 538"/>
                <a:gd name="T4" fmla="*/ 114 w 120"/>
                <a:gd name="T5" fmla="*/ 427 h 538"/>
                <a:gd name="T6" fmla="*/ 116 w 120"/>
                <a:gd name="T7" fmla="*/ 334 h 538"/>
                <a:gd name="T8" fmla="*/ 16 w 120"/>
                <a:gd name="T9" fmla="*/ 77 h 538"/>
                <a:gd name="T10" fmla="*/ 26 w 120"/>
                <a:gd name="T11" fmla="*/ 60 h 538"/>
                <a:gd name="T12" fmla="*/ 6 w 120"/>
                <a:gd name="T13" fmla="*/ 0 h 538"/>
                <a:gd name="T14" fmla="*/ 0 w 120"/>
                <a:gd name="T15" fmla="*/ 5 h 538"/>
                <a:gd name="T16" fmla="*/ 7 w 120"/>
                <a:gd name="T17" fmla="*/ 55 h 538"/>
                <a:gd name="T18" fmla="*/ 7 w 120"/>
                <a:gd name="T19" fmla="*/ 77 h 538"/>
                <a:gd name="T20" fmla="*/ 103 w 120"/>
                <a:gd name="T21" fmla="*/ 338 h 538"/>
                <a:gd name="T22" fmla="*/ 63 w 120"/>
                <a:gd name="T23" fmla="*/ 461 h 538"/>
                <a:gd name="T24" fmla="*/ 43 w 120"/>
                <a:gd name="T2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38">
                  <a:moveTo>
                    <a:pt x="43" y="538"/>
                  </a:moveTo>
                  <a:cubicBezTo>
                    <a:pt x="61" y="504"/>
                    <a:pt x="76" y="479"/>
                    <a:pt x="79" y="475"/>
                  </a:cubicBezTo>
                  <a:cubicBezTo>
                    <a:pt x="86" y="467"/>
                    <a:pt x="102" y="452"/>
                    <a:pt x="114" y="427"/>
                  </a:cubicBezTo>
                  <a:cubicBezTo>
                    <a:pt x="118" y="389"/>
                    <a:pt x="120" y="350"/>
                    <a:pt x="116" y="334"/>
                  </a:cubicBezTo>
                  <a:cubicBezTo>
                    <a:pt x="106" y="297"/>
                    <a:pt x="16" y="77"/>
                    <a:pt x="16" y="77"/>
                  </a:cubicBezTo>
                  <a:lnTo>
                    <a:pt x="26" y="60"/>
                  </a:lnTo>
                  <a:lnTo>
                    <a:pt x="6" y="0"/>
                  </a:lnTo>
                  <a:cubicBezTo>
                    <a:pt x="4" y="2"/>
                    <a:pt x="2" y="3"/>
                    <a:pt x="0" y="5"/>
                  </a:cubicBezTo>
                  <a:lnTo>
                    <a:pt x="7" y="55"/>
                  </a:lnTo>
                  <a:lnTo>
                    <a:pt x="7" y="77"/>
                  </a:lnTo>
                  <a:cubicBezTo>
                    <a:pt x="7" y="77"/>
                    <a:pt x="95" y="313"/>
                    <a:pt x="103" y="338"/>
                  </a:cubicBezTo>
                  <a:cubicBezTo>
                    <a:pt x="112" y="362"/>
                    <a:pt x="76" y="437"/>
                    <a:pt x="63" y="461"/>
                  </a:cubicBezTo>
                  <a:cubicBezTo>
                    <a:pt x="56" y="474"/>
                    <a:pt x="49" y="509"/>
                    <a:pt x="43" y="538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0"/>
            <p:cNvSpPr/>
            <p:nvPr/>
          </p:nvSpPr>
          <p:spPr bwMode="auto">
            <a:xfrm>
              <a:off x="10379076" y="1941513"/>
              <a:ext cx="198438" cy="841375"/>
            </a:xfrm>
            <a:custGeom>
              <a:avLst/>
              <a:gdLst>
                <a:gd name="T0" fmla="*/ 99 w 138"/>
                <a:gd name="T1" fmla="*/ 122 h 585"/>
                <a:gd name="T2" fmla="*/ 138 w 138"/>
                <a:gd name="T3" fmla="*/ 154 h 585"/>
                <a:gd name="T4" fmla="*/ 58 w 138"/>
                <a:gd name="T5" fmla="*/ 42 h 585"/>
                <a:gd name="T6" fmla="*/ 31 w 138"/>
                <a:gd name="T7" fmla="*/ 0 h 585"/>
                <a:gd name="T8" fmla="*/ 32 w 138"/>
                <a:gd name="T9" fmla="*/ 178 h 585"/>
                <a:gd name="T10" fmla="*/ 0 w 138"/>
                <a:gd name="T11" fmla="*/ 402 h 585"/>
                <a:gd name="T12" fmla="*/ 29 w 138"/>
                <a:gd name="T13" fmla="*/ 462 h 585"/>
                <a:gd name="T14" fmla="*/ 93 w 138"/>
                <a:gd name="T15" fmla="*/ 585 h 585"/>
                <a:gd name="T16" fmla="*/ 127 w 138"/>
                <a:gd name="T17" fmla="*/ 522 h 585"/>
                <a:gd name="T18" fmla="*/ 85 w 138"/>
                <a:gd name="T19" fmla="*/ 391 h 585"/>
                <a:gd name="T20" fmla="*/ 118 w 138"/>
                <a:gd name="T21" fmla="*/ 391 h 585"/>
                <a:gd name="T22" fmla="*/ 85 w 138"/>
                <a:gd name="T23" fmla="*/ 371 h 585"/>
                <a:gd name="T24" fmla="*/ 78 w 138"/>
                <a:gd name="T25" fmla="*/ 289 h 585"/>
                <a:gd name="T26" fmla="*/ 88 w 138"/>
                <a:gd name="T27" fmla="*/ 240 h 585"/>
                <a:gd name="T28" fmla="*/ 99 w 138"/>
                <a:gd name="T29" fmla="*/ 186 h 585"/>
                <a:gd name="T30" fmla="*/ 99 w 138"/>
                <a:gd name="T31" fmla="*/ 12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585">
                  <a:moveTo>
                    <a:pt x="99" y="122"/>
                  </a:moveTo>
                  <a:lnTo>
                    <a:pt x="138" y="154"/>
                  </a:lnTo>
                  <a:cubicBezTo>
                    <a:pt x="138" y="154"/>
                    <a:pt x="67" y="65"/>
                    <a:pt x="58" y="42"/>
                  </a:cubicBezTo>
                  <a:cubicBezTo>
                    <a:pt x="53" y="30"/>
                    <a:pt x="42" y="14"/>
                    <a:pt x="31" y="0"/>
                  </a:cubicBezTo>
                  <a:lnTo>
                    <a:pt x="32" y="178"/>
                  </a:lnTo>
                  <a:cubicBezTo>
                    <a:pt x="32" y="178"/>
                    <a:pt x="24" y="281"/>
                    <a:pt x="0" y="402"/>
                  </a:cubicBezTo>
                  <a:lnTo>
                    <a:pt x="29" y="462"/>
                  </a:lnTo>
                  <a:lnTo>
                    <a:pt x="93" y="585"/>
                  </a:lnTo>
                  <a:cubicBezTo>
                    <a:pt x="104" y="564"/>
                    <a:pt x="116" y="542"/>
                    <a:pt x="127" y="522"/>
                  </a:cubicBezTo>
                  <a:cubicBezTo>
                    <a:pt x="111" y="475"/>
                    <a:pt x="85" y="398"/>
                    <a:pt x="85" y="391"/>
                  </a:cubicBezTo>
                  <a:cubicBezTo>
                    <a:pt x="85" y="383"/>
                    <a:pt x="105" y="383"/>
                    <a:pt x="118" y="391"/>
                  </a:cubicBezTo>
                  <a:lnTo>
                    <a:pt x="85" y="371"/>
                  </a:lnTo>
                  <a:lnTo>
                    <a:pt x="78" y="289"/>
                  </a:lnTo>
                  <a:cubicBezTo>
                    <a:pt x="78" y="289"/>
                    <a:pt x="90" y="261"/>
                    <a:pt x="88" y="240"/>
                  </a:cubicBezTo>
                  <a:cubicBezTo>
                    <a:pt x="86" y="218"/>
                    <a:pt x="99" y="186"/>
                    <a:pt x="99" y="186"/>
                  </a:cubicBezTo>
                  <a:lnTo>
                    <a:pt x="99" y="122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1"/>
            <p:cNvSpPr/>
            <p:nvPr/>
          </p:nvSpPr>
          <p:spPr bwMode="auto">
            <a:xfrm>
              <a:off x="10453688" y="1912938"/>
              <a:ext cx="77788" cy="134937"/>
            </a:xfrm>
            <a:custGeom>
              <a:avLst/>
              <a:gdLst>
                <a:gd name="T0" fmla="*/ 54 w 54"/>
                <a:gd name="T1" fmla="*/ 94 h 94"/>
                <a:gd name="T2" fmla="*/ 18 w 54"/>
                <a:gd name="T3" fmla="*/ 0 h 94"/>
                <a:gd name="T4" fmla="*/ 0 w 54"/>
                <a:gd name="T5" fmla="*/ 6 h 94"/>
                <a:gd name="T6" fmla="*/ 54 w 5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4">
                  <a:moveTo>
                    <a:pt x="54" y="94"/>
                  </a:moveTo>
                  <a:lnTo>
                    <a:pt x="18" y="0"/>
                  </a:lnTo>
                  <a:cubicBezTo>
                    <a:pt x="12" y="3"/>
                    <a:pt x="6" y="5"/>
                    <a:pt x="0" y="6"/>
                  </a:cubicBezTo>
                  <a:cubicBezTo>
                    <a:pt x="14" y="21"/>
                    <a:pt x="32" y="48"/>
                    <a:pt x="54" y="9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2"/>
            <p:cNvSpPr/>
            <p:nvPr/>
          </p:nvSpPr>
          <p:spPr bwMode="auto">
            <a:xfrm>
              <a:off x="10467976" y="2744788"/>
              <a:ext cx="123825" cy="214312"/>
            </a:xfrm>
            <a:custGeom>
              <a:avLst/>
              <a:gdLst>
                <a:gd name="T0" fmla="*/ 4 w 86"/>
                <a:gd name="T1" fmla="*/ 46 h 149"/>
                <a:gd name="T2" fmla="*/ 15 w 86"/>
                <a:gd name="T3" fmla="*/ 115 h 149"/>
                <a:gd name="T4" fmla="*/ 15 w 86"/>
                <a:gd name="T5" fmla="*/ 149 h 149"/>
                <a:gd name="T6" fmla="*/ 86 w 86"/>
                <a:gd name="T7" fmla="*/ 88 h 149"/>
                <a:gd name="T8" fmla="*/ 59 w 86"/>
                <a:gd name="T9" fmla="*/ 24 h 149"/>
                <a:gd name="T10" fmla="*/ 4 w 86"/>
                <a:gd name="T1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9">
                  <a:moveTo>
                    <a:pt x="4" y="46"/>
                  </a:moveTo>
                  <a:cubicBezTo>
                    <a:pt x="0" y="52"/>
                    <a:pt x="2" y="110"/>
                    <a:pt x="15" y="115"/>
                  </a:cubicBezTo>
                  <a:lnTo>
                    <a:pt x="15" y="149"/>
                  </a:lnTo>
                  <a:lnTo>
                    <a:pt x="86" y="88"/>
                  </a:lnTo>
                  <a:cubicBezTo>
                    <a:pt x="86" y="88"/>
                    <a:pt x="77" y="48"/>
                    <a:pt x="59" y="24"/>
                  </a:cubicBezTo>
                  <a:cubicBezTo>
                    <a:pt x="42" y="0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3"/>
            <p:cNvSpPr/>
            <p:nvPr/>
          </p:nvSpPr>
          <p:spPr bwMode="auto">
            <a:xfrm>
              <a:off x="10277476" y="1924050"/>
              <a:ext cx="280988" cy="928687"/>
            </a:xfrm>
            <a:custGeom>
              <a:avLst/>
              <a:gdLst>
                <a:gd name="T0" fmla="*/ 109 w 195"/>
                <a:gd name="T1" fmla="*/ 645 h 645"/>
                <a:gd name="T2" fmla="*/ 195 w 195"/>
                <a:gd name="T3" fmla="*/ 587 h 645"/>
                <a:gd name="T4" fmla="*/ 134 w 195"/>
                <a:gd name="T5" fmla="*/ 383 h 645"/>
                <a:gd name="T6" fmla="*/ 140 w 195"/>
                <a:gd name="T7" fmla="*/ 243 h 645"/>
                <a:gd name="T8" fmla="*/ 169 w 195"/>
                <a:gd name="T9" fmla="*/ 134 h 645"/>
                <a:gd name="T10" fmla="*/ 101 w 195"/>
                <a:gd name="T11" fmla="*/ 0 h 645"/>
                <a:gd name="T12" fmla="*/ 50 w 195"/>
                <a:gd name="T13" fmla="*/ 25 h 645"/>
                <a:gd name="T14" fmla="*/ 40 w 195"/>
                <a:gd name="T15" fmla="*/ 39 h 645"/>
                <a:gd name="T16" fmla="*/ 19 w 195"/>
                <a:gd name="T17" fmla="*/ 92 h 645"/>
                <a:gd name="T18" fmla="*/ 19 w 195"/>
                <a:gd name="T19" fmla="*/ 157 h 645"/>
                <a:gd name="T20" fmla="*/ 5 w 195"/>
                <a:gd name="T21" fmla="*/ 173 h 645"/>
                <a:gd name="T22" fmla="*/ 5 w 195"/>
                <a:gd name="T23" fmla="*/ 213 h 645"/>
                <a:gd name="T24" fmla="*/ 22 w 195"/>
                <a:gd name="T25" fmla="*/ 229 h 645"/>
                <a:gd name="T26" fmla="*/ 12 w 195"/>
                <a:gd name="T27" fmla="*/ 288 h 645"/>
                <a:gd name="T28" fmla="*/ 10 w 195"/>
                <a:gd name="T29" fmla="*/ 361 h 645"/>
                <a:gd name="T30" fmla="*/ 27 w 195"/>
                <a:gd name="T31" fmla="*/ 430 h 645"/>
                <a:gd name="T32" fmla="*/ 109 w 195"/>
                <a:gd name="T3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45">
                  <a:moveTo>
                    <a:pt x="109" y="645"/>
                  </a:moveTo>
                  <a:cubicBezTo>
                    <a:pt x="109" y="645"/>
                    <a:pt x="170" y="592"/>
                    <a:pt x="195" y="587"/>
                  </a:cubicBezTo>
                  <a:cubicBezTo>
                    <a:pt x="195" y="587"/>
                    <a:pt x="144" y="410"/>
                    <a:pt x="134" y="383"/>
                  </a:cubicBezTo>
                  <a:lnTo>
                    <a:pt x="140" y="243"/>
                  </a:lnTo>
                  <a:cubicBezTo>
                    <a:pt x="140" y="243"/>
                    <a:pt x="171" y="159"/>
                    <a:pt x="169" y="134"/>
                  </a:cubicBezTo>
                  <a:cubicBezTo>
                    <a:pt x="168" y="109"/>
                    <a:pt x="101" y="0"/>
                    <a:pt x="101" y="0"/>
                  </a:cubicBezTo>
                  <a:cubicBezTo>
                    <a:pt x="101" y="0"/>
                    <a:pt x="64" y="13"/>
                    <a:pt x="50" y="25"/>
                  </a:cubicBezTo>
                  <a:cubicBezTo>
                    <a:pt x="37" y="37"/>
                    <a:pt x="40" y="39"/>
                    <a:pt x="40" y="39"/>
                  </a:cubicBezTo>
                  <a:cubicBezTo>
                    <a:pt x="40" y="39"/>
                    <a:pt x="22" y="87"/>
                    <a:pt x="19" y="92"/>
                  </a:cubicBezTo>
                  <a:cubicBezTo>
                    <a:pt x="15" y="97"/>
                    <a:pt x="19" y="157"/>
                    <a:pt x="19" y="157"/>
                  </a:cubicBezTo>
                  <a:cubicBezTo>
                    <a:pt x="19" y="157"/>
                    <a:pt x="3" y="161"/>
                    <a:pt x="5" y="173"/>
                  </a:cubicBezTo>
                  <a:cubicBezTo>
                    <a:pt x="7" y="185"/>
                    <a:pt x="0" y="205"/>
                    <a:pt x="5" y="213"/>
                  </a:cubicBezTo>
                  <a:cubicBezTo>
                    <a:pt x="10" y="222"/>
                    <a:pt x="22" y="229"/>
                    <a:pt x="22" y="229"/>
                  </a:cubicBezTo>
                  <a:cubicBezTo>
                    <a:pt x="22" y="229"/>
                    <a:pt x="13" y="279"/>
                    <a:pt x="12" y="288"/>
                  </a:cubicBezTo>
                  <a:cubicBezTo>
                    <a:pt x="10" y="297"/>
                    <a:pt x="7" y="349"/>
                    <a:pt x="10" y="361"/>
                  </a:cubicBezTo>
                  <a:cubicBezTo>
                    <a:pt x="13" y="373"/>
                    <a:pt x="27" y="430"/>
                    <a:pt x="27" y="430"/>
                  </a:cubicBezTo>
                  <a:cubicBezTo>
                    <a:pt x="27" y="430"/>
                    <a:pt x="88" y="632"/>
                    <a:pt x="109" y="64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 noEditPoints="1"/>
            </p:cNvSpPr>
            <p:nvPr/>
          </p:nvSpPr>
          <p:spPr bwMode="auto">
            <a:xfrm>
              <a:off x="10277476" y="1955800"/>
              <a:ext cx="214313" cy="896937"/>
            </a:xfrm>
            <a:custGeom>
              <a:avLst/>
              <a:gdLst>
                <a:gd name="T0" fmla="*/ 31 w 149"/>
                <a:gd name="T1" fmla="*/ 109 h 623"/>
                <a:gd name="T2" fmla="*/ 30 w 149"/>
                <a:gd name="T3" fmla="*/ 108 h 623"/>
                <a:gd name="T4" fmla="*/ 31 w 149"/>
                <a:gd name="T5" fmla="*/ 109 h 623"/>
                <a:gd name="T6" fmla="*/ 70 w 149"/>
                <a:gd name="T7" fmla="*/ 483 h 623"/>
                <a:gd name="T8" fmla="*/ 26 w 149"/>
                <a:gd name="T9" fmla="*/ 333 h 623"/>
                <a:gd name="T10" fmla="*/ 44 w 149"/>
                <a:gd name="T11" fmla="*/ 332 h 623"/>
                <a:gd name="T12" fmla="*/ 111 w 149"/>
                <a:gd name="T13" fmla="*/ 295 h 623"/>
                <a:gd name="T14" fmla="*/ 57 w 149"/>
                <a:gd name="T15" fmla="*/ 319 h 623"/>
                <a:gd name="T16" fmla="*/ 27 w 149"/>
                <a:gd name="T17" fmla="*/ 295 h 623"/>
                <a:gd name="T18" fmla="*/ 47 w 149"/>
                <a:gd name="T19" fmla="*/ 242 h 623"/>
                <a:gd name="T20" fmla="*/ 54 w 149"/>
                <a:gd name="T21" fmla="*/ 197 h 623"/>
                <a:gd name="T22" fmla="*/ 134 w 149"/>
                <a:gd name="T23" fmla="*/ 234 h 623"/>
                <a:gd name="T24" fmla="*/ 100 w 149"/>
                <a:gd name="T25" fmla="*/ 191 h 623"/>
                <a:gd name="T26" fmla="*/ 61 w 149"/>
                <a:gd name="T27" fmla="*/ 169 h 623"/>
                <a:gd name="T28" fmla="*/ 125 w 149"/>
                <a:gd name="T29" fmla="*/ 170 h 623"/>
                <a:gd name="T30" fmla="*/ 70 w 149"/>
                <a:gd name="T31" fmla="*/ 139 h 623"/>
                <a:gd name="T32" fmla="*/ 102 w 149"/>
                <a:gd name="T33" fmla="*/ 129 h 623"/>
                <a:gd name="T34" fmla="*/ 27 w 149"/>
                <a:gd name="T35" fmla="*/ 129 h 623"/>
                <a:gd name="T36" fmla="*/ 57 w 149"/>
                <a:gd name="T37" fmla="*/ 89 h 623"/>
                <a:gd name="T38" fmla="*/ 29 w 149"/>
                <a:gd name="T39" fmla="*/ 100 h 623"/>
                <a:gd name="T40" fmla="*/ 30 w 149"/>
                <a:gd name="T41" fmla="*/ 83 h 623"/>
                <a:gd name="T42" fmla="*/ 57 w 149"/>
                <a:gd name="T43" fmla="*/ 32 h 623"/>
                <a:gd name="T44" fmla="*/ 57 w 149"/>
                <a:gd name="T45" fmla="*/ 0 h 623"/>
                <a:gd name="T46" fmla="*/ 50 w 149"/>
                <a:gd name="T47" fmla="*/ 3 h 623"/>
                <a:gd name="T48" fmla="*/ 43 w 149"/>
                <a:gd name="T49" fmla="*/ 6 h 623"/>
                <a:gd name="T50" fmla="*/ 19 w 149"/>
                <a:gd name="T51" fmla="*/ 70 h 623"/>
                <a:gd name="T52" fmla="*/ 19 w 149"/>
                <a:gd name="T53" fmla="*/ 135 h 623"/>
                <a:gd name="T54" fmla="*/ 5 w 149"/>
                <a:gd name="T55" fmla="*/ 151 h 623"/>
                <a:gd name="T56" fmla="*/ 5 w 149"/>
                <a:gd name="T57" fmla="*/ 191 h 623"/>
                <a:gd name="T58" fmla="*/ 22 w 149"/>
                <a:gd name="T59" fmla="*/ 207 h 623"/>
                <a:gd name="T60" fmla="*/ 12 w 149"/>
                <a:gd name="T61" fmla="*/ 266 h 623"/>
                <a:gd name="T62" fmla="*/ 10 w 149"/>
                <a:gd name="T63" fmla="*/ 339 h 623"/>
                <a:gd name="T64" fmla="*/ 27 w 149"/>
                <a:gd name="T65" fmla="*/ 408 h 623"/>
                <a:gd name="T66" fmla="*/ 109 w 149"/>
                <a:gd name="T67" fmla="*/ 623 h 623"/>
                <a:gd name="T68" fmla="*/ 149 w 149"/>
                <a:gd name="T69" fmla="*/ 591 h 623"/>
                <a:gd name="T70" fmla="*/ 111 w 149"/>
                <a:gd name="T71" fmla="*/ 575 h 623"/>
                <a:gd name="T72" fmla="*/ 70 w 149"/>
                <a:gd name="T73" fmla="*/ 48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623">
                  <a:moveTo>
                    <a:pt x="31" y="109"/>
                  </a:move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8"/>
                    <a:pt x="31" y="109"/>
                  </a:cubicBezTo>
                  <a:close/>
                  <a:moveTo>
                    <a:pt x="70" y="483"/>
                  </a:moveTo>
                  <a:cubicBezTo>
                    <a:pt x="58" y="475"/>
                    <a:pt x="26" y="333"/>
                    <a:pt x="26" y="333"/>
                  </a:cubicBezTo>
                  <a:cubicBezTo>
                    <a:pt x="26" y="333"/>
                    <a:pt x="9" y="326"/>
                    <a:pt x="44" y="332"/>
                  </a:cubicBezTo>
                  <a:cubicBezTo>
                    <a:pt x="79" y="339"/>
                    <a:pt x="111" y="295"/>
                    <a:pt x="111" y="295"/>
                  </a:cubicBezTo>
                  <a:cubicBezTo>
                    <a:pt x="111" y="295"/>
                    <a:pt x="67" y="314"/>
                    <a:pt x="57" y="319"/>
                  </a:cubicBezTo>
                  <a:cubicBezTo>
                    <a:pt x="47" y="324"/>
                    <a:pt x="22" y="304"/>
                    <a:pt x="27" y="295"/>
                  </a:cubicBezTo>
                  <a:cubicBezTo>
                    <a:pt x="32" y="287"/>
                    <a:pt x="37" y="253"/>
                    <a:pt x="47" y="242"/>
                  </a:cubicBezTo>
                  <a:cubicBezTo>
                    <a:pt x="54" y="234"/>
                    <a:pt x="55" y="212"/>
                    <a:pt x="54" y="197"/>
                  </a:cubicBezTo>
                  <a:cubicBezTo>
                    <a:pt x="100" y="186"/>
                    <a:pt x="134" y="234"/>
                    <a:pt x="134" y="234"/>
                  </a:cubicBezTo>
                  <a:cubicBezTo>
                    <a:pt x="134" y="234"/>
                    <a:pt x="121" y="206"/>
                    <a:pt x="100" y="191"/>
                  </a:cubicBezTo>
                  <a:cubicBezTo>
                    <a:pt x="80" y="175"/>
                    <a:pt x="61" y="169"/>
                    <a:pt x="61" y="169"/>
                  </a:cubicBezTo>
                  <a:cubicBezTo>
                    <a:pt x="78" y="162"/>
                    <a:pt x="105" y="165"/>
                    <a:pt x="125" y="170"/>
                  </a:cubicBezTo>
                  <a:cubicBezTo>
                    <a:pt x="106" y="160"/>
                    <a:pt x="82" y="146"/>
                    <a:pt x="70" y="139"/>
                  </a:cubicBezTo>
                  <a:cubicBezTo>
                    <a:pt x="74" y="117"/>
                    <a:pt x="102" y="129"/>
                    <a:pt x="102" y="129"/>
                  </a:cubicBezTo>
                  <a:cubicBezTo>
                    <a:pt x="78" y="95"/>
                    <a:pt x="27" y="129"/>
                    <a:pt x="27" y="129"/>
                  </a:cubicBezTo>
                  <a:cubicBezTo>
                    <a:pt x="25" y="119"/>
                    <a:pt x="57" y="89"/>
                    <a:pt x="57" y="89"/>
                  </a:cubicBezTo>
                  <a:lnTo>
                    <a:pt x="29" y="100"/>
                  </a:lnTo>
                  <a:cubicBezTo>
                    <a:pt x="28" y="92"/>
                    <a:pt x="30" y="83"/>
                    <a:pt x="30" y="83"/>
                  </a:cubicBezTo>
                  <a:lnTo>
                    <a:pt x="57" y="32"/>
                  </a:lnTo>
                  <a:lnTo>
                    <a:pt x="57" y="0"/>
                  </a:lnTo>
                  <a:cubicBezTo>
                    <a:pt x="55" y="1"/>
                    <a:pt x="52" y="2"/>
                    <a:pt x="50" y="3"/>
                  </a:cubicBezTo>
                  <a:cubicBezTo>
                    <a:pt x="47" y="5"/>
                    <a:pt x="43" y="6"/>
                    <a:pt x="43" y="6"/>
                  </a:cubicBezTo>
                  <a:cubicBezTo>
                    <a:pt x="43" y="6"/>
                    <a:pt x="22" y="65"/>
                    <a:pt x="19" y="70"/>
                  </a:cubicBezTo>
                  <a:cubicBezTo>
                    <a:pt x="15" y="75"/>
                    <a:pt x="19" y="135"/>
                    <a:pt x="19" y="135"/>
                  </a:cubicBezTo>
                  <a:cubicBezTo>
                    <a:pt x="19" y="135"/>
                    <a:pt x="3" y="139"/>
                    <a:pt x="5" y="151"/>
                  </a:cubicBezTo>
                  <a:cubicBezTo>
                    <a:pt x="7" y="163"/>
                    <a:pt x="0" y="183"/>
                    <a:pt x="5" y="191"/>
                  </a:cubicBezTo>
                  <a:cubicBezTo>
                    <a:pt x="10" y="200"/>
                    <a:pt x="22" y="207"/>
                    <a:pt x="22" y="207"/>
                  </a:cubicBezTo>
                  <a:cubicBezTo>
                    <a:pt x="22" y="207"/>
                    <a:pt x="13" y="257"/>
                    <a:pt x="12" y="266"/>
                  </a:cubicBezTo>
                  <a:cubicBezTo>
                    <a:pt x="10" y="275"/>
                    <a:pt x="7" y="327"/>
                    <a:pt x="10" y="339"/>
                  </a:cubicBezTo>
                  <a:cubicBezTo>
                    <a:pt x="13" y="351"/>
                    <a:pt x="27" y="408"/>
                    <a:pt x="27" y="408"/>
                  </a:cubicBezTo>
                  <a:cubicBezTo>
                    <a:pt x="27" y="408"/>
                    <a:pt x="88" y="610"/>
                    <a:pt x="109" y="623"/>
                  </a:cubicBezTo>
                  <a:cubicBezTo>
                    <a:pt x="109" y="623"/>
                    <a:pt x="128" y="607"/>
                    <a:pt x="149" y="591"/>
                  </a:cubicBezTo>
                  <a:lnTo>
                    <a:pt x="111" y="575"/>
                  </a:lnTo>
                  <a:cubicBezTo>
                    <a:pt x="111" y="575"/>
                    <a:pt x="82" y="492"/>
                    <a:pt x="70" y="483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5"/>
            <p:cNvSpPr/>
            <p:nvPr/>
          </p:nvSpPr>
          <p:spPr bwMode="auto">
            <a:xfrm>
              <a:off x="10467976" y="2203450"/>
              <a:ext cx="23813" cy="12700"/>
            </a:xfrm>
            <a:custGeom>
              <a:avLst/>
              <a:gdLst>
                <a:gd name="T0" fmla="*/ 17 w 17"/>
                <a:gd name="T1" fmla="*/ 4 h 9"/>
                <a:gd name="T2" fmla="*/ 0 w 17"/>
                <a:gd name="T3" fmla="*/ 0 h 9"/>
                <a:gd name="T4" fmla="*/ 17 w 17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4"/>
                    <a:pt x="14" y="3"/>
                    <a:pt x="0" y="0"/>
                  </a:cubicBezTo>
                  <a:cubicBezTo>
                    <a:pt x="14" y="9"/>
                    <a:pt x="14" y="6"/>
                    <a:pt x="1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6"/>
            <p:cNvSpPr/>
            <p:nvPr/>
          </p:nvSpPr>
          <p:spPr bwMode="auto">
            <a:xfrm>
              <a:off x="10560051" y="1558925"/>
              <a:ext cx="280988" cy="354012"/>
            </a:xfrm>
            <a:custGeom>
              <a:avLst/>
              <a:gdLst>
                <a:gd name="T0" fmla="*/ 107 w 196"/>
                <a:gd name="T1" fmla="*/ 244 h 246"/>
                <a:gd name="T2" fmla="*/ 142 w 196"/>
                <a:gd name="T3" fmla="*/ 219 h 246"/>
                <a:gd name="T4" fmla="*/ 177 w 196"/>
                <a:gd name="T5" fmla="*/ 155 h 246"/>
                <a:gd name="T6" fmla="*/ 186 w 196"/>
                <a:gd name="T7" fmla="*/ 155 h 246"/>
                <a:gd name="T8" fmla="*/ 192 w 196"/>
                <a:gd name="T9" fmla="*/ 121 h 246"/>
                <a:gd name="T10" fmla="*/ 186 w 196"/>
                <a:gd name="T11" fmla="*/ 91 h 246"/>
                <a:gd name="T12" fmla="*/ 192 w 196"/>
                <a:gd name="T13" fmla="*/ 14 h 246"/>
                <a:gd name="T14" fmla="*/ 79 w 196"/>
                <a:gd name="T15" fmla="*/ 0 h 246"/>
                <a:gd name="T16" fmla="*/ 30 w 196"/>
                <a:gd name="T17" fmla="*/ 26 h 246"/>
                <a:gd name="T18" fmla="*/ 30 w 196"/>
                <a:gd name="T19" fmla="*/ 91 h 246"/>
                <a:gd name="T20" fmla="*/ 9 w 196"/>
                <a:gd name="T21" fmla="*/ 91 h 246"/>
                <a:gd name="T22" fmla="*/ 30 w 196"/>
                <a:gd name="T23" fmla="*/ 149 h 246"/>
                <a:gd name="T24" fmla="*/ 49 w 196"/>
                <a:gd name="T25" fmla="*/ 213 h 246"/>
                <a:gd name="T26" fmla="*/ 107 w 196"/>
                <a:gd name="T27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246">
                  <a:moveTo>
                    <a:pt x="107" y="244"/>
                  </a:moveTo>
                  <a:cubicBezTo>
                    <a:pt x="124" y="246"/>
                    <a:pt x="137" y="225"/>
                    <a:pt x="142" y="219"/>
                  </a:cubicBezTo>
                  <a:cubicBezTo>
                    <a:pt x="147" y="213"/>
                    <a:pt x="173" y="171"/>
                    <a:pt x="177" y="155"/>
                  </a:cubicBezTo>
                  <a:cubicBezTo>
                    <a:pt x="177" y="155"/>
                    <a:pt x="185" y="160"/>
                    <a:pt x="186" y="155"/>
                  </a:cubicBezTo>
                  <a:cubicBezTo>
                    <a:pt x="186" y="155"/>
                    <a:pt x="190" y="127"/>
                    <a:pt x="192" y="121"/>
                  </a:cubicBezTo>
                  <a:cubicBezTo>
                    <a:pt x="194" y="115"/>
                    <a:pt x="196" y="92"/>
                    <a:pt x="186" y="91"/>
                  </a:cubicBezTo>
                  <a:lnTo>
                    <a:pt x="192" y="14"/>
                  </a:lnTo>
                  <a:lnTo>
                    <a:pt x="79" y="0"/>
                  </a:lnTo>
                  <a:lnTo>
                    <a:pt x="30" y="26"/>
                  </a:lnTo>
                  <a:lnTo>
                    <a:pt x="30" y="91"/>
                  </a:lnTo>
                  <a:cubicBezTo>
                    <a:pt x="30" y="91"/>
                    <a:pt x="13" y="83"/>
                    <a:pt x="9" y="91"/>
                  </a:cubicBezTo>
                  <a:cubicBezTo>
                    <a:pt x="9" y="91"/>
                    <a:pt x="0" y="150"/>
                    <a:pt x="30" y="149"/>
                  </a:cubicBezTo>
                  <a:cubicBezTo>
                    <a:pt x="30" y="149"/>
                    <a:pt x="36" y="194"/>
                    <a:pt x="49" y="213"/>
                  </a:cubicBezTo>
                  <a:cubicBezTo>
                    <a:pt x="63" y="232"/>
                    <a:pt x="82" y="242"/>
                    <a:pt x="107" y="244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7"/>
            <p:cNvSpPr/>
            <p:nvPr/>
          </p:nvSpPr>
          <p:spPr bwMode="auto">
            <a:xfrm>
              <a:off x="10560051" y="1560513"/>
              <a:ext cx="134938" cy="341312"/>
            </a:xfrm>
            <a:custGeom>
              <a:avLst/>
              <a:gdLst>
                <a:gd name="T0" fmla="*/ 82 w 94"/>
                <a:gd name="T1" fmla="*/ 237 h 237"/>
                <a:gd name="T2" fmla="*/ 55 w 94"/>
                <a:gd name="T3" fmla="*/ 169 h 237"/>
                <a:gd name="T4" fmla="*/ 64 w 94"/>
                <a:gd name="T5" fmla="*/ 134 h 237"/>
                <a:gd name="T6" fmla="*/ 55 w 94"/>
                <a:gd name="T7" fmla="*/ 113 h 237"/>
                <a:gd name="T8" fmla="*/ 73 w 94"/>
                <a:gd name="T9" fmla="*/ 96 h 237"/>
                <a:gd name="T10" fmla="*/ 85 w 94"/>
                <a:gd name="T11" fmla="*/ 59 h 237"/>
                <a:gd name="T12" fmla="*/ 94 w 94"/>
                <a:gd name="T13" fmla="*/ 1 h 237"/>
                <a:gd name="T14" fmla="*/ 79 w 94"/>
                <a:gd name="T15" fmla="*/ 0 h 237"/>
                <a:gd name="T16" fmla="*/ 30 w 94"/>
                <a:gd name="T17" fmla="*/ 25 h 237"/>
                <a:gd name="T18" fmla="*/ 30 w 94"/>
                <a:gd name="T19" fmla="*/ 90 h 237"/>
                <a:gd name="T20" fmla="*/ 9 w 94"/>
                <a:gd name="T21" fmla="*/ 90 h 237"/>
                <a:gd name="T22" fmla="*/ 30 w 94"/>
                <a:gd name="T23" fmla="*/ 148 h 237"/>
                <a:gd name="T24" fmla="*/ 49 w 94"/>
                <a:gd name="T25" fmla="*/ 212 h 237"/>
                <a:gd name="T26" fmla="*/ 82 w 94"/>
                <a:gd name="T2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37">
                  <a:moveTo>
                    <a:pt x="82" y="237"/>
                  </a:moveTo>
                  <a:cubicBezTo>
                    <a:pt x="68" y="217"/>
                    <a:pt x="55" y="169"/>
                    <a:pt x="55" y="169"/>
                  </a:cubicBezTo>
                  <a:cubicBezTo>
                    <a:pt x="53" y="157"/>
                    <a:pt x="64" y="134"/>
                    <a:pt x="64" y="134"/>
                  </a:cubicBezTo>
                  <a:lnTo>
                    <a:pt x="55" y="113"/>
                  </a:lnTo>
                  <a:cubicBezTo>
                    <a:pt x="55" y="106"/>
                    <a:pt x="73" y="96"/>
                    <a:pt x="73" y="96"/>
                  </a:cubicBezTo>
                  <a:cubicBezTo>
                    <a:pt x="73" y="96"/>
                    <a:pt x="84" y="69"/>
                    <a:pt x="85" y="59"/>
                  </a:cubicBezTo>
                  <a:cubicBezTo>
                    <a:pt x="86" y="53"/>
                    <a:pt x="91" y="26"/>
                    <a:pt x="94" y="1"/>
                  </a:cubicBezTo>
                  <a:lnTo>
                    <a:pt x="79" y="0"/>
                  </a:lnTo>
                  <a:lnTo>
                    <a:pt x="30" y="25"/>
                  </a:lnTo>
                  <a:lnTo>
                    <a:pt x="30" y="90"/>
                  </a:lnTo>
                  <a:cubicBezTo>
                    <a:pt x="30" y="90"/>
                    <a:pt x="13" y="82"/>
                    <a:pt x="9" y="90"/>
                  </a:cubicBezTo>
                  <a:cubicBezTo>
                    <a:pt x="9" y="90"/>
                    <a:pt x="0" y="149"/>
                    <a:pt x="30" y="148"/>
                  </a:cubicBezTo>
                  <a:cubicBezTo>
                    <a:pt x="30" y="148"/>
                    <a:pt x="36" y="193"/>
                    <a:pt x="49" y="212"/>
                  </a:cubicBezTo>
                  <a:cubicBezTo>
                    <a:pt x="58" y="224"/>
                    <a:pt x="69" y="232"/>
                    <a:pt x="82" y="237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8"/>
            <p:cNvSpPr/>
            <p:nvPr/>
          </p:nvSpPr>
          <p:spPr bwMode="auto">
            <a:xfrm>
              <a:off x="10775951" y="1690688"/>
              <a:ext cx="68263" cy="166687"/>
            </a:xfrm>
            <a:custGeom>
              <a:avLst/>
              <a:gdLst>
                <a:gd name="T0" fmla="*/ 27 w 48"/>
                <a:gd name="T1" fmla="*/ 64 h 116"/>
                <a:gd name="T2" fmla="*/ 36 w 48"/>
                <a:gd name="T3" fmla="*/ 64 h 116"/>
                <a:gd name="T4" fmla="*/ 48 w 48"/>
                <a:gd name="T5" fmla="*/ 19 h 116"/>
                <a:gd name="T6" fmla="*/ 36 w 48"/>
                <a:gd name="T7" fmla="*/ 0 h 116"/>
                <a:gd name="T8" fmla="*/ 21 w 48"/>
                <a:gd name="T9" fmla="*/ 56 h 116"/>
                <a:gd name="T10" fmla="*/ 0 w 48"/>
                <a:gd name="T11" fmla="*/ 75 h 116"/>
                <a:gd name="T12" fmla="*/ 0 w 48"/>
                <a:gd name="T13" fmla="*/ 116 h 116"/>
                <a:gd name="T14" fmla="*/ 27 w 48"/>
                <a:gd name="T15" fmla="*/ 6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6">
                  <a:moveTo>
                    <a:pt x="27" y="64"/>
                  </a:moveTo>
                  <a:cubicBezTo>
                    <a:pt x="27" y="64"/>
                    <a:pt x="35" y="69"/>
                    <a:pt x="36" y="64"/>
                  </a:cubicBezTo>
                  <a:cubicBezTo>
                    <a:pt x="36" y="64"/>
                    <a:pt x="48" y="35"/>
                    <a:pt x="48" y="19"/>
                  </a:cubicBezTo>
                  <a:cubicBezTo>
                    <a:pt x="47" y="12"/>
                    <a:pt x="46" y="1"/>
                    <a:pt x="36" y="0"/>
                  </a:cubicBezTo>
                  <a:cubicBezTo>
                    <a:pt x="36" y="0"/>
                    <a:pt x="27" y="48"/>
                    <a:pt x="21" y="56"/>
                  </a:cubicBezTo>
                  <a:cubicBezTo>
                    <a:pt x="15" y="65"/>
                    <a:pt x="0" y="75"/>
                    <a:pt x="0" y="75"/>
                  </a:cubicBezTo>
                  <a:cubicBezTo>
                    <a:pt x="3" y="79"/>
                    <a:pt x="4" y="97"/>
                    <a:pt x="0" y="116"/>
                  </a:cubicBezTo>
                  <a:cubicBezTo>
                    <a:pt x="10" y="101"/>
                    <a:pt x="24" y="76"/>
                    <a:pt x="27" y="64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9"/>
            <p:cNvSpPr/>
            <p:nvPr/>
          </p:nvSpPr>
          <p:spPr bwMode="auto">
            <a:xfrm>
              <a:off x="10583863" y="1484313"/>
              <a:ext cx="268288" cy="255587"/>
            </a:xfrm>
            <a:custGeom>
              <a:avLst/>
              <a:gdLst>
                <a:gd name="T0" fmla="*/ 185 w 186"/>
                <a:gd name="T1" fmla="*/ 76 h 178"/>
                <a:gd name="T2" fmla="*/ 127 w 186"/>
                <a:gd name="T3" fmla="*/ 0 h 178"/>
                <a:gd name="T4" fmla="*/ 93 w 186"/>
                <a:gd name="T5" fmla="*/ 7 h 178"/>
                <a:gd name="T6" fmla="*/ 55 w 186"/>
                <a:gd name="T7" fmla="*/ 11 h 178"/>
                <a:gd name="T8" fmla="*/ 34 w 186"/>
                <a:gd name="T9" fmla="*/ 22 h 178"/>
                <a:gd name="T10" fmla="*/ 0 w 186"/>
                <a:gd name="T11" fmla="*/ 71 h 178"/>
                <a:gd name="T12" fmla="*/ 3 w 186"/>
                <a:gd name="T13" fmla="*/ 140 h 178"/>
                <a:gd name="T14" fmla="*/ 11 w 186"/>
                <a:gd name="T15" fmla="*/ 142 h 178"/>
                <a:gd name="T16" fmla="*/ 15 w 186"/>
                <a:gd name="T17" fmla="*/ 169 h 178"/>
                <a:gd name="T18" fmla="*/ 20 w 186"/>
                <a:gd name="T19" fmla="*/ 165 h 178"/>
                <a:gd name="T20" fmla="*/ 25 w 186"/>
                <a:gd name="T21" fmla="*/ 126 h 178"/>
                <a:gd name="T22" fmla="*/ 25 w 186"/>
                <a:gd name="T23" fmla="*/ 96 h 178"/>
                <a:gd name="T24" fmla="*/ 44 w 186"/>
                <a:gd name="T25" fmla="*/ 79 h 178"/>
                <a:gd name="T26" fmla="*/ 80 w 186"/>
                <a:gd name="T27" fmla="*/ 91 h 178"/>
                <a:gd name="T28" fmla="*/ 107 w 186"/>
                <a:gd name="T29" fmla="*/ 105 h 178"/>
                <a:gd name="T30" fmla="*/ 110 w 186"/>
                <a:gd name="T31" fmla="*/ 105 h 178"/>
                <a:gd name="T32" fmla="*/ 124 w 186"/>
                <a:gd name="T33" fmla="*/ 104 h 178"/>
                <a:gd name="T34" fmla="*/ 150 w 186"/>
                <a:gd name="T35" fmla="*/ 116 h 178"/>
                <a:gd name="T36" fmla="*/ 144 w 186"/>
                <a:gd name="T37" fmla="*/ 97 h 178"/>
                <a:gd name="T38" fmla="*/ 149 w 186"/>
                <a:gd name="T39" fmla="*/ 96 h 178"/>
                <a:gd name="T40" fmla="*/ 157 w 186"/>
                <a:gd name="T41" fmla="*/ 108 h 178"/>
                <a:gd name="T42" fmla="*/ 160 w 186"/>
                <a:gd name="T43" fmla="*/ 143 h 178"/>
                <a:gd name="T44" fmla="*/ 159 w 186"/>
                <a:gd name="T45" fmla="*/ 174 h 178"/>
                <a:gd name="T46" fmla="*/ 161 w 186"/>
                <a:gd name="T47" fmla="*/ 178 h 178"/>
                <a:gd name="T48" fmla="*/ 169 w 186"/>
                <a:gd name="T49" fmla="*/ 143 h 178"/>
                <a:gd name="T50" fmla="*/ 176 w 186"/>
                <a:gd name="T51" fmla="*/ 147 h 178"/>
                <a:gd name="T52" fmla="*/ 184 w 186"/>
                <a:gd name="T53" fmla="*/ 115 h 178"/>
                <a:gd name="T54" fmla="*/ 185 w 186"/>
                <a:gd name="T55" fmla="*/ 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78">
                  <a:moveTo>
                    <a:pt x="185" y="76"/>
                  </a:moveTo>
                  <a:cubicBezTo>
                    <a:pt x="185" y="69"/>
                    <a:pt x="181" y="20"/>
                    <a:pt x="127" y="0"/>
                  </a:cubicBezTo>
                  <a:cubicBezTo>
                    <a:pt x="127" y="0"/>
                    <a:pt x="115" y="2"/>
                    <a:pt x="93" y="7"/>
                  </a:cubicBezTo>
                  <a:cubicBezTo>
                    <a:pt x="93" y="7"/>
                    <a:pt x="62" y="6"/>
                    <a:pt x="55" y="11"/>
                  </a:cubicBezTo>
                  <a:cubicBezTo>
                    <a:pt x="49" y="16"/>
                    <a:pt x="34" y="22"/>
                    <a:pt x="34" y="22"/>
                  </a:cubicBezTo>
                  <a:cubicBezTo>
                    <a:pt x="34" y="22"/>
                    <a:pt x="4" y="32"/>
                    <a:pt x="0" y="71"/>
                  </a:cubicBezTo>
                  <a:cubicBezTo>
                    <a:pt x="0" y="71"/>
                    <a:pt x="0" y="121"/>
                    <a:pt x="3" y="140"/>
                  </a:cubicBezTo>
                  <a:cubicBezTo>
                    <a:pt x="3" y="140"/>
                    <a:pt x="7" y="139"/>
                    <a:pt x="11" y="142"/>
                  </a:cubicBezTo>
                  <a:lnTo>
                    <a:pt x="15" y="169"/>
                  </a:lnTo>
                  <a:lnTo>
                    <a:pt x="20" y="165"/>
                  </a:lnTo>
                  <a:cubicBezTo>
                    <a:pt x="20" y="165"/>
                    <a:pt x="17" y="135"/>
                    <a:pt x="25" y="126"/>
                  </a:cubicBezTo>
                  <a:cubicBezTo>
                    <a:pt x="28" y="122"/>
                    <a:pt x="25" y="96"/>
                    <a:pt x="25" y="96"/>
                  </a:cubicBezTo>
                  <a:cubicBezTo>
                    <a:pt x="25" y="96"/>
                    <a:pt x="42" y="80"/>
                    <a:pt x="44" y="79"/>
                  </a:cubicBezTo>
                  <a:cubicBezTo>
                    <a:pt x="44" y="79"/>
                    <a:pt x="68" y="84"/>
                    <a:pt x="80" y="91"/>
                  </a:cubicBezTo>
                  <a:cubicBezTo>
                    <a:pt x="80" y="91"/>
                    <a:pt x="83" y="101"/>
                    <a:pt x="107" y="105"/>
                  </a:cubicBezTo>
                  <a:cubicBezTo>
                    <a:pt x="108" y="105"/>
                    <a:pt x="109" y="105"/>
                    <a:pt x="110" y="105"/>
                  </a:cubicBezTo>
                  <a:cubicBezTo>
                    <a:pt x="114" y="105"/>
                    <a:pt x="119" y="105"/>
                    <a:pt x="124" y="104"/>
                  </a:cubicBezTo>
                  <a:cubicBezTo>
                    <a:pt x="149" y="96"/>
                    <a:pt x="150" y="116"/>
                    <a:pt x="150" y="116"/>
                  </a:cubicBezTo>
                  <a:cubicBezTo>
                    <a:pt x="153" y="107"/>
                    <a:pt x="149" y="101"/>
                    <a:pt x="144" y="97"/>
                  </a:cubicBezTo>
                  <a:lnTo>
                    <a:pt x="149" y="96"/>
                  </a:lnTo>
                  <a:cubicBezTo>
                    <a:pt x="149" y="96"/>
                    <a:pt x="154" y="100"/>
                    <a:pt x="157" y="108"/>
                  </a:cubicBezTo>
                  <a:cubicBezTo>
                    <a:pt x="159" y="119"/>
                    <a:pt x="155" y="132"/>
                    <a:pt x="160" y="143"/>
                  </a:cubicBezTo>
                  <a:cubicBezTo>
                    <a:pt x="164" y="151"/>
                    <a:pt x="159" y="174"/>
                    <a:pt x="159" y="174"/>
                  </a:cubicBezTo>
                  <a:lnTo>
                    <a:pt x="161" y="178"/>
                  </a:lnTo>
                  <a:lnTo>
                    <a:pt x="169" y="143"/>
                  </a:lnTo>
                  <a:cubicBezTo>
                    <a:pt x="169" y="143"/>
                    <a:pt x="175" y="144"/>
                    <a:pt x="176" y="147"/>
                  </a:cubicBezTo>
                  <a:lnTo>
                    <a:pt x="184" y="115"/>
                  </a:lnTo>
                  <a:cubicBezTo>
                    <a:pt x="184" y="115"/>
                    <a:pt x="186" y="82"/>
                    <a:pt x="185" y="76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0"/>
            <p:cNvSpPr/>
            <p:nvPr/>
          </p:nvSpPr>
          <p:spPr bwMode="auto">
            <a:xfrm>
              <a:off x="10871201" y="2224088"/>
              <a:ext cx="50800" cy="280987"/>
            </a:xfrm>
            <a:custGeom>
              <a:avLst/>
              <a:gdLst>
                <a:gd name="T0" fmla="*/ 28 w 36"/>
                <a:gd name="T1" fmla="*/ 109 h 195"/>
                <a:gd name="T2" fmla="*/ 11 w 36"/>
                <a:gd name="T3" fmla="*/ 0 h 195"/>
                <a:gd name="T4" fmla="*/ 0 w 36"/>
                <a:gd name="T5" fmla="*/ 165 h 195"/>
                <a:gd name="T6" fmla="*/ 6 w 36"/>
                <a:gd name="T7" fmla="*/ 195 h 195"/>
                <a:gd name="T8" fmla="*/ 34 w 36"/>
                <a:gd name="T9" fmla="*/ 195 h 195"/>
                <a:gd name="T10" fmla="*/ 28 w 36"/>
                <a:gd name="T11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5">
                  <a:moveTo>
                    <a:pt x="28" y="109"/>
                  </a:moveTo>
                  <a:cubicBezTo>
                    <a:pt x="36" y="79"/>
                    <a:pt x="20" y="16"/>
                    <a:pt x="11" y="0"/>
                  </a:cubicBezTo>
                  <a:lnTo>
                    <a:pt x="0" y="165"/>
                  </a:lnTo>
                  <a:lnTo>
                    <a:pt x="6" y="195"/>
                  </a:lnTo>
                  <a:cubicBezTo>
                    <a:pt x="6" y="195"/>
                    <a:pt x="18" y="195"/>
                    <a:pt x="34" y="195"/>
                  </a:cubicBezTo>
                  <a:cubicBezTo>
                    <a:pt x="29" y="170"/>
                    <a:pt x="23" y="129"/>
                    <a:pt x="28" y="10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1"/>
            <p:cNvSpPr/>
            <p:nvPr/>
          </p:nvSpPr>
          <p:spPr bwMode="auto">
            <a:xfrm>
              <a:off x="10769601" y="1960563"/>
              <a:ext cx="173038" cy="1022350"/>
            </a:xfrm>
            <a:custGeom>
              <a:avLst/>
              <a:gdLst>
                <a:gd name="T0" fmla="*/ 55 w 120"/>
                <a:gd name="T1" fmla="*/ 694 h 711"/>
                <a:gd name="T2" fmla="*/ 108 w 120"/>
                <a:gd name="T3" fmla="*/ 711 h 711"/>
                <a:gd name="T4" fmla="*/ 120 w 120"/>
                <a:gd name="T5" fmla="*/ 703 h 711"/>
                <a:gd name="T6" fmla="*/ 88 w 120"/>
                <a:gd name="T7" fmla="*/ 368 h 711"/>
                <a:gd name="T8" fmla="*/ 88 w 120"/>
                <a:gd name="T9" fmla="*/ 218 h 711"/>
                <a:gd name="T10" fmla="*/ 88 w 120"/>
                <a:gd name="T11" fmla="*/ 126 h 711"/>
                <a:gd name="T12" fmla="*/ 55 w 120"/>
                <a:gd name="T13" fmla="*/ 40 h 711"/>
                <a:gd name="T14" fmla="*/ 1 w 120"/>
                <a:gd name="T15" fmla="*/ 0 h 711"/>
                <a:gd name="T16" fmla="*/ 0 w 120"/>
                <a:gd name="T17" fmla="*/ 40 h 711"/>
                <a:gd name="T18" fmla="*/ 55 w 120"/>
                <a:gd name="T19" fmla="*/ 193 h 711"/>
                <a:gd name="T20" fmla="*/ 44 w 120"/>
                <a:gd name="T21" fmla="*/ 296 h 711"/>
                <a:gd name="T22" fmla="*/ 66 w 120"/>
                <a:gd name="T23" fmla="*/ 509 h 711"/>
                <a:gd name="T24" fmla="*/ 55 w 120"/>
                <a:gd name="T25" fmla="*/ 69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711">
                  <a:moveTo>
                    <a:pt x="55" y="694"/>
                  </a:moveTo>
                  <a:lnTo>
                    <a:pt x="108" y="711"/>
                  </a:lnTo>
                  <a:lnTo>
                    <a:pt x="120" y="703"/>
                  </a:lnTo>
                  <a:cubicBezTo>
                    <a:pt x="120" y="703"/>
                    <a:pt x="111" y="437"/>
                    <a:pt x="88" y="368"/>
                  </a:cubicBezTo>
                  <a:cubicBezTo>
                    <a:pt x="88" y="368"/>
                    <a:pt x="87" y="244"/>
                    <a:pt x="88" y="218"/>
                  </a:cubicBezTo>
                  <a:cubicBezTo>
                    <a:pt x="88" y="193"/>
                    <a:pt x="89" y="140"/>
                    <a:pt x="88" y="126"/>
                  </a:cubicBezTo>
                  <a:cubicBezTo>
                    <a:pt x="87" y="113"/>
                    <a:pt x="67" y="57"/>
                    <a:pt x="55" y="40"/>
                  </a:cubicBezTo>
                  <a:lnTo>
                    <a:pt x="1" y="0"/>
                  </a:lnTo>
                  <a:lnTo>
                    <a:pt x="0" y="40"/>
                  </a:lnTo>
                  <a:cubicBezTo>
                    <a:pt x="0" y="40"/>
                    <a:pt x="57" y="160"/>
                    <a:pt x="55" y="193"/>
                  </a:cubicBezTo>
                  <a:cubicBezTo>
                    <a:pt x="55" y="193"/>
                    <a:pt x="43" y="288"/>
                    <a:pt x="44" y="296"/>
                  </a:cubicBezTo>
                  <a:cubicBezTo>
                    <a:pt x="45" y="304"/>
                    <a:pt x="66" y="492"/>
                    <a:pt x="66" y="509"/>
                  </a:cubicBezTo>
                  <a:cubicBezTo>
                    <a:pt x="66" y="526"/>
                    <a:pt x="55" y="694"/>
                    <a:pt x="55" y="69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TextBox 43"/>
          <p:cNvSpPr txBox="1">
            <a:spLocks noChangeArrowheads="1"/>
          </p:cNvSpPr>
          <p:nvPr/>
        </p:nvSpPr>
        <p:spPr bwMode="auto">
          <a:xfrm>
            <a:off x="1027127" y="17290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1" name="直接连接符 2820"/>
          <p:cNvCxnSpPr/>
          <p:nvPr/>
        </p:nvCxnSpPr>
        <p:spPr>
          <a:xfrm rot="5400000">
            <a:off x="2409529" y="3588415"/>
            <a:ext cx="3571189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2" name="直接连接符 2821"/>
          <p:cNvCxnSpPr/>
          <p:nvPr/>
        </p:nvCxnSpPr>
        <p:spPr>
          <a:xfrm rot="5400000">
            <a:off x="6201455" y="3588415"/>
            <a:ext cx="3571189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4" name="11 Rectángulo"/>
          <p:cNvSpPr/>
          <p:nvPr/>
        </p:nvSpPr>
        <p:spPr>
          <a:xfrm>
            <a:off x="690775" y="1802820"/>
            <a:ext cx="3164004" cy="1261824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25" name="组合 2824"/>
          <p:cNvGrpSpPr/>
          <p:nvPr/>
        </p:nvGrpSpPr>
        <p:grpSpPr>
          <a:xfrm>
            <a:off x="690775" y="3363493"/>
            <a:ext cx="2921752" cy="1992173"/>
            <a:chOff x="503238" y="2612182"/>
            <a:chExt cx="2191599" cy="1493785"/>
          </a:xfrm>
        </p:grpSpPr>
        <p:sp>
          <p:nvSpPr>
            <p:cNvPr id="2826" name="矩形 2825"/>
            <p:cNvSpPr/>
            <p:nvPr/>
          </p:nvSpPr>
          <p:spPr>
            <a:xfrm>
              <a:off x="50323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7" name="矩形 2826"/>
            <p:cNvSpPr/>
            <p:nvPr/>
          </p:nvSpPr>
          <p:spPr>
            <a:xfrm>
              <a:off x="50323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29" name="42 Rectángulo"/>
          <p:cNvSpPr/>
          <p:nvPr/>
        </p:nvSpPr>
        <p:spPr>
          <a:xfrm>
            <a:off x="4523606" y="1802821"/>
            <a:ext cx="3164006" cy="1261824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0" name="组合 2829"/>
          <p:cNvGrpSpPr/>
          <p:nvPr/>
        </p:nvGrpSpPr>
        <p:grpSpPr>
          <a:xfrm>
            <a:off x="4523606" y="3363494"/>
            <a:ext cx="2921752" cy="1992173"/>
            <a:chOff x="471218" y="2612182"/>
            <a:chExt cx="2191599" cy="1493785"/>
          </a:xfrm>
        </p:grpSpPr>
        <p:sp>
          <p:nvSpPr>
            <p:cNvPr id="2831" name="矩形 2830"/>
            <p:cNvSpPr/>
            <p:nvPr/>
          </p:nvSpPr>
          <p:spPr>
            <a:xfrm>
              <a:off x="47121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2" name="矩形 2831"/>
            <p:cNvSpPr/>
            <p:nvPr/>
          </p:nvSpPr>
          <p:spPr>
            <a:xfrm>
              <a:off x="47121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34" name="51 Rectángulo"/>
          <p:cNvSpPr/>
          <p:nvPr/>
        </p:nvSpPr>
        <p:spPr>
          <a:xfrm>
            <a:off x="8326627" y="1802821"/>
            <a:ext cx="3166122" cy="1261824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r>
              <a:rPr lang="zh-CN" altLang="en-US" sz="1400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5" name="组合 2834"/>
          <p:cNvGrpSpPr/>
          <p:nvPr/>
        </p:nvGrpSpPr>
        <p:grpSpPr>
          <a:xfrm>
            <a:off x="8326627" y="3363494"/>
            <a:ext cx="2921752" cy="1992173"/>
            <a:chOff x="467746" y="2612182"/>
            <a:chExt cx="2191599" cy="1493785"/>
          </a:xfrm>
        </p:grpSpPr>
        <p:sp>
          <p:nvSpPr>
            <p:cNvPr id="2836" name="矩形 2835"/>
            <p:cNvSpPr/>
            <p:nvPr/>
          </p:nvSpPr>
          <p:spPr>
            <a:xfrm>
              <a:off x="467746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7" name="矩形 2836"/>
            <p:cNvSpPr/>
            <p:nvPr/>
          </p:nvSpPr>
          <p:spPr>
            <a:xfrm>
              <a:off x="467746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17" name="TextBox 43"/>
          <p:cNvSpPr txBox="1">
            <a:spLocks noChangeArrowheads="1"/>
          </p:cNvSpPr>
          <p:nvPr/>
        </p:nvSpPr>
        <p:spPr bwMode="auto">
          <a:xfrm>
            <a:off x="1073706" y="194485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4" grpId="0" animBg="1"/>
      <p:bldP spid="2829" grpId="0" animBg="1"/>
      <p:bldP spid="28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791295" y="1845619"/>
            <a:ext cx="4798639" cy="1154580"/>
            <a:chOff x="5161824" y="1994966"/>
            <a:chExt cx="3297964" cy="753661"/>
          </a:xfrm>
        </p:grpSpPr>
        <p:sp>
          <p:nvSpPr>
            <p:cNvPr id="32" name="六边形 31"/>
            <p:cNvSpPr/>
            <p:nvPr/>
          </p:nvSpPr>
          <p:spPr>
            <a:xfrm>
              <a:off x="5161824" y="1994966"/>
              <a:ext cx="3297964" cy="277421"/>
            </a:xfrm>
            <a:prstGeom prst="hexagon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791295" y="3109806"/>
            <a:ext cx="4798639" cy="1154580"/>
            <a:chOff x="5161824" y="1994966"/>
            <a:chExt cx="3297964" cy="753661"/>
          </a:xfrm>
        </p:grpSpPr>
        <p:sp>
          <p:nvSpPr>
            <p:cNvPr id="37" name="六边形 36"/>
            <p:cNvSpPr/>
            <p:nvPr/>
          </p:nvSpPr>
          <p:spPr>
            <a:xfrm>
              <a:off x="5161824" y="1994966"/>
              <a:ext cx="3297964" cy="277421"/>
            </a:xfrm>
            <a:prstGeom prst="hexagon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791295" y="4373166"/>
            <a:ext cx="4798639" cy="1154580"/>
            <a:chOff x="5161824" y="1994966"/>
            <a:chExt cx="3297964" cy="753661"/>
          </a:xfrm>
        </p:grpSpPr>
        <p:sp>
          <p:nvSpPr>
            <p:cNvPr id="42" name="六边形 41"/>
            <p:cNvSpPr/>
            <p:nvPr/>
          </p:nvSpPr>
          <p:spPr>
            <a:xfrm>
              <a:off x="5161824" y="1994966"/>
              <a:ext cx="3297964" cy="278740"/>
            </a:xfrm>
            <a:prstGeom prst="hexagon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284317" y="2032622"/>
              <a:ext cx="2939494" cy="716005"/>
              <a:chOff x="5284317" y="2911032"/>
              <a:chExt cx="2939494" cy="71600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284317" y="3153940"/>
                <a:ext cx="2939494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"/>
          <a:stretch>
            <a:fillRect/>
          </a:stretch>
        </p:blipFill>
        <p:spPr bwMode="auto">
          <a:xfrm>
            <a:off x="734095" y="1845618"/>
            <a:ext cx="5937175" cy="368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838622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5018279" y="1972626"/>
            <a:ext cx="2015735" cy="1680389"/>
            <a:chOff x="1017666" y="1460660"/>
            <a:chExt cx="1241816" cy="1034848"/>
          </a:xfrm>
        </p:grpSpPr>
        <p:grpSp>
          <p:nvGrpSpPr>
            <p:cNvPr id="61" name="组合 60"/>
            <p:cNvGrpSpPr/>
            <p:nvPr/>
          </p:nvGrpSpPr>
          <p:grpSpPr>
            <a:xfrm>
              <a:off x="1017666" y="1460660"/>
              <a:ext cx="1241816" cy="1034848"/>
              <a:chOff x="1017666" y="1609725"/>
              <a:chExt cx="1241816" cy="1034848"/>
            </a:xfrm>
          </p:grpSpPr>
          <p:sp>
            <p:nvSpPr>
              <p:cNvPr id="63" name="六边形 6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六边形 6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F1747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1304760" y="180854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3284247" y="2907138"/>
            <a:ext cx="2015735" cy="1680389"/>
            <a:chOff x="1017666" y="2695004"/>
            <a:chExt cx="1241816" cy="1034848"/>
          </a:xfrm>
        </p:grpSpPr>
        <p:grpSp>
          <p:nvGrpSpPr>
            <p:cNvPr id="66" name="组合 6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68" name="六边形 6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六边形 6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01B3C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5018279" y="3836112"/>
            <a:ext cx="2015735" cy="1680389"/>
            <a:chOff x="1017666" y="3929062"/>
            <a:chExt cx="1241816" cy="1034848"/>
          </a:xfrm>
        </p:grpSpPr>
        <p:grpSp>
          <p:nvGrpSpPr>
            <p:cNvPr id="71" name="组合 70"/>
            <p:cNvGrpSpPr/>
            <p:nvPr/>
          </p:nvGrpSpPr>
          <p:grpSpPr>
            <a:xfrm>
              <a:off x="1017666" y="3929062"/>
              <a:ext cx="1241816" cy="1034848"/>
              <a:chOff x="1017666" y="1609725"/>
              <a:chExt cx="1241816" cy="1034848"/>
            </a:xfrm>
          </p:grpSpPr>
          <p:sp>
            <p:nvSpPr>
              <p:cNvPr id="73" name="六边形 7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六边形 7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FFBF5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1296028" y="4274220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方法四</a:t>
              </a: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6751413" y="2907138"/>
            <a:ext cx="2015735" cy="1680389"/>
            <a:chOff x="1017666" y="2695004"/>
            <a:chExt cx="1241816" cy="1034848"/>
          </a:xfrm>
        </p:grpSpPr>
        <p:grpSp>
          <p:nvGrpSpPr>
            <p:cNvPr id="76" name="组合 7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78" name="六边形 7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六边形 7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92D05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方法三</a:t>
              </a:r>
            </a:p>
          </p:txBody>
        </p:sp>
      </p:grpSp>
      <p:sp>
        <p:nvSpPr>
          <p:cNvPr id="8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0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1" y="1790223"/>
            <a:ext cx="1988581" cy="2062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6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5" y="1790222"/>
            <a:ext cx="3839927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4745474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5222031"/>
            <a:ext cx="3762398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5" y="4019429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4" y="4495987"/>
            <a:ext cx="2303956" cy="163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038306" y="1765175"/>
            <a:ext cx="3253808" cy="1141963"/>
            <a:chOff x="611560" y="1470144"/>
            <a:chExt cx="2440674" cy="85627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611560" y="1470144"/>
              <a:ext cx="1872208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483768" y="1470144"/>
              <a:ext cx="568466" cy="856274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 flipH="1">
            <a:off x="6798196" y="1765175"/>
            <a:ext cx="4415916" cy="604852"/>
            <a:chOff x="-380931" y="1470144"/>
            <a:chExt cx="3312368" cy="453534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-380931" y="1470144"/>
              <a:ext cx="2864699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483767" y="1470144"/>
              <a:ext cx="447670" cy="453534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/>
          <p:nvPr/>
        </p:nvCxnSpPr>
        <p:spPr>
          <a:xfrm>
            <a:off x="1038306" y="5191855"/>
            <a:ext cx="4223919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8414424" y="4470939"/>
            <a:ext cx="2842909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3"/>
          <p:cNvSpPr txBox="1">
            <a:spLocks noChangeArrowheads="1"/>
          </p:cNvSpPr>
          <p:nvPr/>
        </p:nvSpPr>
        <p:spPr bwMode="auto">
          <a:xfrm>
            <a:off x="937437" y="173156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点击此处添加标题内容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theme1.xml><?xml version="1.0" encoding="utf-8"?>
<a:theme xmlns:a="http://schemas.openxmlformats.org/drawingml/2006/main" name="Office 主题">
  <a:themeElements>
    <a:clrScheme name="自定义 8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0.xml><?xml version="1.0" encoding="utf-8"?>
<a:themeOverride xmlns:a="http://schemas.openxmlformats.org/drawingml/2006/main">
  <a:clrScheme name="我的主题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1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2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3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4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5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6.xml><?xml version="1.0" encoding="utf-8"?>
<a:themeOverride xmlns:a="http://schemas.openxmlformats.org/drawingml/2006/main">
  <a:clrScheme name="我的主题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7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8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19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.xml><?xml version="1.0" encoding="utf-8"?>
<a:themeOverride xmlns:a="http://schemas.openxmlformats.org/drawingml/2006/main">
  <a:clrScheme name="我的主题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0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1.xml><?xml version="1.0" encoding="utf-8"?>
<a:themeOverride xmlns:a="http://schemas.openxmlformats.org/drawingml/2006/main">
  <a:clrScheme name="我的主题色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2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3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4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5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6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7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28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3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4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5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6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7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8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ppt/theme/themeOverride9.xml><?xml version="1.0" encoding="utf-8"?>
<a:themeOverride xmlns:a="http://schemas.openxmlformats.org/drawingml/2006/main">
  <a:clrScheme name="自定义 81">
    <a:dk1>
      <a:srgbClr val="000000"/>
    </a:dk1>
    <a:lt1>
      <a:srgbClr val="FFFFFF"/>
    </a:lt1>
    <a:dk2>
      <a:srgbClr val="44546A"/>
    </a:dk2>
    <a:lt2>
      <a:srgbClr val="E7E6E6"/>
    </a:lt2>
    <a:accent1>
      <a:srgbClr val="FFBF53"/>
    </a:accent1>
    <a:accent2>
      <a:srgbClr val="F17475"/>
    </a:accent2>
    <a:accent3>
      <a:srgbClr val="01B3C5"/>
    </a:accent3>
    <a:accent4>
      <a:srgbClr val="6A3C7C"/>
    </a:accent4>
    <a:accent5>
      <a:srgbClr val="C65885"/>
    </a:accent5>
    <a:accent6>
      <a:srgbClr val="FCC79F"/>
    </a:accent6>
    <a:hlink>
      <a:srgbClr val="00AF92"/>
    </a:hlink>
    <a:folHlink>
      <a:srgbClr val="869F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3901</Words>
  <Application>Microsoft Office PowerPoint</Application>
  <PresentationFormat>自定义</PresentationFormat>
  <Paragraphs>467</Paragraphs>
  <Slides>36</Slides>
  <Notes>36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5" baseType="lpstr">
      <vt:lpstr>Arial Unicode MS</vt:lpstr>
      <vt:lpstr>Charlemagne Std</vt:lpstr>
      <vt:lpstr>FontAwesome</vt:lpstr>
      <vt:lpstr>Gill Sans</vt:lpstr>
      <vt:lpstr>Lato Light</vt:lpstr>
      <vt:lpstr>Open Sans</vt:lpstr>
      <vt:lpstr>Open Sans Light</vt:lpstr>
      <vt:lpstr>Sinkin Sans 400 Regular</vt:lpstr>
      <vt:lpstr>方正兰亭黑_GBK</vt:lpstr>
      <vt:lpstr>华文黑体</vt:lpstr>
      <vt:lpstr>宋体</vt:lpstr>
      <vt:lpstr>Arial</vt:lpstr>
      <vt:lpstr>Calibri</vt:lpstr>
      <vt:lpstr>Corbel</vt:lpstr>
      <vt:lpstr>Eras Bold ITC</vt:lpstr>
      <vt:lpstr>Impact</vt:lpstr>
      <vt:lpstr>Times New Roman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https:/shop114556147.taobao.com</cp:keywords>
  <cp:lastModifiedBy>Administrator</cp:lastModifiedBy>
  <cp:revision>240</cp:revision>
  <dcterms:created xsi:type="dcterms:W3CDTF">2015-04-23T03:04:00Z</dcterms:created>
  <dcterms:modified xsi:type="dcterms:W3CDTF">2019-09-28T08:07:01Z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