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332" r:id="rId2"/>
    <p:sldId id="333" r:id="rId3"/>
    <p:sldId id="334" r:id="rId4"/>
    <p:sldId id="328" r:id="rId5"/>
    <p:sldId id="338" r:id="rId6"/>
    <p:sldId id="339" r:id="rId7"/>
    <p:sldId id="340" r:id="rId8"/>
    <p:sldId id="341" r:id="rId9"/>
    <p:sldId id="342" r:id="rId10"/>
    <p:sldId id="343" r:id="rId11"/>
    <p:sldId id="347" r:id="rId12"/>
    <p:sldId id="350" r:id="rId13"/>
    <p:sldId id="351" r:id="rId14"/>
    <p:sldId id="353" r:id="rId15"/>
    <p:sldId id="354" r:id="rId16"/>
    <p:sldId id="355" r:id="rId17"/>
    <p:sldId id="360" r:id="rId18"/>
    <p:sldId id="356" r:id="rId19"/>
    <p:sldId id="357" r:id="rId20"/>
    <p:sldId id="375" r:id="rId21"/>
    <p:sldId id="348" r:id="rId22"/>
    <p:sldId id="358" r:id="rId23"/>
    <p:sldId id="361" r:id="rId24"/>
    <p:sldId id="362" r:id="rId25"/>
    <p:sldId id="363" r:id="rId26"/>
    <p:sldId id="364" r:id="rId27"/>
    <p:sldId id="365" r:id="rId28"/>
    <p:sldId id="366" r:id="rId29"/>
    <p:sldId id="367" r:id="rId30"/>
    <p:sldId id="349" r:id="rId31"/>
    <p:sldId id="359" r:id="rId32"/>
    <p:sldId id="368" r:id="rId33"/>
    <p:sldId id="369" r:id="rId34"/>
    <p:sldId id="370" r:id="rId35"/>
    <p:sldId id="371" r:id="rId36"/>
    <p:sldId id="372" r:id="rId37"/>
    <p:sldId id="373" r:id="rId38"/>
    <p:sldId id="374" r:id="rId39"/>
    <p:sldId id="376" r:id="rId40"/>
    <p:sldId id="377" r:id="rId41"/>
  </p:sldIdLst>
  <p:sldSz cx="9144000" cy="5145088"/>
  <p:notesSz cx="6858000" cy="9144000"/>
  <p:defaultText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AB71"/>
    <a:srgbClr val="117D5C"/>
    <a:srgbClr val="94D38A"/>
    <a:srgbClr val="53D2FF"/>
    <a:srgbClr val="41A0DA"/>
    <a:srgbClr val="7AC5EF"/>
    <a:srgbClr val="48ADD5"/>
    <a:srgbClr val="DDD1A3"/>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3" autoAdjust="0"/>
    <p:restoredTop sz="94660"/>
  </p:normalViewPr>
  <p:slideViewPr>
    <p:cSldViewPr snapToGrid="0">
      <p:cViewPr varScale="1">
        <p:scale>
          <a:sx n="147" d="100"/>
          <a:sy n="147" d="100"/>
        </p:scale>
        <p:origin x="-90" y="-96"/>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F4C1A-99EE-491F-A4EE-D78D4CA66620}" type="datetimeFigureOut">
              <a:rPr lang="zh-CN" altLang="en-US" smtClean="0"/>
              <a:t>2017-07-23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54530-C16A-4B22-8B39-4DA203C2713A}" type="slidenum">
              <a:rPr lang="zh-CN" altLang="en-US" smtClean="0"/>
              <a:t>‹#›</a:t>
            </a:fld>
            <a:endParaRPr lang="zh-CN" altLang="en-US"/>
          </a:p>
        </p:txBody>
      </p:sp>
    </p:spTree>
    <p:extLst>
      <p:ext uri="{BB962C8B-B14F-4D97-AF65-F5344CB8AC3E}">
        <p14:creationId xmlns:p14="http://schemas.microsoft.com/office/powerpoint/2010/main" val="1253475164"/>
      </p:ext>
    </p:extLst>
  </p:cSld>
  <p:clrMap bg1="lt1" tx1="dk1" bg2="lt2" tx2="dk2" accent1="accent1" accent2="accent2" accent3="accent3" accent4="accent4" accent5="accent5" accent6="accent6" hlink="hlink" folHlink="folHlink"/>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40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354530-C16A-4B22-8B39-4DA203C2713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7D9ED4D-CFC4-4836-93DE-5A3E0C021F68}" type="datetimeFigureOut">
              <a:rPr lang="zh-CN" altLang="en-US" smtClean="0"/>
              <a:t>2017-07-23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EC1566F-34EA-4D0B-BE6E-C81562218AFB}" type="datetimeFigureOut">
              <a:rPr lang="zh-CN" altLang="en-US" smtClean="0">
                <a:solidFill>
                  <a:prstClr val="black">
                    <a:tint val="75000"/>
                  </a:prstClr>
                </a:solidFill>
              </a:rPr>
              <a:t>2017-07-23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6DA7AC5-A611-4A70-A8AE-F110506916A3}"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http://www.shangwuppt.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18" Type="http://schemas.openxmlformats.org/officeDocument/2006/relationships/image" Target="../media/image13.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2.jpeg"/><Relationship Id="rId2" Type="http://schemas.openxmlformats.org/officeDocument/2006/relationships/tags" Target="../tags/tag2.xml"/><Relationship Id="rId16" Type="http://schemas.openxmlformats.org/officeDocument/2006/relationships/image" Target="../media/image11.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6.emf"/><Relationship Id="rId10" Type="http://schemas.openxmlformats.org/officeDocument/2006/relationships/tags" Target="../tags/tag10.xml"/><Relationship Id="rId19" Type="http://schemas.openxmlformats.org/officeDocument/2006/relationships/image" Target="../media/image14.jpe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93229" y="2491205"/>
            <a:ext cx="5949586" cy="784702"/>
          </a:xfrm>
          <a:prstGeom prst="rect">
            <a:avLst/>
          </a:prstGeom>
        </p:spPr>
        <p:txBody>
          <a:bodyPr wrap="square">
            <a:spAutoFit/>
          </a:bodyPr>
          <a:lstStyle/>
          <a:p>
            <a:r>
              <a:rPr lang="zh-CN" altLang="en-US" sz="4500">
                <a:solidFill>
                  <a:srgbClr val="117D5C"/>
                </a:solidFill>
                <a:latin typeface="南宋书局体" panose="02000000000000000000" pitchFamily="2" charset="-122"/>
                <a:ea typeface="南宋书局体" panose="02000000000000000000" pitchFamily="2" charset="-122"/>
              </a:rPr>
              <a:t>小清新语文说课</a:t>
            </a:r>
            <a:r>
              <a:rPr lang="en-US" altLang="zh-CN" sz="4500">
                <a:solidFill>
                  <a:srgbClr val="117D5C"/>
                </a:solidFill>
                <a:latin typeface="南宋书局体" panose="02000000000000000000" pitchFamily="2" charset="-122"/>
                <a:ea typeface="南宋书局体" panose="02000000000000000000" pitchFamily="2" charset="-122"/>
              </a:rPr>
              <a:t>PPT</a:t>
            </a:r>
            <a:endParaRPr lang="zh-CN" altLang="en-US" sz="4500">
              <a:solidFill>
                <a:srgbClr val="117D5C"/>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2662039" y="3291724"/>
            <a:ext cx="4197214" cy="369332"/>
            <a:chOff x="1060648" y="3654323"/>
            <a:chExt cx="5597014" cy="492507"/>
          </a:xfrm>
        </p:grpSpPr>
        <p:sp>
          <p:nvSpPr>
            <p:cNvPr id="6" name="圆角矩形 5"/>
            <p:cNvSpPr/>
            <p:nvPr/>
          </p:nvSpPr>
          <p:spPr>
            <a:xfrm>
              <a:off x="1060648" y="3723994"/>
              <a:ext cx="5597014" cy="386497"/>
            </a:xfrm>
            <a:prstGeom prst="round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7" name="文本框 6"/>
            <p:cNvSpPr txBox="1"/>
            <p:nvPr/>
          </p:nvSpPr>
          <p:spPr>
            <a:xfrm>
              <a:off x="2009166" y="3654323"/>
              <a:ext cx="4518634" cy="492507"/>
            </a:xfrm>
            <a:prstGeom prst="rect">
              <a:avLst/>
            </a:prstGeom>
            <a:noFill/>
          </p:spPr>
          <p:txBody>
            <a:bodyPr wrap="square" rtlCol="0">
              <a:spAutoFit/>
            </a:bodyPr>
            <a:lstStyle/>
            <a:p>
              <a:r>
                <a:rPr lang="zh-CN" altLang="en-US" sz="1800">
                  <a:solidFill>
                    <a:schemeClr val="bg1"/>
                  </a:solidFill>
                  <a:latin typeface="华康圆体W3" panose="020F0309000000000000" pitchFamily="49" charset="-122"/>
                  <a:ea typeface="华康圆体W3" panose="020F0309000000000000" pitchFamily="49" charset="-122"/>
                </a:rPr>
                <a:t>这里填写课件标题或说明</a:t>
              </a:r>
            </a:p>
          </p:txBody>
        </p:sp>
      </p:grpSp>
      <p:pic>
        <p:nvPicPr>
          <p:cNvPr id="8" name="图片 7"/>
          <p:cNvPicPr>
            <a:picLocks noChangeAspect="1"/>
          </p:cNvPicPr>
          <p:nvPr/>
        </p:nvPicPr>
        <p:blipFill>
          <a:blip r:embed="rId6" cstate="screen"/>
          <a:stretch>
            <a:fillRect/>
          </a:stretch>
        </p:blipFill>
        <p:spPr>
          <a:xfrm>
            <a:off x="2750537" y="570199"/>
            <a:ext cx="3696410" cy="1782501"/>
          </a:xfrm>
          <a:prstGeom prst="rect">
            <a:avLst/>
          </a:prstGeom>
        </p:spPr>
      </p:pic>
      <p:sp>
        <p:nvSpPr>
          <p:cNvPr id="9" name="文本框 8"/>
          <p:cNvSpPr txBox="1"/>
          <p:nvPr/>
        </p:nvSpPr>
        <p:spPr>
          <a:xfrm>
            <a:off x="4202593" y="3724918"/>
            <a:ext cx="963725" cy="386260"/>
          </a:xfrm>
          <a:prstGeom prst="rect">
            <a:avLst/>
          </a:prstGeom>
          <a:noFill/>
        </p:spPr>
        <p:txBody>
          <a:bodyPr wrap="none" rtlCol="0">
            <a:spAutoFit/>
          </a:bodyPr>
          <a:lstStyle/>
          <a:p>
            <a:pPr algn="ctr"/>
            <a:r>
              <a:rPr lang="zh-CN" altLang="en-US" sz="1010" dirty="0" smtClean="0">
                <a:solidFill>
                  <a:srgbClr val="117D5C"/>
                </a:solidFill>
                <a:latin typeface="微软雅黑" panose="020B0503020204020204" pitchFamily="34" charset="-122"/>
                <a:ea typeface="微软雅黑" panose="020B0503020204020204" pitchFamily="34" charset="-122"/>
              </a:rPr>
              <a:t>老师</a:t>
            </a:r>
            <a:r>
              <a:rPr lang="zh-CN" altLang="en-US" sz="1010" dirty="0">
                <a:solidFill>
                  <a:srgbClr val="117D5C"/>
                </a:solidFill>
                <a:latin typeface="微软雅黑" panose="020B0503020204020204" pitchFamily="34" charset="-122"/>
                <a:ea typeface="微软雅黑" panose="020B0503020204020204" pitchFamily="34" charset="-122"/>
              </a:rPr>
              <a:t>：</a:t>
            </a:r>
            <a:r>
              <a:rPr lang="zh-CN" altLang="en-US" sz="1010" dirty="0" smtClean="0">
                <a:solidFill>
                  <a:srgbClr val="117D5C"/>
                </a:solidFill>
                <a:latin typeface="微软雅黑" panose="020B0503020204020204" pitchFamily="34" charset="-122"/>
                <a:ea typeface="微软雅黑" panose="020B0503020204020204" pitchFamily="34" charset="-122"/>
              </a:rPr>
              <a:t>代用名</a:t>
            </a:r>
            <a:endParaRPr lang="zh-CN" altLang="en-US" sz="1010" dirty="0">
              <a:solidFill>
                <a:srgbClr val="117D5C"/>
              </a:solidFill>
              <a:latin typeface="微软雅黑" panose="020B0503020204020204" pitchFamily="34" charset="-122"/>
              <a:ea typeface="微软雅黑" panose="020B0503020204020204" pitchFamily="34" charset="-122"/>
            </a:endParaRPr>
          </a:p>
          <a:p>
            <a:pPr algn="ctr"/>
            <a:endParaRPr lang="en-US" altLang="zh-CN" sz="900" dirty="0">
              <a:solidFill>
                <a:srgbClr val="E58CA0"/>
              </a:solidFill>
              <a:latin typeface="微软雅黑" panose="020B0503020204020204" pitchFamily="34" charset="-122"/>
              <a:ea typeface="微软雅黑" panose="020B0503020204020204" pitchFamily="34" charset="-122"/>
            </a:endParaRPr>
          </a:p>
        </p:txBody>
      </p:sp>
      <p:pic>
        <p:nvPicPr>
          <p:cNvPr id="11"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298858" y="-227806"/>
            <a:ext cx="457200" cy="457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strVal val="4*#ppt_w"/>
                                          </p:val>
                                        </p:tav>
                                        <p:tav tm="100000">
                                          <p:val>
                                            <p:strVal val="#ppt_w"/>
                                          </p:val>
                                        </p:tav>
                                      </p:tavLst>
                                    </p:anim>
                                    <p:anim calcmode="lin" valueType="num">
                                      <p:cBhvr>
                                        <p:cTn id="27"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11"/>
                </p:tgtEl>
              </p:cMediaNode>
            </p:audio>
          </p:childTnLst>
        </p:cTn>
      </p:par>
    </p:tnLst>
    <p:bldLst>
      <p:bldP spid="4"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oup 14"/>
          <p:cNvGrpSpPr/>
          <p:nvPr/>
        </p:nvGrpSpPr>
        <p:grpSpPr>
          <a:xfrm>
            <a:off x="4034357" y="2296724"/>
            <a:ext cx="1061000" cy="1214343"/>
            <a:chOff x="5379142" y="2991066"/>
            <a:chExt cx="1414667" cy="1619124"/>
          </a:xfrm>
          <a:solidFill>
            <a:srgbClr val="117D5C"/>
          </a:solidFill>
        </p:grpSpPr>
        <p:sp>
          <p:nvSpPr>
            <p:cNvPr id="30"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1"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2" name="Group 12"/>
          <p:cNvGrpSpPr/>
          <p:nvPr/>
        </p:nvGrpSpPr>
        <p:grpSpPr>
          <a:xfrm>
            <a:off x="2672903" y="2452981"/>
            <a:ext cx="1061000" cy="1214343"/>
            <a:chOff x="3563871" y="3199409"/>
            <a:chExt cx="1414666" cy="1619124"/>
          </a:xfrm>
          <a:solidFill>
            <a:srgbClr val="62AB71"/>
          </a:solidFill>
        </p:grpSpPr>
        <p:sp>
          <p:nvSpPr>
            <p:cNvPr id="33"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4"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5" name="Group 11"/>
          <p:cNvGrpSpPr/>
          <p:nvPr/>
        </p:nvGrpSpPr>
        <p:grpSpPr>
          <a:xfrm>
            <a:off x="1259632" y="2296724"/>
            <a:ext cx="1061000" cy="1214343"/>
            <a:chOff x="1743076" y="2991066"/>
            <a:chExt cx="1414666" cy="1619124"/>
          </a:xfrm>
          <a:solidFill>
            <a:srgbClr val="117D5C"/>
          </a:solidFill>
        </p:grpSpPr>
        <p:sp>
          <p:nvSpPr>
            <p:cNvPr id="36"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37"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38" name="Group 15"/>
          <p:cNvGrpSpPr/>
          <p:nvPr/>
        </p:nvGrpSpPr>
        <p:grpSpPr>
          <a:xfrm>
            <a:off x="5399953" y="2452981"/>
            <a:ext cx="1061000" cy="1214344"/>
            <a:chOff x="7199937" y="3199409"/>
            <a:chExt cx="1414666" cy="1619125"/>
          </a:xfrm>
          <a:solidFill>
            <a:srgbClr val="62AB71"/>
          </a:solidFill>
        </p:grpSpPr>
        <p:sp>
          <p:nvSpPr>
            <p:cNvPr id="39"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40"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1" name="Group 16"/>
          <p:cNvGrpSpPr/>
          <p:nvPr/>
        </p:nvGrpSpPr>
        <p:grpSpPr>
          <a:xfrm>
            <a:off x="6761407" y="2296724"/>
            <a:ext cx="1061000" cy="1214343"/>
            <a:chOff x="9015209" y="2991066"/>
            <a:chExt cx="1414666" cy="1619124"/>
          </a:xfrm>
          <a:solidFill>
            <a:srgbClr val="117D5C"/>
          </a:solidFill>
        </p:grpSpPr>
        <p:sp>
          <p:nvSpPr>
            <p:cNvPr id="42"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43"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44"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5"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6"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7"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8"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9"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50"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51"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52"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53"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9"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xEl>
                                              <p:pRg st="0" end="0"/>
                                            </p:txEl>
                                          </p:spTgt>
                                        </p:tgtEl>
                                        <p:attrNameLst>
                                          <p:attrName>style.visibility</p:attrName>
                                        </p:attrNameLst>
                                      </p:cBhvr>
                                      <p:to>
                                        <p:strVal val="visible"/>
                                      </p:to>
                                    </p:set>
                                    <p:animEffect transition="in" filter="fade">
                                      <p:cBhvr>
                                        <p:cTn id="22" dur="500"/>
                                        <p:tgtEl>
                                          <p:spTgt spid="44">
                                            <p:txEl>
                                              <p:pRg st="0" end="0"/>
                                            </p:txEl>
                                          </p:spTgt>
                                        </p:tgtEl>
                                      </p:cBhvr>
                                    </p:animEffect>
                                  </p:childTnLst>
                                </p:cTn>
                              </p:par>
                            </p:childTnLst>
                          </p:cTn>
                        </p:par>
                        <p:par>
                          <p:cTn id="23" fill="hold">
                            <p:stCondLst>
                              <p:cond delay="1500"/>
                            </p:stCondLst>
                            <p:childTnLst>
                              <p:par>
                                <p:cTn id="24" presetID="18" presetClass="entr" presetSubtype="6"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strips(downRight)">
                                      <p:cBhvr>
                                        <p:cTn id="26" dur="500"/>
                                        <p:tgtEl>
                                          <p:spTgt spid="49"/>
                                        </p:tgtEl>
                                      </p:cBhvr>
                                    </p:animEffect>
                                  </p:childTnLst>
                                </p:cTn>
                              </p:par>
                            </p:childTnLst>
                          </p:cTn>
                        </p:par>
                        <p:par>
                          <p:cTn id="27" fill="hold">
                            <p:stCondLst>
                              <p:cond delay="2000"/>
                            </p:stCondLst>
                            <p:childTnLst>
                              <p:par>
                                <p:cTn id="28" presetID="9"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dissolv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childTnLst>
                          </p:cTn>
                        </p:par>
                        <p:par>
                          <p:cTn id="34" fill="hold">
                            <p:stCondLst>
                              <p:cond delay="2500"/>
                            </p:stCondLst>
                            <p:childTnLst>
                              <p:par>
                                <p:cTn id="35" presetID="18" presetClass="entr" presetSubtype="6"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strips(downRight)">
                                      <p:cBhvr>
                                        <p:cTn id="37" dur="500"/>
                                        <p:tgtEl>
                                          <p:spTgt spid="50"/>
                                        </p:tgtEl>
                                      </p:cBhvr>
                                    </p:animEffect>
                                  </p:childTnLst>
                                </p:cTn>
                              </p:par>
                            </p:childTnLst>
                          </p:cTn>
                        </p:par>
                        <p:par>
                          <p:cTn id="38" fill="hold">
                            <p:stCondLst>
                              <p:cond delay="3000"/>
                            </p:stCondLst>
                            <p:childTnLst>
                              <p:par>
                                <p:cTn id="39" presetID="9"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dissolve">
                                      <p:cBhvr>
                                        <p:cTn id="41" dur="500"/>
                                        <p:tgtEl>
                                          <p:spTgt spid="2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6">
                                            <p:txEl>
                                              <p:pRg st="0" end="0"/>
                                            </p:txEl>
                                          </p:spTgt>
                                        </p:tgtEl>
                                        <p:attrNameLst>
                                          <p:attrName>style.visibility</p:attrName>
                                        </p:attrNameLst>
                                      </p:cBhvr>
                                      <p:to>
                                        <p:strVal val="visible"/>
                                      </p:to>
                                    </p:set>
                                    <p:animEffect transition="in" filter="fade">
                                      <p:cBhvr>
                                        <p:cTn id="44" dur="500"/>
                                        <p:tgtEl>
                                          <p:spTgt spid="46">
                                            <p:txEl>
                                              <p:pRg st="0" end="0"/>
                                            </p:txEl>
                                          </p:spTgt>
                                        </p:tgtEl>
                                      </p:cBhvr>
                                    </p:animEffect>
                                  </p:childTnLst>
                                </p:cTn>
                              </p:par>
                            </p:childTnLst>
                          </p:cTn>
                        </p:par>
                        <p:par>
                          <p:cTn id="45" fill="hold">
                            <p:stCondLst>
                              <p:cond delay="3500"/>
                            </p:stCondLst>
                            <p:childTnLst>
                              <p:par>
                                <p:cTn id="46" presetID="18" presetClass="entr" presetSubtype="6"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strips(downRight)">
                                      <p:cBhvr>
                                        <p:cTn id="48" dur="500"/>
                                        <p:tgtEl>
                                          <p:spTgt spid="51"/>
                                        </p:tgtEl>
                                      </p:cBhvr>
                                    </p:animEffect>
                                  </p:childTnLst>
                                </p:cTn>
                              </p:par>
                            </p:childTnLst>
                          </p:cTn>
                        </p:par>
                        <p:par>
                          <p:cTn id="49" fill="hold">
                            <p:stCondLst>
                              <p:cond delay="4000"/>
                            </p:stCondLst>
                            <p:childTnLst>
                              <p:par>
                                <p:cTn id="50" presetID="9"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dissolv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7">
                                            <p:txEl>
                                              <p:pRg st="0" end="0"/>
                                            </p:txEl>
                                          </p:spTgt>
                                        </p:tgtEl>
                                        <p:attrNameLst>
                                          <p:attrName>style.visibility</p:attrName>
                                        </p:attrNameLst>
                                      </p:cBhvr>
                                      <p:to>
                                        <p:strVal val="visible"/>
                                      </p:to>
                                    </p:set>
                                    <p:animEffect transition="in" filter="fade">
                                      <p:cBhvr>
                                        <p:cTn id="55" dur="500"/>
                                        <p:tgtEl>
                                          <p:spTgt spid="47">
                                            <p:txEl>
                                              <p:pRg st="0" end="0"/>
                                            </p:txEl>
                                          </p:spTgt>
                                        </p:tgtEl>
                                      </p:cBhvr>
                                    </p:animEffect>
                                  </p:childTnLst>
                                </p:cTn>
                              </p:par>
                            </p:childTnLst>
                          </p:cTn>
                        </p:par>
                        <p:par>
                          <p:cTn id="56" fill="hold">
                            <p:stCondLst>
                              <p:cond delay="4500"/>
                            </p:stCondLst>
                            <p:childTnLst>
                              <p:par>
                                <p:cTn id="57" presetID="18" presetClass="entr" presetSubtype="6"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strips(downRight)">
                                      <p:cBhvr>
                                        <p:cTn id="59" dur="500"/>
                                        <p:tgtEl>
                                          <p:spTgt spid="52"/>
                                        </p:tgtEl>
                                      </p:cBhvr>
                                    </p:animEffect>
                                  </p:childTnLst>
                                </p:cTn>
                              </p:par>
                            </p:childTnLst>
                          </p:cTn>
                        </p:par>
                        <p:par>
                          <p:cTn id="60" fill="hold">
                            <p:stCondLst>
                              <p:cond delay="5000"/>
                            </p:stCondLst>
                            <p:childTnLst>
                              <p:par>
                                <p:cTn id="61" presetID="9" presetClass="entr" presetSubtype="0"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dissolve">
                                      <p:cBhvr>
                                        <p:cTn id="63" dur="500"/>
                                        <p:tgtEl>
                                          <p:spTgt spid="4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8">
                                            <p:txEl>
                                              <p:pRg st="0" end="0"/>
                                            </p:txEl>
                                          </p:spTgt>
                                        </p:tgtEl>
                                        <p:attrNameLst>
                                          <p:attrName>style.visibility</p:attrName>
                                        </p:attrNameLst>
                                      </p:cBhvr>
                                      <p:to>
                                        <p:strVal val="visible"/>
                                      </p:to>
                                    </p:set>
                                    <p:animEffect transition="in" filter="fade">
                                      <p:cBhvr>
                                        <p:cTn id="66" dur="500"/>
                                        <p:tgtEl>
                                          <p:spTgt spid="48">
                                            <p:txEl>
                                              <p:pRg st="0" end="0"/>
                                            </p:txEl>
                                          </p:spTgt>
                                        </p:tgtEl>
                                      </p:cBhvr>
                                    </p:animEffect>
                                  </p:childTnLst>
                                </p:cTn>
                              </p:par>
                            </p:childTnLst>
                          </p:cTn>
                        </p:par>
                        <p:par>
                          <p:cTn id="67" fill="hold">
                            <p:stCondLst>
                              <p:cond delay="5500"/>
                            </p:stCondLst>
                            <p:childTnLst>
                              <p:par>
                                <p:cTn id="68" presetID="18" presetClass="entr" presetSubtype="6"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Right)">
                                      <p:cBhvr>
                                        <p:cTn id="7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4" grpId="0" build="p"/>
      <p:bldP spid="45" grpId="0" build="p"/>
      <p:bldP spid="46" grpId="0" build="p"/>
      <p:bldP spid="47" grpId="0" build="p"/>
      <p:bldP spid="48" grpId="0" build="p"/>
      <p:bldP spid="49" grpId="0"/>
      <p:bldP spid="50" grpId="0"/>
      <p:bldP spid="51" grpId="0"/>
      <p:bldP spid="52"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教学设计</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79"/>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279"/>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851977" y="3910583"/>
            <a:ext cx="7140598" cy="830989"/>
          </a:xfrm>
          <a:prstGeom prst="rect">
            <a:avLst/>
          </a:prstGeom>
        </p:spPr>
        <p:txBody>
          <a:bodyPr wrap="square" lIns="68571" tIns="34286" rIns="68571" bIns="34286">
            <a:spAutoFit/>
          </a:bodyPr>
          <a:lstStyle/>
          <a:p>
            <a:pPr algn="ctr">
              <a:lnSpc>
                <a:spcPct val="150000"/>
              </a:lnSpc>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企业文化建设是现代企业发展的重要内容，是精神文明的重要体现，是企业得以长久发展的重要保障。近年来，依托企业文化建设，提高员工的工作积极性，增强企业凝聚力，促进企业的管理、形象、服务和环境达到现代化企业的标准，使聊城腾达钢材有限公司在社会上的知名度有了很大的提升。</a:t>
            </a:r>
          </a:p>
        </p:txBody>
      </p:sp>
      <p:sp>
        <p:nvSpPr>
          <p:cNvPr id="5" name="Freeform 5"/>
          <p:cNvSpPr/>
          <p:nvPr/>
        </p:nvSpPr>
        <p:spPr bwMode="auto">
          <a:xfrm>
            <a:off x="3402123" y="1241549"/>
            <a:ext cx="1230967" cy="1104417"/>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rgbClr val="62AB71"/>
          </a:solidFill>
          <a:ln>
            <a:noFill/>
          </a:ln>
        </p:spPr>
        <p:txBody>
          <a:bodyPr vert="horz" wrap="square" lIns="91428" tIns="45714" rIns="91428" bIns="45714" numCol="1" anchor="t" anchorCtr="0" compatLnSpc="1"/>
          <a:lstStyle/>
          <a:p>
            <a:endParaRPr lang="zh-CN" altLang="en-US" sz="1010">
              <a:solidFill>
                <a:prstClr val="black"/>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4526263" y="1241548"/>
            <a:ext cx="1104418" cy="1230965"/>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rgbClr val="117D5C"/>
          </a:solidFill>
          <a:ln>
            <a:noFill/>
          </a:ln>
        </p:spPr>
        <p:txBody>
          <a:bodyPr vert="horz" wrap="square" lIns="91428" tIns="45714" rIns="91428" bIns="45714" numCol="1" anchor="t" anchorCtr="0" compatLnSpc="1"/>
          <a:lstStyle/>
          <a:p>
            <a:endParaRPr lang="zh-CN" altLang="en-US" sz="1010">
              <a:solidFill>
                <a:prstClr val="black"/>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4399715" y="2365687"/>
            <a:ext cx="1230967" cy="1102774"/>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rgbClr val="62AB71"/>
          </a:solidFill>
          <a:ln>
            <a:noFill/>
          </a:ln>
        </p:spPr>
        <p:txBody>
          <a:bodyPr vert="horz" wrap="square" lIns="91428" tIns="45714" rIns="91428" bIns="45714" numCol="1" anchor="t" anchorCtr="0" compatLnSpc="1"/>
          <a:lstStyle/>
          <a:p>
            <a:endParaRPr lang="zh-CN" altLang="en-US" sz="1010">
              <a:solidFill>
                <a:prstClr val="black"/>
              </a:solidFill>
              <a:latin typeface="微软雅黑" panose="020B0503020204020204" pitchFamily="34" charset="-122"/>
              <a:ea typeface="微软雅黑" panose="020B0503020204020204" pitchFamily="34" charset="-122"/>
            </a:endParaRPr>
          </a:p>
        </p:txBody>
      </p:sp>
      <p:sp>
        <p:nvSpPr>
          <p:cNvPr id="8" name="Freeform 6"/>
          <p:cNvSpPr/>
          <p:nvPr/>
        </p:nvSpPr>
        <p:spPr bwMode="auto">
          <a:xfrm>
            <a:off x="3402123" y="2239139"/>
            <a:ext cx="1104418" cy="1229322"/>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rgbClr val="117D5C"/>
          </a:solidFill>
          <a:ln>
            <a:noFill/>
          </a:ln>
        </p:spPr>
        <p:txBody>
          <a:bodyPr vert="horz" wrap="square" lIns="91428" tIns="45714" rIns="91428" bIns="45714" numCol="1" anchor="t" anchorCtr="0" compatLnSpc="1"/>
          <a:lstStyle/>
          <a:p>
            <a:endParaRPr lang="zh-CN" altLang="en-US" sz="1010">
              <a:solidFill>
                <a:prstClr val="black"/>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543596" y="1387944"/>
            <a:ext cx="1942608" cy="1971430"/>
            <a:chOff x="4798756" y="2114937"/>
            <a:chExt cx="2590481" cy="2628914"/>
          </a:xfrm>
        </p:grpSpPr>
        <p:sp>
          <p:nvSpPr>
            <p:cNvPr id="12"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企业精神</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3"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企业宗旨</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4"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服务理念</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sp>
          <p:nvSpPr>
            <p:cNvPr id="15"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1" fmla="*/ 0 w 1511952"/>
                <a:gd name="connsiteY0-2" fmla="*/ 105833 h 401811"/>
                <a:gd name="connsiteX1-3" fmla="*/ 1511952 w 1511952"/>
                <a:gd name="connsiteY1-4" fmla="*/ 105833 h 401811"/>
                <a:gd name="connsiteX2-5" fmla="*/ 1511952 w 1511952"/>
                <a:gd name="connsiteY2-6" fmla="*/ 401811 h 401811"/>
                <a:gd name="connsiteX3-7" fmla="*/ 0 w 1511952"/>
                <a:gd name="connsiteY3-8" fmla="*/ 401811 h 401811"/>
                <a:gd name="connsiteX4-9" fmla="*/ 0 w 1511952"/>
                <a:gd name="connsiteY4-10" fmla="*/ 105833 h 401811"/>
                <a:gd name="connsiteX0-11" fmla="*/ 0 w 1511952"/>
                <a:gd name="connsiteY0-12" fmla="*/ 171524 h 467502"/>
                <a:gd name="connsiteX1-13" fmla="*/ 1511952 w 1511952"/>
                <a:gd name="connsiteY1-14" fmla="*/ 171524 h 467502"/>
                <a:gd name="connsiteX2-15" fmla="*/ 1511952 w 1511952"/>
                <a:gd name="connsiteY2-16" fmla="*/ 467502 h 467502"/>
                <a:gd name="connsiteX3-17" fmla="*/ 0 w 1511952"/>
                <a:gd name="connsiteY3-18" fmla="*/ 467502 h 467502"/>
                <a:gd name="connsiteX4-19" fmla="*/ 0 w 1511952"/>
                <a:gd name="connsiteY4-20" fmla="*/ 171524 h 467502"/>
                <a:gd name="connsiteX0-21" fmla="*/ 0 w 1623871"/>
                <a:gd name="connsiteY0-22" fmla="*/ 216069 h 431085"/>
                <a:gd name="connsiteX1-23" fmla="*/ 1623871 w 1623871"/>
                <a:gd name="connsiteY1-24" fmla="*/ 135107 h 431085"/>
                <a:gd name="connsiteX2-25" fmla="*/ 1623871 w 1623871"/>
                <a:gd name="connsiteY2-26" fmla="*/ 431085 h 431085"/>
                <a:gd name="connsiteX3-27" fmla="*/ 111919 w 1623871"/>
                <a:gd name="connsiteY3-28" fmla="*/ 431085 h 431085"/>
                <a:gd name="connsiteX4-29" fmla="*/ 0 w 1623871"/>
                <a:gd name="connsiteY4-30" fmla="*/ 216069 h 431085"/>
                <a:gd name="connsiteX0-31" fmla="*/ 0 w 1811990"/>
                <a:gd name="connsiteY0-32" fmla="*/ 178613 h 393629"/>
                <a:gd name="connsiteX1-33" fmla="*/ 1811990 w 1811990"/>
                <a:gd name="connsiteY1-34" fmla="*/ 164326 h 393629"/>
                <a:gd name="connsiteX2-35" fmla="*/ 1623871 w 1811990"/>
                <a:gd name="connsiteY2-36" fmla="*/ 393629 h 393629"/>
                <a:gd name="connsiteX3-37" fmla="*/ 111919 w 1811990"/>
                <a:gd name="connsiteY3-38" fmla="*/ 393629 h 393629"/>
                <a:gd name="connsiteX4-39" fmla="*/ 0 w 1811990"/>
                <a:gd name="connsiteY4-40" fmla="*/ 178613 h 393629"/>
                <a:gd name="connsiteX0-41" fmla="*/ 0 w 1811990"/>
                <a:gd name="connsiteY0-42" fmla="*/ 313434 h 528450"/>
                <a:gd name="connsiteX1-43" fmla="*/ 1811990 w 1811990"/>
                <a:gd name="connsiteY1-44" fmla="*/ 299147 h 528450"/>
                <a:gd name="connsiteX2-45" fmla="*/ 1623871 w 1811990"/>
                <a:gd name="connsiteY2-46" fmla="*/ 528450 h 528450"/>
                <a:gd name="connsiteX3-47" fmla="*/ 111919 w 1811990"/>
                <a:gd name="connsiteY3-48" fmla="*/ 528450 h 528450"/>
                <a:gd name="connsiteX4-49" fmla="*/ 0 w 1811990"/>
                <a:gd name="connsiteY4-50" fmla="*/ 313434 h 528450"/>
                <a:gd name="connsiteX0-51" fmla="*/ 0 w 1811990"/>
                <a:gd name="connsiteY0-52" fmla="*/ 416193 h 631209"/>
                <a:gd name="connsiteX1-53" fmla="*/ 1811990 w 1811990"/>
                <a:gd name="connsiteY1-54" fmla="*/ 401906 h 631209"/>
                <a:gd name="connsiteX2-55" fmla="*/ 1623871 w 1811990"/>
                <a:gd name="connsiteY2-56" fmla="*/ 631209 h 631209"/>
                <a:gd name="connsiteX3-57" fmla="*/ 111919 w 1811990"/>
                <a:gd name="connsiteY3-58" fmla="*/ 631209 h 631209"/>
                <a:gd name="connsiteX4-59" fmla="*/ 0 w 1811990"/>
                <a:gd name="connsiteY4-60" fmla="*/ 416193 h 6312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200" spc="150" dirty="0">
                  <a:solidFill>
                    <a:prstClr val="white"/>
                  </a:solidFill>
                  <a:latin typeface="微软雅黑" panose="020B0503020204020204" pitchFamily="34" charset="-122"/>
                  <a:ea typeface="微软雅黑" panose="020B0503020204020204" pitchFamily="34" charset="-122"/>
                </a:rPr>
                <a:t>经营理念</a:t>
              </a:r>
              <a:endParaRPr lang="en-US" altLang="zh-CN" sz="1200" spc="150" dirty="0">
                <a:solidFill>
                  <a:prstClr val="white"/>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5855488" y="1315369"/>
            <a:ext cx="2224240" cy="887414"/>
          </a:xfrm>
          <a:prstGeom prst="rect">
            <a:avLst/>
          </a:prstGeom>
        </p:spPr>
        <p:txBody>
          <a:bodyPr wrap="square" lIns="68571" tIns="34286" rIns="68571" bIns="34286">
            <a:spAutoFit/>
          </a:bodyPr>
          <a:lstStyle/>
          <a:p>
            <a:pP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质量第一、诚信为本</a:t>
            </a:r>
            <a:endParaRPr lang="en-US" altLang="zh-CN" sz="1600" b="1" dirty="0">
              <a:solidFill>
                <a:srgbClr val="117D5C"/>
              </a:solidFill>
              <a:latin typeface="微软雅黑" panose="020B0503020204020204" pitchFamily="34" charset="-122"/>
              <a:ea typeface="微软雅黑" panose="020B0503020204020204" pitchFamily="34" charset="-122"/>
            </a:endParaRPr>
          </a:p>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7" name="矩形 16"/>
          <p:cNvSpPr/>
          <p:nvPr/>
        </p:nvSpPr>
        <p:spPr>
          <a:xfrm>
            <a:off x="5855488" y="2689732"/>
            <a:ext cx="2224240" cy="887414"/>
          </a:xfrm>
          <a:prstGeom prst="rect">
            <a:avLst/>
          </a:prstGeom>
        </p:spPr>
        <p:txBody>
          <a:bodyPr wrap="square" lIns="68571" tIns="34286" rIns="68571" bIns="34286">
            <a:spAutoFit/>
          </a:bodyPr>
          <a:lstStyle/>
          <a:p>
            <a:pP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用户至上、用心服务</a:t>
            </a:r>
            <a:endParaRPr lang="en-US" altLang="zh-CN" sz="1600" b="1" dirty="0">
              <a:solidFill>
                <a:srgbClr val="117D5C"/>
              </a:solidFill>
              <a:latin typeface="微软雅黑" panose="020B0503020204020204" pitchFamily="34" charset="-122"/>
              <a:ea typeface="微软雅黑" panose="020B0503020204020204" pitchFamily="34" charset="-122"/>
            </a:endParaRPr>
          </a:p>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8" name="矩形 17"/>
          <p:cNvSpPr/>
          <p:nvPr/>
        </p:nvSpPr>
        <p:spPr>
          <a:xfrm>
            <a:off x="953077" y="1315369"/>
            <a:ext cx="2224240" cy="887414"/>
          </a:xfrm>
          <a:prstGeom prst="rect">
            <a:avLst/>
          </a:prstGeom>
        </p:spPr>
        <p:txBody>
          <a:bodyPr wrap="square" lIns="68571" tIns="34286" rIns="68571" bIns="34286">
            <a:spAutoFit/>
          </a:bodyPr>
          <a:lstStyle/>
          <a:p>
            <a:pPr algn="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求实、创新、团结</a:t>
            </a:r>
            <a:endParaRPr lang="en-US" altLang="zh-CN" sz="1600" b="1" dirty="0">
              <a:solidFill>
                <a:srgbClr val="117D5C"/>
              </a:solidFill>
              <a:latin typeface="微软雅黑" panose="020B0503020204020204" pitchFamily="34" charset="-122"/>
              <a:ea typeface="微软雅黑" panose="020B0503020204020204" pitchFamily="34" charset="-122"/>
            </a:endParaRPr>
          </a:p>
          <a:p>
            <a:pPr algn="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sp>
        <p:nvSpPr>
          <p:cNvPr id="19" name="矩形 18"/>
          <p:cNvSpPr/>
          <p:nvPr/>
        </p:nvSpPr>
        <p:spPr>
          <a:xfrm>
            <a:off x="953077" y="2689732"/>
            <a:ext cx="2224240" cy="887414"/>
          </a:xfrm>
          <a:prstGeom prst="rect">
            <a:avLst/>
          </a:prstGeom>
        </p:spPr>
        <p:txBody>
          <a:bodyPr wrap="square" lIns="68571" tIns="34286" rIns="68571" bIns="34286">
            <a:spAutoFit/>
          </a:bodyPr>
          <a:lstStyle/>
          <a:p>
            <a:pPr algn="r">
              <a:spcAft>
                <a:spcPts val="450"/>
              </a:spcAft>
            </a:pPr>
            <a:r>
              <a:rPr lang="zh-CN" altLang="en-US" sz="1600" b="1" dirty="0">
                <a:solidFill>
                  <a:srgbClr val="117D5C"/>
                </a:solidFill>
                <a:latin typeface="微软雅黑" panose="020B0503020204020204" pitchFamily="34" charset="-122"/>
                <a:ea typeface="微软雅黑" panose="020B0503020204020204" pitchFamily="34" charset="-122"/>
              </a:rPr>
              <a:t>科学管理、诚信经营</a:t>
            </a:r>
            <a:endParaRPr lang="en-US" altLang="zh-CN" sz="1600" b="1" dirty="0">
              <a:solidFill>
                <a:srgbClr val="117D5C"/>
              </a:solidFill>
              <a:latin typeface="微软雅黑" panose="020B0503020204020204" pitchFamily="34" charset="-122"/>
              <a:ea typeface="微软雅黑" panose="020B0503020204020204" pitchFamily="34" charset="-122"/>
            </a:endParaRPr>
          </a:p>
          <a:p>
            <a:pPr algn="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您的内容打在这里，或者通过复制您的文本后您的内容打在这里，或者通过复制您的文本后</a:t>
            </a:r>
          </a:p>
        </p:txBody>
      </p:sp>
      <p:grpSp>
        <p:nvGrpSpPr>
          <p:cNvPr id="20" name="组合 19"/>
          <p:cNvGrpSpPr/>
          <p:nvPr/>
        </p:nvGrpSpPr>
        <p:grpSpPr>
          <a:xfrm>
            <a:off x="3811156" y="1649759"/>
            <a:ext cx="1410491" cy="1410491"/>
            <a:chOff x="5155549" y="2464069"/>
            <a:chExt cx="1880900" cy="1880899"/>
          </a:xfrm>
          <a:solidFill>
            <a:srgbClr val="00B0F0"/>
          </a:solidFill>
        </p:grpSpPr>
        <p:sp>
          <p:nvSpPr>
            <p:cNvPr id="21" name="椭圆 20"/>
            <p:cNvSpPr/>
            <p:nvPr/>
          </p:nvSpPr>
          <p:spPr>
            <a:xfrm>
              <a:off x="5155549" y="2464069"/>
              <a:ext cx="1880900" cy="1880899"/>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2" name="矩形 21"/>
            <p:cNvSpPr/>
            <p:nvPr/>
          </p:nvSpPr>
          <p:spPr>
            <a:xfrm>
              <a:off x="5425646" y="2686283"/>
              <a:ext cx="1340712" cy="1436477"/>
            </a:xfrm>
            <a:prstGeom prst="rect">
              <a:avLst/>
            </a:prstGeom>
            <a:noFill/>
            <a:ln>
              <a:noFill/>
            </a:ln>
          </p:spPr>
          <p:txBody>
            <a:bodyPr wrap="none" anchor="ctr">
              <a:spAutoFit/>
            </a:bodyPr>
            <a:lstStyle/>
            <a:p>
              <a:pPr algn="ctr"/>
              <a:r>
                <a:rPr lang="zh-CN" altLang="en-US" sz="3200" dirty="0">
                  <a:solidFill>
                    <a:prstClr val="white"/>
                  </a:solidFill>
                  <a:latin typeface="微软雅黑" panose="020B0503020204020204" pitchFamily="34" charset="-122"/>
                  <a:ea typeface="微软雅黑" panose="020B0503020204020204" pitchFamily="34" charset="-122"/>
                </a:rPr>
                <a:t>企业</a:t>
              </a:r>
              <a:endParaRPr lang="en-US" altLang="zh-CN" sz="3200" dirty="0">
                <a:solidFill>
                  <a:prstClr val="white"/>
                </a:solidFill>
                <a:latin typeface="微软雅黑" panose="020B0503020204020204" pitchFamily="34" charset="-122"/>
                <a:ea typeface="微软雅黑" panose="020B0503020204020204" pitchFamily="34" charset="-122"/>
              </a:endParaRPr>
            </a:p>
            <a:p>
              <a:pPr algn="ctr"/>
              <a:r>
                <a:rPr lang="zh-CN" altLang="en-US" sz="3200" dirty="0">
                  <a:solidFill>
                    <a:prstClr val="white"/>
                  </a:solidFill>
                  <a:latin typeface="微软雅黑" panose="020B0503020204020204" pitchFamily="34" charset="-122"/>
                  <a:ea typeface="微软雅黑" panose="020B0503020204020204" pitchFamily="34" charset="-122"/>
                </a:rPr>
                <a:t>文化</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2" presetClass="entr" presetSubtype="9"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0-#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1+#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4"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animBg="1"/>
      <p:bldP spid="6" grpId="0" animBg="1"/>
      <p:bldP spid="7" grpId="0" animBg="1"/>
      <p:bldP spid="8" grpId="0" animBg="1"/>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312256" y="1391799"/>
            <a:ext cx="1069271" cy="1060556"/>
            <a:chOff x="6099402" y="3699492"/>
            <a:chExt cx="2821311" cy="2821311"/>
          </a:xfrm>
          <a:solidFill>
            <a:srgbClr val="62AB71"/>
          </a:solidFill>
        </p:grpSpPr>
        <p:sp>
          <p:nvSpPr>
            <p:cNvPr id="5"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Shape 2621"/>
            <p:cNvSpPr/>
            <p:nvPr/>
          </p:nvSpPr>
          <p:spPr>
            <a:xfrm>
              <a:off x="6956262" y="4429884"/>
              <a:ext cx="1442047" cy="1310006"/>
            </a:xfrm>
            <a:prstGeom prst="rect">
              <a:avLst/>
            </a:prstGeom>
            <a:grp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045">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员工食堂</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1051480" y="2187021"/>
            <a:ext cx="821484" cy="814787"/>
            <a:chOff x="2772793" y="5814957"/>
            <a:chExt cx="2167514" cy="2167513"/>
          </a:xfrm>
        </p:grpSpPr>
        <p:sp>
          <p:nvSpPr>
            <p:cNvPr id="8"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2621"/>
            <p:cNvSpPr/>
            <p:nvPr/>
          </p:nvSpPr>
          <p:spPr>
            <a:xfrm>
              <a:off x="2980936" y="6583136"/>
              <a:ext cx="1751222" cy="532190"/>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045">
                <a:defRPr sz="1800" b="0">
                  <a:solidFill>
                    <a:srgbClr val="000000"/>
                  </a:solidFill>
                </a:defRPr>
              </a:pPr>
              <a:r>
                <a:rPr lang="zh-CN" altLang="en-US" sz="1300" b="0">
                  <a:solidFill>
                    <a:prstClr val="white"/>
                  </a:solidFill>
                  <a:latin typeface="Arial" panose="020B0604020202020204" pitchFamily="34" charset="0"/>
                  <a:ea typeface="微软雅黑" panose="020B0503020204020204" pitchFamily="34" charset="-122"/>
                  <a:sym typeface="Arial" panose="020B0604020202020204" pitchFamily="34" charset="0"/>
                </a:rPr>
                <a:t>交通补贴</a:t>
              </a:r>
              <a:endParaRPr sz="13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660206" y="2862310"/>
            <a:ext cx="878504" cy="871342"/>
            <a:chOff x="7017480" y="7611380"/>
            <a:chExt cx="2317967" cy="2317966"/>
          </a:xfrm>
        </p:grpSpPr>
        <p:sp>
          <p:nvSpPr>
            <p:cNvPr id="13"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2621"/>
            <p:cNvSpPr/>
            <p:nvPr/>
          </p:nvSpPr>
          <p:spPr>
            <a:xfrm>
              <a:off x="7630632" y="8115570"/>
              <a:ext cx="1442046" cy="1310009"/>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045">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社保医保</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5365497" y="1319536"/>
            <a:ext cx="878504" cy="871344"/>
            <a:chOff x="14043632" y="3533937"/>
            <a:chExt cx="2317966" cy="2317967"/>
          </a:xfrm>
        </p:grpSpPr>
        <p:sp>
          <p:nvSpPr>
            <p:cNvPr id="16"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2621"/>
            <p:cNvSpPr/>
            <p:nvPr/>
          </p:nvSpPr>
          <p:spPr>
            <a:xfrm>
              <a:off x="14647815" y="4010856"/>
              <a:ext cx="1442048" cy="1310007"/>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045">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工龄工资</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5946429" y="2753677"/>
            <a:ext cx="995031" cy="986917"/>
            <a:chOff x="15688300" y="7322383"/>
            <a:chExt cx="2625425" cy="2625424"/>
          </a:xfrm>
          <a:solidFill>
            <a:srgbClr val="62AB71"/>
          </a:solidFill>
        </p:grpSpPr>
        <p:sp>
          <p:nvSpPr>
            <p:cNvPr id="19"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2621"/>
            <p:cNvSpPr/>
            <p:nvPr/>
          </p:nvSpPr>
          <p:spPr>
            <a:xfrm>
              <a:off x="16413686" y="7962777"/>
              <a:ext cx="1442052" cy="1310011"/>
            </a:xfrm>
            <a:prstGeom prst="rect">
              <a:avLst/>
            </a:prstGeom>
            <a:grp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defTabSz="868045">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学习培训</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7089541" y="1273260"/>
            <a:ext cx="1171060" cy="1161515"/>
            <a:chOff x="18704446" y="3384153"/>
            <a:chExt cx="3089888" cy="3089888"/>
          </a:xfrm>
          <a:solidFill>
            <a:srgbClr val="62AB71"/>
          </a:solidFill>
        </p:grpSpPr>
        <p:sp>
          <p:nvSpPr>
            <p:cNvPr id="22"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621"/>
            <p:cNvSpPr/>
            <p:nvPr/>
          </p:nvSpPr>
          <p:spPr>
            <a:xfrm>
              <a:off x="19134045" y="4453642"/>
              <a:ext cx="2232249" cy="655003"/>
            </a:xfrm>
            <a:prstGeom prst="rect">
              <a:avLst/>
            </a:prstGeom>
            <a:grp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algn="ctr" defTabSz="868045">
                <a:defRPr sz="1800" b="0">
                  <a:solidFill>
                    <a:srgbClr val="000000"/>
                  </a:solidFill>
                </a:defRPr>
              </a:pPr>
              <a:r>
                <a:rPr lang="zh-CN" altLang="en-US" sz="1600" b="0">
                  <a:solidFill>
                    <a:prstClr val="white"/>
                  </a:solidFill>
                  <a:latin typeface="Arial" panose="020B0604020202020204" pitchFamily="34" charset="0"/>
                  <a:ea typeface="微软雅黑" panose="020B0503020204020204" pitchFamily="34" charset="-122"/>
                  <a:sym typeface="Arial" panose="020B0604020202020204" pitchFamily="34" charset="0"/>
                </a:rPr>
                <a:t>五险一金</a:t>
              </a:r>
              <a:endParaRPr sz="16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Arc 3"/>
          <p:cNvSpPr/>
          <p:nvPr/>
        </p:nvSpPr>
        <p:spPr>
          <a:xfrm rot="20794530">
            <a:off x="2885819" y="2140973"/>
            <a:ext cx="1305785" cy="1295141"/>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045"/>
            <a:endParaRPr lang="en-US" sz="500">
              <a:solidFill>
                <a:srgbClr val="C0504D"/>
              </a:solidFill>
            </a:endParaRPr>
          </a:p>
        </p:txBody>
      </p:sp>
      <p:sp>
        <p:nvSpPr>
          <p:cNvPr id="25" name="Arc 3"/>
          <p:cNvSpPr/>
          <p:nvPr/>
        </p:nvSpPr>
        <p:spPr>
          <a:xfrm rot="17548443">
            <a:off x="3557164" y="2916841"/>
            <a:ext cx="939673" cy="947397"/>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045"/>
            <a:endParaRPr lang="en-US" sz="500">
              <a:solidFill>
                <a:srgbClr val="C0504D"/>
              </a:solidFill>
            </a:endParaRPr>
          </a:p>
        </p:txBody>
      </p:sp>
      <p:sp>
        <p:nvSpPr>
          <p:cNvPr id="26" name="Arc 3"/>
          <p:cNvSpPr/>
          <p:nvPr/>
        </p:nvSpPr>
        <p:spPr>
          <a:xfrm rot="805470" flipH="1">
            <a:off x="4642895" y="2055316"/>
            <a:ext cx="1305785" cy="1295141"/>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045"/>
            <a:endParaRPr lang="en-US" sz="500">
              <a:solidFill>
                <a:srgbClr val="C0504D"/>
              </a:solidFill>
            </a:endParaRPr>
          </a:p>
        </p:txBody>
      </p:sp>
      <p:sp>
        <p:nvSpPr>
          <p:cNvPr id="27" name="Arc 3"/>
          <p:cNvSpPr/>
          <p:nvPr/>
        </p:nvSpPr>
        <p:spPr>
          <a:xfrm rot="3055585" flipH="1">
            <a:off x="5096766" y="2838913"/>
            <a:ext cx="939673" cy="947397"/>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812" tIns="16406" rIns="32812" bIns="16406" rtlCol="0" anchor="ctr"/>
          <a:lstStyle/>
          <a:p>
            <a:pPr algn="ctr" defTabSz="868045"/>
            <a:endParaRPr lang="en-US" sz="500">
              <a:solidFill>
                <a:srgbClr val="C0504D"/>
              </a:solidFill>
            </a:endParaRPr>
          </a:p>
        </p:txBody>
      </p:sp>
      <p:cxnSp>
        <p:nvCxnSpPr>
          <p:cNvPr id="28" name="直接箭头连接符 27"/>
          <p:cNvCxnSpPr/>
          <p:nvPr/>
        </p:nvCxnSpPr>
        <p:spPr>
          <a:xfrm flipH="1" flipV="1">
            <a:off x="1872964" y="2594416"/>
            <a:ext cx="2088019" cy="108473"/>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5224598" y="2109921"/>
            <a:ext cx="1866818" cy="538731"/>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960982" y="2109920"/>
            <a:ext cx="1344685" cy="1333725"/>
            <a:chOff x="10449626" y="5609849"/>
            <a:chExt cx="3548002" cy="3548001"/>
          </a:xfrm>
        </p:grpSpPr>
        <p:sp>
          <p:nvSpPr>
            <p:cNvPr id="31"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7D5C"/>
            </a:solidFill>
            <a:ln w="12700" cap="flat">
              <a:noFill/>
              <a:miter lim="400000"/>
            </a:ln>
            <a:effectLst/>
          </p:spPr>
          <p:txBody>
            <a:bodyPr wrap="square" lIns="0" tIns="0" rIns="0" bIns="0" numCol="1" anchor="ctr">
              <a:noAutofit/>
            </a:bodyPr>
            <a:lstStyle/>
            <a:p>
              <a:pPr defTabSz="868045">
                <a:defRPr sz="3200"/>
              </a:pPr>
              <a:endParaRPr sz="21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2621"/>
            <p:cNvSpPr/>
            <p:nvPr/>
          </p:nvSpPr>
          <p:spPr>
            <a:xfrm>
              <a:off x="10819961" y="6583133"/>
              <a:ext cx="2868821" cy="1719382"/>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algn="ctr" defTabSz="868045">
                <a:defRPr sz="1800" b="0">
                  <a:solidFill>
                    <a:srgbClr val="000000"/>
                  </a:solidFill>
                </a:defRPr>
              </a:pPr>
              <a:r>
                <a:rPr lang="zh-CN" altLang="en-US" sz="2100" b="0">
                  <a:solidFill>
                    <a:prstClr val="white"/>
                  </a:solidFill>
                  <a:latin typeface="Arial" panose="020B0604020202020204" pitchFamily="34" charset="0"/>
                  <a:ea typeface="微软雅黑" panose="020B0503020204020204" pitchFamily="34" charset="-122"/>
                  <a:sym typeface="Arial" panose="020B0604020202020204" pitchFamily="34" charset="0"/>
                </a:rPr>
                <a:t>我们员工的福利</a:t>
              </a:r>
              <a:endParaRPr sz="2100" b="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996899" y="4142524"/>
            <a:ext cx="7183578" cy="715581"/>
            <a:chOff x="1379715" y="3986755"/>
            <a:chExt cx="6588710" cy="661716"/>
          </a:xfrm>
          <a:solidFill>
            <a:schemeClr val="bg1">
              <a:lumMod val="50000"/>
            </a:schemeClr>
          </a:solidFill>
        </p:grpSpPr>
        <p:sp>
          <p:nvSpPr>
            <p:cNvPr id="35" name="矩形 34"/>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8045"/>
              <a:endParaRPr lang="zh-CN" altLang="en-US" sz="2265">
                <a:solidFill>
                  <a:prstClr val="white"/>
                </a:solidFill>
              </a:endParaRPr>
            </a:p>
          </p:txBody>
        </p:sp>
        <p:sp>
          <p:nvSpPr>
            <p:cNvPr id="36" name="TextBox 68"/>
            <p:cNvSpPr txBox="1"/>
            <p:nvPr/>
          </p:nvSpPr>
          <p:spPr>
            <a:xfrm>
              <a:off x="2711260" y="3986755"/>
              <a:ext cx="4042327" cy="661716"/>
            </a:xfrm>
            <a:prstGeom prst="rect">
              <a:avLst/>
            </a:prstGeom>
            <a:noFill/>
          </p:spPr>
          <p:txBody>
            <a:bodyPr wrap="square" rtlCol="0">
              <a:spAutoFit/>
            </a:bodyPr>
            <a:lstStyle/>
            <a:p>
              <a:pPr algn="ctr" defTabSz="868045">
                <a:lnSpc>
                  <a:spcPct val="150000"/>
                </a:lnSpc>
              </a:pPr>
              <a:r>
                <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9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868045">
                <a:lnSpc>
                  <a:spcPct val="150000"/>
                </a:lnSpc>
              </a:pPr>
              <a:endParaRPr lang="en-US" altLang="zh-CN" sz="900"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2"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500"/>
                                        <p:tgtEl>
                                          <p:spTgt spid="25"/>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nodeType="withEffect">
                                  <p:stCondLst>
                                    <p:cond delay="2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nodeType="withEffect">
                                  <p:stCondLst>
                                    <p:cond delay="4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60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nodeType="withEffect">
                                  <p:stCondLst>
                                    <p:cond delay="8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nodeType="withEffect">
                                  <p:stCondLst>
                                    <p:cond delay="10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2500"/>
                            </p:stCondLst>
                            <p:childTnLst>
                              <p:par>
                                <p:cTn id="61" presetID="42"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anim calcmode="lin" valueType="num">
                                      <p:cBhvr>
                                        <p:cTn id="64" dur="500" fill="hold"/>
                                        <p:tgtEl>
                                          <p:spTgt spid="34"/>
                                        </p:tgtEl>
                                        <p:attrNameLst>
                                          <p:attrName>ppt_x</p:attrName>
                                        </p:attrNameLst>
                                      </p:cBhvr>
                                      <p:tavLst>
                                        <p:tav tm="0">
                                          <p:val>
                                            <p:strVal val="#ppt_x"/>
                                          </p:val>
                                        </p:tav>
                                        <p:tav tm="100000">
                                          <p:val>
                                            <p:strVal val="#ppt_x"/>
                                          </p:val>
                                        </p:tav>
                                      </p:tavLst>
                                    </p:anim>
                                    <p:anim calcmode="lin" valueType="num">
                                      <p:cBhvr>
                                        <p:cTn id="65"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Freeform 23"/>
          <p:cNvSpPr/>
          <p:nvPr/>
        </p:nvSpPr>
        <p:spPr bwMode="auto">
          <a:xfrm>
            <a:off x="746575" y="1386581"/>
            <a:ext cx="1376527"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defTabSz="685165">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8" name="Freeform 23"/>
          <p:cNvSpPr/>
          <p:nvPr/>
        </p:nvSpPr>
        <p:spPr bwMode="auto">
          <a:xfrm>
            <a:off x="2366806"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62AB71"/>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defTabSz="685165">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9" name="Freeform 23"/>
          <p:cNvSpPr/>
          <p:nvPr/>
        </p:nvSpPr>
        <p:spPr bwMode="auto">
          <a:xfrm>
            <a:off x="3933465"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defTabSz="685165">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0" name="Freeform 23"/>
          <p:cNvSpPr/>
          <p:nvPr/>
        </p:nvSpPr>
        <p:spPr bwMode="auto">
          <a:xfrm>
            <a:off x="5552504"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62AB71"/>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defTabSz="685165">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1" name="Freeform 23"/>
          <p:cNvSpPr/>
          <p:nvPr/>
        </p:nvSpPr>
        <p:spPr bwMode="auto">
          <a:xfrm>
            <a:off x="7119162" y="1386581"/>
            <a:ext cx="1376526" cy="123044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117D5C"/>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defTabSz="685165">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42" name="Rectangle 19"/>
          <p:cNvSpPr>
            <a:spLocks noChangeArrowheads="1"/>
          </p:cNvSpPr>
          <p:nvPr/>
        </p:nvSpPr>
        <p:spPr bwMode="auto">
          <a:xfrm>
            <a:off x="953567" y="3134446"/>
            <a:ext cx="7397581"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165">
              <a:lnSpc>
                <a:spcPct val="150000"/>
              </a:lnSpc>
            </a:pPr>
            <a:r>
              <a:rPr lang="zh-CN" altLang="en-US" sz="1200">
                <a:solidFill>
                  <a:prstClr val="black"/>
                </a:solidFill>
                <a:latin typeface="微软雅黑" panose="020B0503020204020204" pitchFamily="34" charset="-122"/>
                <a:ea typeface="微软雅黑" panose="020B0503020204020204" pitchFamily="34" charset="-122"/>
              </a:rPr>
              <a:t>添加文本内容</a:t>
            </a:r>
            <a:r>
              <a:rPr lang="zh-CN" altLang="en-US" sz="1200">
                <a:solidFill>
                  <a:prstClr val="black"/>
                </a:solidFill>
                <a:ea typeface="微软雅黑" panose="020B0503020204020204"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sz="1010">
                <a:solidFill>
                  <a:prstClr val="black"/>
                </a:solidFill>
                <a:ea typeface="微软雅黑" panose="020B0503020204020204" pitchFamily="34" charset="-122"/>
              </a:rPr>
              <a:t>添加文本内容添加文本内容添加文本内容添加文本内容添加文本内容添加文本内容添加文本</a:t>
            </a:r>
          </a:p>
          <a:p>
            <a:pPr defTabSz="685165"/>
            <a:endParaRPr lang="en-US" altLang="zh-CN" sz="1200">
              <a:solidFill>
                <a:prstClr val="black"/>
              </a:solidFill>
              <a:ea typeface="微软雅黑" panose="020B0503020204020204" pitchFamily="34" charset="-122"/>
            </a:endParaRPr>
          </a:p>
        </p:txBody>
      </p:sp>
      <p:sp>
        <p:nvSpPr>
          <p:cNvPr id="43" name="Rectangle 20"/>
          <p:cNvSpPr>
            <a:spLocks noChangeArrowheads="1"/>
          </p:cNvSpPr>
          <p:nvPr/>
        </p:nvSpPr>
        <p:spPr bwMode="auto">
          <a:xfrm>
            <a:off x="889374" y="1812499"/>
            <a:ext cx="1184940"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165"/>
            <a:r>
              <a:rPr lang="zh-CN" altLang="en-US" sz="1950">
                <a:solidFill>
                  <a:prstClr val="white"/>
                </a:solidFill>
                <a:latin typeface="微软雅黑" panose="020B0503020204020204" pitchFamily="34" charset="-122"/>
                <a:ea typeface="微软雅黑" panose="020B0503020204020204" pitchFamily="34" charset="-122"/>
              </a:rPr>
              <a:t>普通员工</a:t>
            </a:r>
          </a:p>
        </p:txBody>
      </p:sp>
      <p:sp>
        <p:nvSpPr>
          <p:cNvPr id="44" name="Rectangle 21"/>
          <p:cNvSpPr>
            <a:spLocks noChangeArrowheads="1"/>
          </p:cNvSpPr>
          <p:nvPr/>
        </p:nvSpPr>
        <p:spPr bwMode="auto">
          <a:xfrm>
            <a:off x="2735792" y="1822023"/>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165"/>
            <a:r>
              <a:rPr lang="zh-CN" altLang="en-US" sz="1950">
                <a:solidFill>
                  <a:prstClr val="white"/>
                </a:solidFill>
                <a:latin typeface="微软雅黑" panose="020B0503020204020204" pitchFamily="34" charset="-122"/>
                <a:ea typeface="微软雅黑" panose="020B0503020204020204" pitchFamily="34" charset="-122"/>
              </a:rPr>
              <a:t>主管</a:t>
            </a:r>
          </a:p>
        </p:txBody>
      </p:sp>
      <p:sp>
        <p:nvSpPr>
          <p:cNvPr id="45" name="Rectangle 22"/>
          <p:cNvSpPr>
            <a:spLocks noChangeArrowheads="1"/>
          </p:cNvSpPr>
          <p:nvPr/>
        </p:nvSpPr>
        <p:spPr bwMode="auto">
          <a:xfrm>
            <a:off x="4302450" y="1828927"/>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165"/>
            <a:r>
              <a:rPr lang="zh-CN" altLang="en-US" sz="1950">
                <a:solidFill>
                  <a:prstClr val="white"/>
                </a:solidFill>
                <a:latin typeface="微软雅黑" panose="020B0503020204020204" pitchFamily="34" charset="-122"/>
                <a:ea typeface="微软雅黑" panose="020B0503020204020204" pitchFamily="34" charset="-122"/>
              </a:rPr>
              <a:t>经理</a:t>
            </a:r>
          </a:p>
        </p:txBody>
      </p:sp>
      <p:sp>
        <p:nvSpPr>
          <p:cNvPr id="46" name="Rectangle 23"/>
          <p:cNvSpPr>
            <a:spLocks noChangeArrowheads="1"/>
          </p:cNvSpPr>
          <p:nvPr/>
        </p:nvSpPr>
        <p:spPr bwMode="auto">
          <a:xfrm>
            <a:off x="5921490" y="1839215"/>
            <a:ext cx="68480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165"/>
            <a:r>
              <a:rPr lang="zh-CN" altLang="en-US" sz="1950">
                <a:solidFill>
                  <a:prstClr val="white"/>
                </a:solidFill>
                <a:latin typeface="微软雅黑" panose="020B0503020204020204" pitchFamily="34" charset="-122"/>
                <a:ea typeface="微软雅黑" panose="020B0503020204020204" pitchFamily="34" charset="-122"/>
              </a:rPr>
              <a:t>总监</a:t>
            </a:r>
          </a:p>
        </p:txBody>
      </p:sp>
      <p:sp>
        <p:nvSpPr>
          <p:cNvPr id="47" name="Rectangle 24"/>
          <p:cNvSpPr>
            <a:spLocks noChangeArrowheads="1"/>
          </p:cNvSpPr>
          <p:nvPr/>
        </p:nvSpPr>
        <p:spPr bwMode="auto">
          <a:xfrm>
            <a:off x="7395200" y="1839215"/>
            <a:ext cx="934871"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685165"/>
            <a:r>
              <a:rPr lang="zh-CN" altLang="en-US" sz="1950">
                <a:solidFill>
                  <a:prstClr val="white"/>
                </a:solidFill>
                <a:latin typeface="微软雅黑" panose="020B0503020204020204" pitchFamily="34" charset="-122"/>
                <a:ea typeface="微软雅黑" panose="020B0503020204020204" pitchFamily="34" charset="-122"/>
              </a:rPr>
              <a:t>总经理</a:t>
            </a:r>
          </a:p>
        </p:txBody>
      </p:sp>
      <p:pic>
        <p:nvPicPr>
          <p:cNvPr id="48" name="圆角矩形 53"/>
          <p:cNvPicPr>
            <a:picLocks noChangeArrowheads="1"/>
          </p:cNvPicPr>
          <p:nvPr/>
        </p:nvPicPr>
        <p:blipFill>
          <a:blip r:embed="rId4" cstate="screen"/>
          <a:srcRect/>
          <a:stretch>
            <a:fillRect/>
          </a:stretch>
        </p:blipFill>
        <p:spPr bwMode="auto">
          <a:xfrm rot="2741671">
            <a:off x="1972609"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4" cstate="screen"/>
          <a:srcRect/>
          <a:stretch>
            <a:fillRect/>
          </a:stretch>
        </p:blipFill>
        <p:spPr bwMode="auto">
          <a:xfrm rot="2741671">
            <a:off x="3591648"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4" cstate="screen"/>
          <a:srcRect/>
          <a:stretch>
            <a:fillRect/>
          </a:stretch>
        </p:blipFill>
        <p:spPr bwMode="auto">
          <a:xfrm rot="2741671">
            <a:off x="5158307" y="2602307"/>
            <a:ext cx="486902" cy="472616"/>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4" cstate="screen"/>
          <a:srcRect/>
          <a:stretch>
            <a:fillRect/>
          </a:stretch>
        </p:blipFill>
        <p:spPr bwMode="auto">
          <a:xfrm rot="2741671">
            <a:off x="6885679" y="2602306"/>
            <a:ext cx="486902" cy="472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anim calcmode="lin" valueType="num">
                                      <p:cBhvr>
                                        <p:cTn id="51" dur="500" fill="hold"/>
                                        <p:tgtEl>
                                          <p:spTgt spid="49"/>
                                        </p:tgtEl>
                                        <p:attrNameLst>
                                          <p:attrName>ppt_x</p:attrName>
                                        </p:attrNameLst>
                                      </p:cBhvr>
                                      <p:tavLst>
                                        <p:tav tm="0">
                                          <p:val>
                                            <p:strVal val="#ppt_x"/>
                                          </p:val>
                                        </p:tav>
                                        <p:tav tm="100000">
                                          <p:val>
                                            <p:strVal val="#ppt_x"/>
                                          </p:val>
                                        </p:tav>
                                      </p:tavLst>
                                    </p:anim>
                                    <p:anim calcmode="lin" valueType="num">
                                      <p:cBhvr>
                                        <p:cTn id="52" dur="5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anim calcmode="lin" valueType="num">
                                      <p:cBhvr>
                                        <p:cTn id="56" dur="500" fill="hold"/>
                                        <p:tgtEl>
                                          <p:spTgt spid="50"/>
                                        </p:tgtEl>
                                        <p:attrNameLst>
                                          <p:attrName>ppt_x</p:attrName>
                                        </p:attrNameLst>
                                      </p:cBhvr>
                                      <p:tavLst>
                                        <p:tav tm="0">
                                          <p:val>
                                            <p:strVal val="#ppt_x"/>
                                          </p:val>
                                        </p:tav>
                                        <p:tav tm="100000">
                                          <p:val>
                                            <p:strVal val="#ppt_x"/>
                                          </p:val>
                                        </p:tav>
                                      </p:tavLst>
                                    </p:anim>
                                    <p:anim calcmode="lin" valueType="num">
                                      <p:cBhvr>
                                        <p:cTn id="57" dur="5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ppt_x</p:attrName>
                                        </p:attrNameLst>
                                      </p:cBhvr>
                                      <p:tavLst>
                                        <p:tav tm="0">
                                          <p:val>
                                            <p:strVal val="#ppt_x"/>
                                          </p:val>
                                        </p:tav>
                                        <p:tav tm="100000">
                                          <p:val>
                                            <p:strVal val="#ppt_x"/>
                                          </p:val>
                                        </p:tav>
                                      </p:tavLst>
                                    </p:anim>
                                    <p:anim calcmode="lin" valueType="num">
                                      <p:cBhvr>
                                        <p:cTn id="62" dur="500" fill="hold"/>
                                        <p:tgtEl>
                                          <p:spTgt spid="51"/>
                                        </p:tgtEl>
                                        <p:attrNameLst>
                                          <p:attrName>ppt_y</p:attrName>
                                        </p:attrNameLst>
                                      </p:cBhvr>
                                      <p:tavLst>
                                        <p:tav tm="0">
                                          <p:val>
                                            <p:strVal val="#ppt_y-.1"/>
                                          </p:val>
                                        </p:tav>
                                        <p:tav tm="100000">
                                          <p:val>
                                            <p:strVal val="#ppt_y"/>
                                          </p:val>
                                        </p:tav>
                                      </p:tavLst>
                                    </p:anim>
                                  </p:childTnLst>
                                </p:cTn>
                              </p:par>
                            </p:childTnLst>
                          </p:cTn>
                        </p:par>
                        <p:par>
                          <p:cTn id="63" fill="hold">
                            <p:stCondLst>
                              <p:cond delay="2500"/>
                            </p:stCondLst>
                            <p:childTnLst>
                              <p:par>
                                <p:cTn id="64" presetID="42" presetClass="entr" presetSubtype="0"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1000"/>
                                        <p:tgtEl>
                                          <p:spTgt spid="45"/>
                                        </p:tgtEl>
                                      </p:cBhvr>
                                    </p:animEffect>
                                    <p:anim calcmode="lin" valueType="num">
                                      <p:cBhvr>
                                        <p:cTn id="77" dur="1000" fill="hold"/>
                                        <p:tgtEl>
                                          <p:spTgt spid="45"/>
                                        </p:tgtEl>
                                        <p:attrNameLst>
                                          <p:attrName>ppt_x</p:attrName>
                                        </p:attrNameLst>
                                      </p:cBhvr>
                                      <p:tavLst>
                                        <p:tav tm="0">
                                          <p:val>
                                            <p:strVal val="#ppt_x"/>
                                          </p:val>
                                        </p:tav>
                                        <p:tav tm="100000">
                                          <p:val>
                                            <p:strVal val="#ppt_x"/>
                                          </p:val>
                                        </p:tav>
                                      </p:tavLst>
                                    </p:anim>
                                    <p:anim calcmode="lin" valueType="num">
                                      <p:cBhvr>
                                        <p:cTn id="78" dur="1000" fill="hold"/>
                                        <p:tgtEl>
                                          <p:spTgt spid="4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anim calcmode="lin" valueType="num">
                                      <p:cBhvr>
                                        <p:cTn id="87" dur="1000" fill="hold"/>
                                        <p:tgtEl>
                                          <p:spTgt spid="43"/>
                                        </p:tgtEl>
                                        <p:attrNameLst>
                                          <p:attrName>ppt_x</p:attrName>
                                        </p:attrNameLst>
                                      </p:cBhvr>
                                      <p:tavLst>
                                        <p:tav tm="0">
                                          <p:val>
                                            <p:strVal val="#ppt_x"/>
                                          </p:val>
                                        </p:tav>
                                        <p:tav tm="100000">
                                          <p:val>
                                            <p:strVal val="#ppt_x"/>
                                          </p:val>
                                        </p:tav>
                                      </p:tavLst>
                                    </p:anim>
                                    <p:anim calcmode="lin" valueType="num">
                                      <p:cBhvr>
                                        <p:cTn id="88" dur="1000" fill="hold"/>
                                        <p:tgtEl>
                                          <p:spTgt spid="43"/>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0" presetClass="entr" presetSubtype="0" decel="100000" fill="hold" nodeType="afterEffect">
                                  <p:stCondLst>
                                    <p:cond delay="0"/>
                                  </p:stCondLst>
                                  <p:childTnLst>
                                    <p:set>
                                      <p:cBhvr>
                                        <p:cTn id="91" dur="1" fill="hold">
                                          <p:stCondLst>
                                            <p:cond delay="0"/>
                                          </p:stCondLst>
                                        </p:cTn>
                                        <p:tgtEl>
                                          <p:spTgt spid="42">
                                            <p:txEl>
                                              <p:pRg st="0" end="0"/>
                                            </p:txEl>
                                          </p:spTgt>
                                        </p:tgtEl>
                                        <p:attrNameLst>
                                          <p:attrName>style.visibility</p:attrName>
                                        </p:attrNameLst>
                                      </p:cBhvr>
                                      <p:to>
                                        <p:strVal val="visible"/>
                                      </p:to>
                                    </p:set>
                                    <p:anim calcmode="lin" valueType="num">
                                      <p:cBhvr>
                                        <p:cTn id="92" dur="1000" fill="hold"/>
                                        <p:tgtEl>
                                          <p:spTgt spid="42">
                                            <p:txEl>
                                              <p:pRg st="0" end="0"/>
                                            </p:txEl>
                                          </p:spTgt>
                                        </p:tgtEl>
                                        <p:attrNameLst>
                                          <p:attrName>ppt_w</p:attrName>
                                        </p:attrNameLst>
                                      </p:cBhvr>
                                      <p:tavLst>
                                        <p:tav tm="0">
                                          <p:val>
                                            <p:strVal val="#ppt_w+.3"/>
                                          </p:val>
                                        </p:tav>
                                        <p:tav tm="100000">
                                          <p:val>
                                            <p:strVal val="#ppt_w"/>
                                          </p:val>
                                        </p:tav>
                                      </p:tavLst>
                                    </p:anim>
                                    <p:anim calcmode="lin" valueType="num">
                                      <p:cBhvr>
                                        <p:cTn id="93" dur="1000" fill="hold"/>
                                        <p:tgtEl>
                                          <p:spTgt spid="42">
                                            <p:txEl>
                                              <p:pRg st="0" end="0"/>
                                            </p:txEl>
                                          </p:spTgt>
                                        </p:tgtEl>
                                        <p:attrNameLst>
                                          <p:attrName>ppt_h</p:attrName>
                                        </p:attrNameLst>
                                      </p:cBhvr>
                                      <p:tavLst>
                                        <p:tav tm="0">
                                          <p:val>
                                            <p:strVal val="#ppt_h"/>
                                          </p:val>
                                        </p:tav>
                                        <p:tav tm="100000">
                                          <p:val>
                                            <p:strVal val="#ppt_h"/>
                                          </p:val>
                                        </p:tav>
                                      </p:tavLst>
                                    </p:anim>
                                    <p:animEffect transition="in" filter="fade">
                                      <p:cBhvr>
                                        <p:cTn id="94" dur="10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573912" y="1628036"/>
            <a:ext cx="2265423" cy="810147"/>
            <a:chOff x="3666731" y="1984470"/>
            <a:chExt cx="2636520" cy="1447800"/>
          </a:xfrm>
          <a:solidFill>
            <a:srgbClr val="FFC000"/>
          </a:solidFill>
        </p:grpSpPr>
        <p:sp>
          <p:nvSpPr>
            <p:cNvPr id="5" name="任意多边形 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文本框 35"/>
            <p:cNvSpPr txBox="1"/>
            <p:nvPr/>
          </p:nvSpPr>
          <p:spPr>
            <a:xfrm>
              <a:off x="3971727" y="2405861"/>
              <a:ext cx="2230360" cy="605024"/>
            </a:xfrm>
            <a:prstGeom prst="rect">
              <a:avLst/>
            </a:prstGeom>
            <a:noFill/>
          </p:spPr>
          <p:txBody>
            <a:bodyPr wrap="square" rtlCol="0" anchor="ctr">
              <a:spAutoFit/>
            </a:bodyPr>
            <a:lstStyle/>
            <a:p>
              <a:r>
                <a:rPr lang="zh-CN" altLang="en-US" sz="1600">
                  <a:solidFill>
                    <a:schemeClr val="bg1"/>
                  </a:solidFill>
                  <a:latin typeface="微软雅黑" panose="020B0503020204020204" pitchFamily="34" charset="-122"/>
                  <a:ea typeface="微软雅黑" panose="020B0503020204020204" pitchFamily="34" charset="-122"/>
                </a:rPr>
                <a:t>    学习能力</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80450" y="1628036"/>
            <a:ext cx="2265423" cy="810147"/>
            <a:chOff x="1436370" y="1984470"/>
            <a:chExt cx="2636520" cy="1447800"/>
          </a:xfrm>
          <a:solidFill>
            <a:srgbClr val="FF3300"/>
          </a:solidFill>
        </p:grpSpPr>
        <p:sp>
          <p:nvSpPr>
            <p:cNvPr id="8" name="任意多边形 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43"/>
            <p:cNvSpPr txBox="1"/>
            <p:nvPr/>
          </p:nvSpPr>
          <p:spPr>
            <a:xfrm>
              <a:off x="1709209" y="2405859"/>
              <a:ext cx="2293960" cy="605024"/>
            </a:xfrm>
            <a:prstGeom prst="rect">
              <a:avLst/>
            </a:prstGeom>
            <a:noFill/>
          </p:spPr>
          <p:txBody>
            <a:bodyPr wrap="square" rtlCol="0" anchor="ctr">
              <a:spAutoFit/>
            </a:bodyPr>
            <a:lstStyle/>
            <a:p>
              <a:r>
                <a:rPr lang="zh-CN" altLang="en-US" sz="1600">
                  <a:solidFill>
                    <a:schemeClr val="bg1"/>
                  </a:solidFill>
                  <a:latin typeface="微软雅黑" panose="020B0503020204020204" pitchFamily="34" charset="-122"/>
                  <a:ea typeface="微软雅黑" panose="020B0503020204020204" pitchFamily="34" charset="-122"/>
                </a:rPr>
                <a:t>      专业能力</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360838" y="1628036"/>
            <a:ext cx="2265423" cy="810147"/>
            <a:chOff x="8127453" y="1984470"/>
            <a:chExt cx="2636520" cy="1447800"/>
          </a:xfrm>
          <a:solidFill>
            <a:srgbClr val="FFC000"/>
          </a:solidFill>
        </p:grpSpPr>
        <p:sp>
          <p:nvSpPr>
            <p:cNvPr id="13" name="任意多边形 12"/>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46"/>
            <p:cNvSpPr txBox="1"/>
            <p:nvPr/>
          </p:nvSpPr>
          <p:spPr>
            <a:xfrm>
              <a:off x="8439018" y="2405859"/>
              <a:ext cx="2230360" cy="605024"/>
            </a:xfrm>
            <a:prstGeom prst="rect">
              <a:avLst/>
            </a:prstGeom>
            <a:noFill/>
          </p:spPr>
          <p:txBody>
            <a:bodyPr wrap="square" rtlCol="0" anchor="ctr">
              <a:spAutoFit/>
            </a:bodyPr>
            <a:lstStyle/>
            <a:p>
              <a:r>
                <a:rPr lang="zh-CN" altLang="en-US" sz="1600">
                  <a:solidFill>
                    <a:schemeClr val="bg1"/>
                  </a:solidFill>
                  <a:latin typeface="微软雅黑" panose="020B0503020204020204" pitchFamily="34" charset="-122"/>
                  <a:ea typeface="微软雅黑" panose="020B0503020204020204" pitchFamily="34" charset="-122"/>
                </a:rPr>
                <a:t>   责任心</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467375" y="1628036"/>
            <a:ext cx="2265423" cy="810147"/>
            <a:chOff x="5897092" y="1984470"/>
            <a:chExt cx="2636520" cy="1447800"/>
          </a:xfrm>
          <a:solidFill>
            <a:srgbClr val="FF0000"/>
          </a:solidFill>
        </p:grpSpPr>
        <p:sp>
          <p:nvSpPr>
            <p:cNvPr id="16" name="任意多边形 15"/>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49"/>
            <p:cNvSpPr txBox="1"/>
            <p:nvPr/>
          </p:nvSpPr>
          <p:spPr>
            <a:xfrm>
              <a:off x="6227710" y="2405862"/>
              <a:ext cx="2205655" cy="605024"/>
            </a:xfrm>
            <a:prstGeom prst="rect">
              <a:avLst/>
            </a:prstGeom>
            <a:noFill/>
          </p:spPr>
          <p:txBody>
            <a:bodyPr wrap="square" rtlCol="0" anchor="ctr">
              <a:spAutoFit/>
            </a:bodyPr>
            <a:lstStyle/>
            <a:p>
              <a:r>
                <a:rPr lang="zh-CN" altLang="en-US" sz="1600">
                  <a:solidFill>
                    <a:schemeClr val="bg1"/>
                  </a:solidFill>
                  <a:latin typeface="微软雅黑" panose="020B0503020204020204" pitchFamily="34" charset="-122"/>
                  <a:ea typeface="微软雅黑" panose="020B0503020204020204" pitchFamily="34" charset="-122"/>
                </a:rPr>
                <a:t>   个人修养</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8" name="矩形 47"/>
          <p:cNvSpPr>
            <a:spLocks noChangeArrowheads="1"/>
          </p:cNvSpPr>
          <p:nvPr/>
        </p:nvSpPr>
        <p:spPr bwMode="auto">
          <a:xfrm>
            <a:off x="868446" y="2778658"/>
            <a:ext cx="1690047"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ym typeface="微软雅黑" panose="020B0503020204020204" pitchFamily="34" charset="-122"/>
              </a:rPr>
              <a:t>在此录入上述图表的描述说明，在此录入上述图表的描述说明，在此录入上述图表的描述说明。</a:t>
            </a:r>
          </a:p>
        </p:txBody>
      </p:sp>
      <p:sp>
        <p:nvSpPr>
          <p:cNvPr id="19" name="矩形 47"/>
          <p:cNvSpPr>
            <a:spLocks noChangeArrowheads="1"/>
          </p:cNvSpPr>
          <p:nvPr/>
        </p:nvSpPr>
        <p:spPr bwMode="auto">
          <a:xfrm>
            <a:off x="2826089" y="2778658"/>
            <a:ext cx="1661238"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ym typeface="微软雅黑" panose="020B0503020204020204" pitchFamily="34" charset="-122"/>
              </a:rPr>
              <a:t>在此录入上述图表的描述说明，在此录入上述图表的描述说明，在此录入上述图表的描述说明。</a:t>
            </a:r>
          </a:p>
        </p:txBody>
      </p:sp>
      <p:sp>
        <p:nvSpPr>
          <p:cNvPr id="20" name="矩形 47"/>
          <p:cNvSpPr>
            <a:spLocks noChangeArrowheads="1"/>
          </p:cNvSpPr>
          <p:nvPr/>
        </p:nvSpPr>
        <p:spPr bwMode="auto">
          <a:xfrm>
            <a:off x="4754928" y="2778658"/>
            <a:ext cx="1676512"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ym typeface="微软雅黑" panose="020B0503020204020204" pitchFamily="34" charset="-122"/>
              </a:rPr>
              <a:t>在此录入上述图表的描述说明，在此录入上述图表的描述说明，在此录入上述图表的描述说明。</a:t>
            </a:r>
          </a:p>
        </p:txBody>
      </p:sp>
      <p:sp>
        <p:nvSpPr>
          <p:cNvPr id="21" name="矩形 47"/>
          <p:cNvSpPr>
            <a:spLocks noChangeArrowheads="1"/>
          </p:cNvSpPr>
          <p:nvPr/>
        </p:nvSpPr>
        <p:spPr bwMode="auto">
          <a:xfrm>
            <a:off x="6699038" y="2778658"/>
            <a:ext cx="1660911" cy="118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52" tIns="38876" rIns="77752" bIns="3887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400" fill="hold"/>
                                        <p:tgtEl>
                                          <p:spTgt spid="7"/>
                                        </p:tgtEl>
                                        <p:attrNameLst>
                                          <p:attrName>ppt_x</p:attrName>
                                        </p:attrNameLst>
                                      </p:cBhvr>
                                      <p:tavLst>
                                        <p:tav tm="0">
                                          <p:val>
                                            <p:strVal val="0-#ppt_w/2"/>
                                          </p:val>
                                        </p:tav>
                                        <p:tav tm="100000">
                                          <p:val>
                                            <p:strVal val="#ppt_x"/>
                                          </p:val>
                                        </p:tav>
                                      </p:tavLst>
                                    </p:anim>
                                    <p:anim calcmode="lin" valueType="num">
                                      <p:cBhvr additive="base">
                                        <p:cTn id="20" dur="400" fill="hold"/>
                                        <p:tgtEl>
                                          <p:spTgt spid="7"/>
                                        </p:tgtEl>
                                        <p:attrNameLst>
                                          <p:attrName>ppt_y</p:attrName>
                                        </p:attrNameLst>
                                      </p:cBhvr>
                                      <p:tavLst>
                                        <p:tav tm="0">
                                          <p:val>
                                            <p:strVal val="#ppt_y"/>
                                          </p:val>
                                        </p:tav>
                                        <p:tav tm="100000">
                                          <p:val>
                                            <p:strVal val="#ppt_y"/>
                                          </p:val>
                                        </p:tav>
                                      </p:tavLst>
                                    </p:anim>
                                  </p:childTnLst>
                                </p:cTn>
                              </p:par>
                              <p:par>
                                <p:cTn id="21" presetID="12" presetClass="entr" presetSubtype="1"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400"/>
                                        <p:tgtEl>
                                          <p:spTgt spid="18"/>
                                        </p:tgtEl>
                                        <p:attrNameLst>
                                          <p:attrName>ppt_y</p:attrName>
                                        </p:attrNameLst>
                                      </p:cBhvr>
                                      <p:tavLst>
                                        <p:tav tm="0">
                                          <p:val>
                                            <p:strVal val="#ppt_y-#ppt_h*1.125000"/>
                                          </p:val>
                                        </p:tav>
                                        <p:tav tm="100000">
                                          <p:val>
                                            <p:strVal val="#ppt_y"/>
                                          </p:val>
                                        </p:tav>
                                      </p:tavLst>
                                    </p:anim>
                                    <p:animEffect transition="in" filter="wipe(down)">
                                      <p:cBhvr>
                                        <p:cTn id="24" dur="400"/>
                                        <p:tgtEl>
                                          <p:spTgt spid="18"/>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400"/>
                                        <p:tgtEl>
                                          <p:spTgt spid="4"/>
                                        </p:tgtEl>
                                        <p:attrNameLst>
                                          <p:attrName>ppt_x</p:attrName>
                                        </p:attrNameLst>
                                      </p:cBhvr>
                                      <p:tavLst>
                                        <p:tav tm="0">
                                          <p:val>
                                            <p:strVal val="#ppt_x-#ppt_w*1.125000"/>
                                          </p:val>
                                        </p:tav>
                                        <p:tav tm="100000">
                                          <p:val>
                                            <p:strVal val="#ppt_x"/>
                                          </p:val>
                                        </p:tav>
                                      </p:tavLst>
                                    </p:anim>
                                    <p:animEffect transition="in" filter="wipe(right)">
                                      <p:cBhvr>
                                        <p:cTn id="29" dur="400"/>
                                        <p:tgtEl>
                                          <p:spTgt spid="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400"/>
                                        <p:tgtEl>
                                          <p:spTgt spid="19"/>
                                        </p:tgtEl>
                                        <p:attrNameLst>
                                          <p:attrName>ppt_y</p:attrName>
                                        </p:attrNameLst>
                                      </p:cBhvr>
                                      <p:tavLst>
                                        <p:tav tm="0">
                                          <p:val>
                                            <p:strVal val="#ppt_y-#ppt_h*1.125000"/>
                                          </p:val>
                                        </p:tav>
                                        <p:tav tm="100000">
                                          <p:val>
                                            <p:strVal val="#ppt_y"/>
                                          </p:val>
                                        </p:tav>
                                      </p:tavLst>
                                    </p:anim>
                                    <p:animEffect transition="in" filter="wipe(down)">
                                      <p:cBhvr>
                                        <p:cTn id="33" dur="400"/>
                                        <p:tgtEl>
                                          <p:spTgt spid="19"/>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400"/>
                                        <p:tgtEl>
                                          <p:spTgt spid="15"/>
                                        </p:tgtEl>
                                        <p:attrNameLst>
                                          <p:attrName>ppt_x</p:attrName>
                                        </p:attrNameLst>
                                      </p:cBhvr>
                                      <p:tavLst>
                                        <p:tav tm="0">
                                          <p:val>
                                            <p:strVal val="#ppt_x-#ppt_w*1.125000"/>
                                          </p:val>
                                        </p:tav>
                                        <p:tav tm="100000">
                                          <p:val>
                                            <p:strVal val="#ppt_x"/>
                                          </p:val>
                                        </p:tav>
                                      </p:tavLst>
                                    </p:anim>
                                    <p:animEffect transition="in" filter="wipe(right)">
                                      <p:cBhvr>
                                        <p:cTn id="38" dur="400"/>
                                        <p:tgtEl>
                                          <p:spTgt spid="1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childTnLst>
                          </p:cTn>
                        </p:par>
                        <p:par>
                          <p:cTn id="43" fill="hold">
                            <p:stCondLst>
                              <p:cond delay="25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400"/>
                                        <p:tgtEl>
                                          <p:spTgt spid="12"/>
                                        </p:tgtEl>
                                        <p:attrNameLst>
                                          <p:attrName>ppt_x</p:attrName>
                                        </p:attrNameLst>
                                      </p:cBhvr>
                                      <p:tavLst>
                                        <p:tav tm="0">
                                          <p:val>
                                            <p:strVal val="#ppt_x-#ppt_w*1.125000"/>
                                          </p:val>
                                        </p:tav>
                                        <p:tav tm="100000">
                                          <p:val>
                                            <p:strVal val="#ppt_x"/>
                                          </p:val>
                                        </p:tav>
                                      </p:tavLst>
                                    </p:anim>
                                    <p:animEffect transition="in" filter="wipe(right)">
                                      <p:cBhvr>
                                        <p:cTn id="47" dur="400"/>
                                        <p:tgtEl>
                                          <p:spTgt spid="1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400"/>
                                        <p:tgtEl>
                                          <p:spTgt spid="21"/>
                                        </p:tgtEl>
                                        <p:attrNameLst>
                                          <p:attrName>ppt_y</p:attrName>
                                        </p:attrNameLst>
                                      </p:cBhvr>
                                      <p:tavLst>
                                        <p:tav tm="0">
                                          <p:val>
                                            <p:strVal val="#ppt_y-#ppt_h*1.125000"/>
                                          </p:val>
                                        </p:tav>
                                        <p:tav tm="100000">
                                          <p:val>
                                            <p:strVal val="#ppt_y"/>
                                          </p:val>
                                        </p:tav>
                                      </p:tavLst>
                                    </p:anim>
                                    <p:animEffect transition="in" filter="wipe(down)">
                                      <p:cBhvr>
                                        <p:cTn id="51"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燕尾形箭头 3"/>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5" name="椭圆 4"/>
          <p:cNvSpPr/>
          <p:nvPr/>
        </p:nvSpPr>
        <p:spPr>
          <a:xfrm>
            <a:off x="3584651" y="2438668"/>
            <a:ext cx="124900" cy="12490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6" name="椭圆 5"/>
          <p:cNvSpPr/>
          <p:nvPr/>
        </p:nvSpPr>
        <p:spPr>
          <a:xfrm>
            <a:off x="5456211" y="2438668"/>
            <a:ext cx="124900" cy="12490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7" name="椭圆 6"/>
          <p:cNvSpPr/>
          <p:nvPr/>
        </p:nvSpPr>
        <p:spPr>
          <a:xfrm>
            <a:off x="7316483" y="2438668"/>
            <a:ext cx="124900" cy="12490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1724381" y="2438668"/>
            <a:ext cx="124900" cy="12490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284375" y="1508946"/>
            <a:ext cx="721516" cy="721517"/>
            <a:chOff x="4341368" y="2343128"/>
            <a:chExt cx="962021" cy="962021"/>
          </a:xfrm>
        </p:grpSpPr>
        <p:sp>
          <p:nvSpPr>
            <p:cNvPr id="12" name="泪滴形 11"/>
            <p:cNvSpPr/>
            <p:nvPr/>
          </p:nvSpPr>
          <p:spPr>
            <a:xfrm rot="8100000">
              <a:off x="4341368" y="2343128"/>
              <a:ext cx="962021" cy="962021"/>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1423121" y="1508944"/>
            <a:ext cx="721516" cy="721516"/>
            <a:chOff x="1784435" y="2343128"/>
            <a:chExt cx="962021" cy="962021"/>
          </a:xfrm>
        </p:grpSpPr>
        <p:sp>
          <p:nvSpPr>
            <p:cNvPr id="15" name="泪滴形 14"/>
            <p:cNvSpPr/>
            <p:nvPr/>
          </p:nvSpPr>
          <p:spPr>
            <a:xfrm rot="8100000">
              <a:off x="1784435" y="2343128"/>
              <a:ext cx="962021" cy="962021"/>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7018173" y="1508946"/>
            <a:ext cx="721516" cy="721517"/>
            <a:chOff x="9455232" y="2343128"/>
            <a:chExt cx="962021" cy="962021"/>
          </a:xfrm>
        </p:grpSpPr>
        <p:sp>
          <p:nvSpPr>
            <p:cNvPr id="18" name="泪滴形 17"/>
            <p:cNvSpPr/>
            <p:nvPr/>
          </p:nvSpPr>
          <p:spPr>
            <a:xfrm rot="8100000">
              <a:off x="9455232" y="2343128"/>
              <a:ext cx="962021" cy="962021"/>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文本框 18"/>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0" name="组合 19"/>
          <p:cNvGrpSpPr/>
          <p:nvPr/>
        </p:nvGrpSpPr>
        <p:grpSpPr>
          <a:xfrm>
            <a:off x="5156919" y="1508945"/>
            <a:ext cx="721516" cy="721517"/>
            <a:chOff x="6898301" y="2343128"/>
            <a:chExt cx="962021" cy="962021"/>
          </a:xfrm>
        </p:grpSpPr>
        <p:sp>
          <p:nvSpPr>
            <p:cNvPr id="21" name="泪滴形 20"/>
            <p:cNvSpPr/>
            <p:nvPr/>
          </p:nvSpPr>
          <p:spPr>
            <a:xfrm rot="8100000">
              <a:off x="6898301" y="2343128"/>
              <a:ext cx="962021" cy="962021"/>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文本框 21"/>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3" name="矩形 22"/>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5" name="矩形 24"/>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7" name="矩形 26"/>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9" name="矩形 28"/>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400"/>
                                        <p:tgtEl>
                                          <p:spTgt spid="4"/>
                                        </p:tgtEl>
                                      </p:cBhvr>
                                    </p:animEffect>
                                  </p:childTnLst>
                                </p:cTn>
                              </p:par>
                              <p:par>
                                <p:cTn id="20" presetID="2" presetClass="entr" presetSubtype="1" fill="hold" nodeType="withEffect">
                                  <p:stCondLst>
                                    <p:cond delay="8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250" fill="hold"/>
                                        <p:tgtEl>
                                          <p:spTgt spid="14"/>
                                        </p:tgtEl>
                                        <p:attrNameLst>
                                          <p:attrName>ppt_x</p:attrName>
                                        </p:attrNameLst>
                                      </p:cBhvr>
                                      <p:tavLst>
                                        <p:tav tm="0">
                                          <p:val>
                                            <p:strVal val="#ppt_x"/>
                                          </p:val>
                                        </p:tav>
                                        <p:tav tm="100000">
                                          <p:val>
                                            <p:strVal val="#ppt_x"/>
                                          </p:val>
                                        </p:tav>
                                      </p:tavLst>
                                    </p:anim>
                                    <p:anim calcmode="lin" valueType="num">
                                      <p:cBhvr additive="base">
                                        <p:cTn id="23" dur="250" fill="hold"/>
                                        <p:tgtEl>
                                          <p:spTgt spid="14"/>
                                        </p:tgtEl>
                                        <p:attrNameLst>
                                          <p:attrName>ppt_y</p:attrName>
                                        </p:attrNameLst>
                                      </p:cBhvr>
                                      <p:tavLst>
                                        <p:tav tm="0">
                                          <p:val>
                                            <p:strVal val="0-#ppt_h/2"/>
                                          </p:val>
                                        </p:tav>
                                        <p:tav tm="100000">
                                          <p:val>
                                            <p:strVal val="#ppt_y"/>
                                          </p:val>
                                        </p:tav>
                                      </p:tavLst>
                                    </p:anim>
                                  </p:childTnLst>
                                </p:cTn>
                              </p:par>
                              <p:par>
                                <p:cTn id="24" presetID="53" presetClass="entr" presetSubtype="16" fill="hold" grpId="0" nodeType="withEffect">
                                  <p:stCondLst>
                                    <p:cond delay="125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animEffect transition="in" filter="fade">
                                      <p:cBhvr>
                                        <p:cTn id="28" dur="250"/>
                                        <p:tgtEl>
                                          <p:spTgt spid="8"/>
                                        </p:tgtEl>
                                      </p:cBhvr>
                                    </p:animEffect>
                                  </p:childTnLst>
                                </p:cTn>
                              </p:par>
                              <p:par>
                                <p:cTn id="29" presetID="14" presetClass="entr" presetSubtype="10" fill="hold" grpId="0" nodeType="withEffect">
                                  <p:stCondLst>
                                    <p:cond delay="175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400"/>
                                        <p:tgtEl>
                                          <p:spTgt spid="23"/>
                                        </p:tgtEl>
                                      </p:cBhvr>
                                    </p:animEffect>
                                  </p:childTnLst>
                                </p:cTn>
                              </p:par>
                              <p:par>
                                <p:cTn id="32" presetID="14" presetClass="entr" presetSubtype="10" fill="hold" grpId="0" nodeType="withEffect">
                                  <p:stCondLst>
                                    <p:cond delay="175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400"/>
                                        <p:tgtEl>
                                          <p:spTgt spid="24"/>
                                        </p:tgtEl>
                                      </p:cBhvr>
                                    </p:animEffect>
                                  </p:childTnLst>
                                </p:cTn>
                              </p:par>
                              <p:par>
                                <p:cTn id="35" presetID="2" presetClass="entr" presetSubtype="1" fill="hold" nodeType="withEffect">
                                  <p:stCondLst>
                                    <p:cond delay="2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0-#ppt_h/2"/>
                                          </p:val>
                                        </p:tav>
                                        <p:tav tm="100000">
                                          <p:val>
                                            <p:strVal val="#ppt_y"/>
                                          </p:val>
                                        </p:tav>
                                      </p:tavLst>
                                    </p:anim>
                                  </p:childTnLst>
                                </p:cTn>
                              </p:par>
                              <p:par>
                                <p:cTn id="39" presetID="53" presetClass="entr" presetSubtype="16" fill="hold" grpId="0" nodeType="withEffect">
                                  <p:stCondLst>
                                    <p:cond delay="2900"/>
                                  </p:stCondLst>
                                  <p:childTnLst>
                                    <p:set>
                                      <p:cBhvr>
                                        <p:cTn id="40" dur="1" fill="hold">
                                          <p:stCondLst>
                                            <p:cond delay="0"/>
                                          </p:stCondLst>
                                        </p:cTn>
                                        <p:tgtEl>
                                          <p:spTgt spid="5"/>
                                        </p:tgtEl>
                                        <p:attrNameLst>
                                          <p:attrName>style.visibility</p:attrName>
                                        </p:attrNameLst>
                                      </p:cBhvr>
                                      <p:to>
                                        <p:strVal val="visible"/>
                                      </p:to>
                                    </p:set>
                                    <p:anim calcmode="lin" valueType="num">
                                      <p:cBhvr>
                                        <p:cTn id="41" dur="250" fill="hold"/>
                                        <p:tgtEl>
                                          <p:spTgt spid="5"/>
                                        </p:tgtEl>
                                        <p:attrNameLst>
                                          <p:attrName>ppt_w</p:attrName>
                                        </p:attrNameLst>
                                      </p:cBhvr>
                                      <p:tavLst>
                                        <p:tav tm="0">
                                          <p:val>
                                            <p:fltVal val="0"/>
                                          </p:val>
                                        </p:tav>
                                        <p:tav tm="100000">
                                          <p:val>
                                            <p:strVal val="#ppt_w"/>
                                          </p:val>
                                        </p:tav>
                                      </p:tavLst>
                                    </p:anim>
                                    <p:anim calcmode="lin" valueType="num">
                                      <p:cBhvr>
                                        <p:cTn id="42" dur="250" fill="hold"/>
                                        <p:tgtEl>
                                          <p:spTgt spid="5"/>
                                        </p:tgtEl>
                                        <p:attrNameLst>
                                          <p:attrName>ppt_h</p:attrName>
                                        </p:attrNameLst>
                                      </p:cBhvr>
                                      <p:tavLst>
                                        <p:tav tm="0">
                                          <p:val>
                                            <p:fltVal val="0"/>
                                          </p:val>
                                        </p:tav>
                                        <p:tav tm="100000">
                                          <p:val>
                                            <p:strVal val="#ppt_h"/>
                                          </p:val>
                                        </p:tav>
                                      </p:tavLst>
                                    </p:anim>
                                    <p:animEffect transition="in" filter="fade">
                                      <p:cBhvr>
                                        <p:cTn id="43" dur="250"/>
                                        <p:tgtEl>
                                          <p:spTgt spid="5"/>
                                        </p:tgtEl>
                                      </p:cBhvr>
                                    </p:animEffect>
                                  </p:childTnLst>
                                </p:cTn>
                              </p:par>
                              <p:par>
                                <p:cTn id="44" presetID="14" presetClass="entr" presetSubtype="10" fill="hold" grpId="0" nodeType="withEffect">
                                  <p:stCondLst>
                                    <p:cond delay="35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14" presetClass="entr" presetSubtype="10" fill="hold" grpId="0" nodeType="withEffect">
                                  <p:stCondLst>
                                    <p:cond delay="350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400"/>
                                        <p:tgtEl>
                                          <p:spTgt spid="26"/>
                                        </p:tgtEl>
                                      </p:cBhvr>
                                    </p:animEffect>
                                  </p:childTnLst>
                                </p:cTn>
                              </p:par>
                              <p:par>
                                <p:cTn id="50" presetID="2" presetClass="entr" presetSubtype="1" fill="hold" nodeType="withEffect">
                                  <p:stCondLst>
                                    <p:cond delay="41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250" fill="hold"/>
                                        <p:tgtEl>
                                          <p:spTgt spid="20"/>
                                        </p:tgtEl>
                                        <p:attrNameLst>
                                          <p:attrName>ppt_x</p:attrName>
                                        </p:attrNameLst>
                                      </p:cBhvr>
                                      <p:tavLst>
                                        <p:tav tm="0">
                                          <p:val>
                                            <p:strVal val="#ppt_x"/>
                                          </p:val>
                                        </p:tav>
                                        <p:tav tm="100000">
                                          <p:val>
                                            <p:strVal val="#ppt_x"/>
                                          </p:val>
                                        </p:tav>
                                      </p:tavLst>
                                    </p:anim>
                                    <p:anim calcmode="lin" valueType="num">
                                      <p:cBhvr additive="base">
                                        <p:cTn id="53" dur="250" fill="hold"/>
                                        <p:tgtEl>
                                          <p:spTgt spid="20"/>
                                        </p:tgtEl>
                                        <p:attrNameLst>
                                          <p:attrName>ppt_y</p:attrName>
                                        </p:attrNameLst>
                                      </p:cBhvr>
                                      <p:tavLst>
                                        <p:tav tm="0">
                                          <p:val>
                                            <p:strVal val="0-#ppt_h/2"/>
                                          </p:val>
                                        </p:tav>
                                        <p:tav tm="100000">
                                          <p:val>
                                            <p:strVal val="#ppt_y"/>
                                          </p:val>
                                        </p:tav>
                                      </p:tavLst>
                                    </p:anim>
                                  </p:childTnLst>
                                </p:cTn>
                              </p:par>
                              <p:par>
                                <p:cTn id="54" presetID="53" presetClass="entr" presetSubtype="16" fill="hold" grpId="0" nodeType="withEffect">
                                  <p:stCondLst>
                                    <p:cond delay="4500"/>
                                  </p:stCondLst>
                                  <p:childTnLst>
                                    <p:set>
                                      <p:cBhvr>
                                        <p:cTn id="55" dur="1" fill="hold">
                                          <p:stCondLst>
                                            <p:cond delay="0"/>
                                          </p:stCondLst>
                                        </p:cTn>
                                        <p:tgtEl>
                                          <p:spTgt spid="6"/>
                                        </p:tgtEl>
                                        <p:attrNameLst>
                                          <p:attrName>style.visibility</p:attrName>
                                        </p:attrNameLst>
                                      </p:cBhvr>
                                      <p:to>
                                        <p:strVal val="visible"/>
                                      </p:to>
                                    </p:set>
                                    <p:anim calcmode="lin" valueType="num">
                                      <p:cBhvr>
                                        <p:cTn id="56" dur="250" fill="hold"/>
                                        <p:tgtEl>
                                          <p:spTgt spid="6"/>
                                        </p:tgtEl>
                                        <p:attrNameLst>
                                          <p:attrName>ppt_w</p:attrName>
                                        </p:attrNameLst>
                                      </p:cBhvr>
                                      <p:tavLst>
                                        <p:tav tm="0">
                                          <p:val>
                                            <p:fltVal val="0"/>
                                          </p:val>
                                        </p:tav>
                                        <p:tav tm="100000">
                                          <p:val>
                                            <p:strVal val="#ppt_w"/>
                                          </p:val>
                                        </p:tav>
                                      </p:tavLst>
                                    </p:anim>
                                    <p:anim calcmode="lin" valueType="num">
                                      <p:cBhvr>
                                        <p:cTn id="57" dur="250" fill="hold"/>
                                        <p:tgtEl>
                                          <p:spTgt spid="6"/>
                                        </p:tgtEl>
                                        <p:attrNameLst>
                                          <p:attrName>ppt_h</p:attrName>
                                        </p:attrNameLst>
                                      </p:cBhvr>
                                      <p:tavLst>
                                        <p:tav tm="0">
                                          <p:val>
                                            <p:fltVal val="0"/>
                                          </p:val>
                                        </p:tav>
                                        <p:tav tm="100000">
                                          <p:val>
                                            <p:strVal val="#ppt_h"/>
                                          </p:val>
                                        </p:tav>
                                      </p:tavLst>
                                    </p:anim>
                                    <p:animEffect transition="in" filter="fade">
                                      <p:cBhvr>
                                        <p:cTn id="58" dur="250"/>
                                        <p:tgtEl>
                                          <p:spTgt spid="6"/>
                                        </p:tgtEl>
                                      </p:cBhvr>
                                    </p:animEffect>
                                  </p:childTnLst>
                                </p:cTn>
                              </p:par>
                              <p:par>
                                <p:cTn id="59" presetID="14" presetClass="entr" presetSubtype="10" fill="hold" grpId="0" nodeType="withEffect">
                                  <p:stCondLst>
                                    <p:cond delay="5000"/>
                                  </p:stCondLst>
                                  <p:childTnLst>
                                    <p:set>
                                      <p:cBhvr>
                                        <p:cTn id="60" dur="1" fill="hold">
                                          <p:stCondLst>
                                            <p:cond delay="0"/>
                                          </p:stCondLst>
                                        </p:cTn>
                                        <p:tgtEl>
                                          <p:spTgt spid="27"/>
                                        </p:tgtEl>
                                        <p:attrNameLst>
                                          <p:attrName>style.visibility</p:attrName>
                                        </p:attrNameLst>
                                      </p:cBhvr>
                                      <p:to>
                                        <p:strVal val="visible"/>
                                      </p:to>
                                    </p:set>
                                    <p:animEffect transition="in" filter="randombar(horizontal)">
                                      <p:cBhvr>
                                        <p:cTn id="61" dur="400"/>
                                        <p:tgtEl>
                                          <p:spTgt spid="27"/>
                                        </p:tgtEl>
                                      </p:cBhvr>
                                    </p:animEffect>
                                  </p:childTnLst>
                                </p:cTn>
                              </p:par>
                              <p:par>
                                <p:cTn id="62" presetID="14" presetClass="entr" presetSubtype="10" fill="hold" grpId="0" nodeType="withEffect">
                                  <p:stCondLst>
                                    <p:cond delay="500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400"/>
                                        <p:tgtEl>
                                          <p:spTgt spid="28"/>
                                        </p:tgtEl>
                                      </p:cBhvr>
                                    </p:animEffect>
                                  </p:childTnLst>
                                </p:cTn>
                              </p:par>
                              <p:par>
                                <p:cTn id="65" presetID="2" presetClass="entr" presetSubtype="1" fill="hold" nodeType="withEffect">
                                  <p:stCondLst>
                                    <p:cond delay="565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250" fill="hold"/>
                                        <p:tgtEl>
                                          <p:spTgt spid="17"/>
                                        </p:tgtEl>
                                        <p:attrNameLst>
                                          <p:attrName>ppt_x</p:attrName>
                                        </p:attrNameLst>
                                      </p:cBhvr>
                                      <p:tavLst>
                                        <p:tav tm="0">
                                          <p:val>
                                            <p:strVal val="#ppt_x"/>
                                          </p:val>
                                        </p:tav>
                                        <p:tav tm="100000">
                                          <p:val>
                                            <p:strVal val="#ppt_x"/>
                                          </p:val>
                                        </p:tav>
                                      </p:tavLst>
                                    </p:anim>
                                    <p:anim calcmode="lin" valueType="num">
                                      <p:cBhvr additive="base">
                                        <p:cTn id="68" dur="250" fill="hold"/>
                                        <p:tgtEl>
                                          <p:spTgt spid="17"/>
                                        </p:tgtEl>
                                        <p:attrNameLst>
                                          <p:attrName>ppt_y</p:attrName>
                                        </p:attrNameLst>
                                      </p:cBhvr>
                                      <p:tavLst>
                                        <p:tav tm="0">
                                          <p:val>
                                            <p:strVal val="0-#ppt_h/2"/>
                                          </p:val>
                                        </p:tav>
                                        <p:tav tm="100000">
                                          <p:val>
                                            <p:strVal val="#ppt_y"/>
                                          </p:val>
                                        </p:tav>
                                      </p:tavLst>
                                    </p:anim>
                                  </p:childTnLst>
                                </p:cTn>
                              </p:par>
                              <p:par>
                                <p:cTn id="69" presetID="53" presetClass="entr" presetSubtype="16" fill="hold" grpId="0" nodeType="withEffect">
                                  <p:stCondLst>
                                    <p:cond delay="6050"/>
                                  </p:stCondLst>
                                  <p:childTnLst>
                                    <p:set>
                                      <p:cBhvr>
                                        <p:cTn id="70" dur="1" fill="hold">
                                          <p:stCondLst>
                                            <p:cond delay="0"/>
                                          </p:stCondLst>
                                        </p:cTn>
                                        <p:tgtEl>
                                          <p:spTgt spid="7"/>
                                        </p:tgtEl>
                                        <p:attrNameLst>
                                          <p:attrName>style.visibility</p:attrName>
                                        </p:attrNameLst>
                                      </p:cBhvr>
                                      <p:to>
                                        <p:strVal val="visible"/>
                                      </p:to>
                                    </p:set>
                                    <p:anim calcmode="lin" valueType="num">
                                      <p:cBhvr>
                                        <p:cTn id="71" dur="250" fill="hold"/>
                                        <p:tgtEl>
                                          <p:spTgt spid="7"/>
                                        </p:tgtEl>
                                        <p:attrNameLst>
                                          <p:attrName>ppt_w</p:attrName>
                                        </p:attrNameLst>
                                      </p:cBhvr>
                                      <p:tavLst>
                                        <p:tav tm="0">
                                          <p:val>
                                            <p:fltVal val="0"/>
                                          </p:val>
                                        </p:tav>
                                        <p:tav tm="100000">
                                          <p:val>
                                            <p:strVal val="#ppt_w"/>
                                          </p:val>
                                        </p:tav>
                                      </p:tavLst>
                                    </p:anim>
                                    <p:anim calcmode="lin" valueType="num">
                                      <p:cBhvr>
                                        <p:cTn id="72" dur="250" fill="hold"/>
                                        <p:tgtEl>
                                          <p:spTgt spid="7"/>
                                        </p:tgtEl>
                                        <p:attrNameLst>
                                          <p:attrName>ppt_h</p:attrName>
                                        </p:attrNameLst>
                                      </p:cBhvr>
                                      <p:tavLst>
                                        <p:tav tm="0">
                                          <p:val>
                                            <p:fltVal val="0"/>
                                          </p:val>
                                        </p:tav>
                                        <p:tav tm="100000">
                                          <p:val>
                                            <p:strVal val="#ppt_h"/>
                                          </p:val>
                                        </p:tav>
                                      </p:tavLst>
                                    </p:anim>
                                    <p:animEffect transition="in" filter="fade">
                                      <p:cBhvr>
                                        <p:cTn id="73" dur="250"/>
                                        <p:tgtEl>
                                          <p:spTgt spid="7"/>
                                        </p:tgtEl>
                                      </p:cBhvr>
                                    </p:animEffect>
                                  </p:childTnLst>
                                </p:cTn>
                              </p:par>
                              <p:par>
                                <p:cTn id="74" presetID="14" presetClass="entr" presetSubtype="10" fill="hold" grpId="0" nodeType="withEffect">
                                  <p:stCondLst>
                                    <p:cond delay="6500"/>
                                  </p:stCondLst>
                                  <p:childTnLst>
                                    <p:set>
                                      <p:cBhvr>
                                        <p:cTn id="75" dur="1" fill="hold">
                                          <p:stCondLst>
                                            <p:cond delay="0"/>
                                          </p:stCondLst>
                                        </p:cTn>
                                        <p:tgtEl>
                                          <p:spTgt spid="29"/>
                                        </p:tgtEl>
                                        <p:attrNameLst>
                                          <p:attrName>style.visibility</p:attrName>
                                        </p:attrNameLst>
                                      </p:cBhvr>
                                      <p:to>
                                        <p:strVal val="visible"/>
                                      </p:to>
                                    </p:set>
                                    <p:animEffect transition="in" filter="randombar(horizontal)">
                                      <p:cBhvr>
                                        <p:cTn id="76" dur="400"/>
                                        <p:tgtEl>
                                          <p:spTgt spid="29"/>
                                        </p:tgtEl>
                                      </p:cBhvr>
                                    </p:animEffect>
                                  </p:childTnLst>
                                </p:cTn>
                              </p:par>
                              <p:par>
                                <p:cTn id="77" presetID="14" presetClass="entr" presetSubtype="10" fill="hold" grpId="0" nodeType="withEffect">
                                  <p:stCondLst>
                                    <p:cond delay="650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P spid="8" grpId="0" animBg="1"/>
      <p:bldP spid="23" grpId="0"/>
      <p:bldP spid="24" grpId="0"/>
      <p:bldP spid="25" grpId="0"/>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16"/>
          <p:cNvSpPr>
            <a:spLocks noEditPoints="1"/>
          </p:cNvSpPr>
          <p:nvPr/>
        </p:nvSpPr>
        <p:spPr bwMode="auto">
          <a:xfrm>
            <a:off x="4991507" y="2422639"/>
            <a:ext cx="1632112" cy="151938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62AB71"/>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FF9900"/>
              </a:solidFill>
              <a:effectLst/>
              <a:uLnTx/>
              <a:uFillTx/>
              <a:latin typeface="Arial" panose="020B0604020202020204"/>
              <a:ea typeface="微软雅黑" panose="020B0503020204020204" pitchFamily="34" charset="-122"/>
            </a:endParaRPr>
          </a:p>
        </p:txBody>
      </p:sp>
      <p:sp>
        <p:nvSpPr>
          <p:cNvPr id="5" name="Freeform 17"/>
          <p:cNvSpPr/>
          <p:nvPr/>
        </p:nvSpPr>
        <p:spPr bwMode="auto">
          <a:xfrm>
            <a:off x="4108490" y="2584589"/>
            <a:ext cx="1323057" cy="130296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117D5C"/>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FF9900"/>
              </a:solidFill>
              <a:effectLst/>
              <a:uLnTx/>
              <a:uFillTx/>
              <a:latin typeface="Arial" panose="020B0604020202020204"/>
              <a:ea typeface="微软雅黑" panose="020B0503020204020204" pitchFamily="34" charset="-122"/>
            </a:endParaRPr>
          </a:p>
        </p:txBody>
      </p:sp>
      <p:sp>
        <p:nvSpPr>
          <p:cNvPr id="6" name="Freeform 18"/>
          <p:cNvSpPr/>
          <p:nvPr/>
        </p:nvSpPr>
        <p:spPr bwMode="auto">
          <a:xfrm>
            <a:off x="3287284" y="2703842"/>
            <a:ext cx="1156753" cy="113070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62AB71"/>
          </a:solidFill>
          <a:ln w="3175" cap="flat" cmpd="sng" algn="ctr">
            <a:noFill/>
            <a:prstDash val="solid"/>
          </a:ln>
          <a:effectLst>
            <a:outerShdw blurRad="50800" dist="38100" dir="5400000" algn="t" rotWithShape="0">
              <a:prstClr val="black">
                <a:alpha val="40000"/>
              </a:prstClr>
            </a:outerShdw>
          </a:effectLst>
        </p:spPr>
        <p:txBody>
          <a:bodyPr lIns="68557" tIns="34279" rIns="68557" bIns="34279"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FF9900"/>
              </a:solidFill>
              <a:effectLst/>
              <a:uLnTx/>
              <a:uFillTx/>
              <a:latin typeface="Arial" panose="020B0604020202020204"/>
              <a:ea typeface="微软雅黑" panose="020B0503020204020204" pitchFamily="34" charset="-122"/>
            </a:endParaRPr>
          </a:p>
        </p:txBody>
      </p:sp>
      <p:sp>
        <p:nvSpPr>
          <p:cNvPr id="7" name="Freeform 19"/>
          <p:cNvSpPr/>
          <p:nvPr/>
        </p:nvSpPr>
        <p:spPr bwMode="auto">
          <a:xfrm>
            <a:off x="2642679" y="2803957"/>
            <a:ext cx="918339" cy="930476"/>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117D5C"/>
          </a:solidFill>
          <a:ln w="3175" cap="flat" cmpd="sng" algn="ctr">
            <a:noFill/>
            <a:prstDash val="solid"/>
          </a:ln>
          <a:effectLst>
            <a:outerShdw blurRad="50800" dist="38100" dir="2700000" algn="tl" rotWithShape="0">
              <a:prstClr val="black">
                <a:alpha val="40000"/>
              </a:prstClr>
            </a:outerShdw>
          </a:effectLst>
        </p:spPr>
        <p:txBody>
          <a:bodyPr lIns="68557" tIns="34279" rIns="68557" bIns="34279"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FF9900"/>
              </a:solidFill>
              <a:effectLst/>
              <a:uLnTx/>
              <a:uFillTx/>
              <a:latin typeface="Arial" panose="020B0604020202020204"/>
              <a:ea typeface="微软雅黑" panose="020B0503020204020204" pitchFamily="34" charset="-122"/>
            </a:endParaRPr>
          </a:p>
        </p:txBody>
      </p:sp>
      <p:grpSp>
        <p:nvGrpSpPr>
          <p:cNvPr id="8" name="组合 19"/>
          <p:cNvGrpSpPr/>
          <p:nvPr/>
        </p:nvGrpSpPr>
        <p:grpSpPr bwMode="auto">
          <a:xfrm flipH="1">
            <a:off x="6192411" y="2288662"/>
            <a:ext cx="2278186" cy="697857"/>
            <a:chOff x="1579814" y="1583447"/>
            <a:chExt cx="2458346" cy="752172"/>
          </a:xfrm>
        </p:grpSpPr>
        <p:sp>
          <p:nvSpPr>
            <p:cNvPr id="11" name="任意多边形 10"/>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62AB71"/>
              </a:solidFill>
              <a:prstDash val="sysDot"/>
              <a:headEnd type="oval" w="med" len="med"/>
              <a:tailEnd type="triangle" w="med" len="med"/>
            </a:ln>
            <a:effectLst/>
          </p:spPr>
          <p:txBody>
            <a:bodyPr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333333"/>
                </a:solidFill>
                <a:effectLst/>
                <a:uLnTx/>
                <a:uFillTx/>
                <a:latin typeface="Arial" panose="020B0604020202020204"/>
                <a:ea typeface="微软雅黑" panose="020B0503020204020204" pitchFamily="34" charset="-122"/>
              </a:endParaRPr>
            </a:p>
          </p:txBody>
        </p:sp>
        <p:grpSp>
          <p:nvGrpSpPr>
            <p:cNvPr id="12" name="组合 21"/>
            <p:cNvGrpSpPr/>
            <p:nvPr/>
          </p:nvGrpSpPr>
          <p:grpSpPr bwMode="auto">
            <a:xfrm>
              <a:off x="1579814" y="1583447"/>
              <a:ext cx="2183608" cy="464423"/>
              <a:chOff x="-362770" y="3102960"/>
              <a:chExt cx="2183608" cy="464423"/>
            </a:xfrm>
          </p:grpSpPr>
          <p:sp>
            <p:nvSpPr>
              <p:cNvPr id="13" name="TextBox 11"/>
              <p:cNvSpPr txBox="1">
                <a:spLocks noChangeArrowheads="1"/>
              </p:cNvSpPr>
              <p:nvPr/>
            </p:nvSpPr>
            <p:spPr bwMode="auto">
              <a:xfrm>
                <a:off x="674245" y="3102960"/>
                <a:ext cx="1146593" cy="46442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sp>
            <p:nvSpPr>
              <p:cNvPr id="14" name="TextBox 52"/>
              <p:cNvSpPr txBox="1">
                <a:spLocks noChangeArrowheads="1"/>
              </p:cNvSpPr>
              <p:nvPr/>
            </p:nvSpPr>
            <p:spPr bwMode="auto">
              <a:xfrm>
                <a:off x="-362770" y="3102960"/>
                <a:ext cx="1146593" cy="46442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grpSp>
      </p:grpSp>
      <p:grpSp>
        <p:nvGrpSpPr>
          <p:cNvPr id="15" name="组合 29"/>
          <p:cNvGrpSpPr/>
          <p:nvPr/>
        </p:nvGrpSpPr>
        <p:grpSpPr bwMode="auto">
          <a:xfrm>
            <a:off x="613210" y="2563977"/>
            <a:ext cx="2279658" cy="697857"/>
            <a:chOff x="1579814" y="1583447"/>
            <a:chExt cx="2458346" cy="752172"/>
          </a:xfrm>
        </p:grpSpPr>
        <p:sp>
          <p:nvSpPr>
            <p:cNvPr id="16" name="任意多边形 15"/>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117D5C"/>
              </a:solidFill>
              <a:prstDash val="sysDot"/>
              <a:headEnd type="oval" w="med" len="med"/>
              <a:tailEnd type="triangle" w="med" len="med"/>
            </a:ln>
            <a:effectLst/>
          </p:spPr>
          <p:txBody>
            <a:bodyPr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333333"/>
                </a:solidFill>
                <a:effectLst/>
                <a:uLnTx/>
                <a:uFillTx/>
                <a:latin typeface="Arial" panose="020B0604020202020204"/>
                <a:ea typeface="微软雅黑" panose="020B0503020204020204" pitchFamily="34" charset="-122"/>
              </a:endParaRPr>
            </a:p>
          </p:txBody>
        </p:sp>
        <p:grpSp>
          <p:nvGrpSpPr>
            <p:cNvPr id="17" name="组合 31"/>
            <p:cNvGrpSpPr/>
            <p:nvPr/>
          </p:nvGrpSpPr>
          <p:grpSpPr bwMode="auto">
            <a:xfrm>
              <a:off x="1579814" y="1583447"/>
              <a:ext cx="2183786" cy="464423"/>
              <a:chOff x="-362770" y="3102960"/>
              <a:chExt cx="2183786" cy="464423"/>
            </a:xfrm>
          </p:grpSpPr>
          <p:sp>
            <p:nvSpPr>
              <p:cNvPr id="18" name="TextBox 11"/>
              <p:cNvSpPr txBox="1">
                <a:spLocks noChangeArrowheads="1"/>
              </p:cNvSpPr>
              <p:nvPr/>
            </p:nvSpPr>
            <p:spPr bwMode="auto">
              <a:xfrm>
                <a:off x="675163" y="3102960"/>
                <a:ext cx="1145853" cy="46442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853" cy="46442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4419019" y="1661479"/>
            <a:ext cx="2025054" cy="1338290"/>
            <a:chOff x="6068316" y="1783437"/>
            <a:chExt cx="2701127" cy="1784387"/>
          </a:xfrm>
        </p:grpSpPr>
        <p:grpSp>
          <p:nvGrpSpPr>
            <p:cNvPr id="21" name="组合 26"/>
            <p:cNvGrpSpPr/>
            <p:nvPr/>
          </p:nvGrpSpPr>
          <p:grpSpPr bwMode="auto">
            <a:xfrm flipH="1">
              <a:off x="6068316" y="1783437"/>
              <a:ext cx="2701127" cy="574516"/>
              <a:chOff x="-362770" y="3102960"/>
              <a:chExt cx="2183514" cy="464610"/>
            </a:xfrm>
          </p:grpSpPr>
          <p:sp>
            <p:nvSpPr>
              <p:cNvPr id="23" name="TextBox 61"/>
              <p:cNvSpPr txBox="1">
                <a:spLocks noChangeArrowheads="1"/>
              </p:cNvSpPr>
              <p:nvPr/>
            </p:nvSpPr>
            <p:spPr bwMode="auto">
              <a:xfrm>
                <a:off x="675034" y="3102960"/>
                <a:ext cx="1145710" cy="4646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sp>
            <p:nvSpPr>
              <p:cNvPr id="24" name="TextBox 11"/>
              <p:cNvSpPr txBox="1">
                <a:spLocks noChangeArrowheads="1"/>
              </p:cNvSpPr>
              <p:nvPr/>
            </p:nvSpPr>
            <p:spPr bwMode="auto">
              <a:xfrm>
                <a:off x="-362770" y="3102960"/>
                <a:ext cx="1145710" cy="4646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grpSp>
        <p:sp>
          <p:nvSpPr>
            <p:cNvPr id="22" name="任意多边形 21"/>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rgbClr val="117D5C"/>
              </a:solidFill>
              <a:prstDash val="sysDot"/>
              <a:headEnd type="oval" w="med" len="med"/>
              <a:tailEnd type="triangle" w="med" len="med"/>
            </a:ln>
            <a:effectLst/>
          </p:spPr>
          <p:txBody>
            <a:bodyPr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333333"/>
                </a:solidFill>
                <a:effectLst/>
                <a:uLnTx/>
                <a:uFillTx/>
                <a:latin typeface="Arial" panose="020B0604020202020204"/>
                <a:ea typeface="微软雅黑" panose="020B0503020204020204" pitchFamily="34" charset="-122"/>
              </a:endParaRPr>
            </a:p>
          </p:txBody>
        </p:sp>
      </p:grpSp>
      <p:grpSp>
        <p:nvGrpSpPr>
          <p:cNvPr id="25" name="组合 24"/>
          <p:cNvGrpSpPr/>
          <p:nvPr/>
        </p:nvGrpSpPr>
        <p:grpSpPr>
          <a:xfrm>
            <a:off x="2229133" y="1674728"/>
            <a:ext cx="2025054" cy="1319150"/>
            <a:chOff x="3147329" y="1801105"/>
            <a:chExt cx="2701127" cy="1758867"/>
          </a:xfrm>
        </p:grpSpPr>
        <p:sp>
          <p:nvSpPr>
            <p:cNvPr id="26" name="任意多边形 25"/>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rgbClr val="62AB71"/>
              </a:solidFill>
              <a:prstDash val="sysDot"/>
              <a:headEnd type="oval" w="med" len="med"/>
              <a:tailEnd type="triangle" w="med" len="med"/>
            </a:ln>
            <a:effectLst/>
          </p:spPr>
          <p:txBody>
            <a:bodyPr anchor="ctr"/>
            <a:lstStyle/>
            <a:p>
              <a:pPr marL="0" marR="0" lvl="0" indent="0" algn="ctr" defTabSz="685165" eaLnBrk="1" fontAlgn="base" latinLnBrk="0" hangingPunct="1">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333333"/>
                </a:solidFill>
                <a:effectLst/>
                <a:uLnTx/>
                <a:uFillTx/>
                <a:latin typeface="Arial" panose="020B0604020202020204"/>
                <a:ea typeface="微软雅黑" panose="020B0503020204020204" pitchFamily="34" charset="-122"/>
              </a:endParaRPr>
            </a:p>
          </p:txBody>
        </p:sp>
        <p:grpSp>
          <p:nvGrpSpPr>
            <p:cNvPr id="27" name="组合 44"/>
            <p:cNvGrpSpPr/>
            <p:nvPr/>
          </p:nvGrpSpPr>
          <p:grpSpPr bwMode="auto">
            <a:xfrm flipH="1">
              <a:off x="3147329" y="1801105"/>
              <a:ext cx="2701127" cy="574516"/>
              <a:chOff x="-362770" y="3102960"/>
              <a:chExt cx="2183514" cy="464610"/>
            </a:xfrm>
          </p:grpSpPr>
          <p:sp>
            <p:nvSpPr>
              <p:cNvPr id="28" name="TextBox 11"/>
              <p:cNvSpPr txBox="1">
                <a:spLocks noChangeArrowheads="1"/>
              </p:cNvSpPr>
              <p:nvPr/>
            </p:nvSpPr>
            <p:spPr bwMode="auto">
              <a:xfrm>
                <a:off x="675034" y="3102960"/>
                <a:ext cx="1145710" cy="4646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sp>
            <p:nvSpPr>
              <p:cNvPr id="29" name="TextBox 11"/>
              <p:cNvSpPr txBox="1">
                <a:spLocks noChangeArrowheads="1"/>
              </p:cNvSpPr>
              <p:nvPr/>
            </p:nvSpPr>
            <p:spPr bwMode="auto">
              <a:xfrm>
                <a:off x="-362770" y="3102960"/>
                <a:ext cx="1145710" cy="4646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    </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marL="0" marR="0" lvl="0" indent="0" defTabSz="685165"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rPr>
                  <a:t>点击添加文本</a:t>
                </a:r>
                <a:endParaRPr kumimoji="0" lang="en-US" altLang="zh-CN" sz="1100" b="0" i="0" u="none" strike="noStrike" kern="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3021013" y="1944687"/>
            <a:ext cx="1438275" cy="2254250"/>
            <a:chOff x="3005386" y="1954212"/>
            <a:chExt cx="1438275" cy="2254250"/>
          </a:xfrm>
          <a:solidFill>
            <a:srgbClr val="0070C0"/>
          </a:solidFill>
        </p:grpSpPr>
        <p:sp>
          <p:nvSpPr>
            <p:cNvPr id="5" name="五边形 4"/>
            <p:cNvSpPr/>
            <p:nvPr/>
          </p:nvSpPr>
          <p:spPr>
            <a:xfrm>
              <a:off x="3005386" y="2098674"/>
              <a:ext cx="1438275" cy="333375"/>
            </a:xfrm>
            <a:prstGeom prst="homePlate">
              <a:avLst/>
            </a:prstGeom>
            <a:solidFill>
              <a:srgbClr val="62AB71"/>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rPr>
                <a:t>添加文本</a:t>
              </a:r>
            </a:p>
          </p:txBody>
        </p:sp>
        <p:cxnSp>
          <p:nvCxnSpPr>
            <p:cNvPr id="6" name="直接连接符 5"/>
            <p:cNvCxnSpPr/>
            <p:nvPr/>
          </p:nvCxnSpPr>
          <p:spPr>
            <a:xfrm>
              <a:off x="3005386" y="1954212"/>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7" name="TextBox 6"/>
          <p:cNvSpPr txBox="1"/>
          <p:nvPr/>
        </p:nvSpPr>
        <p:spPr>
          <a:xfrm>
            <a:off x="3005386" y="2589212"/>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E77E28"/>
              </a:buClr>
              <a:buSzPct val="50000"/>
              <a:defRPr/>
            </a:pPr>
            <a:r>
              <a:rPr lang="zh-CN" altLang="en-US" sz="1400" dirty="0">
                <a:solidFill>
                  <a:srgbClr val="000000"/>
                </a:solidFill>
                <a:latin typeface="微软雅黑" panose="020B0503020204020204" pitchFamily="34" charset="-122"/>
                <a:ea typeface="微软雅黑" panose="020B0503020204020204" pitchFamily="34" charset="-122"/>
              </a:rPr>
              <a:t>请在此处输入您的文本，或者复制您的文字粘贴到此处</a:t>
            </a:r>
            <a:endParaRPr lang="en-US" altLang="zh-CN" sz="1400" dirty="0">
              <a:solidFill>
                <a:srgbClr val="0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780211" y="1466849"/>
            <a:ext cx="1438275" cy="2254250"/>
            <a:chOff x="4780211" y="1466849"/>
            <a:chExt cx="1438275" cy="2254250"/>
          </a:xfrm>
          <a:solidFill>
            <a:srgbClr val="0070C0"/>
          </a:solidFill>
        </p:grpSpPr>
        <p:sp>
          <p:nvSpPr>
            <p:cNvPr id="11" name="五边形 10"/>
            <p:cNvSpPr/>
            <p:nvPr/>
          </p:nvSpPr>
          <p:spPr>
            <a:xfrm>
              <a:off x="4780211" y="1611312"/>
              <a:ext cx="1438275" cy="333375"/>
            </a:xfrm>
            <a:prstGeom prst="homePlate">
              <a:avLst/>
            </a:prstGeom>
            <a:solidFill>
              <a:srgbClr val="117D5C"/>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rPr>
                <a:t>添加文本</a:t>
              </a:r>
            </a:p>
          </p:txBody>
        </p:sp>
        <p:cxnSp>
          <p:nvCxnSpPr>
            <p:cNvPr id="12" name="直接连接符 11"/>
            <p:cNvCxnSpPr/>
            <p:nvPr/>
          </p:nvCxnSpPr>
          <p:spPr>
            <a:xfrm>
              <a:off x="4780211" y="1466849"/>
              <a:ext cx="0" cy="2254250"/>
            </a:xfrm>
            <a:prstGeom prst="line">
              <a:avLst/>
            </a:prstGeom>
            <a:grpFill/>
            <a:ln w="19050" cap="flat" cmpd="sng" algn="ctr">
              <a:solidFill>
                <a:srgbClr val="000000"/>
              </a:solidFill>
              <a:prstDash val="solid"/>
              <a:headEnd type="diamond" w="med" len="med"/>
              <a:tailEnd type="none" w="med" len="med"/>
            </a:ln>
            <a:effectLst/>
          </p:spPr>
        </p:cxnSp>
      </p:grpSp>
      <p:grpSp>
        <p:nvGrpSpPr>
          <p:cNvPr id="13" name="组合 12"/>
          <p:cNvGrpSpPr/>
          <p:nvPr/>
        </p:nvGrpSpPr>
        <p:grpSpPr>
          <a:xfrm>
            <a:off x="6591548" y="1049337"/>
            <a:ext cx="1438275" cy="2254250"/>
            <a:chOff x="6591548" y="1049337"/>
            <a:chExt cx="1438275" cy="2254250"/>
          </a:xfrm>
          <a:solidFill>
            <a:srgbClr val="0070C0"/>
          </a:solidFill>
        </p:grpSpPr>
        <p:sp>
          <p:nvSpPr>
            <p:cNvPr id="14" name="五边形 13"/>
            <p:cNvSpPr/>
            <p:nvPr/>
          </p:nvSpPr>
          <p:spPr>
            <a:xfrm>
              <a:off x="6591548" y="1193799"/>
              <a:ext cx="1438275" cy="333375"/>
            </a:xfrm>
            <a:prstGeom prst="homePlate">
              <a:avLst/>
            </a:prstGeom>
            <a:solidFill>
              <a:srgbClr val="62AB71"/>
            </a:solidFill>
            <a:ln w="127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rPr>
                <a:t>添加文本</a:t>
              </a:r>
            </a:p>
          </p:txBody>
        </p:sp>
        <p:cxnSp>
          <p:nvCxnSpPr>
            <p:cNvPr id="15" name="直接连接符 14"/>
            <p:cNvCxnSpPr/>
            <p:nvPr/>
          </p:nvCxnSpPr>
          <p:spPr>
            <a:xfrm>
              <a:off x="6591548" y="10493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16" name="TextBox 9"/>
          <p:cNvSpPr txBox="1"/>
          <p:nvPr/>
        </p:nvSpPr>
        <p:spPr>
          <a:xfrm>
            <a:off x="4780211" y="2132012"/>
            <a:ext cx="1438275" cy="1211262"/>
          </a:xfrm>
          <a:prstGeom prst="rect">
            <a:avLst/>
          </a:prstGeom>
          <a:noFill/>
        </p:spPr>
        <p:txBody>
          <a:bodyPr>
            <a:spAutoFit/>
          </a:bodyPr>
          <a:lstStyle/>
          <a:p>
            <a:pPr algn="just" eaLnBrk="1" fontAlgn="auto" hangingPunct="1">
              <a:lnSpc>
                <a:spcPct val="130000"/>
              </a:lnSpc>
              <a:spcBef>
                <a:spcPts val="0"/>
              </a:spcBef>
              <a:spcAft>
                <a:spcPts val="0"/>
              </a:spcAft>
              <a:buClr>
                <a:srgbClr val="F1A00F"/>
              </a:buClr>
              <a:buSzPct val="50000"/>
              <a:defRPr/>
            </a:pPr>
            <a:r>
              <a:rPr lang="zh-CN" altLang="en-US" sz="1400" dirty="0">
                <a:solidFill>
                  <a:srgbClr val="000000"/>
                </a:solidFill>
                <a:latin typeface="微软雅黑" panose="020B0503020204020204" pitchFamily="34" charset="-122"/>
                <a:ea typeface="微软雅黑" panose="020B0503020204020204" pitchFamily="34" charset="-122"/>
              </a:rPr>
              <a:t>请在此处输入您的文本，或者复制您的文字粘贴到此处</a:t>
            </a:r>
            <a:endParaRPr lang="en-US" altLang="zh-CN" sz="1400" dirty="0">
              <a:solidFill>
                <a:srgbClr val="000000"/>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6591548" y="1727199"/>
            <a:ext cx="1438275" cy="1212850"/>
          </a:xfrm>
          <a:prstGeom prst="rect">
            <a:avLst/>
          </a:prstGeom>
          <a:noFill/>
        </p:spPr>
        <p:txBody>
          <a:bodyPr>
            <a:spAutoFit/>
          </a:bodyPr>
          <a:lstStyle/>
          <a:p>
            <a:pPr algn="just" eaLnBrk="1" fontAlgn="auto" hangingPunct="1">
              <a:lnSpc>
                <a:spcPct val="130000"/>
              </a:lnSpc>
              <a:spcBef>
                <a:spcPts val="0"/>
              </a:spcBef>
              <a:spcAft>
                <a:spcPts val="0"/>
              </a:spcAft>
              <a:buClr>
                <a:srgbClr val="953735"/>
              </a:buClr>
              <a:buSzPct val="50000"/>
              <a:defRPr/>
            </a:pPr>
            <a:r>
              <a:rPr lang="zh-CN" altLang="en-US" sz="1400" dirty="0">
                <a:solidFill>
                  <a:srgbClr val="000000"/>
                </a:solidFill>
                <a:latin typeface="微软雅黑" panose="020B0503020204020204" pitchFamily="34" charset="-122"/>
                <a:ea typeface="微软雅黑" panose="020B0503020204020204" pitchFamily="34" charset="-122"/>
              </a:rPr>
              <a:t>请在此处输入您的文本，或者复制您的文字粘贴到此处</a:t>
            </a:r>
            <a:endParaRPr lang="en-US" altLang="zh-CN" sz="1400" dirty="0">
              <a:solidFill>
                <a:srgbClr val="00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230561" y="2459037"/>
            <a:ext cx="1439862" cy="2254250"/>
            <a:chOff x="1230561" y="2459037"/>
            <a:chExt cx="1439862" cy="2254250"/>
          </a:xfrm>
          <a:solidFill>
            <a:srgbClr val="0070C0"/>
          </a:solidFill>
        </p:grpSpPr>
        <p:sp>
          <p:nvSpPr>
            <p:cNvPr id="19" name="五边形 18"/>
            <p:cNvSpPr/>
            <p:nvPr/>
          </p:nvSpPr>
          <p:spPr>
            <a:xfrm>
              <a:off x="1230561" y="2603499"/>
              <a:ext cx="1439862" cy="333375"/>
            </a:xfrm>
            <a:prstGeom prst="homePlate">
              <a:avLst/>
            </a:prstGeom>
            <a:solidFill>
              <a:srgbClr val="117D5C"/>
            </a:solidFill>
            <a:ln w="63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pitchFamily="34" charset="-122"/>
                  <a:ea typeface="宋体" panose="02010600030101010101" pitchFamily="2" charset="-122"/>
                </a:rPr>
                <a:t>添加文本</a:t>
              </a:r>
              <a:endPar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宋体" panose="02010600030101010101" pitchFamily="2" charset="-122"/>
              </a:endParaRPr>
            </a:p>
          </p:txBody>
        </p:sp>
        <p:cxnSp>
          <p:nvCxnSpPr>
            <p:cNvPr id="20" name="直接连接符 19"/>
            <p:cNvCxnSpPr/>
            <p:nvPr/>
          </p:nvCxnSpPr>
          <p:spPr>
            <a:xfrm>
              <a:off x="1230561" y="2459037"/>
              <a:ext cx="0" cy="2254250"/>
            </a:xfrm>
            <a:prstGeom prst="line">
              <a:avLst/>
            </a:prstGeom>
            <a:grpFill/>
            <a:ln w="19050" cap="flat" cmpd="sng" algn="ctr">
              <a:solidFill>
                <a:srgbClr val="000000"/>
              </a:solidFill>
              <a:prstDash val="solid"/>
              <a:headEnd type="diamond" w="med" len="med"/>
              <a:tailEnd type="none" w="med" len="med"/>
            </a:ln>
            <a:effectLst/>
          </p:spPr>
        </p:cxnSp>
      </p:grpSp>
      <p:sp>
        <p:nvSpPr>
          <p:cNvPr id="21" name="TextBox 9"/>
          <p:cNvSpPr txBox="1"/>
          <p:nvPr/>
        </p:nvSpPr>
        <p:spPr>
          <a:xfrm>
            <a:off x="1230561" y="3094037"/>
            <a:ext cx="1439862" cy="1212850"/>
          </a:xfrm>
          <a:prstGeom prst="rect">
            <a:avLst/>
          </a:prstGeom>
          <a:noFill/>
        </p:spPr>
        <p:txBody>
          <a:bodyPr>
            <a:spAutoFit/>
          </a:bodyPr>
          <a:lstStyle/>
          <a:p>
            <a:pPr algn="just" eaLnBrk="1" fontAlgn="auto" hangingPunct="1">
              <a:lnSpc>
                <a:spcPct val="130000"/>
              </a:lnSpc>
              <a:spcBef>
                <a:spcPts val="0"/>
              </a:spcBef>
              <a:spcAft>
                <a:spcPts val="0"/>
              </a:spcAft>
              <a:buClr>
                <a:srgbClr val="5ADAB0"/>
              </a:buClr>
              <a:buSzPct val="50000"/>
              <a:defRPr/>
            </a:pPr>
            <a:r>
              <a:rPr lang="zh-CN" altLang="en-US" sz="1400" dirty="0">
                <a:solidFill>
                  <a:srgbClr val="000000"/>
                </a:solidFill>
                <a:latin typeface="微软雅黑" panose="020B0503020204020204" pitchFamily="34" charset="-122"/>
                <a:ea typeface="微软雅黑" panose="020B0503020204020204" pitchFamily="34" charset="-122"/>
              </a:rPr>
              <a:t>请在此处输入您的文本，或者复制您的文字粘贴到此处</a:t>
            </a:r>
            <a:endParaRPr lang="en-US" altLang="zh-CN" sz="1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55"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1000" fill="hold"/>
                                        <p:tgtEl>
                                          <p:spTgt spid="21"/>
                                        </p:tgtEl>
                                        <p:attrNameLst>
                                          <p:attrName>ppt_w</p:attrName>
                                        </p:attrNameLst>
                                      </p:cBhvr>
                                      <p:tavLst>
                                        <p:tav tm="0">
                                          <p:val>
                                            <p:strVal val="#ppt_w*0.70"/>
                                          </p:val>
                                        </p:tav>
                                        <p:tav tm="100000">
                                          <p:val>
                                            <p:strVal val="#ppt_w"/>
                                          </p:val>
                                        </p:tav>
                                      </p:tavLst>
                                    </p:anim>
                                    <p:anim calcmode="lin" valueType="num">
                                      <p:cBhvr>
                                        <p:cTn id="41" dur="1000" fill="hold"/>
                                        <p:tgtEl>
                                          <p:spTgt spid="21"/>
                                        </p:tgtEl>
                                        <p:attrNameLst>
                                          <p:attrName>ppt_h</p:attrName>
                                        </p:attrNameLst>
                                      </p:cBhvr>
                                      <p:tavLst>
                                        <p:tav tm="0">
                                          <p:val>
                                            <p:strVal val="#ppt_h"/>
                                          </p:val>
                                        </p:tav>
                                        <p:tav tm="100000">
                                          <p:val>
                                            <p:strVal val="#ppt_h"/>
                                          </p:val>
                                        </p:tav>
                                      </p:tavLst>
                                    </p:anim>
                                    <p:animEffect transition="in" filter="fade">
                                      <p:cBhvr>
                                        <p:cTn id="42" dur="1000"/>
                                        <p:tgtEl>
                                          <p:spTgt spid="21"/>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strVal val="#ppt_w*0.7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Effect transition="in" filter="fade">
                                      <p:cBhvr>
                                        <p:cTn id="47" dur="1000"/>
                                        <p:tgtEl>
                                          <p:spTgt spid="7"/>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ppt_w</p:attrName>
                                        </p:attrNameLst>
                                      </p:cBhvr>
                                      <p:tavLst>
                                        <p:tav tm="0">
                                          <p:val>
                                            <p:strVal val="#ppt_w*0.70"/>
                                          </p:val>
                                        </p:tav>
                                        <p:tav tm="100000">
                                          <p:val>
                                            <p:strVal val="#ppt_w"/>
                                          </p:val>
                                        </p:tav>
                                      </p:tavLst>
                                    </p:anim>
                                    <p:anim calcmode="lin" valueType="num">
                                      <p:cBhvr>
                                        <p:cTn id="51" dur="1000" fill="hold"/>
                                        <p:tgtEl>
                                          <p:spTgt spid="16"/>
                                        </p:tgtEl>
                                        <p:attrNameLst>
                                          <p:attrName>ppt_h</p:attrName>
                                        </p:attrNameLst>
                                      </p:cBhvr>
                                      <p:tavLst>
                                        <p:tav tm="0">
                                          <p:val>
                                            <p:strVal val="#ppt_h"/>
                                          </p:val>
                                        </p:tav>
                                        <p:tav tm="100000">
                                          <p:val>
                                            <p:strVal val="#ppt_h"/>
                                          </p:val>
                                        </p:tav>
                                      </p:tavLst>
                                    </p:anim>
                                    <p:animEffect transition="in" filter="fade">
                                      <p:cBhvr>
                                        <p:cTn id="52" dur="1000"/>
                                        <p:tgtEl>
                                          <p:spTgt spid="16"/>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strVal val="#ppt_w*0.70"/>
                                          </p:val>
                                        </p:tav>
                                        <p:tav tm="100000">
                                          <p:val>
                                            <p:strVal val="#ppt_w"/>
                                          </p:val>
                                        </p:tav>
                                      </p:tavLst>
                                    </p:anim>
                                    <p:anim calcmode="lin" valueType="num">
                                      <p:cBhvr>
                                        <p:cTn id="56" dur="1000" fill="hold"/>
                                        <p:tgtEl>
                                          <p:spTgt spid="17"/>
                                        </p:tgtEl>
                                        <p:attrNameLst>
                                          <p:attrName>ppt_h</p:attrName>
                                        </p:attrNameLst>
                                      </p:cBhvr>
                                      <p:tavLst>
                                        <p:tav tm="0">
                                          <p:val>
                                            <p:strVal val="#ppt_h"/>
                                          </p:val>
                                        </p:tav>
                                        <p:tav tm="100000">
                                          <p:val>
                                            <p:strVal val="#ppt_h"/>
                                          </p:val>
                                        </p:tav>
                                      </p:tavLst>
                                    </p:anim>
                                    <p:animEffect transition="in" filter="fade">
                                      <p:cBhvr>
                                        <p:cTn id="5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16" grpId="0"/>
      <p:bldP spid="17"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stretch>
            <a:fillRect/>
          </a:stretch>
        </p:blipFill>
        <p:spPr>
          <a:xfrm flipH="1">
            <a:off x="938866" y="1304115"/>
            <a:ext cx="2068982" cy="2788529"/>
          </a:xfrm>
          <a:prstGeom prst="rect">
            <a:avLst/>
          </a:prstGeom>
        </p:spPr>
      </p:pic>
      <p:grpSp>
        <p:nvGrpSpPr>
          <p:cNvPr id="5" name="组合 4"/>
          <p:cNvGrpSpPr/>
          <p:nvPr/>
        </p:nvGrpSpPr>
        <p:grpSpPr>
          <a:xfrm>
            <a:off x="3371154" y="1266103"/>
            <a:ext cx="5328592" cy="513324"/>
            <a:chOff x="857249" y="1714500"/>
            <a:chExt cx="5328592" cy="513324"/>
          </a:xfrm>
        </p:grpSpPr>
        <p:sp>
          <p:nvSpPr>
            <p:cNvPr id="6" name="五边形 5"/>
            <p:cNvSpPr/>
            <p:nvPr/>
          </p:nvSpPr>
          <p:spPr>
            <a:xfrm>
              <a:off x="857249" y="1714500"/>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endParaRPr>
            </a:p>
          </p:txBody>
        </p:sp>
        <p:sp>
          <p:nvSpPr>
            <p:cNvPr id="7" name="矩形 6"/>
            <p:cNvSpPr/>
            <p:nvPr/>
          </p:nvSpPr>
          <p:spPr>
            <a:xfrm>
              <a:off x="2928567" y="1743076"/>
              <a:ext cx="3257274" cy="484748"/>
            </a:xfrm>
            <a:prstGeom prst="rect">
              <a:avLst/>
            </a:prstGeom>
          </p:spPr>
          <p:txBody>
            <a:bodyPr wrap="square" lIns="68580" tIns="34290" rIns="68580" bIns="34290">
              <a:spAutoFit/>
            </a:bodyPr>
            <a:lstStyle/>
            <a:p>
              <a:pPr marL="0" marR="0" lvl="0" indent="0" defTabSz="913765" eaLnBrk="1" fontAlgn="auto" latinLnBrk="0" hangingPunct="1">
                <a:lnSpc>
                  <a:spcPct val="100000"/>
                </a:lnSpc>
                <a:spcBef>
                  <a:spcPts val="840"/>
                </a:spcBef>
                <a:spcAft>
                  <a:spcPts val="840"/>
                </a:spcAft>
                <a:buClrTx/>
                <a:buSzTx/>
                <a:buFontTx/>
                <a:buNone/>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8" name="矩形 7"/>
            <p:cNvSpPr/>
            <p:nvPr/>
          </p:nvSpPr>
          <p:spPr>
            <a:xfrm>
              <a:off x="1182083" y="1831108"/>
              <a:ext cx="1215718" cy="284693"/>
            </a:xfrm>
            <a:prstGeom prst="rect">
              <a:avLst/>
            </a:prstGeom>
          </p:spPr>
          <p:txBody>
            <a:bodyPr wrap="none" lIns="68580" tIns="34290" rIns="68580" bIns="3429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371154" y="2033327"/>
            <a:ext cx="5328592" cy="514931"/>
            <a:chOff x="857249" y="2481722"/>
            <a:chExt cx="5328592" cy="514931"/>
          </a:xfrm>
        </p:grpSpPr>
        <p:sp>
          <p:nvSpPr>
            <p:cNvPr id="12" name="五边形 11"/>
            <p:cNvSpPr/>
            <p:nvPr/>
          </p:nvSpPr>
          <p:spPr>
            <a:xfrm>
              <a:off x="857249" y="2481722"/>
              <a:ext cx="1903856" cy="500063"/>
            </a:xfrm>
            <a:prstGeom prst="homePlate">
              <a:avLst/>
            </a:prstGeom>
            <a:solidFill>
              <a:srgbClr val="117D5C"/>
            </a:solidFill>
            <a:ln w="25400" cap="flat" cmpd="sng" algn="ctr">
              <a:noFill/>
              <a:prstDash val="solid"/>
            </a:ln>
            <a:effectLst/>
          </p:spPr>
          <p:txBody>
            <a:bodyPr lIns="68580" tIns="34290" rIns="68580" bIns="34290"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endParaRPr>
            </a:p>
          </p:txBody>
        </p:sp>
        <p:sp>
          <p:nvSpPr>
            <p:cNvPr id="13" name="矩形 12"/>
            <p:cNvSpPr/>
            <p:nvPr/>
          </p:nvSpPr>
          <p:spPr>
            <a:xfrm>
              <a:off x="2928567" y="2511905"/>
              <a:ext cx="3257274" cy="484748"/>
            </a:xfrm>
            <a:prstGeom prst="rect">
              <a:avLst/>
            </a:prstGeom>
          </p:spPr>
          <p:txBody>
            <a:bodyPr wrap="square" lIns="68580" tIns="34290" rIns="68580" bIns="34290">
              <a:spAutoFit/>
            </a:bodyPr>
            <a:lstStyle/>
            <a:p>
              <a:pPr marL="0" marR="0" lvl="0" indent="0" defTabSz="913765" eaLnBrk="1" fontAlgn="auto" latinLnBrk="0" hangingPunct="1">
                <a:lnSpc>
                  <a:spcPct val="100000"/>
                </a:lnSpc>
                <a:spcBef>
                  <a:spcPts val="840"/>
                </a:spcBef>
                <a:spcAft>
                  <a:spcPts val="840"/>
                </a:spcAft>
                <a:buClrTx/>
                <a:buSzTx/>
                <a:buFontTx/>
                <a:buNone/>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1201319" y="2593254"/>
              <a:ext cx="1215718" cy="284693"/>
            </a:xfrm>
            <a:prstGeom prst="rect">
              <a:avLst/>
            </a:prstGeom>
          </p:spPr>
          <p:txBody>
            <a:bodyPr wrap="none" lIns="68580" tIns="34290" rIns="68580" bIns="3429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371154" y="2800549"/>
            <a:ext cx="5328592" cy="516539"/>
            <a:chOff x="857249" y="3248944"/>
            <a:chExt cx="5328592" cy="516539"/>
          </a:xfrm>
        </p:grpSpPr>
        <p:sp>
          <p:nvSpPr>
            <p:cNvPr id="16" name="五边形 15"/>
            <p:cNvSpPr/>
            <p:nvPr/>
          </p:nvSpPr>
          <p:spPr>
            <a:xfrm>
              <a:off x="857249" y="3248944"/>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endParaRPr>
            </a:p>
          </p:txBody>
        </p:sp>
        <p:sp>
          <p:nvSpPr>
            <p:cNvPr id="17" name="矩形 16"/>
            <p:cNvSpPr/>
            <p:nvPr/>
          </p:nvSpPr>
          <p:spPr>
            <a:xfrm>
              <a:off x="2928567" y="3280735"/>
              <a:ext cx="3257274" cy="484748"/>
            </a:xfrm>
            <a:prstGeom prst="rect">
              <a:avLst/>
            </a:prstGeom>
          </p:spPr>
          <p:txBody>
            <a:bodyPr wrap="square" lIns="68580" tIns="34290" rIns="68580" bIns="34290">
              <a:spAutoFit/>
            </a:bodyPr>
            <a:lstStyle/>
            <a:p>
              <a:pPr marL="0" marR="0" lvl="0" indent="0" defTabSz="913765" eaLnBrk="1" fontAlgn="auto" latinLnBrk="0" hangingPunct="1">
                <a:lnSpc>
                  <a:spcPct val="100000"/>
                </a:lnSpc>
                <a:spcBef>
                  <a:spcPts val="840"/>
                </a:spcBef>
                <a:spcAft>
                  <a:spcPts val="840"/>
                </a:spcAft>
                <a:buClrTx/>
                <a:buSzTx/>
                <a:buFontTx/>
                <a:buNone/>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8" name="矩形 17"/>
            <p:cNvSpPr/>
            <p:nvPr/>
          </p:nvSpPr>
          <p:spPr>
            <a:xfrm>
              <a:off x="1201319" y="3360476"/>
              <a:ext cx="1215718" cy="284693"/>
            </a:xfrm>
            <a:prstGeom prst="rect">
              <a:avLst/>
            </a:prstGeom>
          </p:spPr>
          <p:txBody>
            <a:bodyPr wrap="none" lIns="68580" tIns="34290" rIns="68580" bIns="3429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371152" y="3567771"/>
            <a:ext cx="5400600" cy="518146"/>
            <a:chOff x="857249" y="4016166"/>
            <a:chExt cx="5400600" cy="518146"/>
          </a:xfrm>
        </p:grpSpPr>
        <p:sp>
          <p:nvSpPr>
            <p:cNvPr id="20" name="五边形 19"/>
            <p:cNvSpPr/>
            <p:nvPr/>
          </p:nvSpPr>
          <p:spPr>
            <a:xfrm>
              <a:off x="857249" y="4016166"/>
              <a:ext cx="1903856" cy="500063"/>
            </a:xfrm>
            <a:prstGeom prst="homePlate">
              <a:avLst/>
            </a:prstGeom>
            <a:solidFill>
              <a:srgbClr val="117D5C"/>
            </a:solidFill>
            <a:ln w="25400" cap="flat" cmpd="sng" algn="ctr">
              <a:noFill/>
              <a:prstDash val="solid"/>
            </a:ln>
            <a:effectLst/>
          </p:spPr>
          <p:txBody>
            <a:bodyPr lIns="68580" tIns="34290" rIns="68580" bIns="34290"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endParaRPr>
            </a:p>
          </p:txBody>
        </p:sp>
        <p:sp>
          <p:nvSpPr>
            <p:cNvPr id="21" name="矩形 20"/>
            <p:cNvSpPr/>
            <p:nvPr/>
          </p:nvSpPr>
          <p:spPr>
            <a:xfrm>
              <a:off x="2928567" y="4049564"/>
              <a:ext cx="3329282" cy="484748"/>
            </a:xfrm>
            <a:prstGeom prst="rect">
              <a:avLst/>
            </a:prstGeom>
          </p:spPr>
          <p:txBody>
            <a:bodyPr wrap="square" lIns="68580" tIns="34290" rIns="68580" bIns="34290">
              <a:spAutoFit/>
            </a:bodyPr>
            <a:lstStyle/>
            <a:p>
              <a:pPr marL="0" marR="0" lvl="0" indent="0" defTabSz="913765" eaLnBrk="1" fontAlgn="auto" latinLnBrk="0" hangingPunct="1">
                <a:lnSpc>
                  <a:spcPct val="100000"/>
                </a:lnSpc>
                <a:spcBef>
                  <a:spcPts val="840"/>
                </a:spcBef>
                <a:spcAft>
                  <a:spcPts val="840"/>
                </a:spcAft>
                <a:buClrTx/>
                <a:buSzTx/>
                <a:buFontTx/>
                <a:buNone/>
                <a:defRPr/>
              </a:pPr>
              <a:r>
                <a:rPr kumimoji="0" lang="zh-CN" altLang="en-US"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9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22" name="矩形 21"/>
            <p:cNvSpPr/>
            <p:nvPr/>
          </p:nvSpPr>
          <p:spPr>
            <a:xfrm>
              <a:off x="1201318" y="4127698"/>
              <a:ext cx="1215718" cy="284693"/>
            </a:xfrm>
            <a:prstGeom prst="rect">
              <a:avLst/>
            </a:prstGeom>
          </p:spPr>
          <p:txBody>
            <a:bodyPr wrap="none" lIns="68580" tIns="34290" rIns="68580" bIns="34290">
              <a:sp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输入文本内容</a:t>
              </a:r>
              <a:endParaRPr kumimoji="0" lang="en-US" altLang="zh-CN"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3371154" y="1894753"/>
            <a:ext cx="5328592" cy="0"/>
          </a:xfrm>
          <a:prstGeom prst="line">
            <a:avLst/>
          </a:prstGeom>
          <a:noFill/>
          <a:ln w="9525" cap="flat" cmpd="sng" algn="ctr">
            <a:solidFill>
              <a:sysClr val="window" lastClr="FFFFFF">
                <a:lumMod val="50000"/>
              </a:sysClr>
            </a:solidFill>
            <a:prstDash val="solid"/>
          </a:ln>
          <a:effectLst/>
        </p:spPr>
      </p:cxnSp>
      <p:cxnSp>
        <p:nvCxnSpPr>
          <p:cNvPr id="24" name="直接连接符 23"/>
          <p:cNvCxnSpPr/>
          <p:nvPr/>
        </p:nvCxnSpPr>
        <p:spPr>
          <a:xfrm>
            <a:off x="3371154" y="2666278"/>
            <a:ext cx="5328592" cy="0"/>
          </a:xfrm>
          <a:prstGeom prst="line">
            <a:avLst/>
          </a:prstGeom>
          <a:noFill/>
          <a:ln w="9525" cap="flat" cmpd="sng" algn="ctr">
            <a:solidFill>
              <a:sysClr val="window" lastClr="FFFFFF">
                <a:lumMod val="50000"/>
              </a:sysClr>
            </a:solidFill>
            <a:prstDash val="solid"/>
          </a:ln>
          <a:effectLst/>
        </p:spPr>
      </p:cxnSp>
      <p:cxnSp>
        <p:nvCxnSpPr>
          <p:cNvPr id="25" name="直接连接符 24"/>
          <p:cNvCxnSpPr/>
          <p:nvPr/>
        </p:nvCxnSpPr>
        <p:spPr>
          <a:xfrm>
            <a:off x="3371154" y="3437803"/>
            <a:ext cx="5328592" cy="0"/>
          </a:xfrm>
          <a:prstGeom prst="line">
            <a:avLst/>
          </a:prstGeom>
          <a:noFill/>
          <a:ln w="9525" cap="flat" cmpd="sng" algn="ctr">
            <a:solidFill>
              <a:sysClr val="window" lastClr="FFFFFF">
                <a:lumMod val="50000"/>
              </a:sysClr>
            </a:solidFill>
            <a:prstDash val="solid"/>
          </a:ln>
          <a:effectLst/>
        </p:spPr>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par>
                                <p:cTn id="48" presetID="22" presetClass="entr" presetSubtype="8"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stretch>
            <a:fillRect/>
          </a:stretch>
        </p:blipFill>
        <p:spPr>
          <a:xfrm>
            <a:off x="1476183" y="1707525"/>
            <a:ext cx="959832" cy="883308"/>
          </a:xfrm>
          <a:prstGeom prst="rect">
            <a:avLst/>
          </a:prstGeom>
        </p:spPr>
      </p:pic>
      <p:sp>
        <p:nvSpPr>
          <p:cNvPr id="6" name="TextBox 50"/>
          <p:cNvSpPr txBox="1"/>
          <p:nvPr/>
        </p:nvSpPr>
        <p:spPr>
          <a:xfrm>
            <a:off x="3062154" y="716061"/>
            <a:ext cx="2585247" cy="646331"/>
          </a:xfrm>
          <a:prstGeom prst="rect">
            <a:avLst/>
          </a:prstGeom>
          <a:noFill/>
        </p:spPr>
        <p:txBody>
          <a:bodyPr wrap="square" rtlCol="0">
            <a:spAutoFit/>
          </a:bodyPr>
          <a:lstStyle/>
          <a:p>
            <a:pPr algn="ctr" defTabSz="513715" fontAlgn="base">
              <a:spcBef>
                <a:spcPct val="0"/>
              </a:spcBef>
              <a:spcAft>
                <a:spcPct val="0"/>
              </a:spcAft>
              <a:defRPr/>
            </a:pPr>
            <a:r>
              <a:rPr lang="zh-CN" altLang="en-US" sz="3600" b="1">
                <a:solidFill>
                  <a:srgbClr val="117D5C"/>
                </a:solidFill>
                <a:latin typeface="微软雅黑" panose="020B0503020204020204" pitchFamily="34" charset="-122"/>
                <a:ea typeface="微软雅黑" panose="020B0503020204020204" pitchFamily="34" charset="-122"/>
              </a:rPr>
              <a:t>目录</a:t>
            </a:r>
            <a:endParaRPr lang="zh-CN" altLang="en-US" sz="3600" b="1" dirty="0">
              <a:solidFill>
                <a:srgbClr val="117D5C"/>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2283635" y="1929916"/>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01   </a:t>
            </a:r>
            <a:r>
              <a:rPr lang="zh-CN" altLang="en-US" sz="2400" b="0">
                <a:solidFill>
                  <a:srgbClr val="117D5C"/>
                </a:solidFill>
                <a:latin typeface="华康俪金黑W8(P)" panose="020B0800000000000000" pitchFamily="34" charset="-122"/>
                <a:ea typeface="华康俪金黑W8(P)" panose="020B0800000000000000" pitchFamily="34" charset="-122"/>
              </a:rPr>
              <a:t>教学分析</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3" cstate="screen"/>
          <a:stretch>
            <a:fillRect/>
          </a:stretch>
        </p:blipFill>
        <p:spPr>
          <a:xfrm>
            <a:off x="4792330" y="1707525"/>
            <a:ext cx="959832" cy="883308"/>
          </a:xfrm>
          <a:prstGeom prst="rect">
            <a:avLst/>
          </a:prstGeom>
        </p:spPr>
      </p:pic>
      <p:sp>
        <p:nvSpPr>
          <p:cNvPr id="9" name="文本框 3"/>
          <p:cNvSpPr txBox="1">
            <a:spLocks noChangeArrowheads="1"/>
          </p:cNvSpPr>
          <p:nvPr/>
        </p:nvSpPr>
        <p:spPr bwMode="auto">
          <a:xfrm>
            <a:off x="5599782" y="1929916"/>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02   </a:t>
            </a:r>
            <a:r>
              <a:rPr lang="zh-CN" altLang="en-US" sz="2400" b="0">
                <a:solidFill>
                  <a:srgbClr val="117D5C"/>
                </a:solidFill>
                <a:latin typeface="华康俪金黑W8(P)" panose="020B0800000000000000" pitchFamily="34" charset="-122"/>
                <a:ea typeface="华康俪金黑W8(P)" panose="020B0800000000000000" pitchFamily="34" charset="-122"/>
              </a:rPr>
              <a:t>教学设计</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10" name="图片 9"/>
          <p:cNvPicPr>
            <a:picLocks noChangeAspect="1"/>
          </p:cNvPicPr>
          <p:nvPr/>
        </p:nvPicPr>
        <p:blipFill>
          <a:blip r:embed="rId3" cstate="screen"/>
          <a:stretch>
            <a:fillRect/>
          </a:stretch>
        </p:blipFill>
        <p:spPr>
          <a:xfrm>
            <a:off x="1476183" y="2971999"/>
            <a:ext cx="959832" cy="883308"/>
          </a:xfrm>
          <a:prstGeom prst="rect">
            <a:avLst/>
          </a:prstGeom>
        </p:spPr>
      </p:pic>
      <p:sp>
        <p:nvSpPr>
          <p:cNvPr id="11" name="文本框 3"/>
          <p:cNvSpPr txBox="1">
            <a:spLocks noChangeArrowheads="1"/>
          </p:cNvSpPr>
          <p:nvPr/>
        </p:nvSpPr>
        <p:spPr bwMode="auto">
          <a:xfrm>
            <a:off x="2283635" y="3194390"/>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03   </a:t>
            </a:r>
            <a:r>
              <a:rPr lang="zh-CN" altLang="en-US" sz="2400" b="0">
                <a:solidFill>
                  <a:srgbClr val="117D5C"/>
                </a:solidFill>
                <a:latin typeface="华康俪金黑W8(P)" panose="020B0800000000000000" pitchFamily="34" charset="-122"/>
                <a:ea typeface="华康俪金黑W8(P)" panose="020B0800000000000000" pitchFamily="34" charset="-122"/>
              </a:rPr>
              <a:t>教学过程</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pic>
        <p:nvPicPr>
          <p:cNvPr id="12" name="图片 11"/>
          <p:cNvPicPr>
            <a:picLocks noChangeAspect="1"/>
          </p:cNvPicPr>
          <p:nvPr/>
        </p:nvPicPr>
        <p:blipFill>
          <a:blip r:embed="rId3" cstate="screen"/>
          <a:stretch>
            <a:fillRect/>
          </a:stretch>
        </p:blipFill>
        <p:spPr>
          <a:xfrm>
            <a:off x="4792330" y="2932497"/>
            <a:ext cx="959832" cy="883308"/>
          </a:xfrm>
          <a:prstGeom prst="rect">
            <a:avLst/>
          </a:prstGeom>
        </p:spPr>
      </p:pic>
      <p:sp>
        <p:nvSpPr>
          <p:cNvPr id="13" name="文本框 3"/>
          <p:cNvSpPr txBox="1">
            <a:spLocks noChangeArrowheads="1"/>
          </p:cNvSpPr>
          <p:nvPr/>
        </p:nvSpPr>
        <p:spPr bwMode="auto">
          <a:xfrm>
            <a:off x="5599782" y="3154888"/>
            <a:ext cx="2752456" cy="461665"/>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400" b="0">
                <a:solidFill>
                  <a:srgbClr val="117D5C"/>
                </a:solidFill>
                <a:latin typeface="华康俪金黑W8(P)" panose="020B0800000000000000" pitchFamily="34" charset="-122"/>
                <a:ea typeface="华康俪金黑W8(P)" panose="020B0800000000000000" pitchFamily="34" charset="-122"/>
              </a:rPr>
              <a:t>04   </a:t>
            </a:r>
            <a:r>
              <a:rPr lang="zh-CN" altLang="en-US" sz="2400" b="0">
                <a:solidFill>
                  <a:srgbClr val="117D5C"/>
                </a:solidFill>
                <a:latin typeface="华康俪金黑W8(P)" panose="020B0800000000000000" pitchFamily="34" charset="-122"/>
                <a:ea typeface="华康俪金黑W8(P)" panose="020B0800000000000000" pitchFamily="34" charset="-122"/>
              </a:rPr>
              <a:t>教学反思</a:t>
            </a:r>
            <a:endParaRPr lang="zh-CN" altLang="zh-CN" sz="2400" b="0" dirty="0">
              <a:solidFill>
                <a:srgbClr val="117D5C"/>
              </a:solidFill>
              <a:latin typeface="华康俪金黑W8(P)" panose="020B0800000000000000" pitchFamily="34" charset="-122"/>
              <a:ea typeface="华康俪金黑W8(P)" panose="020B08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2" presetClass="entr" presetSubtype="8" fill="hold" grpId="1"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ppt_x</p:attrName>
                                        </p:attrNameLst>
                                      </p:cBhvr>
                                      <p:tavLst>
                                        <p:tav tm="0">
                                          <p:val>
                                            <p:strVal val="#ppt_x-#ppt_w*1.125000"/>
                                          </p:val>
                                        </p:tav>
                                        <p:tav tm="100000">
                                          <p:val>
                                            <p:strVal val="#ppt_x"/>
                                          </p:val>
                                        </p:tav>
                                      </p:tavLst>
                                    </p:anim>
                                    <p:animEffect transition="in" filter="wipe(right)">
                                      <p:cBhvr>
                                        <p:cTn id="31" dur="500"/>
                                        <p:tgtEl>
                                          <p:spTgt spid="9"/>
                                        </p:tgtEl>
                                      </p:cBhvr>
                                    </p:animEffect>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1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p:tgtEl>
                                          <p:spTgt spid="11"/>
                                        </p:tgtEl>
                                        <p:attrNameLst>
                                          <p:attrName>ppt_x</p:attrName>
                                        </p:attrNameLst>
                                      </p:cBhvr>
                                      <p:tavLst>
                                        <p:tav tm="0">
                                          <p:val>
                                            <p:strVal val="#ppt_x-#ppt_w*1.125000"/>
                                          </p:val>
                                        </p:tav>
                                        <p:tav tm="100000">
                                          <p:val>
                                            <p:strVal val="#ppt_x"/>
                                          </p:val>
                                        </p:tav>
                                      </p:tavLst>
                                    </p:anim>
                                    <p:animEffect transition="in" filter="wipe(right)">
                                      <p:cBhvr>
                                        <p:cTn id="42" dur="500"/>
                                        <p:tgtEl>
                                          <p:spTgt spid="11"/>
                                        </p:tgtEl>
                                      </p:cBhvr>
                                    </p:animEffect>
                                  </p:childTnLst>
                                </p:cTn>
                              </p:par>
                            </p:childTnLst>
                          </p:cTn>
                        </p:par>
                        <p:par>
                          <p:cTn id="43" fill="hold">
                            <p:stCondLst>
                              <p:cond delay="5000"/>
                            </p:stCondLst>
                            <p:childTnLst>
                              <p:par>
                                <p:cTn id="44" presetID="47"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right)">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9" grpId="0"/>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a:t>
            </a:r>
            <a:r>
              <a:rPr lang="zh-CN" altLang="en-US" sz="2800">
                <a:solidFill>
                  <a:srgbClr val="117D5C"/>
                </a:solidFill>
                <a:latin typeface="南宋书局体" panose="02000000000000000000" pitchFamily="2" charset="-122"/>
                <a:ea typeface="南宋书局体" panose="02000000000000000000" pitchFamily="2" charset="-122"/>
              </a:rPr>
              <a:t>设计</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8" name="组合 37"/>
          <p:cNvGrpSpPr/>
          <p:nvPr/>
        </p:nvGrpSpPr>
        <p:grpSpPr>
          <a:xfrm>
            <a:off x="4765134" y="1211275"/>
            <a:ext cx="2137050" cy="2330909"/>
            <a:chOff x="2671350" y="1126529"/>
            <a:chExt cx="1517092" cy="1654712"/>
          </a:xfrm>
          <a:blipFill>
            <a:blip r:embed="rId4"/>
            <a:stretch>
              <a:fillRect/>
            </a:stretch>
          </a:blipFill>
          <a:effectLst>
            <a:outerShdw blurRad="215900" dist="152400" dir="2400000" algn="tl" rotWithShape="0">
              <a:prstClr val="black">
                <a:alpha val="13000"/>
              </a:prstClr>
            </a:outerShdw>
          </a:effectLst>
        </p:grpSpPr>
        <p:sp>
          <p:nvSpPr>
            <p:cNvPr id="39" name="椭圆 38"/>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sp>
          <p:nvSpPr>
            <p:cNvPr id="40" name="椭圆 39"/>
            <p:cNvSpPr/>
            <p:nvPr/>
          </p:nvSpPr>
          <p:spPr>
            <a:xfrm>
              <a:off x="2671350" y="1126529"/>
              <a:ext cx="1445078" cy="1445078"/>
            </a:xfrm>
            <a:prstGeom prst="ellipse">
              <a:avLst/>
            </a:prstGeom>
            <a:grpFill/>
            <a:ln w="25400" cap="flat" cmpd="sng" algn="ctr">
              <a:solidFill>
                <a:srgbClr val="117D5C"/>
              </a:solidFill>
              <a:prstDash val="solid"/>
            </a:ln>
            <a:effectLst>
              <a:outerShdw blurRad="76200" dist="38100" dir="2700000" algn="tl" rotWithShape="0">
                <a:prstClr val="black">
                  <a:alpha val="23000"/>
                </a:prstClr>
              </a:outerShdw>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grpSp>
      <p:grpSp>
        <p:nvGrpSpPr>
          <p:cNvPr id="41" name="组合 40"/>
          <p:cNvGrpSpPr/>
          <p:nvPr/>
        </p:nvGrpSpPr>
        <p:grpSpPr>
          <a:xfrm>
            <a:off x="2675961" y="1265440"/>
            <a:ext cx="2062391" cy="2203859"/>
            <a:chOff x="2724351" y="1216722"/>
            <a:chExt cx="1464091" cy="1564519"/>
          </a:xfrm>
          <a:effectLst>
            <a:outerShdw blurRad="215900" dist="152400" dir="2400000" algn="tl" rotWithShape="0">
              <a:prstClr val="black">
                <a:alpha val="13000"/>
              </a:prstClr>
            </a:outerShdw>
          </a:effectLst>
        </p:grpSpPr>
        <p:sp>
          <p:nvSpPr>
            <p:cNvPr id="42" name="椭圆 41"/>
            <p:cNvSpPr/>
            <p:nvPr/>
          </p:nvSpPr>
          <p:spPr>
            <a:xfrm>
              <a:off x="2743364" y="1336163"/>
              <a:ext cx="1445078" cy="1445078"/>
            </a:xfrm>
            <a:prstGeom prst="ellipse">
              <a:avLst/>
            </a:prstGeom>
            <a:noFill/>
            <a:ln w="3175" cap="flat" cmpd="sng" algn="ctr">
              <a:noFill/>
              <a:prstDash val="solid"/>
            </a:ln>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sp>
          <p:nvSpPr>
            <p:cNvPr id="43" name="椭圆 42"/>
            <p:cNvSpPr/>
            <p:nvPr/>
          </p:nvSpPr>
          <p:spPr>
            <a:xfrm>
              <a:off x="2724351" y="1216722"/>
              <a:ext cx="1445078" cy="1445078"/>
            </a:xfrm>
            <a:prstGeom prst="ellipse">
              <a:avLst/>
            </a:prstGeom>
            <a:blipFill dpi="0" rotWithShape="1">
              <a:blip r:embed="rId5" cstate="screen"/>
              <a:srcRect/>
              <a:stretch>
                <a:fillRect/>
              </a:stretch>
            </a:blipFill>
            <a:ln w="25400" cap="flat" cmpd="sng" algn="ctr">
              <a:solidFill>
                <a:srgbClr val="117D5C"/>
              </a:solidFill>
              <a:prstDash val="solid"/>
            </a:ln>
            <a:effectLst>
              <a:outerShdw blurRad="76200" dist="38100" dir="2700000" algn="tl" rotWithShape="0">
                <a:prstClr val="black">
                  <a:alpha val="23000"/>
                </a:prstClr>
              </a:outerShdw>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grpSp>
      <p:sp>
        <p:nvSpPr>
          <p:cNvPr id="44" name="文本框 14"/>
          <p:cNvSpPr txBox="1"/>
          <p:nvPr/>
        </p:nvSpPr>
        <p:spPr>
          <a:xfrm>
            <a:off x="579086" y="1946727"/>
            <a:ext cx="2123658" cy="923330"/>
          </a:xfrm>
          <a:prstGeom prst="rect">
            <a:avLst/>
          </a:prstGeom>
          <a:noFill/>
        </p:spPr>
        <p:txBody>
          <a:bodyPr vert="horz" wrap="square" rtlCol="0">
            <a:spAutoFit/>
          </a:bodyPr>
          <a:lstStyle/>
          <a:p>
            <a:pPr defTabSz="914400"/>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00"/>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文本框 14"/>
          <p:cNvSpPr txBox="1"/>
          <p:nvPr/>
        </p:nvSpPr>
        <p:spPr>
          <a:xfrm>
            <a:off x="1614132" y="3623057"/>
            <a:ext cx="2123658" cy="923330"/>
          </a:xfrm>
          <a:prstGeom prst="rect">
            <a:avLst/>
          </a:prstGeom>
          <a:noFill/>
        </p:spPr>
        <p:txBody>
          <a:bodyPr vert="horz" wrap="square" rtlCol="0">
            <a:spAutoFit/>
          </a:bodyPr>
          <a:lstStyle/>
          <a:p>
            <a:pPr defTabSz="914400"/>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00"/>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14"/>
          <p:cNvSpPr txBox="1"/>
          <p:nvPr/>
        </p:nvSpPr>
        <p:spPr>
          <a:xfrm>
            <a:off x="6318034" y="3140194"/>
            <a:ext cx="2123658" cy="923330"/>
          </a:xfrm>
          <a:prstGeom prst="rect">
            <a:avLst/>
          </a:prstGeom>
          <a:noFill/>
        </p:spPr>
        <p:txBody>
          <a:bodyPr vert="horz" wrap="square" rtlCol="0">
            <a:spAutoFit/>
          </a:bodyPr>
          <a:lstStyle/>
          <a:p>
            <a:pPr defTabSz="914400"/>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请在此处输入您的文本，或者复制您的文本粘贴到此处请在此处请在此处输入您的文本。请在此处输入您的文本，或者复制您的文本粘贴到此处请在此处请在此处输入您的文本。</a:t>
            </a:r>
          </a:p>
          <a:p>
            <a:pPr defTabSz="914400"/>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720548" y="2707038"/>
            <a:ext cx="2047183" cy="2281340"/>
            <a:chOff x="2735147" y="1161718"/>
            <a:chExt cx="1453295" cy="1619523"/>
          </a:xfrm>
          <a:effectLst>
            <a:outerShdw blurRad="215900" dist="152400" dir="2400000" algn="tl" rotWithShape="0">
              <a:prstClr val="black">
                <a:alpha val="13000"/>
              </a:prstClr>
            </a:outerShdw>
          </a:effectLst>
        </p:grpSpPr>
        <p:sp>
          <p:nvSpPr>
            <p:cNvPr id="48" name="椭圆 47"/>
            <p:cNvSpPr/>
            <p:nvPr/>
          </p:nvSpPr>
          <p:spPr>
            <a:xfrm>
              <a:off x="2743364" y="1336163"/>
              <a:ext cx="1445078" cy="1445078"/>
            </a:xfrm>
            <a:prstGeom prst="ellipse">
              <a:avLst/>
            </a:prstGeom>
            <a:noFill/>
            <a:ln w="3175" cap="flat" cmpd="sng" algn="ctr">
              <a:noFill/>
              <a:prstDash val="solid"/>
            </a:ln>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sp>
          <p:nvSpPr>
            <p:cNvPr id="49" name="椭圆 48"/>
            <p:cNvSpPr/>
            <p:nvPr/>
          </p:nvSpPr>
          <p:spPr>
            <a:xfrm>
              <a:off x="2735147" y="1161718"/>
              <a:ext cx="1445078" cy="1445078"/>
            </a:xfrm>
            <a:prstGeom prst="ellipse">
              <a:avLst/>
            </a:prstGeom>
            <a:blipFill dpi="0" rotWithShape="1">
              <a:blip r:embed="rId6" cstate="screen"/>
              <a:srcRect/>
              <a:stretch>
                <a:fillRect/>
              </a:stretch>
            </a:blipFill>
            <a:ln w="25400" cap="flat" cmpd="sng" algn="ctr">
              <a:solidFill>
                <a:srgbClr val="62AB71"/>
              </a:solidFill>
              <a:prstDash val="solid"/>
            </a:ln>
            <a:effectLst>
              <a:outerShdw blurRad="76200" dist="38100" dir="2700000" algn="tl" rotWithShape="0">
                <a:prstClr val="black">
                  <a:alpha val="23000"/>
                </a:prstClr>
              </a:outerShdw>
            </a:effectLst>
          </p:spPr>
          <p:txBody>
            <a:bodyPr rtlCol="0" anchor="ctr"/>
            <a:lstStyle/>
            <a:p>
              <a:pPr algn="ctr" defTabSz="914400">
                <a:defRPr/>
              </a:pPr>
              <a:endParaRPr lang="zh-CN" altLang="en-US" sz="1400" kern="0">
                <a:solidFill>
                  <a:prstClr val="white"/>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inVertical)">
                                      <p:cBhvr>
                                        <p:cTn id="20" dur="325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3250"/>
                                        <p:tgtEl>
                                          <p:spTgt spid="4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barn(inVertical)">
                                      <p:cBhvr>
                                        <p:cTn id="30" dur="3250"/>
                                        <p:tgtEl>
                                          <p:spTgt spid="38"/>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教学过程</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79"/>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279"/>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stretch>
            <a:fillRect/>
          </a:stretch>
        </p:blipFill>
        <p:spPr>
          <a:xfrm>
            <a:off x="716463" y="1277529"/>
            <a:ext cx="1727006" cy="1146143"/>
          </a:xfrm>
          <a:prstGeom prst="rect">
            <a:avLst/>
          </a:prstGeom>
        </p:spPr>
      </p:pic>
      <p:pic>
        <p:nvPicPr>
          <p:cNvPr id="5" name="图片 4"/>
          <p:cNvPicPr>
            <a:picLocks noChangeAspect="1"/>
          </p:cNvPicPr>
          <p:nvPr/>
        </p:nvPicPr>
        <p:blipFill>
          <a:blip r:embed="rId5" cstate="screen"/>
          <a:stretch>
            <a:fillRect/>
          </a:stretch>
        </p:blipFill>
        <p:spPr>
          <a:xfrm>
            <a:off x="571134" y="2965692"/>
            <a:ext cx="1850132" cy="1156333"/>
          </a:xfrm>
          <a:prstGeom prst="rect">
            <a:avLst/>
          </a:prstGeom>
        </p:spPr>
      </p:pic>
      <p:pic>
        <p:nvPicPr>
          <p:cNvPr id="6" name="图片 5"/>
          <p:cNvPicPr>
            <a:picLocks noChangeAspect="1"/>
          </p:cNvPicPr>
          <p:nvPr/>
        </p:nvPicPr>
        <p:blipFill>
          <a:blip r:embed="rId6" cstate="screen"/>
          <a:stretch>
            <a:fillRect/>
          </a:stretch>
        </p:blipFill>
        <p:spPr>
          <a:xfrm>
            <a:off x="4849275" y="1267336"/>
            <a:ext cx="1793436" cy="1166529"/>
          </a:xfrm>
          <a:prstGeom prst="rect">
            <a:avLst/>
          </a:prstGeom>
        </p:spPr>
      </p:pic>
      <p:pic>
        <p:nvPicPr>
          <p:cNvPr id="7" name="图片 6"/>
          <p:cNvPicPr/>
          <p:nvPr/>
        </p:nvPicPr>
        <p:blipFill>
          <a:blip r:embed="rId7" cstate="screen"/>
          <a:stretch>
            <a:fillRect/>
          </a:stretch>
        </p:blipFill>
        <p:spPr>
          <a:xfrm>
            <a:off x="4946050" y="2960593"/>
            <a:ext cx="1715053" cy="1161432"/>
          </a:xfrm>
          <a:prstGeom prst="rect">
            <a:avLst/>
          </a:prstGeom>
        </p:spPr>
      </p:pic>
      <p:sp>
        <p:nvSpPr>
          <p:cNvPr id="8" name="矩形 7"/>
          <p:cNvSpPr/>
          <p:nvPr/>
        </p:nvSpPr>
        <p:spPr>
          <a:xfrm>
            <a:off x="500439" y="1267336"/>
            <a:ext cx="216024" cy="1166530"/>
          </a:xfrm>
          <a:prstGeom prst="rect">
            <a:avLst/>
          </a:prstGeom>
          <a:solidFill>
            <a:srgbClr val="117D5C"/>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矩形 10"/>
          <p:cNvSpPr/>
          <p:nvPr/>
        </p:nvSpPr>
        <p:spPr>
          <a:xfrm>
            <a:off x="500439" y="2960593"/>
            <a:ext cx="216024" cy="1166530"/>
          </a:xfrm>
          <a:prstGeom prst="rect">
            <a:avLst/>
          </a:prstGeom>
          <a:solidFill>
            <a:srgbClr val="62AB71"/>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2" name="矩形 11"/>
          <p:cNvSpPr/>
          <p:nvPr/>
        </p:nvSpPr>
        <p:spPr>
          <a:xfrm>
            <a:off x="4821136" y="1267336"/>
            <a:ext cx="216024" cy="1166530"/>
          </a:xfrm>
          <a:prstGeom prst="rect">
            <a:avLst/>
          </a:prstGeom>
          <a:solidFill>
            <a:srgbClr val="62AB71"/>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3" name="矩形 12"/>
          <p:cNvSpPr/>
          <p:nvPr/>
        </p:nvSpPr>
        <p:spPr>
          <a:xfrm>
            <a:off x="4821136" y="2960593"/>
            <a:ext cx="216024" cy="1166530"/>
          </a:xfrm>
          <a:prstGeom prst="rect">
            <a:avLst/>
          </a:prstGeom>
          <a:solidFill>
            <a:srgbClr val="117D5C"/>
          </a:solidFill>
          <a:ln w="25400" cap="flat" cmpd="sng" algn="ctr">
            <a:noFill/>
            <a:prstDash val="solid"/>
          </a:ln>
          <a:effectLst/>
        </p:spPr>
        <p:txBody>
          <a:bodyPr lIns="88624" tIns="44312" rIns="88624" bIns="443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文本框 7"/>
          <p:cNvSpPr txBox="1">
            <a:spLocks noChangeArrowheads="1"/>
          </p:cNvSpPr>
          <p:nvPr/>
        </p:nvSpPr>
        <p:spPr bwMode="auto">
          <a:xfrm>
            <a:off x="2549560" y="1381370"/>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914400"/>
            <a:r>
              <a:rPr lang="zh-CN" altLang="en-US" sz="1400" b="1" dirty="0">
                <a:solidFill>
                  <a:srgbClr val="220900"/>
                </a:solidFill>
                <a:latin typeface="微软雅黑" panose="020B0503020204020204" pitchFamily="34" charset="-122"/>
              </a:rPr>
              <a:t>添加文本信息</a:t>
            </a:r>
            <a:endParaRPr lang="en-US" altLang="zh-CN" sz="1400" b="1" dirty="0">
              <a:solidFill>
                <a:srgbClr val="220900"/>
              </a:solidFill>
              <a:latin typeface="微软雅黑" panose="020B0503020204020204" pitchFamily="34" charset="-122"/>
            </a:endParaRPr>
          </a:p>
          <a:p>
            <a:pPr defTabSz="914400">
              <a:lnSpc>
                <a:spcPct val="150000"/>
              </a:lnSpc>
              <a:spcBef>
                <a:spcPts val="290"/>
              </a:spcBef>
            </a:pPr>
            <a:r>
              <a:rPr lang="zh-CN" altLang="en-US" sz="1200" dirty="0">
                <a:solidFill>
                  <a:srgbClr val="220900"/>
                </a:solidFill>
                <a:latin typeface="微软雅黑" panose="020B0503020204020204" pitchFamily="34" charset="-122"/>
              </a:rPr>
              <a:t>添加对图片的说明文字添加对图片的说明文字添加对图片的说明文字</a:t>
            </a:r>
          </a:p>
        </p:txBody>
      </p:sp>
      <p:sp>
        <p:nvSpPr>
          <p:cNvPr id="15" name="文本框 7"/>
          <p:cNvSpPr txBox="1">
            <a:spLocks noChangeArrowheads="1"/>
          </p:cNvSpPr>
          <p:nvPr/>
        </p:nvSpPr>
        <p:spPr bwMode="auto">
          <a:xfrm>
            <a:off x="2549560" y="2965919"/>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914400"/>
            <a:r>
              <a:rPr lang="zh-CN" altLang="en-US" sz="1400" b="1" dirty="0">
                <a:solidFill>
                  <a:srgbClr val="220900"/>
                </a:solidFill>
                <a:latin typeface="微软雅黑" panose="020B0503020204020204" pitchFamily="34" charset="-122"/>
              </a:rPr>
              <a:t>添加文本信息</a:t>
            </a:r>
            <a:endParaRPr lang="en-US" altLang="zh-CN" sz="1400" b="1" dirty="0">
              <a:solidFill>
                <a:srgbClr val="220900"/>
              </a:solidFill>
              <a:latin typeface="微软雅黑" panose="020B0503020204020204" pitchFamily="34" charset="-122"/>
            </a:endParaRPr>
          </a:p>
          <a:p>
            <a:pPr defTabSz="914400">
              <a:lnSpc>
                <a:spcPct val="150000"/>
              </a:lnSpc>
              <a:spcBef>
                <a:spcPts val="290"/>
              </a:spcBef>
            </a:pPr>
            <a:r>
              <a:rPr lang="zh-CN" altLang="en-US" sz="1200" dirty="0">
                <a:solidFill>
                  <a:srgbClr val="220900"/>
                </a:solidFill>
                <a:latin typeface="微软雅黑" panose="020B0503020204020204" pitchFamily="34" charset="-122"/>
              </a:rPr>
              <a:t>添加对图片的说明文字添加对图片的说明文字添加对图片的说明文字</a:t>
            </a:r>
          </a:p>
        </p:txBody>
      </p:sp>
      <p:sp>
        <p:nvSpPr>
          <p:cNvPr id="16" name="文本框 7"/>
          <p:cNvSpPr txBox="1">
            <a:spLocks noChangeArrowheads="1"/>
          </p:cNvSpPr>
          <p:nvPr/>
        </p:nvSpPr>
        <p:spPr bwMode="auto">
          <a:xfrm>
            <a:off x="6909154" y="1381370"/>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914400"/>
            <a:r>
              <a:rPr lang="zh-CN" altLang="en-US" sz="1400" b="1" dirty="0">
                <a:solidFill>
                  <a:srgbClr val="220900"/>
                </a:solidFill>
                <a:latin typeface="微软雅黑" panose="020B0503020204020204" pitchFamily="34" charset="-122"/>
              </a:rPr>
              <a:t>添加文本信息</a:t>
            </a:r>
            <a:endParaRPr lang="en-US" altLang="zh-CN" sz="1400" b="1" dirty="0">
              <a:solidFill>
                <a:srgbClr val="220900"/>
              </a:solidFill>
              <a:latin typeface="微软雅黑" panose="020B0503020204020204" pitchFamily="34" charset="-122"/>
            </a:endParaRPr>
          </a:p>
          <a:p>
            <a:pPr defTabSz="914400">
              <a:lnSpc>
                <a:spcPct val="150000"/>
              </a:lnSpc>
              <a:spcBef>
                <a:spcPts val="290"/>
              </a:spcBef>
            </a:pPr>
            <a:r>
              <a:rPr lang="zh-CN" altLang="en-US" sz="1200" dirty="0">
                <a:solidFill>
                  <a:srgbClr val="220900"/>
                </a:solidFill>
                <a:latin typeface="微软雅黑" panose="020B0503020204020204" pitchFamily="34" charset="-122"/>
              </a:rPr>
              <a:t>添加对图片的说明文字添加对图片的说明文字添加对图片的说明文字</a:t>
            </a:r>
          </a:p>
        </p:txBody>
      </p:sp>
      <p:sp>
        <p:nvSpPr>
          <p:cNvPr id="17" name="文本框 7"/>
          <p:cNvSpPr txBox="1">
            <a:spLocks noChangeArrowheads="1"/>
          </p:cNvSpPr>
          <p:nvPr/>
        </p:nvSpPr>
        <p:spPr bwMode="auto">
          <a:xfrm>
            <a:off x="6909154" y="2965919"/>
            <a:ext cx="1983329" cy="93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24" tIns="44312" rIns="88624" bIns="44312"/>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defTabSz="914400"/>
            <a:r>
              <a:rPr lang="zh-CN" altLang="en-US" sz="1400" b="1" dirty="0">
                <a:solidFill>
                  <a:srgbClr val="220900"/>
                </a:solidFill>
                <a:latin typeface="微软雅黑" panose="020B0503020204020204" pitchFamily="34" charset="-122"/>
              </a:rPr>
              <a:t>添加文本信息</a:t>
            </a:r>
            <a:endParaRPr lang="en-US" altLang="zh-CN" sz="1400" b="1" dirty="0">
              <a:solidFill>
                <a:srgbClr val="220900"/>
              </a:solidFill>
              <a:latin typeface="微软雅黑" panose="020B0503020204020204" pitchFamily="34" charset="-122"/>
            </a:endParaRPr>
          </a:p>
          <a:p>
            <a:pPr defTabSz="914400">
              <a:lnSpc>
                <a:spcPct val="150000"/>
              </a:lnSpc>
              <a:spcBef>
                <a:spcPts val="290"/>
              </a:spcBef>
            </a:pPr>
            <a:r>
              <a:rPr lang="zh-CN" altLang="en-US" sz="1200" dirty="0">
                <a:solidFill>
                  <a:srgbClr val="220900"/>
                </a:solidFill>
                <a:latin typeface="微软雅黑" panose="020B0503020204020204" pitchFamily="34" charset="-122"/>
              </a:rPr>
              <a:t>添加对图片的说明文字添加对图片的说明文字添加对图片的说明文字</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childTnLst>
                          </p:cTn>
                        </p:par>
                        <p:par>
                          <p:cTn id="42" fill="hold">
                            <p:stCondLst>
                              <p:cond delay="4000"/>
                            </p:stCondLst>
                            <p:childTnLst>
                              <p:par>
                                <p:cTn id="43" presetID="2" presetClass="entr" presetSubtype="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par>
                          <p:cTn id="51" fill="hold">
                            <p:stCondLst>
                              <p:cond delay="50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1+#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65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1" grpId="0" animBg="1"/>
      <p:bldP spid="12" grpId="0" animBg="1"/>
      <p:bldP spid="13" grpId="0" animBg="1"/>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任意多边形 17"/>
          <p:cNvSpPr/>
          <p:nvPr/>
        </p:nvSpPr>
        <p:spPr>
          <a:xfrm flipH="1">
            <a:off x="2727384" y="3269374"/>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62AB71"/>
          </a:solidFill>
          <a:ln>
            <a:noFill/>
          </a:ln>
        </p:spPr>
        <p:txBody>
          <a:bodyPr vert="horz" wrap="square" lIns="68580" tIns="34290" rIns="68580" bIns="34290" numCol="1" anchor="t" anchorCtr="0" compatLnSpc="1">
            <a:noAutofit/>
          </a:bodyPr>
          <a:lstStyle/>
          <a:p>
            <a:endParaRPr lang="zh-CN" altLang="en-US" sz="1015">
              <a:solidFill>
                <a:prstClr val="black"/>
              </a:solidFill>
            </a:endParaRPr>
          </a:p>
        </p:txBody>
      </p:sp>
      <p:grpSp>
        <p:nvGrpSpPr>
          <p:cNvPr id="19" name="组合 18"/>
          <p:cNvGrpSpPr/>
          <p:nvPr/>
        </p:nvGrpSpPr>
        <p:grpSpPr>
          <a:xfrm>
            <a:off x="3269875" y="1883309"/>
            <a:ext cx="958966" cy="958966"/>
            <a:chOff x="4359833" y="2713220"/>
            <a:chExt cx="1278621" cy="1278621"/>
          </a:xfrm>
          <a:solidFill>
            <a:srgbClr val="117D5C"/>
          </a:solidFill>
        </p:grpSpPr>
        <p:sp>
          <p:nvSpPr>
            <p:cNvPr id="20" name="椭圆 19"/>
            <p:cNvSpPr/>
            <p:nvPr/>
          </p:nvSpPr>
          <p:spPr>
            <a:xfrm>
              <a:off x="4359833"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1" name="矩形 20"/>
            <p:cNvSpPr/>
            <p:nvPr/>
          </p:nvSpPr>
          <p:spPr>
            <a:xfrm>
              <a:off x="4569664" y="2883379"/>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02</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2" name="组合 21"/>
          <p:cNvGrpSpPr/>
          <p:nvPr/>
        </p:nvGrpSpPr>
        <p:grpSpPr>
          <a:xfrm>
            <a:off x="2483078" y="2910822"/>
            <a:ext cx="958966" cy="958966"/>
            <a:chOff x="3310770" y="4083237"/>
            <a:chExt cx="1278621" cy="1278621"/>
          </a:xfrm>
          <a:solidFill>
            <a:srgbClr val="62AB71"/>
          </a:solidFill>
        </p:grpSpPr>
        <p:sp>
          <p:nvSpPr>
            <p:cNvPr id="23" name="椭圆 22"/>
            <p:cNvSpPr/>
            <p:nvPr/>
          </p:nvSpPr>
          <p:spPr>
            <a:xfrm>
              <a:off x="3310770"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4" name="矩形 23"/>
            <p:cNvSpPr/>
            <p:nvPr/>
          </p:nvSpPr>
          <p:spPr>
            <a:xfrm>
              <a:off x="3490799" y="4281516"/>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01</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5" name="组合 24"/>
          <p:cNvGrpSpPr/>
          <p:nvPr/>
        </p:nvGrpSpPr>
        <p:grpSpPr>
          <a:xfrm>
            <a:off x="4906877" y="1883309"/>
            <a:ext cx="958966" cy="958966"/>
            <a:chOff x="6542502" y="2713220"/>
            <a:chExt cx="1278621" cy="1278621"/>
          </a:xfrm>
          <a:solidFill>
            <a:srgbClr val="62AB71"/>
          </a:solidFill>
        </p:grpSpPr>
        <p:sp>
          <p:nvSpPr>
            <p:cNvPr id="26" name="椭圆 25"/>
            <p:cNvSpPr/>
            <p:nvPr/>
          </p:nvSpPr>
          <p:spPr>
            <a:xfrm>
              <a:off x="6542502"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7" name="矩形 26"/>
            <p:cNvSpPr/>
            <p:nvPr/>
          </p:nvSpPr>
          <p:spPr>
            <a:xfrm>
              <a:off x="6734069" y="2883379"/>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03</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28" name="组合 27"/>
          <p:cNvGrpSpPr/>
          <p:nvPr/>
        </p:nvGrpSpPr>
        <p:grpSpPr>
          <a:xfrm>
            <a:off x="5753169" y="2910822"/>
            <a:ext cx="958966" cy="958966"/>
            <a:chOff x="7670891" y="4083237"/>
            <a:chExt cx="1278621" cy="1278621"/>
          </a:xfrm>
          <a:solidFill>
            <a:srgbClr val="117D5C"/>
          </a:solidFill>
        </p:grpSpPr>
        <p:sp>
          <p:nvSpPr>
            <p:cNvPr id="29" name="椭圆 28"/>
            <p:cNvSpPr/>
            <p:nvPr/>
          </p:nvSpPr>
          <p:spPr>
            <a:xfrm>
              <a:off x="7670891"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0" name="矩形 29"/>
            <p:cNvSpPr/>
            <p:nvPr/>
          </p:nvSpPr>
          <p:spPr>
            <a:xfrm>
              <a:off x="7880722" y="4281516"/>
              <a:ext cx="858958" cy="800218"/>
            </a:xfrm>
            <a:prstGeom prst="rect">
              <a:avLst/>
            </a:prstGeom>
            <a:grp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04</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sp>
        <p:nvSpPr>
          <p:cNvPr id="31" name="矩形 47"/>
          <p:cNvSpPr>
            <a:spLocks noChangeArrowheads="1"/>
          </p:cNvSpPr>
          <p:nvPr/>
        </p:nvSpPr>
        <p:spPr bwMode="auto">
          <a:xfrm>
            <a:off x="470046" y="307406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2" name="矩形 31"/>
          <p:cNvSpPr>
            <a:spLocks noChangeArrowheads="1"/>
          </p:cNvSpPr>
          <p:nvPr/>
        </p:nvSpPr>
        <p:spPr bwMode="auto">
          <a:xfrm>
            <a:off x="1297965"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3" name="矩形 47"/>
          <p:cNvSpPr>
            <a:spLocks noChangeArrowheads="1"/>
          </p:cNvSpPr>
          <p:nvPr/>
        </p:nvSpPr>
        <p:spPr bwMode="auto">
          <a:xfrm>
            <a:off x="6104473"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4" name="矩形 47"/>
          <p:cNvSpPr>
            <a:spLocks noChangeArrowheads="1"/>
          </p:cNvSpPr>
          <p:nvPr/>
        </p:nvSpPr>
        <p:spPr bwMode="auto">
          <a:xfrm>
            <a:off x="6940131" y="307501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3" presetClass="entr" presetSubtype="3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750" fill="hold"/>
                                        <p:tgtEl>
                                          <p:spTgt spid="22"/>
                                        </p:tgtEl>
                                        <p:attrNameLst>
                                          <p:attrName>ppt_w</p:attrName>
                                        </p:attrNameLst>
                                      </p:cBhvr>
                                      <p:tavLst>
                                        <p:tav tm="0">
                                          <p:val>
                                            <p:strVal val="4*#ppt_w"/>
                                          </p:val>
                                        </p:tav>
                                        <p:tav tm="100000">
                                          <p:val>
                                            <p:strVal val="#ppt_w"/>
                                          </p:val>
                                        </p:tav>
                                      </p:tavLst>
                                    </p:anim>
                                    <p:anim calcmode="lin" valueType="num">
                                      <p:cBhvr>
                                        <p:cTn id="25" dur="750" fill="hold"/>
                                        <p:tgtEl>
                                          <p:spTgt spid="22"/>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p:cTn id="28" dur="750" fill="hold"/>
                                        <p:tgtEl>
                                          <p:spTgt spid="19"/>
                                        </p:tgtEl>
                                        <p:attrNameLst>
                                          <p:attrName>ppt_w</p:attrName>
                                        </p:attrNameLst>
                                      </p:cBhvr>
                                      <p:tavLst>
                                        <p:tav tm="0">
                                          <p:val>
                                            <p:strVal val="4*#ppt_w"/>
                                          </p:val>
                                        </p:tav>
                                        <p:tav tm="100000">
                                          <p:val>
                                            <p:strVal val="#ppt_w"/>
                                          </p:val>
                                        </p:tav>
                                      </p:tavLst>
                                    </p:anim>
                                    <p:anim calcmode="lin" valueType="num">
                                      <p:cBhvr>
                                        <p:cTn id="29" dur="750" fill="hold"/>
                                        <p:tgtEl>
                                          <p:spTgt spid="19"/>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750" fill="hold"/>
                                        <p:tgtEl>
                                          <p:spTgt spid="25"/>
                                        </p:tgtEl>
                                        <p:attrNameLst>
                                          <p:attrName>ppt_w</p:attrName>
                                        </p:attrNameLst>
                                      </p:cBhvr>
                                      <p:tavLst>
                                        <p:tav tm="0">
                                          <p:val>
                                            <p:strVal val="4*#ppt_w"/>
                                          </p:val>
                                        </p:tav>
                                        <p:tav tm="100000">
                                          <p:val>
                                            <p:strVal val="#ppt_w"/>
                                          </p:val>
                                        </p:tav>
                                      </p:tavLst>
                                    </p:anim>
                                    <p:anim calcmode="lin" valueType="num">
                                      <p:cBhvr>
                                        <p:cTn id="33" dur="750" fill="hold"/>
                                        <p:tgtEl>
                                          <p:spTgt spid="25"/>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750" fill="hold"/>
                                        <p:tgtEl>
                                          <p:spTgt spid="28"/>
                                        </p:tgtEl>
                                        <p:attrNameLst>
                                          <p:attrName>ppt_w</p:attrName>
                                        </p:attrNameLst>
                                      </p:cBhvr>
                                      <p:tavLst>
                                        <p:tav tm="0">
                                          <p:val>
                                            <p:strVal val="4*#ppt_w"/>
                                          </p:val>
                                        </p:tav>
                                        <p:tav tm="100000">
                                          <p:val>
                                            <p:strVal val="#ppt_w"/>
                                          </p:val>
                                        </p:tav>
                                      </p:tavLst>
                                    </p:anim>
                                    <p:anim calcmode="lin" valueType="num">
                                      <p:cBhvr>
                                        <p:cTn id="37" dur="750" fill="hold"/>
                                        <p:tgtEl>
                                          <p:spTgt spid="28"/>
                                        </p:tgtEl>
                                        <p:attrNameLst>
                                          <p:attrName>ppt_h</p:attrName>
                                        </p:attrNameLst>
                                      </p:cBhvr>
                                      <p:tavLst>
                                        <p:tav tm="0">
                                          <p:val>
                                            <p:strVal val="4*#ppt_h"/>
                                          </p:val>
                                        </p:tav>
                                        <p:tav tm="100000">
                                          <p:val>
                                            <p:strVal val="#ppt_h"/>
                                          </p:val>
                                        </p:tav>
                                      </p:tavLst>
                                    </p:anim>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25"/>
                                        </p:tgtEl>
                                      </p:cBhvr>
                                    </p:animEffect>
                                    <p:animScale>
                                      <p:cBhvr>
                                        <p:cTn id="47" dur="250" autoRev="1" fill="hold"/>
                                        <p:tgtEl>
                                          <p:spTgt spid="25"/>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28"/>
                                        </p:tgtEl>
                                      </p:cBhvr>
                                    </p:animEffect>
                                    <p:animScale>
                                      <p:cBhvr>
                                        <p:cTn id="50" dur="250" autoRev="1" fill="hold"/>
                                        <p:tgtEl>
                                          <p:spTgt spid="28"/>
                                        </p:tgtEl>
                                      </p:cBhvr>
                                      <p:by x="105000" y="105000"/>
                                    </p:animScale>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22" presetClass="entr" presetSubtype="8" fill="hold" grpId="0" nodeType="withEffect">
                                  <p:stCondLst>
                                    <p:cond delay="75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7"/>
          <p:cNvSpPr>
            <a:spLocks noEditPoints="1"/>
          </p:cNvSpPr>
          <p:nvPr/>
        </p:nvSpPr>
        <p:spPr bwMode="auto">
          <a:xfrm>
            <a:off x="6253282" y="2666754"/>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rgbClr val="62AB71"/>
          </a:solidFill>
          <a:ln>
            <a:noFill/>
          </a:ln>
          <a:effectLst/>
        </p:spPr>
        <p:txBody>
          <a:bodyPr vert="horz" wrap="square" lIns="68580" tIns="34290" rIns="68580" bIns="34290" numCol="1" anchor="t" anchorCtr="0" compatLnSpc="1"/>
          <a:lstStyle/>
          <a:p>
            <a:endParaRPr lang="zh-CN" altLang="en-US" sz="1015">
              <a:solidFill>
                <a:prstClr val="black"/>
              </a:solidFill>
            </a:endParaRPr>
          </a:p>
        </p:txBody>
      </p:sp>
      <p:grpSp>
        <p:nvGrpSpPr>
          <p:cNvPr id="5" name="组合 4"/>
          <p:cNvGrpSpPr/>
          <p:nvPr/>
        </p:nvGrpSpPr>
        <p:grpSpPr>
          <a:xfrm>
            <a:off x="5228652" y="1774495"/>
            <a:ext cx="463008" cy="500490"/>
            <a:chOff x="6902450" y="3638551"/>
            <a:chExt cx="666750" cy="720725"/>
          </a:xfrm>
          <a:solidFill>
            <a:srgbClr val="117D5C"/>
          </a:solidFill>
          <a:effectLst/>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7" name="Freeform 9"/>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8" name="Freeform 10"/>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11" name="组合 10"/>
          <p:cNvGrpSpPr/>
          <p:nvPr/>
        </p:nvGrpSpPr>
        <p:grpSpPr>
          <a:xfrm>
            <a:off x="4052650" y="2599773"/>
            <a:ext cx="510412" cy="456394"/>
            <a:chOff x="5514975" y="2330451"/>
            <a:chExt cx="735013" cy="657225"/>
          </a:xfrm>
          <a:solidFill>
            <a:srgbClr val="62AB71"/>
          </a:solidFill>
          <a:effectLst/>
        </p:grpSpPr>
        <p:sp>
          <p:nvSpPr>
            <p:cNvPr id="12"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3"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4"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15" name="组合 14"/>
          <p:cNvGrpSpPr/>
          <p:nvPr/>
        </p:nvGrpSpPr>
        <p:grpSpPr>
          <a:xfrm>
            <a:off x="3069231" y="1337352"/>
            <a:ext cx="357178" cy="513719"/>
            <a:chOff x="4256087" y="1109663"/>
            <a:chExt cx="514350" cy="739775"/>
          </a:xfrm>
          <a:solidFill>
            <a:srgbClr val="117D5C"/>
          </a:solidFill>
          <a:effectLst/>
        </p:grpSpPr>
        <p:sp>
          <p:nvSpPr>
            <p:cNvPr id="16"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7"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18" name="Line 20"/>
          <p:cNvSpPr>
            <a:spLocks noChangeShapeType="1"/>
          </p:cNvSpPr>
          <p:nvPr/>
        </p:nvSpPr>
        <p:spPr bwMode="auto">
          <a:xfrm>
            <a:off x="6296381" y="3638683"/>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9" name="Line 21"/>
          <p:cNvSpPr>
            <a:spLocks noChangeShapeType="1"/>
          </p:cNvSpPr>
          <p:nvPr/>
        </p:nvSpPr>
        <p:spPr bwMode="auto">
          <a:xfrm>
            <a:off x="6296381" y="3638683"/>
            <a:ext cx="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nvGrpSpPr>
          <p:cNvPr id="20" name="组合 19"/>
          <p:cNvGrpSpPr/>
          <p:nvPr/>
        </p:nvGrpSpPr>
        <p:grpSpPr>
          <a:xfrm>
            <a:off x="2363768" y="1927885"/>
            <a:ext cx="1558048" cy="1551105"/>
            <a:chOff x="3151690" y="2386575"/>
            <a:chExt cx="2077397" cy="2068140"/>
          </a:xfrm>
        </p:grpSpPr>
        <p:sp>
          <p:nvSpPr>
            <p:cNvPr id="21" name="Freeform 24"/>
            <p:cNvSpPr>
              <a:spLocks noEditPoints="1"/>
            </p:cNvSpPr>
            <p:nvPr/>
          </p:nvSpPr>
          <p:spPr bwMode="auto">
            <a:xfrm>
              <a:off x="3666411" y="2895741"/>
              <a:ext cx="1047956" cy="1049808"/>
            </a:xfrm>
            <a:custGeom>
              <a:avLst/>
              <a:gdLst>
                <a:gd name="T0" fmla="*/ 202 w 404"/>
                <a:gd name="T1" fmla="*/ 0 h 404"/>
                <a:gd name="T2" fmla="*/ 0 w 404"/>
                <a:gd name="T3" fmla="*/ 202 h 404"/>
                <a:gd name="T4" fmla="*/ 202 w 404"/>
                <a:gd name="T5" fmla="*/ 404 h 404"/>
                <a:gd name="T6" fmla="*/ 404 w 404"/>
                <a:gd name="T7" fmla="*/ 202 h 404"/>
                <a:gd name="T8" fmla="*/ 202 w 404"/>
                <a:gd name="T9" fmla="*/ 0 h 404"/>
                <a:gd name="T10" fmla="*/ 202 w 404"/>
                <a:gd name="T11" fmla="*/ 232 h 404"/>
                <a:gd name="T12" fmla="*/ 172 w 404"/>
                <a:gd name="T13" fmla="*/ 202 h 404"/>
                <a:gd name="T14" fmla="*/ 202 w 404"/>
                <a:gd name="T15" fmla="*/ 172 h 404"/>
                <a:gd name="T16" fmla="*/ 232 w 404"/>
                <a:gd name="T17" fmla="*/ 202 h 404"/>
                <a:gd name="T18" fmla="*/ 202 w 404"/>
                <a:gd name="T19" fmla="*/ 23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4" h="404">
                  <a:moveTo>
                    <a:pt x="202" y="0"/>
                  </a:moveTo>
                  <a:cubicBezTo>
                    <a:pt x="90" y="0"/>
                    <a:pt x="0" y="90"/>
                    <a:pt x="0" y="202"/>
                  </a:cubicBezTo>
                  <a:cubicBezTo>
                    <a:pt x="0" y="314"/>
                    <a:pt x="90" y="404"/>
                    <a:pt x="202" y="404"/>
                  </a:cubicBezTo>
                  <a:cubicBezTo>
                    <a:pt x="313" y="404"/>
                    <a:pt x="404" y="314"/>
                    <a:pt x="404" y="202"/>
                  </a:cubicBezTo>
                  <a:cubicBezTo>
                    <a:pt x="404" y="90"/>
                    <a:pt x="313" y="0"/>
                    <a:pt x="202" y="0"/>
                  </a:cubicBezTo>
                  <a:close/>
                  <a:moveTo>
                    <a:pt x="202" y="232"/>
                  </a:moveTo>
                  <a:cubicBezTo>
                    <a:pt x="185" y="232"/>
                    <a:pt x="172" y="219"/>
                    <a:pt x="172" y="202"/>
                  </a:cubicBezTo>
                  <a:cubicBezTo>
                    <a:pt x="172" y="185"/>
                    <a:pt x="185" y="172"/>
                    <a:pt x="202" y="172"/>
                  </a:cubicBezTo>
                  <a:cubicBezTo>
                    <a:pt x="218" y="172"/>
                    <a:pt x="232" y="185"/>
                    <a:pt x="232" y="202"/>
                  </a:cubicBezTo>
                  <a:cubicBezTo>
                    <a:pt x="232" y="219"/>
                    <a:pt x="218" y="232"/>
                    <a:pt x="202" y="232"/>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nvGrpSpPr>
            <p:cNvPr id="22" name="组合 21"/>
            <p:cNvGrpSpPr/>
            <p:nvPr/>
          </p:nvGrpSpPr>
          <p:grpSpPr>
            <a:xfrm>
              <a:off x="3151690" y="2386575"/>
              <a:ext cx="2077397" cy="2068140"/>
              <a:chOff x="3151690" y="2386575"/>
              <a:chExt cx="2077397" cy="2068140"/>
            </a:xfrm>
          </p:grpSpPr>
          <p:sp>
            <p:nvSpPr>
              <p:cNvPr id="23" name="Freeform 22"/>
              <p:cNvSpPr>
                <a:spLocks noEditPoints="1"/>
              </p:cNvSpPr>
              <p:nvPr/>
            </p:nvSpPr>
            <p:spPr bwMode="auto">
              <a:xfrm>
                <a:off x="3151690" y="2386575"/>
                <a:ext cx="2077397" cy="2068140"/>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4" name="Oval 7"/>
              <p:cNvSpPr>
                <a:spLocks noChangeAspect="1" noChangeArrowheads="1"/>
              </p:cNvSpPr>
              <p:nvPr/>
            </p:nvSpPr>
            <p:spPr bwMode="auto">
              <a:xfrm>
                <a:off x="3776388" y="3006645"/>
                <a:ext cx="828000" cy="828000"/>
              </a:xfrm>
              <a:prstGeom prst="ellipse">
                <a:avLst/>
              </a:prstGeom>
              <a:solidFill>
                <a:srgbClr val="FFFFFF"/>
              </a:solidFill>
              <a:ln w="19050">
                <a:noFill/>
              </a:ln>
              <a:effectLst>
                <a:softEdge rad="0"/>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endParaRPr>
              </a:p>
            </p:txBody>
          </p:sp>
        </p:grpSp>
      </p:grpSp>
      <p:grpSp>
        <p:nvGrpSpPr>
          <p:cNvPr id="25" name="组合 24"/>
          <p:cNvGrpSpPr/>
          <p:nvPr/>
        </p:nvGrpSpPr>
        <p:grpSpPr>
          <a:xfrm>
            <a:off x="3378859" y="3134609"/>
            <a:ext cx="1751069" cy="1741348"/>
            <a:chOff x="4505145" y="3995540"/>
            <a:chExt cx="2334758" cy="2321797"/>
          </a:xfrm>
        </p:grpSpPr>
        <p:sp>
          <p:nvSpPr>
            <p:cNvPr id="26" name="Freeform 16"/>
            <p:cNvSpPr>
              <a:spLocks noEditPoints="1"/>
            </p:cNvSpPr>
            <p:nvPr/>
          </p:nvSpPr>
          <p:spPr bwMode="auto">
            <a:xfrm>
              <a:off x="4505145" y="3995540"/>
              <a:ext cx="2334758" cy="232179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rgbClr val="62AB7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7" name="Oval 7"/>
            <p:cNvSpPr>
              <a:spLocks noChangeArrowheads="1"/>
            </p:cNvSpPr>
            <p:nvPr/>
          </p:nvSpPr>
          <p:spPr bwMode="auto">
            <a:xfrm>
              <a:off x="5238152" y="4724438"/>
              <a:ext cx="864000" cy="864000"/>
            </a:xfrm>
            <a:prstGeom prst="ellipse">
              <a:avLst/>
            </a:prstGeom>
            <a:solidFill>
              <a:srgbClr val="FFFFFF"/>
            </a:solidFill>
            <a:ln w="19050">
              <a:noFill/>
            </a:ln>
            <a:effectLst>
              <a:softEdge rad="0"/>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endParaRPr>
            </a:p>
          </p:txBody>
        </p:sp>
      </p:grpSp>
      <p:grpSp>
        <p:nvGrpSpPr>
          <p:cNvPr id="28" name="组合 27"/>
          <p:cNvGrpSpPr/>
          <p:nvPr/>
        </p:nvGrpSpPr>
        <p:grpSpPr>
          <a:xfrm>
            <a:off x="4759162" y="2334755"/>
            <a:ext cx="1294208" cy="1284488"/>
            <a:chOff x="6345549" y="2929068"/>
            <a:chExt cx="1725610" cy="1712650"/>
          </a:xfrm>
        </p:grpSpPr>
        <p:sp>
          <p:nvSpPr>
            <p:cNvPr id="29" name="Freeform 18"/>
            <p:cNvSpPr>
              <a:spLocks noEditPoints="1"/>
            </p:cNvSpPr>
            <p:nvPr/>
          </p:nvSpPr>
          <p:spPr bwMode="auto">
            <a:xfrm>
              <a:off x="6345549" y="2929068"/>
              <a:ext cx="1725610" cy="1712650"/>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rgbClr val="117D5C"/>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0" name="Oval 7"/>
            <p:cNvSpPr>
              <a:spLocks noChangeArrowheads="1"/>
            </p:cNvSpPr>
            <p:nvPr/>
          </p:nvSpPr>
          <p:spPr bwMode="auto">
            <a:xfrm>
              <a:off x="6800782" y="3357388"/>
              <a:ext cx="828000" cy="828000"/>
            </a:xfrm>
            <a:prstGeom prst="ellipse">
              <a:avLst/>
            </a:prstGeom>
            <a:solidFill>
              <a:srgbClr val="FFFFFF"/>
            </a:solidFill>
            <a:ln w="19050">
              <a:noFill/>
            </a:ln>
            <a:effectLst>
              <a:softEdge rad="0"/>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endParaRPr>
            </a:p>
          </p:txBody>
        </p:sp>
      </p:grpSp>
      <p:grpSp>
        <p:nvGrpSpPr>
          <p:cNvPr id="31" name="组合 30"/>
          <p:cNvGrpSpPr/>
          <p:nvPr/>
        </p:nvGrpSpPr>
        <p:grpSpPr>
          <a:xfrm>
            <a:off x="5793694" y="3256809"/>
            <a:ext cx="941495" cy="937329"/>
            <a:chOff x="7724926" y="4158473"/>
            <a:chExt cx="1255326" cy="1249772"/>
          </a:xfrm>
        </p:grpSpPr>
        <p:sp>
          <p:nvSpPr>
            <p:cNvPr id="32" name="Freeform 19"/>
            <p:cNvSpPr>
              <a:spLocks noEditPoints="1"/>
            </p:cNvSpPr>
            <p:nvPr/>
          </p:nvSpPr>
          <p:spPr bwMode="auto">
            <a:xfrm>
              <a:off x="7724926" y="4158473"/>
              <a:ext cx="1255326" cy="1249772"/>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rgbClr val="62AB7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3" name="Oval 7"/>
            <p:cNvSpPr>
              <a:spLocks noChangeArrowheads="1"/>
            </p:cNvSpPr>
            <p:nvPr/>
          </p:nvSpPr>
          <p:spPr bwMode="auto">
            <a:xfrm>
              <a:off x="7894414" y="4331478"/>
              <a:ext cx="900000" cy="900000"/>
            </a:xfrm>
            <a:prstGeom prst="ellipse">
              <a:avLst/>
            </a:prstGeom>
            <a:solidFill>
              <a:srgbClr val="FFFFFF"/>
            </a:solidFill>
            <a:ln w="19050">
              <a:noFill/>
            </a:ln>
            <a:effectLst>
              <a:softEdge rad="0"/>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endParaRPr>
            </a:p>
          </p:txBody>
        </p:sp>
      </p:grpSp>
      <p:sp>
        <p:nvSpPr>
          <p:cNvPr id="34" name="文本框 33"/>
          <p:cNvSpPr txBox="1"/>
          <p:nvPr/>
        </p:nvSpPr>
        <p:spPr>
          <a:xfrm>
            <a:off x="4043302" y="3785992"/>
            <a:ext cx="465192" cy="461665"/>
          </a:xfrm>
          <a:prstGeom prst="rect">
            <a:avLst/>
          </a:prstGeom>
          <a:noFill/>
          <a:effectLst/>
        </p:spPr>
        <p:txBody>
          <a:bodyPr wrap="none" rtlCol="0">
            <a:spAutoFit/>
          </a:bodyPr>
          <a:lstStyle/>
          <a:p>
            <a:r>
              <a:rPr lang="en-US" altLang="zh-CN" sz="2400" b="1" dirty="0">
                <a:solidFill>
                  <a:srgbClr val="62AB71"/>
                </a:solidFill>
                <a:latin typeface="Agency FB" panose="020B0503020202020204" pitchFamily="34" charset="0"/>
                <a:ea typeface="方正姚体" panose="02010601030101010101" pitchFamily="2" charset="-122"/>
              </a:rPr>
              <a:t>02</a:t>
            </a:r>
            <a:endParaRPr lang="en-US" altLang="zh-CN" sz="2100" b="1" dirty="0">
              <a:solidFill>
                <a:srgbClr val="62AB71"/>
              </a:solidFill>
              <a:latin typeface="Agency FB" panose="020B0503020202020204" pitchFamily="34" charset="0"/>
              <a:ea typeface="方正姚体" panose="02010601030101010101" pitchFamily="2" charset="-122"/>
            </a:endParaRPr>
          </a:p>
        </p:txBody>
      </p:sp>
      <p:sp>
        <p:nvSpPr>
          <p:cNvPr id="35" name="文本框 34"/>
          <p:cNvSpPr txBox="1"/>
          <p:nvPr/>
        </p:nvSpPr>
        <p:spPr>
          <a:xfrm>
            <a:off x="5193947" y="2754195"/>
            <a:ext cx="470000" cy="461665"/>
          </a:xfrm>
          <a:prstGeom prst="rect">
            <a:avLst/>
          </a:prstGeom>
          <a:noFill/>
          <a:effectLst/>
        </p:spPr>
        <p:txBody>
          <a:bodyPr wrap="none" rtlCol="0">
            <a:spAutoFit/>
          </a:bodyPr>
          <a:lstStyle/>
          <a:p>
            <a:r>
              <a:rPr lang="en-US" altLang="zh-CN" sz="2400" b="1" dirty="0">
                <a:solidFill>
                  <a:srgbClr val="117D5C"/>
                </a:solidFill>
                <a:latin typeface="Agency FB" panose="020B0503020202020204" pitchFamily="34" charset="0"/>
                <a:ea typeface="方正姚体" panose="02010601030101010101" pitchFamily="2" charset="-122"/>
              </a:rPr>
              <a:t>03</a:t>
            </a:r>
            <a:endParaRPr lang="en-US" altLang="zh-CN" sz="2100" b="1" dirty="0">
              <a:solidFill>
                <a:srgbClr val="117D5C"/>
              </a:solidFill>
              <a:latin typeface="Agency FB" panose="020B0503020202020204" pitchFamily="34" charset="0"/>
              <a:ea typeface="方正姚体" panose="02010601030101010101" pitchFamily="2" charset="-122"/>
            </a:endParaRPr>
          </a:p>
        </p:txBody>
      </p:sp>
      <p:sp>
        <p:nvSpPr>
          <p:cNvPr id="36" name="文本框 35"/>
          <p:cNvSpPr txBox="1"/>
          <p:nvPr/>
        </p:nvSpPr>
        <p:spPr>
          <a:xfrm>
            <a:off x="6041122" y="3504773"/>
            <a:ext cx="468398" cy="461665"/>
          </a:xfrm>
          <a:prstGeom prst="rect">
            <a:avLst/>
          </a:prstGeom>
          <a:noFill/>
          <a:effectLst/>
        </p:spPr>
        <p:txBody>
          <a:bodyPr wrap="none" rtlCol="0">
            <a:spAutoFit/>
          </a:bodyPr>
          <a:lstStyle/>
          <a:p>
            <a:r>
              <a:rPr lang="en-US" altLang="zh-CN" sz="2400" b="1" dirty="0">
                <a:solidFill>
                  <a:srgbClr val="62AB71"/>
                </a:solidFill>
                <a:latin typeface="Agency FB" panose="020B0503020202020204" pitchFamily="34" charset="0"/>
                <a:ea typeface="方正姚体" panose="02010601030101010101" pitchFamily="2" charset="-122"/>
              </a:rPr>
              <a:t>04</a:t>
            </a:r>
            <a:endParaRPr lang="en-US" altLang="zh-CN" sz="2100" b="1" dirty="0">
              <a:solidFill>
                <a:srgbClr val="62AB71"/>
              </a:solidFill>
              <a:latin typeface="Agency FB" panose="020B0503020202020204" pitchFamily="34" charset="0"/>
              <a:ea typeface="方正姚体" panose="02010601030101010101" pitchFamily="2" charset="-122"/>
            </a:endParaRPr>
          </a:p>
        </p:txBody>
      </p:sp>
      <p:sp>
        <p:nvSpPr>
          <p:cNvPr id="37" name="矩形 36"/>
          <p:cNvSpPr>
            <a:spLocks noChangeArrowheads="1"/>
          </p:cNvSpPr>
          <p:nvPr/>
        </p:nvSpPr>
        <p:spPr bwMode="auto">
          <a:xfrm>
            <a:off x="342646" y="2212582"/>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8" name="矩形 37"/>
          <p:cNvSpPr>
            <a:spLocks noChangeArrowheads="1"/>
          </p:cNvSpPr>
          <p:nvPr/>
        </p:nvSpPr>
        <p:spPr bwMode="auto">
          <a:xfrm>
            <a:off x="1422857" y="383788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39" name="矩形 38"/>
          <p:cNvSpPr>
            <a:spLocks noChangeArrowheads="1"/>
          </p:cNvSpPr>
          <p:nvPr/>
        </p:nvSpPr>
        <p:spPr bwMode="auto">
          <a:xfrm>
            <a:off x="6118411" y="1882665"/>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40" name="文本框 39"/>
          <p:cNvSpPr txBox="1"/>
          <p:nvPr/>
        </p:nvSpPr>
        <p:spPr>
          <a:xfrm>
            <a:off x="2952445" y="2486579"/>
            <a:ext cx="401072" cy="461665"/>
          </a:xfrm>
          <a:prstGeom prst="rect">
            <a:avLst/>
          </a:prstGeom>
          <a:noFill/>
          <a:effectLst/>
        </p:spPr>
        <p:txBody>
          <a:bodyPr wrap="none" rtlCol="0">
            <a:spAutoFit/>
          </a:bodyPr>
          <a:lstStyle/>
          <a:p>
            <a:r>
              <a:rPr lang="en-US" altLang="zh-CN" sz="2400" b="1" dirty="0">
                <a:solidFill>
                  <a:srgbClr val="117D5C"/>
                </a:solidFill>
                <a:latin typeface="Agency FB" panose="020B0503020202020204" pitchFamily="34" charset="0"/>
                <a:ea typeface="方正姚体" panose="02010601030101010101" pitchFamily="2" charset="-122"/>
              </a:rPr>
              <a:t>01</a:t>
            </a:r>
            <a:endParaRPr lang="en-US" altLang="zh-CN" sz="2100" b="1" dirty="0">
              <a:solidFill>
                <a:srgbClr val="117D5C"/>
              </a:solidFill>
              <a:latin typeface="Agency FB" panose="020B0503020202020204" pitchFamily="34" charset="0"/>
              <a:ea typeface="方正姚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500" fill="hold"/>
                                        <p:tgtEl>
                                          <p:spTgt spid="20"/>
                                        </p:tgtEl>
                                        <p:attrNameLst>
                                          <p:attrName>ppt_x</p:attrName>
                                        </p:attrNameLst>
                                      </p:cBhvr>
                                      <p:tavLst>
                                        <p:tav tm="0">
                                          <p:val>
                                            <p:strVal val="0-#ppt_w/2"/>
                                          </p:val>
                                        </p:tav>
                                        <p:tav tm="100000">
                                          <p:val>
                                            <p:strVal val="#ppt_x"/>
                                          </p:val>
                                        </p:tav>
                                      </p:tavLst>
                                    </p:anim>
                                    <p:anim calcmode="lin" valueType="num">
                                      <p:cBhvr additive="base">
                                        <p:cTn id="19" dur="1500" fill="hold"/>
                                        <p:tgtEl>
                                          <p:spTgt spid="20"/>
                                        </p:tgtEl>
                                        <p:attrNameLst>
                                          <p:attrName>ppt_y</p:attrName>
                                        </p:attrNameLst>
                                      </p:cBhvr>
                                      <p:tavLst>
                                        <p:tav tm="0">
                                          <p:val>
                                            <p:strVal val="#ppt_y"/>
                                          </p:val>
                                        </p:tav>
                                        <p:tav tm="100000">
                                          <p:val>
                                            <p:strVal val="#ppt_y"/>
                                          </p:val>
                                        </p:tav>
                                      </p:tavLst>
                                    </p:anim>
                                  </p:childTnLst>
                                </p:cTn>
                              </p:par>
                              <p:par>
                                <p:cTn id="20" presetID="8" presetClass="emph" presetSubtype="0" fill="hold" nodeType="withEffect">
                                  <p:stCondLst>
                                    <p:cond delay="0"/>
                                  </p:stCondLst>
                                  <p:childTnLst>
                                    <p:animRot by="21600000">
                                      <p:cBhvr>
                                        <p:cTn id="21" dur="2000" fill="hold"/>
                                        <p:tgtEl>
                                          <p:spTgt spid="20"/>
                                        </p:tgtEl>
                                        <p:attrNameLst>
                                          <p:attrName>r</p:attrName>
                                        </p:attrNameLst>
                                      </p:cBhvr>
                                    </p:animRot>
                                  </p:childTnLst>
                                </p:cTn>
                              </p:par>
                              <p:par>
                                <p:cTn id="22" presetID="2" presetClass="entr" presetSubtype="4" fill="hold"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500" fill="hold"/>
                                        <p:tgtEl>
                                          <p:spTgt spid="25"/>
                                        </p:tgtEl>
                                        <p:attrNameLst>
                                          <p:attrName>ppt_x</p:attrName>
                                        </p:attrNameLst>
                                      </p:cBhvr>
                                      <p:tavLst>
                                        <p:tav tm="0">
                                          <p:val>
                                            <p:strVal val="#ppt_x"/>
                                          </p:val>
                                        </p:tav>
                                        <p:tav tm="100000">
                                          <p:val>
                                            <p:strVal val="#ppt_x"/>
                                          </p:val>
                                        </p:tav>
                                      </p:tavLst>
                                    </p:anim>
                                    <p:anim calcmode="lin" valueType="num">
                                      <p:cBhvr additive="base">
                                        <p:cTn id="25" dur="1500" fill="hold"/>
                                        <p:tgtEl>
                                          <p:spTgt spid="25"/>
                                        </p:tgtEl>
                                        <p:attrNameLst>
                                          <p:attrName>ppt_y</p:attrName>
                                        </p:attrNameLst>
                                      </p:cBhvr>
                                      <p:tavLst>
                                        <p:tav tm="0">
                                          <p:val>
                                            <p:strVal val="1+#ppt_h/2"/>
                                          </p:val>
                                        </p:tav>
                                        <p:tav tm="100000">
                                          <p:val>
                                            <p:strVal val="#ppt_y"/>
                                          </p:val>
                                        </p:tav>
                                      </p:tavLst>
                                    </p:anim>
                                  </p:childTnLst>
                                </p:cTn>
                              </p:par>
                              <p:par>
                                <p:cTn id="26" presetID="8" presetClass="emph" presetSubtype="0" fill="hold" nodeType="withEffect">
                                  <p:stCondLst>
                                    <p:cond delay="500"/>
                                  </p:stCondLst>
                                  <p:childTnLst>
                                    <p:animRot by="21600000">
                                      <p:cBhvr>
                                        <p:cTn id="27" dur="2000" fill="hold"/>
                                        <p:tgtEl>
                                          <p:spTgt spid="25"/>
                                        </p:tgtEl>
                                        <p:attrNameLst>
                                          <p:attrName>r</p:attrName>
                                        </p:attrNameLst>
                                      </p:cBhvr>
                                    </p:animRot>
                                  </p:childTnLst>
                                </p:cTn>
                              </p:par>
                              <p:par>
                                <p:cTn id="28" presetID="2" presetClass="entr" presetSubtype="2" fill="hold" nodeType="withEffect">
                                  <p:stCondLst>
                                    <p:cond delay="10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1500" fill="hold"/>
                                        <p:tgtEl>
                                          <p:spTgt spid="28"/>
                                        </p:tgtEl>
                                        <p:attrNameLst>
                                          <p:attrName>ppt_x</p:attrName>
                                        </p:attrNameLst>
                                      </p:cBhvr>
                                      <p:tavLst>
                                        <p:tav tm="0">
                                          <p:val>
                                            <p:strVal val="1+#ppt_w/2"/>
                                          </p:val>
                                        </p:tav>
                                        <p:tav tm="100000">
                                          <p:val>
                                            <p:strVal val="#ppt_x"/>
                                          </p:val>
                                        </p:tav>
                                      </p:tavLst>
                                    </p:anim>
                                    <p:anim calcmode="lin" valueType="num">
                                      <p:cBhvr additive="base">
                                        <p:cTn id="31" dur="1500" fill="hold"/>
                                        <p:tgtEl>
                                          <p:spTgt spid="28"/>
                                        </p:tgtEl>
                                        <p:attrNameLst>
                                          <p:attrName>ppt_y</p:attrName>
                                        </p:attrNameLst>
                                      </p:cBhvr>
                                      <p:tavLst>
                                        <p:tav tm="0">
                                          <p:val>
                                            <p:strVal val="#ppt_y"/>
                                          </p:val>
                                        </p:tav>
                                        <p:tav tm="100000">
                                          <p:val>
                                            <p:strVal val="#ppt_y"/>
                                          </p:val>
                                        </p:tav>
                                      </p:tavLst>
                                    </p:anim>
                                  </p:childTnLst>
                                </p:cTn>
                              </p:par>
                              <p:par>
                                <p:cTn id="32" presetID="8" presetClass="emph" presetSubtype="0" fill="hold" nodeType="withEffect">
                                  <p:stCondLst>
                                    <p:cond delay="1000"/>
                                  </p:stCondLst>
                                  <p:childTnLst>
                                    <p:animRot by="21600000">
                                      <p:cBhvr>
                                        <p:cTn id="33" dur="2000" fill="hold"/>
                                        <p:tgtEl>
                                          <p:spTgt spid="28"/>
                                        </p:tgtEl>
                                        <p:attrNameLst>
                                          <p:attrName>r</p:attrName>
                                        </p:attrNameLst>
                                      </p:cBhvr>
                                    </p:animRot>
                                  </p:childTnLst>
                                </p:cTn>
                              </p:par>
                              <p:par>
                                <p:cTn id="34" presetID="2" presetClass="entr" presetSubtype="4" fill="hold" nodeType="withEffect">
                                  <p:stCondLst>
                                    <p:cond delay="1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1500" fill="hold"/>
                                        <p:tgtEl>
                                          <p:spTgt spid="31"/>
                                        </p:tgtEl>
                                        <p:attrNameLst>
                                          <p:attrName>ppt_x</p:attrName>
                                        </p:attrNameLst>
                                      </p:cBhvr>
                                      <p:tavLst>
                                        <p:tav tm="0">
                                          <p:val>
                                            <p:strVal val="#ppt_x"/>
                                          </p:val>
                                        </p:tav>
                                        <p:tav tm="100000">
                                          <p:val>
                                            <p:strVal val="#ppt_x"/>
                                          </p:val>
                                        </p:tav>
                                      </p:tavLst>
                                    </p:anim>
                                    <p:anim calcmode="lin" valueType="num">
                                      <p:cBhvr additive="base">
                                        <p:cTn id="37" dur="1500" fill="hold"/>
                                        <p:tgtEl>
                                          <p:spTgt spid="31"/>
                                        </p:tgtEl>
                                        <p:attrNameLst>
                                          <p:attrName>ppt_y</p:attrName>
                                        </p:attrNameLst>
                                      </p:cBhvr>
                                      <p:tavLst>
                                        <p:tav tm="0">
                                          <p:val>
                                            <p:strVal val="1+#ppt_h/2"/>
                                          </p:val>
                                        </p:tav>
                                        <p:tav tm="100000">
                                          <p:val>
                                            <p:strVal val="#ppt_y"/>
                                          </p:val>
                                        </p:tav>
                                      </p:tavLst>
                                    </p:anim>
                                  </p:childTnLst>
                                </p:cTn>
                              </p:par>
                              <p:par>
                                <p:cTn id="38" presetID="8" presetClass="emph" presetSubtype="0" fill="hold" nodeType="withEffect">
                                  <p:stCondLst>
                                    <p:cond delay="1500"/>
                                  </p:stCondLst>
                                  <p:childTnLst>
                                    <p:animRot by="21600000">
                                      <p:cBhvr>
                                        <p:cTn id="39" dur="2000" fill="hold"/>
                                        <p:tgtEl>
                                          <p:spTgt spid="31"/>
                                        </p:tgtEl>
                                        <p:attrNameLst>
                                          <p:attrName>r</p:attrName>
                                        </p:attrNameLst>
                                      </p:cBhvr>
                                    </p:animRo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500"/>
                                        <p:tgtEl>
                                          <p:spTgt spid="38"/>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left)">
                                      <p:cBhvr>
                                        <p:cTn id="7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34" grpId="0"/>
      <p:bldP spid="35" grpId="0"/>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4" cstate="screen"/>
          <a:stretch>
            <a:fillRect/>
          </a:stretch>
        </p:blipFill>
        <p:spPr>
          <a:xfrm>
            <a:off x="697285" y="1523879"/>
            <a:ext cx="2173500" cy="1280192"/>
          </a:xfrm>
          <a:prstGeom prst="round2DiagRect">
            <a:avLst/>
          </a:prstGeom>
        </p:spPr>
      </p:pic>
      <p:pic>
        <p:nvPicPr>
          <p:cNvPr id="5" name="图片 4"/>
          <p:cNvPicPr>
            <a:picLocks noChangeAspect="1"/>
          </p:cNvPicPr>
          <p:nvPr/>
        </p:nvPicPr>
        <p:blipFill>
          <a:blip r:embed="rId5" cstate="screen"/>
          <a:stretch>
            <a:fillRect/>
          </a:stretch>
        </p:blipFill>
        <p:spPr>
          <a:xfrm>
            <a:off x="3569497" y="1523068"/>
            <a:ext cx="2173500" cy="1281812"/>
          </a:xfrm>
          <a:prstGeom prst="round2DiagRect">
            <a:avLst/>
          </a:prstGeom>
        </p:spPr>
      </p:pic>
      <p:pic>
        <p:nvPicPr>
          <p:cNvPr id="6" name="图片 5"/>
          <p:cNvPicPr/>
          <p:nvPr/>
        </p:nvPicPr>
        <p:blipFill>
          <a:blip r:embed="rId6" cstate="screen"/>
          <a:stretch>
            <a:fillRect/>
          </a:stretch>
        </p:blipFill>
        <p:spPr>
          <a:xfrm>
            <a:off x="6438322" y="1523067"/>
            <a:ext cx="2156457" cy="1281003"/>
          </a:xfrm>
          <a:prstGeom prst="round2DiagRect">
            <a:avLst/>
          </a:prstGeom>
        </p:spPr>
      </p:pic>
      <p:sp>
        <p:nvSpPr>
          <p:cNvPr id="7" name="右箭头 6"/>
          <p:cNvSpPr/>
          <p:nvPr/>
        </p:nvSpPr>
        <p:spPr>
          <a:xfrm>
            <a:off x="3121497" y="3301538"/>
            <a:ext cx="310535" cy="279471"/>
          </a:xfrm>
          <a:prstGeom prst="rightArrow">
            <a:avLst/>
          </a:prstGeom>
          <a:solidFill>
            <a:srgbClr val="117D5C"/>
          </a:solidFill>
          <a:ln w="25400" cap="flat" cmpd="sng" algn="ctr">
            <a:noFill/>
            <a:prstDash val="solid"/>
          </a:ln>
          <a:effectLst/>
        </p:spPr>
        <p:txBody>
          <a:bodyPr lIns="95545" tIns="47773" rIns="95545" bIns="477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8" name="右箭头 7"/>
          <p:cNvSpPr/>
          <p:nvPr/>
        </p:nvSpPr>
        <p:spPr>
          <a:xfrm>
            <a:off x="5993943" y="3301538"/>
            <a:ext cx="310535" cy="279471"/>
          </a:xfrm>
          <a:prstGeom prst="rightArrow">
            <a:avLst/>
          </a:prstGeom>
          <a:solidFill>
            <a:srgbClr val="117D5C"/>
          </a:solidFill>
          <a:ln w="25400" cap="flat" cmpd="sng" algn="ctr">
            <a:noFill/>
            <a:prstDash val="solid"/>
          </a:ln>
          <a:effectLst/>
        </p:spPr>
        <p:txBody>
          <a:bodyPr lIns="95545" tIns="47773" rIns="95545" bIns="477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矩形 10"/>
          <p:cNvSpPr/>
          <p:nvPr/>
        </p:nvSpPr>
        <p:spPr>
          <a:xfrm rot="10800000" flipV="1">
            <a:off x="697285" y="2947497"/>
            <a:ext cx="2173500" cy="987552"/>
          </a:xfrm>
          <a:prstGeom prst="rect">
            <a:avLst/>
          </a:prstGeom>
          <a:solidFill>
            <a:srgbClr val="62AB71"/>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5"/>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a:xfrm rot="10800000" flipV="1">
            <a:off x="3569497" y="2947497"/>
            <a:ext cx="2173500" cy="987552"/>
          </a:xfrm>
          <a:prstGeom prst="rect">
            <a:avLst/>
          </a:prstGeom>
          <a:solidFill>
            <a:srgbClr val="117D5C"/>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5"/>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rot="10800000" flipV="1">
            <a:off x="6421280" y="2947497"/>
            <a:ext cx="2173500" cy="987552"/>
          </a:xfrm>
          <a:prstGeom prst="rect">
            <a:avLst/>
          </a:prstGeom>
          <a:solidFill>
            <a:srgbClr val="62AB71"/>
          </a:solidFill>
          <a:ln w="25400" cap="flat" cmpd="sng" algn="ctr">
            <a:noFill/>
            <a:prstDash val="solid"/>
          </a:ln>
          <a:effectLst/>
        </p:spPr>
        <p:txBody>
          <a:bodyPr lIns="95545" tIns="47773" rIns="95545" bIns="47773" rtlCol="0" anchor="ctr"/>
          <a:lstStyle/>
          <a:p>
            <a:pPr marL="0" marR="0" lvl="0" indent="0" algn="just" defTabSz="914400" eaLnBrk="1" fontAlgn="auto" latinLnBrk="0" hangingPunct="1">
              <a:lnSpc>
                <a:spcPct val="130000"/>
              </a:lnSpc>
              <a:spcBef>
                <a:spcPts val="0"/>
              </a:spcBef>
              <a:spcAft>
                <a:spcPts val="625"/>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单击此处添加对图片的说明文字单击此处添加对图片的说明文字</a:t>
            </a:r>
            <a:r>
              <a:rPr kumimoji="0" lang="en-US" altLang="zh-CN"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3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900" decel="100000" fill="hold"/>
                                        <p:tgtEl>
                                          <p:spTgt spid="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8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900" decel="100000" fill="hold"/>
                                        <p:tgtEl>
                                          <p:spTgt spid="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3500"/>
                            </p:stCondLst>
                            <p:childTnLst>
                              <p:par>
                                <p:cTn id="49" presetID="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animBg="1"/>
      <p:bldP spid="8" grpId="0" animBg="1"/>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58520" y="1045109"/>
            <a:ext cx="4519416" cy="3367579"/>
            <a:chOff x="1278026" y="1392420"/>
            <a:chExt cx="6025888" cy="4490105"/>
          </a:xfrm>
        </p:grpSpPr>
        <p:sp>
          <p:nvSpPr>
            <p:cNvPr id="5" name="任意多边形 4"/>
            <p:cNvSpPr/>
            <p:nvPr/>
          </p:nvSpPr>
          <p:spPr>
            <a:xfrm>
              <a:off x="1278026" y="1587168"/>
              <a:ext cx="5924629" cy="4295357"/>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1" fmla="*/ 0 w 4644572"/>
                <a:gd name="connsiteY0-2" fmla="*/ 3367315 h 3367315"/>
                <a:gd name="connsiteX1-3" fmla="*/ 0 w 4644572"/>
                <a:gd name="connsiteY1-4" fmla="*/ 2786743 h 3367315"/>
                <a:gd name="connsiteX2-5" fmla="*/ 145143 w 4644572"/>
                <a:gd name="connsiteY2-6" fmla="*/ 2641600 h 3367315"/>
                <a:gd name="connsiteX3-7" fmla="*/ 1161143 w 4644572"/>
                <a:gd name="connsiteY3-8" fmla="*/ 2641600 h 3367315"/>
                <a:gd name="connsiteX4-9" fmla="*/ 1161143 w 4644572"/>
                <a:gd name="connsiteY4-10" fmla="*/ 2133600 h 3367315"/>
                <a:gd name="connsiteX5-11" fmla="*/ 1320800 w 4644572"/>
                <a:gd name="connsiteY5-12" fmla="*/ 1973943 h 3367315"/>
                <a:gd name="connsiteX6-13" fmla="*/ 2307772 w 4644572"/>
                <a:gd name="connsiteY6-14" fmla="*/ 1973943 h 3367315"/>
                <a:gd name="connsiteX7-15" fmla="*/ 2307772 w 4644572"/>
                <a:gd name="connsiteY7-16" fmla="*/ 1509486 h 3367315"/>
                <a:gd name="connsiteX8-17" fmla="*/ 2452915 w 4644572"/>
                <a:gd name="connsiteY8-18" fmla="*/ 1364343 h 3367315"/>
                <a:gd name="connsiteX9-19" fmla="*/ 3468914 w 4644572"/>
                <a:gd name="connsiteY9-20" fmla="*/ 1364343 h 3367315"/>
                <a:gd name="connsiteX10-21" fmla="*/ 3468914 w 4644572"/>
                <a:gd name="connsiteY10-22" fmla="*/ 841829 h 3367315"/>
                <a:gd name="connsiteX11-23" fmla="*/ 3628571 w 4644572"/>
                <a:gd name="connsiteY11-24" fmla="*/ 682172 h 3367315"/>
                <a:gd name="connsiteX12-25" fmla="*/ 4644572 w 4644572"/>
                <a:gd name="connsiteY12-26" fmla="*/ 682172 h 3367315"/>
                <a:gd name="connsiteX13-27" fmla="*/ 4644572 w 4644572"/>
                <a:gd name="connsiteY13-28" fmla="*/ 0 h 3367315"/>
                <a:gd name="connsiteX14-29" fmla="*/ 4630057 w 4644572"/>
                <a:gd name="connsiteY14-30" fmla="*/ 29029 h 3367315"/>
                <a:gd name="connsiteX0-31" fmla="*/ 0 w 4644572"/>
                <a:gd name="connsiteY0-32" fmla="*/ 3367315 h 3367315"/>
                <a:gd name="connsiteX1-33" fmla="*/ 0 w 4644572"/>
                <a:gd name="connsiteY1-34" fmla="*/ 2786743 h 3367315"/>
                <a:gd name="connsiteX2-35" fmla="*/ 145143 w 4644572"/>
                <a:gd name="connsiteY2-36" fmla="*/ 2641600 h 3367315"/>
                <a:gd name="connsiteX3-37" fmla="*/ 1161143 w 4644572"/>
                <a:gd name="connsiteY3-38" fmla="*/ 2641600 h 3367315"/>
                <a:gd name="connsiteX4-39" fmla="*/ 1161143 w 4644572"/>
                <a:gd name="connsiteY4-40" fmla="*/ 2133600 h 3367315"/>
                <a:gd name="connsiteX5-41" fmla="*/ 1320800 w 4644572"/>
                <a:gd name="connsiteY5-42" fmla="*/ 1973943 h 3367315"/>
                <a:gd name="connsiteX6-43" fmla="*/ 2307772 w 4644572"/>
                <a:gd name="connsiteY6-44" fmla="*/ 1973943 h 3367315"/>
                <a:gd name="connsiteX7-45" fmla="*/ 2307772 w 4644572"/>
                <a:gd name="connsiteY7-46" fmla="*/ 1509486 h 3367315"/>
                <a:gd name="connsiteX8-47" fmla="*/ 2452915 w 4644572"/>
                <a:gd name="connsiteY8-48" fmla="*/ 1364343 h 3367315"/>
                <a:gd name="connsiteX9-49" fmla="*/ 3468914 w 4644572"/>
                <a:gd name="connsiteY9-50" fmla="*/ 1364343 h 3367315"/>
                <a:gd name="connsiteX10-51" fmla="*/ 3468914 w 4644572"/>
                <a:gd name="connsiteY10-52" fmla="*/ 841829 h 3367315"/>
                <a:gd name="connsiteX11-53" fmla="*/ 3628571 w 4644572"/>
                <a:gd name="connsiteY11-54" fmla="*/ 682172 h 3367315"/>
                <a:gd name="connsiteX12-55" fmla="*/ 4644572 w 4644572"/>
                <a:gd name="connsiteY12-56" fmla="*/ 682172 h 3367315"/>
                <a:gd name="connsiteX13-57" fmla="*/ 4644572 w 4644572"/>
                <a:gd name="connsiteY13-58" fmla="*/ 0 h 3367315"/>
                <a:gd name="connsiteX14-59" fmla="*/ 4630057 w 4644572"/>
                <a:gd name="connsiteY14-60" fmla="*/ 29029 h 3367315"/>
                <a:gd name="connsiteX0-61" fmla="*/ 0 w 4644572"/>
                <a:gd name="connsiteY0-62" fmla="*/ 3367315 h 3367315"/>
                <a:gd name="connsiteX1-63" fmla="*/ 0 w 4644572"/>
                <a:gd name="connsiteY1-64" fmla="*/ 2786743 h 3367315"/>
                <a:gd name="connsiteX2-65" fmla="*/ 145143 w 4644572"/>
                <a:gd name="connsiteY2-66" fmla="*/ 2641600 h 3367315"/>
                <a:gd name="connsiteX3-67" fmla="*/ 1161143 w 4644572"/>
                <a:gd name="connsiteY3-68" fmla="*/ 2641600 h 3367315"/>
                <a:gd name="connsiteX4-69" fmla="*/ 1161143 w 4644572"/>
                <a:gd name="connsiteY4-70" fmla="*/ 2133600 h 3367315"/>
                <a:gd name="connsiteX5-71" fmla="*/ 1320800 w 4644572"/>
                <a:gd name="connsiteY5-72" fmla="*/ 1973943 h 3367315"/>
                <a:gd name="connsiteX6-73" fmla="*/ 2307772 w 4644572"/>
                <a:gd name="connsiteY6-74" fmla="*/ 1973943 h 3367315"/>
                <a:gd name="connsiteX7-75" fmla="*/ 2307772 w 4644572"/>
                <a:gd name="connsiteY7-76" fmla="*/ 1509486 h 3367315"/>
                <a:gd name="connsiteX8-77" fmla="*/ 2452915 w 4644572"/>
                <a:gd name="connsiteY8-78" fmla="*/ 1364343 h 3367315"/>
                <a:gd name="connsiteX9-79" fmla="*/ 3468914 w 4644572"/>
                <a:gd name="connsiteY9-80" fmla="*/ 1364343 h 3367315"/>
                <a:gd name="connsiteX10-81" fmla="*/ 3468914 w 4644572"/>
                <a:gd name="connsiteY10-82" fmla="*/ 841829 h 3367315"/>
                <a:gd name="connsiteX11-83" fmla="*/ 3628571 w 4644572"/>
                <a:gd name="connsiteY11-84" fmla="*/ 682172 h 3367315"/>
                <a:gd name="connsiteX12-85" fmla="*/ 4644572 w 4644572"/>
                <a:gd name="connsiteY12-86" fmla="*/ 682172 h 3367315"/>
                <a:gd name="connsiteX13-87" fmla="*/ 4644572 w 4644572"/>
                <a:gd name="connsiteY13-88" fmla="*/ 0 h 3367315"/>
                <a:gd name="connsiteX14-89" fmla="*/ 4630057 w 4644572"/>
                <a:gd name="connsiteY14-90" fmla="*/ 29029 h 3367315"/>
                <a:gd name="connsiteX0-91" fmla="*/ 0 w 4644572"/>
                <a:gd name="connsiteY0-92" fmla="*/ 3367315 h 3367315"/>
                <a:gd name="connsiteX1-93" fmla="*/ 0 w 4644572"/>
                <a:gd name="connsiteY1-94" fmla="*/ 2786743 h 3367315"/>
                <a:gd name="connsiteX2-95" fmla="*/ 145143 w 4644572"/>
                <a:gd name="connsiteY2-96" fmla="*/ 2641600 h 3367315"/>
                <a:gd name="connsiteX3-97" fmla="*/ 1161143 w 4644572"/>
                <a:gd name="connsiteY3-98" fmla="*/ 2641600 h 3367315"/>
                <a:gd name="connsiteX4-99" fmla="*/ 1161143 w 4644572"/>
                <a:gd name="connsiteY4-100" fmla="*/ 2133600 h 3367315"/>
                <a:gd name="connsiteX5-101" fmla="*/ 1320800 w 4644572"/>
                <a:gd name="connsiteY5-102" fmla="*/ 1973943 h 3367315"/>
                <a:gd name="connsiteX6-103" fmla="*/ 2307772 w 4644572"/>
                <a:gd name="connsiteY6-104" fmla="*/ 1973943 h 3367315"/>
                <a:gd name="connsiteX7-105" fmla="*/ 2307772 w 4644572"/>
                <a:gd name="connsiteY7-106" fmla="*/ 1509486 h 3367315"/>
                <a:gd name="connsiteX8-107" fmla="*/ 2452915 w 4644572"/>
                <a:gd name="connsiteY8-108" fmla="*/ 1364343 h 3367315"/>
                <a:gd name="connsiteX9-109" fmla="*/ 3468914 w 4644572"/>
                <a:gd name="connsiteY9-110" fmla="*/ 1364343 h 3367315"/>
                <a:gd name="connsiteX10-111" fmla="*/ 3468914 w 4644572"/>
                <a:gd name="connsiteY10-112" fmla="*/ 841829 h 3367315"/>
                <a:gd name="connsiteX11-113" fmla="*/ 3628571 w 4644572"/>
                <a:gd name="connsiteY11-114" fmla="*/ 682172 h 3367315"/>
                <a:gd name="connsiteX12-115" fmla="*/ 4644572 w 4644572"/>
                <a:gd name="connsiteY12-116" fmla="*/ 682172 h 3367315"/>
                <a:gd name="connsiteX13-117" fmla="*/ 4644572 w 4644572"/>
                <a:gd name="connsiteY13-118" fmla="*/ 0 h 3367315"/>
                <a:gd name="connsiteX14-119" fmla="*/ 4630057 w 4644572"/>
                <a:gd name="connsiteY14-120" fmla="*/ 29029 h 3367315"/>
                <a:gd name="connsiteX0-121" fmla="*/ 0 w 4644572"/>
                <a:gd name="connsiteY0-122" fmla="*/ 3367315 h 3367315"/>
                <a:gd name="connsiteX1-123" fmla="*/ 0 w 4644572"/>
                <a:gd name="connsiteY1-124" fmla="*/ 2786743 h 3367315"/>
                <a:gd name="connsiteX2-125" fmla="*/ 145143 w 4644572"/>
                <a:gd name="connsiteY2-126" fmla="*/ 2641600 h 3367315"/>
                <a:gd name="connsiteX3-127" fmla="*/ 1161143 w 4644572"/>
                <a:gd name="connsiteY3-128" fmla="*/ 2641600 h 3367315"/>
                <a:gd name="connsiteX4-129" fmla="*/ 1161143 w 4644572"/>
                <a:gd name="connsiteY4-130" fmla="*/ 2133600 h 3367315"/>
                <a:gd name="connsiteX5-131" fmla="*/ 1320800 w 4644572"/>
                <a:gd name="connsiteY5-132" fmla="*/ 1973943 h 3367315"/>
                <a:gd name="connsiteX6-133" fmla="*/ 2307772 w 4644572"/>
                <a:gd name="connsiteY6-134" fmla="*/ 1973943 h 3367315"/>
                <a:gd name="connsiteX7-135" fmla="*/ 2307772 w 4644572"/>
                <a:gd name="connsiteY7-136" fmla="*/ 1509486 h 3367315"/>
                <a:gd name="connsiteX8-137" fmla="*/ 2452915 w 4644572"/>
                <a:gd name="connsiteY8-138" fmla="*/ 1364343 h 3367315"/>
                <a:gd name="connsiteX9-139" fmla="*/ 3468914 w 4644572"/>
                <a:gd name="connsiteY9-140" fmla="*/ 1364343 h 3367315"/>
                <a:gd name="connsiteX10-141" fmla="*/ 3468914 w 4644572"/>
                <a:gd name="connsiteY10-142" fmla="*/ 841829 h 3367315"/>
                <a:gd name="connsiteX11-143" fmla="*/ 3628571 w 4644572"/>
                <a:gd name="connsiteY11-144" fmla="*/ 682172 h 3367315"/>
                <a:gd name="connsiteX12-145" fmla="*/ 4644572 w 4644572"/>
                <a:gd name="connsiteY12-146" fmla="*/ 682172 h 3367315"/>
                <a:gd name="connsiteX13-147" fmla="*/ 4644572 w 4644572"/>
                <a:gd name="connsiteY13-148" fmla="*/ 0 h 3367315"/>
                <a:gd name="connsiteX14-149" fmla="*/ 4630057 w 4644572"/>
                <a:gd name="connsiteY14-150" fmla="*/ 29029 h 3367315"/>
                <a:gd name="connsiteX0-151" fmla="*/ 0 w 4644572"/>
                <a:gd name="connsiteY0-152" fmla="*/ 3367315 h 3367315"/>
                <a:gd name="connsiteX1-153" fmla="*/ 0 w 4644572"/>
                <a:gd name="connsiteY1-154" fmla="*/ 2786743 h 3367315"/>
                <a:gd name="connsiteX2-155" fmla="*/ 145143 w 4644572"/>
                <a:gd name="connsiteY2-156" fmla="*/ 2641600 h 3367315"/>
                <a:gd name="connsiteX3-157" fmla="*/ 1161143 w 4644572"/>
                <a:gd name="connsiteY3-158" fmla="*/ 2641600 h 3367315"/>
                <a:gd name="connsiteX4-159" fmla="*/ 1161143 w 4644572"/>
                <a:gd name="connsiteY4-160" fmla="*/ 2133600 h 3367315"/>
                <a:gd name="connsiteX5-161" fmla="*/ 1320800 w 4644572"/>
                <a:gd name="connsiteY5-162" fmla="*/ 1973943 h 3367315"/>
                <a:gd name="connsiteX6-163" fmla="*/ 2307772 w 4644572"/>
                <a:gd name="connsiteY6-164" fmla="*/ 1973943 h 3367315"/>
                <a:gd name="connsiteX7-165" fmla="*/ 2307772 w 4644572"/>
                <a:gd name="connsiteY7-166" fmla="*/ 1509486 h 3367315"/>
                <a:gd name="connsiteX8-167" fmla="*/ 2452915 w 4644572"/>
                <a:gd name="connsiteY8-168" fmla="*/ 1364343 h 3367315"/>
                <a:gd name="connsiteX9-169" fmla="*/ 3468914 w 4644572"/>
                <a:gd name="connsiteY9-170" fmla="*/ 1364343 h 3367315"/>
                <a:gd name="connsiteX10-171" fmla="*/ 3468914 w 4644572"/>
                <a:gd name="connsiteY10-172" fmla="*/ 841829 h 3367315"/>
                <a:gd name="connsiteX11-173" fmla="*/ 3628571 w 4644572"/>
                <a:gd name="connsiteY11-174" fmla="*/ 682172 h 3367315"/>
                <a:gd name="connsiteX12-175" fmla="*/ 4644572 w 4644572"/>
                <a:gd name="connsiteY12-176" fmla="*/ 682172 h 3367315"/>
                <a:gd name="connsiteX13-177" fmla="*/ 4644572 w 4644572"/>
                <a:gd name="connsiteY13-178" fmla="*/ 0 h 3367315"/>
                <a:gd name="connsiteX14-179" fmla="*/ 4630057 w 4644572"/>
                <a:gd name="connsiteY14-180" fmla="*/ 29029 h 3367315"/>
                <a:gd name="connsiteX0-181" fmla="*/ 0 w 4644572"/>
                <a:gd name="connsiteY0-182" fmla="*/ 3367315 h 3367315"/>
                <a:gd name="connsiteX1-183" fmla="*/ 0 w 4644572"/>
                <a:gd name="connsiteY1-184" fmla="*/ 2786743 h 3367315"/>
                <a:gd name="connsiteX2-185" fmla="*/ 145143 w 4644572"/>
                <a:gd name="connsiteY2-186" fmla="*/ 2641600 h 3367315"/>
                <a:gd name="connsiteX3-187" fmla="*/ 1161143 w 4644572"/>
                <a:gd name="connsiteY3-188" fmla="*/ 2641600 h 3367315"/>
                <a:gd name="connsiteX4-189" fmla="*/ 1161143 w 4644572"/>
                <a:gd name="connsiteY4-190" fmla="*/ 2133600 h 3367315"/>
                <a:gd name="connsiteX5-191" fmla="*/ 1320800 w 4644572"/>
                <a:gd name="connsiteY5-192" fmla="*/ 1973943 h 3367315"/>
                <a:gd name="connsiteX6-193" fmla="*/ 2307772 w 4644572"/>
                <a:gd name="connsiteY6-194" fmla="*/ 1973943 h 3367315"/>
                <a:gd name="connsiteX7-195" fmla="*/ 2307772 w 4644572"/>
                <a:gd name="connsiteY7-196" fmla="*/ 1509486 h 3367315"/>
                <a:gd name="connsiteX8-197" fmla="*/ 2452915 w 4644572"/>
                <a:gd name="connsiteY8-198" fmla="*/ 1364343 h 3367315"/>
                <a:gd name="connsiteX9-199" fmla="*/ 3468914 w 4644572"/>
                <a:gd name="connsiteY9-200" fmla="*/ 1364343 h 3367315"/>
                <a:gd name="connsiteX10-201" fmla="*/ 3468914 w 4644572"/>
                <a:gd name="connsiteY10-202" fmla="*/ 841829 h 3367315"/>
                <a:gd name="connsiteX11-203" fmla="*/ 3628571 w 4644572"/>
                <a:gd name="connsiteY11-204" fmla="*/ 682172 h 3367315"/>
                <a:gd name="connsiteX12-205" fmla="*/ 4644572 w 4644572"/>
                <a:gd name="connsiteY12-206" fmla="*/ 682172 h 3367315"/>
                <a:gd name="connsiteX13-207" fmla="*/ 4644572 w 4644572"/>
                <a:gd name="connsiteY13-208" fmla="*/ 0 h 3367315"/>
                <a:gd name="connsiteX14-209" fmla="*/ 4630057 w 4644572"/>
                <a:gd name="connsiteY14-210" fmla="*/ 29029 h 3367315"/>
                <a:gd name="connsiteX0-211" fmla="*/ 0 w 4644572"/>
                <a:gd name="connsiteY0-212" fmla="*/ 3367315 h 3367315"/>
                <a:gd name="connsiteX1-213" fmla="*/ 0 w 4644572"/>
                <a:gd name="connsiteY1-214" fmla="*/ 2786743 h 3367315"/>
                <a:gd name="connsiteX2-215" fmla="*/ 145143 w 4644572"/>
                <a:gd name="connsiteY2-216" fmla="*/ 2641600 h 3367315"/>
                <a:gd name="connsiteX3-217" fmla="*/ 1161143 w 4644572"/>
                <a:gd name="connsiteY3-218" fmla="*/ 2641600 h 3367315"/>
                <a:gd name="connsiteX4-219" fmla="*/ 1161143 w 4644572"/>
                <a:gd name="connsiteY4-220" fmla="*/ 2133600 h 3367315"/>
                <a:gd name="connsiteX5-221" fmla="*/ 1320800 w 4644572"/>
                <a:gd name="connsiteY5-222" fmla="*/ 1973943 h 3367315"/>
                <a:gd name="connsiteX6-223" fmla="*/ 2307772 w 4644572"/>
                <a:gd name="connsiteY6-224" fmla="*/ 1973943 h 3367315"/>
                <a:gd name="connsiteX7-225" fmla="*/ 2307772 w 4644572"/>
                <a:gd name="connsiteY7-226" fmla="*/ 1509486 h 3367315"/>
                <a:gd name="connsiteX8-227" fmla="*/ 2452915 w 4644572"/>
                <a:gd name="connsiteY8-228" fmla="*/ 1364343 h 3367315"/>
                <a:gd name="connsiteX9-229" fmla="*/ 3468914 w 4644572"/>
                <a:gd name="connsiteY9-230" fmla="*/ 1364343 h 3367315"/>
                <a:gd name="connsiteX10-231" fmla="*/ 3468914 w 4644572"/>
                <a:gd name="connsiteY10-232" fmla="*/ 841829 h 3367315"/>
                <a:gd name="connsiteX11-233" fmla="*/ 3628571 w 4644572"/>
                <a:gd name="connsiteY11-234" fmla="*/ 682172 h 3367315"/>
                <a:gd name="connsiteX12-235" fmla="*/ 4644572 w 4644572"/>
                <a:gd name="connsiteY12-236" fmla="*/ 682172 h 3367315"/>
                <a:gd name="connsiteX13-237" fmla="*/ 4644572 w 4644572"/>
                <a:gd name="connsiteY13-238" fmla="*/ 0 h 3367315"/>
                <a:gd name="connsiteX14-239" fmla="*/ 4630057 w 4644572"/>
                <a:gd name="connsiteY14-240" fmla="*/ 29029 h 33673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等腰三角形 5"/>
            <p:cNvSpPr/>
            <p:nvPr/>
          </p:nvSpPr>
          <p:spPr>
            <a:xfrm>
              <a:off x="7126988" y="1392420"/>
              <a:ext cx="176926" cy="367414"/>
            </a:xfrm>
            <a:prstGeom prst="triangle">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7" name="组合 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073664" y="3870837"/>
            <a:ext cx="1525135" cy="964463"/>
            <a:chOff x="1431552" y="5160057"/>
            <a:chExt cx="2033513" cy="1285951"/>
          </a:xfrm>
        </p:grpSpPr>
        <p:sp>
          <p:nvSpPr>
            <p:cNvPr id="8" name="矩形 5"/>
            <p:cNvSpPr/>
            <p:nvPr/>
          </p:nvSpPr>
          <p:spPr>
            <a:xfrm>
              <a:off x="1444286" y="5160057"/>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Rectangle 42"/>
            <p:cNvSpPr/>
            <p:nvPr/>
          </p:nvSpPr>
          <p:spPr>
            <a:xfrm flipH="1">
              <a:off x="1431552" y="5411526"/>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panose="020F0704030504030204"/>
                <a:ea typeface="微软雅黑" panose="020B0503020204020204" pitchFamily="34" charset="-122"/>
                <a:cs typeface="Times New Roman" panose="02020603050405020304" pitchFamily="18" charset="0"/>
              </a:endParaRPr>
            </a:p>
          </p:txBody>
        </p:sp>
      </p:grpSp>
      <p:grpSp>
        <p:nvGrpSpPr>
          <p:cNvPr id="12" name="组合 1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182972" y="3242805"/>
            <a:ext cx="1535291" cy="964463"/>
            <a:chOff x="2910629" y="4322680"/>
            <a:chExt cx="2047055" cy="1285951"/>
          </a:xfrm>
        </p:grpSpPr>
        <p:sp>
          <p:nvSpPr>
            <p:cNvPr id="13" name="矩形 5"/>
            <p:cNvSpPr/>
            <p:nvPr/>
          </p:nvSpPr>
          <p:spPr>
            <a:xfrm>
              <a:off x="2936905" y="4322680"/>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Rectangle 42"/>
            <p:cNvSpPr/>
            <p:nvPr/>
          </p:nvSpPr>
          <p:spPr>
            <a:xfrm flipH="1">
              <a:off x="2910629" y="4605042"/>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panose="020F0704030504030204"/>
                <a:ea typeface="微软雅黑" panose="020B0503020204020204" pitchFamily="34" charset="-122"/>
                <a:cs typeface="Times New Roman" panose="02020603050405020304" pitchFamily="18" charset="0"/>
              </a:endParaRPr>
            </a:p>
          </p:txBody>
        </p:sp>
      </p:grpSp>
      <p:sp>
        <p:nvSpPr>
          <p:cNvPr id="15"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2956127" y="4098919"/>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310392" y="2614772"/>
            <a:ext cx="1527337" cy="964463"/>
            <a:chOff x="4413855" y="3485303"/>
            <a:chExt cx="2036449" cy="1285951"/>
          </a:xfrm>
        </p:grpSpPr>
        <p:sp>
          <p:nvSpPr>
            <p:cNvPr id="17" name="矩形 5"/>
            <p:cNvSpPr/>
            <p:nvPr/>
          </p:nvSpPr>
          <p:spPr>
            <a:xfrm>
              <a:off x="4429525" y="3485303"/>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Rectangle 42"/>
            <p:cNvSpPr/>
            <p:nvPr/>
          </p:nvSpPr>
          <p:spPr>
            <a:xfrm flipH="1">
              <a:off x="4413855" y="3759404"/>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panose="020F0704030504030204"/>
                <a:ea typeface="微软雅黑" panose="020B0503020204020204" pitchFamily="34" charset="-122"/>
                <a:cs typeface="Times New Roman" panose="02020603050405020304" pitchFamily="18" charset="0"/>
              </a:endParaRPr>
            </a:p>
          </p:txBody>
        </p:sp>
      </p:grpSp>
      <p:sp>
        <p:nvSpPr>
          <p:cNvPr id="19"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4083547" y="3464690"/>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425513" y="1986739"/>
            <a:ext cx="1531681" cy="964463"/>
            <a:chOff x="5900683" y="2647926"/>
            <a:chExt cx="2042241" cy="1285951"/>
          </a:xfrm>
        </p:grpSpPr>
        <p:sp>
          <p:nvSpPr>
            <p:cNvPr id="21" name="矩形 5"/>
            <p:cNvSpPr/>
            <p:nvPr/>
          </p:nvSpPr>
          <p:spPr>
            <a:xfrm>
              <a:off x="5922145" y="2647926"/>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2" name="Rectangle 42"/>
            <p:cNvSpPr/>
            <p:nvPr/>
          </p:nvSpPr>
          <p:spPr>
            <a:xfrm flipH="1">
              <a:off x="5900683" y="2927018"/>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panose="020F0704030504030204"/>
                <a:ea typeface="微软雅黑" panose="020B0503020204020204" pitchFamily="34" charset="-122"/>
                <a:cs typeface="Times New Roman" panose="02020603050405020304" pitchFamily="18" charset="0"/>
              </a:endParaRPr>
            </a:p>
          </p:txBody>
        </p:sp>
      </p:grpSp>
      <p:sp>
        <p:nvSpPr>
          <p:cNvPr id="23"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5198668" y="2840401"/>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4" name="组合 2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558184" y="1358706"/>
            <a:ext cx="1525135" cy="964463"/>
            <a:chOff x="7410912" y="1810549"/>
            <a:chExt cx="2033513" cy="1285951"/>
          </a:xfrm>
        </p:grpSpPr>
        <p:sp>
          <p:nvSpPr>
            <p:cNvPr id="25" name="矩形 5"/>
            <p:cNvSpPr/>
            <p:nvPr/>
          </p:nvSpPr>
          <p:spPr>
            <a:xfrm>
              <a:off x="7414768" y="1810549"/>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6" name="Rectangle 42"/>
            <p:cNvSpPr/>
            <p:nvPr/>
          </p:nvSpPr>
          <p:spPr>
            <a:xfrm flipH="1">
              <a:off x="7410912" y="2055820"/>
              <a:ext cx="2033513" cy="239954"/>
            </a:xfrm>
            <a:prstGeom prst="rect">
              <a:avLst/>
            </a:prstGeom>
            <a:noFill/>
            <a:ln w="12700" cap="flat" cmpd="sng" algn="ctr">
              <a:noFill/>
              <a:prstDash val="solid"/>
            </a:ln>
            <a:effectLst/>
          </p:spPr>
          <p:txBody>
            <a:bodyPr lIns="68580" tIns="0" rIns="68580" bIns="0" rtlCol="0" anchor="t"/>
            <a:lstStyle/>
            <a:p>
              <a:pPr algn="ctr">
                <a:lnSpc>
                  <a:spcPct val="80000"/>
                </a:lnSpc>
              </a:pPr>
              <a:r>
                <a:rPr lang="zh-CN" altLang="en-US" sz="1800" dirty="0">
                  <a:solidFill>
                    <a:srgbClr val="FFFFFF"/>
                  </a:solidFill>
                  <a:latin typeface="微软雅黑" panose="020B0503020204020204" pitchFamily="34" charset="-122"/>
                  <a:ea typeface="微软雅黑" panose="020B0503020204020204" pitchFamily="34" charset="-122"/>
                </a:rPr>
                <a:t>输入标题</a:t>
              </a:r>
              <a:endParaRPr lang="zh-CN" altLang="en-US" sz="1800" b="1" dirty="0">
                <a:solidFill>
                  <a:srgbClr val="FFFFFF"/>
                </a:solidFill>
                <a:latin typeface="Arial Rounded MT Bold" panose="020F0704030504030204"/>
                <a:ea typeface="微软雅黑" panose="020B0503020204020204" pitchFamily="34" charset="-122"/>
                <a:cs typeface="Times New Roman" panose="02020603050405020304" pitchFamily="18" charset="0"/>
              </a:endParaRPr>
            </a:p>
          </p:txBody>
        </p:sp>
      </p:grpSp>
      <p:sp>
        <p:nvSpPr>
          <p:cNvPr id="27"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6331340" y="2187002"/>
            <a:ext cx="1786776" cy="378042"/>
          </a:xfrm>
          <a:prstGeom prst="rect">
            <a:avLst/>
          </a:prstGeom>
          <a:noFill/>
          <a:ln w="12700" cap="flat" cmpd="sng" algn="ctr">
            <a:noFill/>
            <a:prstDash val="solid"/>
          </a:ln>
          <a:effectLst/>
        </p:spPr>
        <p:txBody>
          <a:bodyPr lIns="68580" tIns="0" rIns="68580" bIns="0" rtlCol="0" anchor="t"/>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1000"/>
                                        <p:tgtEl>
                                          <p:spTgt spid="4"/>
                                        </p:tgtEl>
                                      </p:cBhvr>
                                    </p:animEffect>
                                  </p:childTnLst>
                                </p:cTn>
                              </p:par>
                            </p:childTnLst>
                          </p:cTn>
                        </p:par>
                        <p:par>
                          <p:cTn id="19" fill="hold">
                            <p:stCondLst>
                              <p:cond delay="1000"/>
                            </p:stCondLst>
                            <p:childTnLst>
                              <p:par>
                                <p:cTn id="20" presetID="37"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900" decel="100000" fill="hold"/>
                                        <p:tgtEl>
                                          <p:spTgt spid="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900" decel="100000" fill="hold"/>
                                        <p:tgtEl>
                                          <p:spTgt spid="1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900" decel="100000" fill="hold"/>
                                        <p:tgtEl>
                                          <p:spTgt spid="16"/>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7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10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900" decel="100000" fill="hold"/>
                                        <p:tgtEl>
                                          <p:spTgt spid="2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9" grpId="0"/>
      <p:bldP spid="23"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99698" y="1319363"/>
            <a:ext cx="2680484" cy="1210676"/>
            <a:chOff x="2831230" y="1796191"/>
            <a:chExt cx="3573979" cy="1614234"/>
          </a:xfrm>
        </p:grpSpPr>
        <p:sp>
          <p:nvSpPr>
            <p:cNvPr id="5" name="六边形 4"/>
            <p:cNvSpPr/>
            <p:nvPr/>
          </p:nvSpPr>
          <p:spPr>
            <a:xfrm>
              <a:off x="2831230" y="2004061"/>
              <a:ext cx="3573979"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矩形 5"/>
            <p:cNvSpPr/>
            <p:nvPr/>
          </p:nvSpPr>
          <p:spPr>
            <a:xfrm>
              <a:off x="3537812" y="1796191"/>
              <a:ext cx="216131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文本框 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35461" y="2425540"/>
              <a:ext cx="2400658"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598481" y="1835250"/>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065132" y="1947656"/>
            <a:ext cx="2681100" cy="1184075"/>
            <a:chOff x="5851809" y="2633915"/>
            <a:chExt cx="3574800" cy="1578766"/>
          </a:xfrm>
        </p:grpSpPr>
        <p:sp>
          <p:nvSpPr>
            <p:cNvPr id="12" name="六边形 11"/>
            <p:cNvSpPr/>
            <p:nvPr/>
          </p:nvSpPr>
          <p:spPr>
            <a:xfrm>
              <a:off x="5851809" y="2857639"/>
              <a:ext cx="3574800" cy="1073995"/>
            </a:xfrm>
            <a:prstGeom prst="hexagon">
              <a:avLst>
                <a:gd name="adj" fmla="val 40053"/>
                <a:gd name="vf" fmla="val 115470"/>
              </a:avLst>
            </a:prstGeom>
            <a:noFill/>
            <a:ln>
              <a:solidFill>
                <a:srgbClr val="117D5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矩形 12"/>
            <p:cNvSpPr/>
            <p:nvPr/>
          </p:nvSpPr>
          <p:spPr>
            <a:xfrm>
              <a:off x="6559701" y="2633915"/>
              <a:ext cx="2160000" cy="447448"/>
            </a:xfrm>
            <a:prstGeom prst="rect">
              <a:avLst/>
            </a:pr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5" dirty="0"/>
                <a:t>e</a:t>
              </a:r>
              <a:endParaRPr lang="zh-CN" altLang="en-US" sz="1015" dirty="0"/>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70150" y="3227796"/>
              <a:ext cx="2400657"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617361" y="2684071"/>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065132" y="3221471"/>
            <a:ext cx="2681100" cy="1202199"/>
            <a:chOff x="5851809" y="4332337"/>
            <a:chExt cx="3574800" cy="1602933"/>
          </a:xfrm>
        </p:grpSpPr>
        <p:sp>
          <p:nvSpPr>
            <p:cNvPr id="17" name="六边形 16"/>
            <p:cNvSpPr/>
            <p:nvPr/>
          </p:nvSpPr>
          <p:spPr>
            <a:xfrm>
              <a:off x="5851809" y="4556061"/>
              <a:ext cx="3574800"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8" name="矩形 17"/>
            <p:cNvSpPr/>
            <p:nvPr/>
          </p:nvSpPr>
          <p:spPr>
            <a:xfrm>
              <a:off x="6559701" y="4332337"/>
              <a:ext cx="216000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9" name="文本框 1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86053" y="4950384"/>
              <a:ext cx="2400657"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39942" y="4359362"/>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99698" y="2594954"/>
            <a:ext cx="2680484" cy="1220142"/>
            <a:chOff x="2831230" y="3496980"/>
            <a:chExt cx="3573979" cy="1626857"/>
          </a:xfrm>
        </p:grpSpPr>
        <p:sp>
          <p:nvSpPr>
            <p:cNvPr id="22" name="六边形 21"/>
            <p:cNvSpPr/>
            <p:nvPr/>
          </p:nvSpPr>
          <p:spPr>
            <a:xfrm>
              <a:off x="2831230" y="3704850"/>
              <a:ext cx="3573979" cy="1073995"/>
            </a:xfrm>
            <a:prstGeom prst="hexagon">
              <a:avLst>
                <a:gd name="adj" fmla="val 40053"/>
                <a:gd name="vf" fmla="val 115470"/>
              </a:avLst>
            </a:prstGeom>
            <a:noFill/>
            <a:ln>
              <a:solidFill>
                <a:srgbClr val="117D5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矩形 22"/>
            <p:cNvSpPr/>
            <p:nvPr/>
          </p:nvSpPr>
          <p:spPr>
            <a:xfrm>
              <a:off x="3537812" y="3496980"/>
              <a:ext cx="2161310" cy="447448"/>
            </a:xfrm>
            <a:prstGeom prst="rect">
              <a:avLst/>
            </a:prstGeom>
            <a:solidFill>
              <a:srgbClr val="117D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4" name="文本框 2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21799" y="4138951"/>
              <a:ext cx="2400658"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608834" y="3522949"/>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4" cstate="screen"/>
          <a:stretch>
            <a:fillRect/>
          </a:stretch>
        </p:blipFill>
        <p:spPr>
          <a:xfrm>
            <a:off x="340689" y="1143444"/>
            <a:ext cx="2844002" cy="35550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decel="3060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0-#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decel="30600" fill="hold" nodeType="withEffect">
                                  <p:stCondLst>
                                    <p:cond delay="1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0-#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306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1+#ppt_w/2"/>
                                          </p:val>
                                        </p:tav>
                                        <p:tav tm="100000">
                                          <p:val>
                                            <p:strVal val="#ppt_x"/>
                                          </p:val>
                                        </p:tav>
                                      </p:tavLst>
                                    </p:anim>
                                    <p:anim calcmode="lin" valueType="num">
                                      <p:cBhvr additive="base">
                                        <p:cTn id="29" dur="75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decel="30600" fill="hold" nodeType="withEffect">
                                  <p:stCondLst>
                                    <p:cond delay="1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1+#ppt_w/2"/>
                                          </p:val>
                                        </p:tav>
                                        <p:tav tm="100000">
                                          <p:val>
                                            <p:strVal val="#ppt_x"/>
                                          </p:val>
                                        </p:tav>
                                      </p:tavLst>
                                    </p:anim>
                                    <p:anim calcmode="lin" valueType="num">
                                      <p:cBhvr additive="base">
                                        <p:cTn id="33" dur="75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2991319" y="1397283"/>
            <a:ext cx="2405063"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grpSp>
        <p:nvGrpSpPr>
          <p:cNvPr id="32" name="组合 3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414786" y="1661988"/>
            <a:ext cx="1443038" cy="3022997"/>
            <a:chOff x="1661530" y="2239405"/>
            <a:chExt cx="1924050" cy="4030663"/>
          </a:xfrm>
          <a:solidFill>
            <a:srgbClr val="117D5C"/>
          </a:solidFill>
        </p:grpSpPr>
        <p:sp>
          <p:nvSpPr>
            <p:cNvPr id="33" name="Freeform 47"/>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p:spPr>
          <p:txBody>
            <a:bodyPr vert="horz" wrap="square" lIns="68580" tIns="34290" rIns="68580" bIns="34290" numCol="1" anchor="t" anchorCtr="0" compatLnSpc="1"/>
            <a:lstStyle/>
            <a:p>
              <a:endParaRPr lang="zh-CN" altLang="en-US" sz="1015"/>
            </a:p>
          </p:txBody>
        </p:sp>
        <p:sp>
          <p:nvSpPr>
            <p:cNvPr id="34" name="Oval 48"/>
            <p:cNvSpPr>
              <a:spLocks noChangeArrowheads="1"/>
            </p:cNvSpPr>
            <p:nvPr/>
          </p:nvSpPr>
          <p:spPr bwMode="auto">
            <a:xfrm flipH="1">
              <a:off x="1909178" y="2239405"/>
              <a:ext cx="804863" cy="803275"/>
            </a:xfrm>
            <a:prstGeom prst="ellipse">
              <a:avLst/>
            </a:prstGeom>
            <a:grpFill/>
            <a:ln>
              <a:noFill/>
            </a:ln>
          </p:spPr>
          <p:txBody>
            <a:bodyPr vert="horz" wrap="square" lIns="68580" tIns="34290" rIns="68580" bIns="34290" numCol="1" anchor="t" anchorCtr="0" compatLnSpc="1"/>
            <a:lstStyle/>
            <a:p>
              <a:endParaRPr lang="zh-CN" altLang="en-US" sz="1015"/>
            </a:p>
          </p:txBody>
        </p:sp>
        <p:sp>
          <p:nvSpPr>
            <p:cNvPr id="35" name="Freeform 49"/>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p:spPr>
          <p:txBody>
            <a:bodyPr vert="horz" wrap="square" lIns="68580" tIns="34290" rIns="68580" bIns="34290" numCol="1" anchor="t" anchorCtr="0" compatLnSpc="1"/>
            <a:lstStyle/>
            <a:p>
              <a:endParaRPr lang="zh-CN" altLang="en-US" sz="1015"/>
            </a:p>
          </p:txBody>
        </p:sp>
      </p:grpSp>
      <p:grpSp>
        <p:nvGrpSpPr>
          <p:cNvPr id="36" name="组合 3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3827349"/>
            <a:ext cx="1218010" cy="884635"/>
            <a:chOff x="3768337" y="5126553"/>
            <a:chExt cx="1624013" cy="1179513"/>
          </a:xfrm>
          <a:solidFill>
            <a:srgbClr val="62AB71"/>
          </a:solidFill>
        </p:grpSpPr>
        <p:sp>
          <p:nvSpPr>
            <p:cNvPr id="37" name="Freeform 53"/>
            <p:cNvSpPr/>
            <p:nvPr/>
          </p:nvSpPr>
          <p:spPr bwMode="auto">
            <a:xfrm>
              <a:off x="3768337" y="5186878"/>
              <a:ext cx="1093788" cy="1119188"/>
            </a:xfrm>
            <a:custGeom>
              <a:avLst/>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p:spPr>
          <p:txBody>
            <a:bodyPr vert="horz" wrap="square" lIns="68580" tIns="34290" rIns="68580" bIns="34290" numCol="1" anchor="t" anchorCtr="0" compatLnSpc="1"/>
            <a:lstStyle/>
            <a:p>
              <a:endParaRPr lang="zh-CN" altLang="en-US" sz="1015"/>
            </a:p>
          </p:txBody>
        </p:sp>
        <p:grpSp>
          <p:nvGrpSpPr>
            <p:cNvPr id="38" name="组合 37"/>
            <p:cNvGrpSpPr/>
            <p:nvPr/>
          </p:nvGrpSpPr>
          <p:grpSpPr>
            <a:xfrm>
              <a:off x="4008050" y="5126553"/>
              <a:ext cx="1384300" cy="906464"/>
              <a:chOff x="4008050" y="5126553"/>
              <a:chExt cx="1384300" cy="906464"/>
            </a:xfrm>
            <a:grpFill/>
          </p:grpSpPr>
          <p:sp>
            <p:nvSpPr>
              <p:cNvPr id="39" name="Freeform 52"/>
              <p:cNvSpPr/>
              <p:nvPr/>
            </p:nvSpPr>
            <p:spPr bwMode="auto">
              <a:xfrm>
                <a:off x="4862125" y="5126553"/>
                <a:ext cx="530225" cy="401638"/>
              </a:xfrm>
              <a:custGeom>
                <a:avLst/>
                <a:gdLst>
                  <a:gd name="T0" fmla="*/ 334 w 334"/>
                  <a:gd name="T1" fmla="*/ 0 h 253"/>
                  <a:gd name="T2" fmla="*/ 0 w 334"/>
                  <a:gd name="T3" fmla="*/ 253 h 253"/>
                  <a:gd name="T4" fmla="*/ 0 w 334"/>
                  <a:gd name="T5" fmla="*/ 194 h 253"/>
                  <a:gd name="T6" fmla="*/ 334 w 334"/>
                  <a:gd name="T7" fmla="*/ 0 h 253"/>
                </a:gdLst>
                <a:ah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0" name="Freeform 54"/>
              <p:cNvSpPr/>
              <p:nvPr/>
            </p:nvSpPr>
            <p:spPr bwMode="auto">
              <a:xfrm>
                <a:off x="4717663" y="5434528"/>
                <a:ext cx="144463" cy="204788"/>
              </a:xfrm>
              <a:custGeom>
                <a:avLst/>
                <a:gdLst>
                  <a:gd name="T0" fmla="*/ 91 w 91"/>
                  <a:gd name="T1" fmla="*/ 0 h 129"/>
                  <a:gd name="T2" fmla="*/ 91 w 91"/>
                  <a:gd name="T3" fmla="*/ 59 h 129"/>
                  <a:gd name="T4" fmla="*/ 0 w 91"/>
                  <a:gd name="T5" fmla="*/ 129 h 129"/>
                  <a:gd name="T6" fmla="*/ 0 w 91"/>
                  <a:gd name="T7" fmla="*/ 54 h 129"/>
                  <a:gd name="T8" fmla="*/ 91 w 91"/>
                  <a:gd name="T9" fmla="*/ 0 h 129"/>
                </a:gdLst>
                <a:ah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1" name="Freeform 59"/>
              <p:cNvSpPr/>
              <p:nvPr/>
            </p:nvSpPr>
            <p:spPr bwMode="auto">
              <a:xfrm>
                <a:off x="4008050" y="5520254"/>
                <a:ext cx="709613" cy="512763"/>
              </a:xfrm>
              <a:custGeom>
                <a:avLst/>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42" name="组合 4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2598096"/>
            <a:ext cx="1218010" cy="899450"/>
            <a:chOff x="3768337" y="3487550"/>
            <a:chExt cx="1624013" cy="1199266"/>
          </a:xfrm>
          <a:solidFill>
            <a:srgbClr val="62AB71"/>
          </a:solidFill>
        </p:grpSpPr>
        <p:sp>
          <p:nvSpPr>
            <p:cNvPr id="43" name="Freeform 55"/>
            <p:cNvSpPr/>
            <p:nvPr/>
          </p:nvSpPr>
          <p:spPr bwMode="auto">
            <a:xfrm>
              <a:off x="3768337" y="3566041"/>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p:spPr>
          <p:txBody>
            <a:bodyPr vert="horz" wrap="square" lIns="68580" tIns="34290" rIns="68580" bIns="34290" numCol="1" anchor="t" anchorCtr="0" compatLnSpc="1"/>
            <a:lstStyle/>
            <a:p>
              <a:endParaRPr lang="zh-CN" altLang="en-US" sz="1015"/>
            </a:p>
          </p:txBody>
        </p:sp>
        <p:grpSp>
          <p:nvGrpSpPr>
            <p:cNvPr id="44" name="组合 43"/>
            <p:cNvGrpSpPr/>
            <p:nvPr/>
          </p:nvGrpSpPr>
          <p:grpSpPr>
            <a:xfrm>
              <a:off x="4008050" y="3487550"/>
              <a:ext cx="1384300" cy="921454"/>
              <a:chOff x="4008050" y="3487550"/>
              <a:chExt cx="1384300" cy="921454"/>
            </a:xfrm>
            <a:grpFill/>
          </p:grpSpPr>
          <p:sp>
            <p:nvSpPr>
              <p:cNvPr id="45" name="Freeform 51"/>
              <p:cNvSpPr/>
              <p:nvPr/>
            </p:nvSpPr>
            <p:spPr bwMode="auto">
              <a:xfrm>
                <a:off x="4862125" y="3487550"/>
                <a:ext cx="530225" cy="406400"/>
              </a:xfrm>
              <a:custGeom>
                <a:avLst/>
                <a:gdLst>
                  <a:gd name="T0" fmla="*/ 334 w 334"/>
                  <a:gd name="T1" fmla="*/ 0 h 256"/>
                  <a:gd name="T2" fmla="*/ 0 w 334"/>
                  <a:gd name="T3" fmla="*/ 256 h 256"/>
                  <a:gd name="T4" fmla="*/ 0 w 334"/>
                  <a:gd name="T5" fmla="*/ 194 h 256"/>
                  <a:gd name="T6" fmla="*/ 334 w 334"/>
                  <a:gd name="T7" fmla="*/ 0 h 256"/>
                </a:gdLst>
                <a:ah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6" name="Freeform 56"/>
              <p:cNvSpPr/>
              <p:nvPr/>
            </p:nvSpPr>
            <p:spPr bwMode="auto">
              <a:xfrm>
                <a:off x="4717663" y="3808972"/>
                <a:ext cx="144463" cy="209550"/>
              </a:xfrm>
              <a:custGeom>
                <a:avLst/>
                <a:gdLst>
                  <a:gd name="T0" fmla="*/ 91 w 91"/>
                  <a:gd name="T1" fmla="*/ 0 h 132"/>
                  <a:gd name="T2" fmla="*/ 91 w 91"/>
                  <a:gd name="T3" fmla="*/ 62 h 132"/>
                  <a:gd name="T4" fmla="*/ 0 w 91"/>
                  <a:gd name="T5" fmla="*/ 132 h 132"/>
                  <a:gd name="T6" fmla="*/ 0 w 91"/>
                  <a:gd name="T7" fmla="*/ 54 h 132"/>
                  <a:gd name="T8" fmla="*/ 91 w 91"/>
                  <a:gd name="T9" fmla="*/ 0 h 132"/>
                </a:gdLst>
                <a:ah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7" name="Freeform 60"/>
              <p:cNvSpPr/>
              <p:nvPr/>
            </p:nvSpPr>
            <p:spPr bwMode="auto">
              <a:xfrm>
                <a:off x="4008050" y="3896241"/>
                <a:ext cx="709613" cy="512763"/>
              </a:xfrm>
              <a:custGeom>
                <a:avLst/>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48" name="组合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94892" y="1393712"/>
            <a:ext cx="1218010" cy="885825"/>
            <a:chOff x="3768337" y="1881704"/>
            <a:chExt cx="1624013" cy="1181100"/>
          </a:xfrm>
          <a:solidFill>
            <a:srgbClr val="62AB71"/>
          </a:solidFill>
        </p:grpSpPr>
        <p:sp>
          <p:nvSpPr>
            <p:cNvPr id="49" name="Freeform 57"/>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p:spPr>
          <p:txBody>
            <a:bodyPr vert="horz" wrap="square" lIns="68580" tIns="34290" rIns="68580" bIns="34290" numCol="1" anchor="t" anchorCtr="0" compatLnSpc="1"/>
            <a:lstStyle/>
            <a:p>
              <a:endParaRPr lang="zh-CN" altLang="en-US" sz="1015"/>
            </a:p>
          </p:txBody>
        </p:sp>
        <p:grpSp>
          <p:nvGrpSpPr>
            <p:cNvPr id="50" name="组合 49"/>
            <p:cNvGrpSpPr/>
            <p:nvPr/>
          </p:nvGrpSpPr>
          <p:grpSpPr>
            <a:xfrm>
              <a:off x="4008050" y="1881704"/>
              <a:ext cx="1384300" cy="903287"/>
              <a:chOff x="4008050" y="1881704"/>
              <a:chExt cx="1384300" cy="903287"/>
            </a:xfrm>
            <a:grpFill/>
          </p:grpSpPr>
          <p:sp>
            <p:nvSpPr>
              <p:cNvPr id="51" name="Freeform 50"/>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52" name="Freeform 58"/>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53" name="Freeform 61"/>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sp>
        <p:nvSpPr>
          <p:cNvPr id="54" name="文本框 5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03806" y="1512081"/>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05780" y="2697471"/>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294408" y="3920883"/>
            <a:ext cx="2339102" cy="1246495"/>
          </a:xfrm>
          <a:prstGeom prst="rect">
            <a:avLst/>
          </a:prstGeom>
          <a:noFill/>
          <a:effectLst/>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5"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21" dur="1000" fill="hold"/>
                                        <p:tgtEl>
                                          <p:spTgt spid="3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2"/>
                                        </p:tgtEl>
                                      </p:cBhvr>
                                    </p:animEffect>
                                  </p:childTnLst>
                                </p:cTn>
                              </p:par>
                            </p:childTnLst>
                          </p:cTn>
                        </p:par>
                        <p:par>
                          <p:cTn id="26" fill="hold">
                            <p:stCondLst>
                              <p:cond delay="1000"/>
                            </p:stCondLst>
                            <p:childTnLst>
                              <p:par>
                                <p:cTn id="27" presetID="37"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000"/>
                                        <p:tgtEl>
                                          <p:spTgt spid="48"/>
                                        </p:tgtEl>
                                      </p:cBhvr>
                                    </p:animEffect>
                                    <p:anim calcmode="lin" valueType="num">
                                      <p:cBhvr>
                                        <p:cTn id="30" dur="1000" fill="hold"/>
                                        <p:tgtEl>
                                          <p:spTgt spid="48"/>
                                        </p:tgtEl>
                                        <p:attrNameLst>
                                          <p:attrName>ppt_x</p:attrName>
                                        </p:attrNameLst>
                                      </p:cBhvr>
                                      <p:tavLst>
                                        <p:tav tm="0">
                                          <p:val>
                                            <p:strVal val="#ppt_x"/>
                                          </p:val>
                                        </p:tav>
                                        <p:tav tm="100000">
                                          <p:val>
                                            <p:strVal val="#ppt_x"/>
                                          </p:val>
                                        </p:tav>
                                      </p:tavLst>
                                    </p:anim>
                                    <p:anim calcmode="lin" valueType="num">
                                      <p:cBhvr>
                                        <p:cTn id="31" dur="900" decel="100000" fill="hold"/>
                                        <p:tgtEl>
                                          <p:spTgt spid="4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25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900" decel="100000" fill="hold"/>
                                        <p:tgtEl>
                                          <p:spTgt spid="4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50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900" decel="100000" fill="hold"/>
                                        <p:tgtEl>
                                          <p:spTgt spid="36"/>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教学过程</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p:nvPr/>
        </p:nvSpPr>
        <p:spPr>
          <a:xfrm>
            <a:off x="695325" y="1131591"/>
            <a:ext cx="2463628" cy="1596386"/>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填写文本标题</a:t>
            </a:r>
            <a:endParaRPr lang="en-US" altLang="zh-CN" b="1" dirty="0" smtClean="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latin typeface="微软雅黑" panose="020B0503020204020204" pitchFamily="34" charset="-122"/>
              <a:ea typeface="微软雅黑" panose="020B0503020204020204" pitchFamily="34" charset="-122"/>
            </a:endParaRPr>
          </a:p>
        </p:txBody>
      </p:sp>
      <p:sp>
        <p:nvSpPr>
          <p:cNvPr id="23" name="矩形 22"/>
          <p:cNvSpPr/>
          <p:nvPr/>
        </p:nvSpPr>
        <p:spPr>
          <a:xfrm>
            <a:off x="5999136" y="1137702"/>
            <a:ext cx="2582890" cy="1596386"/>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b="1" dirty="0" smtClean="0">
                <a:latin typeface="微软雅黑" panose="020B0503020204020204" pitchFamily="34" charset="-122"/>
                <a:ea typeface="微软雅黑" panose="020B0503020204020204" pitchFamily="34" charset="-122"/>
              </a:rPr>
              <a:t>      填写</a:t>
            </a:r>
            <a:r>
              <a:rPr lang="zh-CN" altLang="en-US" b="1" dirty="0">
                <a:latin typeface="微软雅黑" panose="020B0503020204020204" pitchFamily="34" charset="-122"/>
                <a:ea typeface="微软雅黑" panose="020B0503020204020204" pitchFamily="34" charset="-122"/>
              </a:rPr>
              <a:t>文本标题</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p>
        </p:txBody>
      </p:sp>
      <p:sp>
        <p:nvSpPr>
          <p:cNvPr id="24" name="矩形 23"/>
          <p:cNvSpPr/>
          <p:nvPr/>
        </p:nvSpPr>
        <p:spPr>
          <a:xfrm>
            <a:off x="3204379" y="2775565"/>
            <a:ext cx="2749331" cy="1596386"/>
          </a:xfrm>
          <a:prstGeom prst="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r>
              <a:rPr lang="zh-CN" altLang="en-US" sz="1600" b="1" dirty="0">
                <a:latin typeface="微软雅黑" panose="020B0503020204020204" pitchFamily="34" charset="-122"/>
                <a:ea typeface="微软雅黑" panose="020B0503020204020204" pitchFamily="34" charset="-122"/>
              </a:rPr>
              <a:t>       填写文本标题</a:t>
            </a:r>
            <a:endParaRPr lang="en-US" altLang="zh-CN" sz="1600"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600" dirty="0"/>
          </a:p>
        </p:txBody>
      </p:sp>
      <p:pic>
        <p:nvPicPr>
          <p:cNvPr id="25" name="图片 24"/>
          <p:cNvPicPr>
            <a:picLocks noChangeAspect="1"/>
          </p:cNvPicPr>
          <p:nvPr/>
        </p:nvPicPr>
        <p:blipFill>
          <a:blip r:embed="rId4" cstate="screen"/>
          <a:stretch>
            <a:fillRect/>
          </a:stretch>
        </p:blipFill>
        <p:spPr>
          <a:xfrm>
            <a:off x="5999136" y="2781674"/>
            <a:ext cx="2582890" cy="1590274"/>
          </a:xfrm>
          <a:prstGeom prst="rect">
            <a:avLst/>
          </a:prstGeom>
        </p:spPr>
      </p:pic>
      <p:pic>
        <p:nvPicPr>
          <p:cNvPr id="26" name="图片 25"/>
          <p:cNvPicPr>
            <a:picLocks noChangeAspect="1"/>
          </p:cNvPicPr>
          <p:nvPr/>
        </p:nvPicPr>
        <p:blipFill>
          <a:blip r:embed="rId5" cstate="screen"/>
          <a:stretch>
            <a:fillRect/>
          </a:stretch>
        </p:blipFill>
        <p:spPr>
          <a:xfrm>
            <a:off x="3204379" y="1131591"/>
            <a:ext cx="2749331" cy="1596386"/>
          </a:xfrm>
          <a:prstGeom prst="rect">
            <a:avLst/>
          </a:prstGeom>
        </p:spPr>
      </p:pic>
      <p:pic>
        <p:nvPicPr>
          <p:cNvPr id="27" name="图片 26"/>
          <p:cNvPicPr>
            <a:picLocks noChangeAspect="1"/>
          </p:cNvPicPr>
          <p:nvPr/>
        </p:nvPicPr>
        <p:blipFill>
          <a:blip r:embed="rId6" cstate="screen"/>
          <a:stretch>
            <a:fillRect/>
          </a:stretch>
        </p:blipFill>
        <p:spPr>
          <a:xfrm>
            <a:off x="688416" y="2781675"/>
            <a:ext cx="2470537" cy="15902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vertical)">
                                      <p:cBhvr>
                                        <p:cTn id="19" dur="500"/>
                                        <p:tgtEl>
                                          <p:spTgt spid="22"/>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教学分析</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79"/>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279"/>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stretch>
            <a:fillRect/>
          </a:stretch>
        </p:blipFill>
        <p:spPr>
          <a:xfrm>
            <a:off x="475032" y="1457184"/>
            <a:ext cx="2400583" cy="2400583"/>
          </a:xfrm>
          <a:prstGeom prst="rect">
            <a:avLst/>
          </a:prstGeom>
        </p:spPr>
      </p:pic>
      <p:sp>
        <p:nvSpPr>
          <p:cNvPr id="11" name="矩形 10"/>
          <p:cNvSpPr/>
          <p:nvPr/>
        </p:nvSpPr>
        <p:spPr>
          <a:xfrm>
            <a:off x="2109622" y="1602099"/>
            <a:ext cx="5259823" cy="615553"/>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4000" b="1" smtClean="0">
                <a:solidFill>
                  <a:srgbClr val="117D5C"/>
                </a:solidFill>
                <a:latin typeface="微软雅黑" panose="020B0503020204020204" pitchFamily="34" charset="-122"/>
                <a:ea typeface="微软雅黑" panose="020B0503020204020204" pitchFamily="34" charset="-122"/>
              </a:rPr>
              <a:t>教学反思</a:t>
            </a:r>
            <a:endParaRPr lang="zh-CN" altLang="en-US" sz="4000" b="1" dirty="0">
              <a:solidFill>
                <a:srgbClr val="117D5C"/>
              </a:solidFill>
              <a:latin typeface="微软雅黑" panose="020B0503020204020204" pitchFamily="34" charset="-122"/>
              <a:ea typeface="微软雅黑" panose="020B0503020204020204" pitchFamily="34" charset="-122"/>
            </a:endParaRPr>
          </a:p>
        </p:txBody>
      </p:sp>
      <p:sp>
        <p:nvSpPr>
          <p:cNvPr id="12" name="TextBox 25"/>
          <p:cNvSpPr txBox="1"/>
          <p:nvPr/>
        </p:nvSpPr>
        <p:spPr>
          <a:xfrm>
            <a:off x="2919393" y="26193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26"/>
          <p:cNvSpPr txBox="1"/>
          <p:nvPr/>
        </p:nvSpPr>
        <p:spPr>
          <a:xfrm>
            <a:off x="4522331" y="2619376"/>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Freeform 21"/>
          <p:cNvSpPr>
            <a:spLocks noEditPoints="1"/>
          </p:cNvSpPr>
          <p:nvPr/>
        </p:nvSpPr>
        <p:spPr>
          <a:xfrm>
            <a:off x="2707573"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5" name="Freeform 22"/>
          <p:cNvSpPr>
            <a:spLocks noEditPoints="1"/>
          </p:cNvSpPr>
          <p:nvPr/>
        </p:nvSpPr>
        <p:spPr>
          <a:xfrm>
            <a:off x="4299799"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6" name="TextBox 13"/>
          <p:cNvSpPr txBox="1"/>
          <p:nvPr/>
        </p:nvSpPr>
        <p:spPr>
          <a:xfrm>
            <a:off x="6180008" y="2619376"/>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a:xfrm>
            <a:off x="5956287" y="26681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18" name="TextBox 13"/>
          <p:cNvSpPr txBox="1"/>
          <p:nvPr/>
        </p:nvSpPr>
        <p:spPr>
          <a:xfrm>
            <a:off x="2917019"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a:xfrm>
            <a:off x="2712348"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0" name="TextBox 13"/>
          <p:cNvSpPr txBox="1"/>
          <p:nvPr/>
        </p:nvSpPr>
        <p:spPr>
          <a:xfrm>
            <a:off x="4522331" y="30083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Freeform 22"/>
          <p:cNvSpPr>
            <a:spLocks noEditPoints="1"/>
          </p:cNvSpPr>
          <p:nvPr/>
        </p:nvSpPr>
        <p:spPr>
          <a:xfrm>
            <a:off x="4308135" y="30571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117D5C"/>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00" autoRev="1" fill="hold">
                                          <p:stCondLst>
                                            <p:cond delay="0"/>
                                          </p:stCondLst>
                                        </p:cTn>
                                        <p:tgtEl>
                                          <p:spTgt spid="11"/>
                                        </p:tgtEl>
                                        <p:attrNameLst>
                                          <p:attrName>ppt_w</p:attrName>
                                        </p:attrNameLst>
                                      </p:cBhvr>
                                    </p:anim>
                                    <p:anim by="(#ppt_w*0.50)" calcmode="lin" valueType="num">
                                      <p:cBhvr>
                                        <p:cTn id="14" dur="300" decel="50000" autoRev="1" fill="hold">
                                          <p:stCondLst>
                                            <p:cond delay="0"/>
                                          </p:stCondLst>
                                        </p:cTn>
                                        <p:tgtEl>
                                          <p:spTgt spid="11"/>
                                        </p:tgtEl>
                                        <p:attrNameLst>
                                          <p:attrName>ppt_x</p:attrName>
                                        </p:attrNameLst>
                                      </p:cBhvr>
                                    </p:anim>
                                    <p:anim from="(-#ppt_h/2)" to="(#ppt_y)" calcmode="lin" valueType="num">
                                      <p:cBhvr>
                                        <p:cTn id="15" dur="600" fill="hold">
                                          <p:stCondLst>
                                            <p:cond delay="0"/>
                                          </p:stCondLst>
                                        </p:cTn>
                                        <p:tgtEl>
                                          <p:spTgt spid="11"/>
                                        </p:tgtEl>
                                        <p:attrNameLst>
                                          <p:attrName>ppt_y</p:attrName>
                                        </p:attrNameLst>
                                      </p:cBhvr>
                                    </p:anim>
                                    <p:animRot by="21600000">
                                      <p:cBhvr>
                                        <p:cTn id="16" dur="600" fill="hold">
                                          <p:stCondLst>
                                            <p:cond delay="0"/>
                                          </p:stCondLst>
                                        </p:cTn>
                                        <p:tgtEl>
                                          <p:spTgt spid="11"/>
                                        </p:tgtEl>
                                        <p:attrNameLst>
                                          <p:attrName>r</p:attrName>
                                        </p:attrNameLst>
                                      </p:cBhvr>
                                    </p:animRot>
                                  </p:childTnLst>
                                </p:cTn>
                              </p:par>
                            </p:childTnLst>
                          </p:cTn>
                        </p:par>
                        <p:par>
                          <p:cTn id="17" fill="hold">
                            <p:stCondLst>
                              <p:cond delay="1779"/>
                            </p:stCondLst>
                            <p:childTnLst>
                              <p:par>
                                <p:cTn id="18" presetID="2" presetClass="entr" presetSubtype="1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2279"/>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8"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007402" y="1903005"/>
            <a:ext cx="2262561" cy="2762125"/>
            <a:chOff x="957524" y="1596571"/>
            <a:chExt cx="2468570" cy="3013620"/>
          </a:xfrm>
        </p:grpSpPr>
        <p:sp>
          <p:nvSpPr>
            <p:cNvPr id="5" name="任意多边形 4"/>
            <p:cNvSpPr/>
            <p:nvPr/>
          </p:nvSpPr>
          <p:spPr>
            <a:xfrm rot="2526481" flipH="1">
              <a:off x="957524" y="1596571"/>
              <a:ext cx="2358286" cy="3013620"/>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6" name="椭圆 5"/>
            <p:cNvSpPr/>
            <p:nvPr/>
          </p:nvSpPr>
          <p:spPr>
            <a:xfrm flipH="1">
              <a:off x="1293945" y="1774825"/>
              <a:ext cx="2132149" cy="21312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grpSp>
      <p:sp>
        <p:nvSpPr>
          <p:cNvPr id="8" name="椭圆 7"/>
          <p:cNvSpPr/>
          <p:nvPr/>
        </p:nvSpPr>
        <p:spPr>
          <a:xfrm>
            <a:off x="3831354" y="1308537"/>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销售岗位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831354" y="2207834"/>
            <a:ext cx="647280" cy="64728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客服岗位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3831354" y="3107131"/>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IT</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3831354" y="4006429"/>
            <a:ext cx="647280" cy="647280"/>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JAVA</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Rectangle 5">
            <a:hlinkClick r:id="rId4"/>
          </p:cNvPr>
          <p:cNvSpPr>
            <a:spLocks noChangeArrowheads="1"/>
          </p:cNvSpPr>
          <p:nvPr/>
        </p:nvSpPr>
        <p:spPr bwMode="gray">
          <a:xfrm>
            <a:off x="4602615" y="1216845"/>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Rectangle 5">
            <a:hlinkClick r:id="rId4"/>
          </p:cNvPr>
          <p:cNvSpPr>
            <a:spLocks noChangeArrowheads="1"/>
          </p:cNvSpPr>
          <p:nvPr/>
        </p:nvSpPr>
        <p:spPr bwMode="gray">
          <a:xfrm>
            <a:off x="4602615" y="2137487"/>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6" name="Rectangle 5">
            <a:hlinkClick r:id="rId4"/>
          </p:cNvPr>
          <p:cNvSpPr>
            <a:spLocks noChangeArrowheads="1"/>
          </p:cNvSpPr>
          <p:nvPr/>
        </p:nvSpPr>
        <p:spPr bwMode="gray">
          <a:xfrm>
            <a:off x="4602615" y="2998811"/>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Rectangle 5">
            <a:hlinkClick r:id="rId4"/>
          </p:cNvPr>
          <p:cNvSpPr>
            <a:spLocks noChangeArrowheads="1"/>
          </p:cNvSpPr>
          <p:nvPr/>
        </p:nvSpPr>
        <p:spPr bwMode="gray">
          <a:xfrm>
            <a:off x="4602615" y="3936082"/>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5" cstate="screen"/>
          <a:stretch>
            <a:fillRect/>
          </a:stretch>
        </p:blipFill>
        <p:spPr>
          <a:xfrm>
            <a:off x="1335924" y="2099710"/>
            <a:ext cx="1504435" cy="19446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1" grpId="0" animBg="1"/>
      <p:bldP spid="12" grpId="0" animBg="1"/>
      <p:bldP spid="13" grpId="0" animBg="1"/>
      <p:bldP spid="14"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Freeform 5"/>
          <p:cNvSpPr>
            <a:spLocks noEditPoints="1"/>
          </p:cNvSpPr>
          <p:nvPr/>
        </p:nvSpPr>
        <p:spPr bwMode="auto">
          <a:xfrm>
            <a:off x="2396672" y="2598027"/>
            <a:ext cx="403684" cy="936919"/>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117D5C"/>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19" name="Freeform 6"/>
          <p:cNvSpPr>
            <a:spLocks noEditPoints="1"/>
          </p:cNvSpPr>
          <p:nvPr/>
        </p:nvSpPr>
        <p:spPr bwMode="auto">
          <a:xfrm>
            <a:off x="2797453" y="2168734"/>
            <a:ext cx="306983" cy="714461"/>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2AB71"/>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0" name="Freeform 7"/>
          <p:cNvSpPr>
            <a:spLocks noEditPoints="1"/>
          </p:cNvSpPr>
          <p:nvPr/>
        </p:nvSpPr>
        <p:spPr bwMode="auto">
          <a:xfrm>
            <a:off x="2069018" y="2168734"/>
            <a:ext cx="306983" cy="714461"/>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2AB71"/>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1" name="Freeform 8"/>
          <p:cNvSpPr>
            <a:spLocks noEditPoints="1"/>
          </p:cNvSpPr>
          <p:nvPr/>
        </p:nvSpPr>
        <p:spPr bwMode="auto">
          <a:xfrm>
            <a:off x="2482454" y="1893875"/>
            <a:ext cx="234843" cy="547321"/>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117D5C"/>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2" name="Freeform 9"/>
          <p:cNvSpPr>
            <a:spLocks noEditPoints="1"/>
          </p:cNvSpPr>
          <p:nvPr/>
        </p:nvSpPr>
        <p:spPr bwMode="auto">
          <a:xfrm>
            <a:off x="3125106" y="1893875"/>
            <a:ext cx="234843" cy="547321"/>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117D5C"/>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3" name="Freeform 10"/>
          <p:cNvSpPr>
            <a:spLocks noEditPoints="1"/>
          </p:cNvSpPr>
          <p:nvPr/>
        </p:nvSpPr>
        <p:spPr bwMode="auto">
          <a:xfrm>
            <a:off x="1849645" y="1893875"/>
            <a:ext cx="234843" cy="547321"/>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117D5C"/>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4" name="Freeform 11"/>
          <p:cNvSpPr>
            <a:spLocks noEditPoints="1"/>
          </p:cNvSpPr>
          <p:nvPr/>
        </p:nvSpPr>
        <p:spPr bwMode="auto">
          <a:xfrm>
            <a:off x="2264485"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5" name="Freeform 12"/>
          <p:cNvSpPr>
            <a:spLocks noEditPoints="1"/>
          </p:cNvSpPr>
          <p:nvPr/>
        </p:nvSpPr>
        <p:spPr bwMode="auto">
          <a:xfrm>
            <a:off x="2808701"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6" name="Freeform 13"/>
          <p:cNvSpPr>
            <a:spLocks noEditPoints="1"/>
          </p:cNvSpPr>
          <p:nvPr/>
        </p:nvSpPr>
        <p:spPr bwMode="auto">
          <a:xfrm>
            <a:off x="1621835" y="1607677"/>
            <a:ext cx="198005" cy="45786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27" name="Freeform 14"/>
          <p:cNvSpPr>
            <a:spLocks noEditPoints="1"/>
          </p:cNvSpPr>
          <p:nvPr/>
        </p:nvSpPr>
        <p:spPr bwMode="auto">
          <a:xfrm>
            <a:off x="3359948" y="1607677"/>
            <a:ext cx="196471" cy="45786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2AB71"/>
          </a:solidFill>
          <a:ln>
            <a:noFill/>
          </a:ln>
        </p:spPr>
        <p:txBody>
          <a:bodyPr vert="horz" wrap="square" lIns="77760" tIns="38880" rIns="77760" bIns="38880" numCol="1" anchor="t" anchorCtr="0" compatLnSpc="1"/>
          <a:lstStyle/>
          <a:p>
            <a:pPr defTabSz="685165" fontAlgn="base">
              <a:spcBef>
                <a:spcPct val="0"/>
              </a:spcBef>
              <a:spcAft>
                <a:spcPct val="0"/>
              </a:spcAft>
            </a:pPr>
            <a:endParaRPr lang="en-US" sz="1010">
              <a:solidFill>
                <a:srgbClr val="000000"/>
              </a:solidFill>
              <a:latin typeface="Arial" panose="020B0604020202020204" pitchFamily="34" charset="0"/>
              <a:ea typeface="宋体" panose="02010600030101010101" pitchFamily="2" charset="-122"/>
            </a:endParaRPr>
          </a:p>
        </p:txBody>
      </p:sp>
      <p:sp>
        <p:nvSpPr>
          <p:cNvPr id="28" name="Freeform 15"/>
          <p:cNvSpPr>
            <a:spLocks noEditPoints="1"/>
          </p:cNvSpPr>
          <p:nvPr/>
        </p:nvSpPr>
        <p:spPr bwMode="auto">
          <a:xfrm>
            <a:off x="2516205" y="1372491"/>
            <a:ext cx="159630"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29" name="Freeform 16"/>
          <p:cNvSpPr>
            <a:spLocks noEditPoints="1"/>
          </p:cNvSpPr>
          <p:nvPr/>
        </p:nvSpPr>
        <p:spPr bwMode="auto">
          <a:xfrm>
            <a:off x="3056202"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0" name="Freeform 17"/>
          <p:cNvSpPr>
            <a:spLocks noEditPoints="1"/>
          </p:cNvSpPr>
          <p:nvPr/>
        </p:nvSpPr>
        <p:spPr bwMode="auto">
          <a:xfrm>
            <a:off x="3589166"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1" name="Freeform 18"/>
          <p:cNvSpPr>
            <a:spLocks noEditPoints="1"/>
          </p:cNvSpPr>
          <p:nvPr/>
        </p:nvSpPr>
        <p:spPr bwMode="auto">
          <a:xfrm>
            <a:off x="1967769" y="1372491"/>
            <a:ext cx="161168" cy="373121"/>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2" name="Freeform 19"/>
          <p:cNvSpPr>
            <a:spLocks noEditPoints="1"/>
          </p:cNvSpPr>
          <p:nvPr/>
        </p:nvSpPr>
        <p:spPr bwMode="auto">
          <a:xfrm>
            <a:off x="1434804" y="1372491"/>
            <a:ext cx="161168" cy="373121"/>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3" name="Freeform 20"/>
          <p:cNvSpPr>
            <a:spLocks noEditPoints="1"/>
          </p:cNvSpPr>
          <p:nvPr/>
        </p:nvSpPr>
        <p:spPr bwMode="auto">
          <a:xfrm>
            <a:off x="1226679" y="1167052"/>
            <a:ext cx="148888" cy="348402"/>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4" name="Freeform 21"/>
          <p:cNvSpPr>
            <a:spLocks noEditPoints="1"/>
          </p:cNvSpPr>
          <p:nvPr/>
        </p:nvSpPr>
        <p:spPr bwMode="auto">
          <a:xfrm>
            <a:off x="1745586" y="1167052"/>
            <a:ext cx="151955" cy="348402"/>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5" name="Freeform 22"/>
          <p:cNvSpPr>
            <a:spLocks noEditPoints="1"/>
          </p:cNvSpPr>
          <p:nvPr/>
        </p:nvSpPr>
        <p:spPr bwMode="auto">
          <a:xfrm>
            <a:off x="2272927" y="1167052"/>
            <a:ext cx="151955" cy="348402"/>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6" name="Freeform 23"/>
          <p:cNvSpPr>
            <a:spLocks noEditPoints="1"/>
          </p:cNvSpPr>
          <p:nvPr/>
        </p:nvSpPr>
        <p:spPr bwMode="auto">
          <a:xfrm>
            <a:off x="2777765" y="1167052"/>
            <a:ext cx="150421" cy="348402"/>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7" name="Freeform 24"/>
          <p:cNvSpPr>
            <a:spLocks noEditPoints="1"/>
          </p:cNvSpPr>
          <p:nvPr/>
        </p:nvSpPr>
        <p:spPr bwMode="auto">
          <a:xfrm>
            <a:off x="3298077" y="1167052"/>
            <a:ext cx="151955" cy="348402"/>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8" name="Freeform 25"/>
          <p:cNvSpPr>
            <a:spLocks noEditPoints="1"/>
          </p:cNvSpPr>
          <p:nvPr/>
        </p:nvSpPr>
        <p:spPr bwMode="auto">
          <a:xfrm>
            <a:off x="3815575" y="1167052"/>
            <a:ext cx="151955" cy="348402"/>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FFFFFF">
              <a:lumMod val="75000"/>
            </a:srgbClr>
          </a:solidFill>
          <a:ln>
            <a:noFill/>
          </a:ln>
        </p:spPr>
        <p:txBody>
          <a:bodyPr vert="horz" wrap="square" lIns="77760" tIns="38880" rIns="77760" bIns="38880" numCol="1" anchor="t" anchorCtr="0" compatLnSpc="1"/>
          <a:lstStyle/>
          <a:p>
            <a:pPr defTabSz="685165" fontAlgn="base">
              <a:spcBef>
                <a:spcPct val="0"/>
              </a:spcBef>
              <a:spcAft>
                <a:spcPct val="0"/>
              </a:spcAft>
              <a:defRPr/>
            </a:pPr>
            <a:endParaRPr lang="en-US" kern="0">
              <a:solidFill>
                <a:srgbClr val="000000"/>
              </a:solidFill>
              <a:latin typeface="Arial" panose="020B0604020202020204" pitchFamily="34" charset="0"/>
              <a:ea typeface="宋体" panose="02010600030101010101" pitchFamily="2" charset="-122"/>
            </a:endParaRPr>
          </a:p>
        </p:txBody>
      </p:sp>
      <p:sp>
        <p:nvSpPr>
          <p:cNvPr id="39" name="Text Box 10"/>
          <p:cNvSpPr txBox="1">
            <a:spLocks noChangeArrowheads="1"/>
          </p:cNvSpPr>
          <p:nvPr/>
        </p:nvSpPr>
        <p:spPr bwMode="auto">
          <a:xfrm>
            <a:off x="1166533" y="3573804"/>
            <a:ext cx="3018604" cy="1279599"/>
          </a:xfrm>
          <a:prstGeom prst="rect">
            <a:avLst/>
          </a:prstGeom>
          <a:noFill/>
          <a:ln w="9525">
            <a:noFill/>
            <a:miter lim="800000"/>
          </a:ln>
        </p:spPr>
        <p:txBody>
          <a:bodyPr wrap="square" lIns="38880" tIns="19440" rIns="38880" bIns="19440">
            <a:spAutoFit/>
          </a:bodyPr>
          <a:lstStyle/>
          <a:p>
            <a:pPr defTabSz="925195" fontAlgn="base">
              <a:lnSpc>
                <a:spcPct val="130000"/>
              </a:lnSpc>
              <a:spcBef>
                <a:spcPct val="0"/>
              </a:spcBef>
              <a:spcAft>
                <a:spcPct val="0"/>
              </a:spcAft>
            </a:pPr>
            <a:r>
              <a:rPr lang="zh-CN" altLang="en-US" sz="1400" b="1" dirty="0">
                <a:solidFill>
                  <a:srgbClr val="000000"/>
                </a:solidFill>
                <a:latin typeface="微软雅黑" panose="020B0503020204020204" pitchFamily="34" charset="-122"/>
                <a:ea typeface="微软雅黑" panose="020B0503020204020204" pitchFamily="34" charset="-122"/>
                <a:cs typeface="Open Sans" pitchFamily="34" charset="0"/>
              </a:rPr>
              <a:t>人才培养计划</a:t>
            </a:r>
            <a:endParaRPr lang="en-US" sz="1200" dirty="0">
              <a:solidFill>
                <a:srgbClr val="000000"/>
              </a:solidFill>
              <a:latin typeface="微软雅黑" panose="020B0503020204020204" pitchFamily="34" charset="-122"/>
              <a:ea typeface="微软雅黑" panose="020B0503020204020204" pitchFamily="34" charset="-122"/>
              <a:cs typeface="Open Sans" pitchFamily="34" charset="0"/>
            </a:endParaRPr>
          </a:p>
          <a:p>
            <a:pPr defTabSz="925195" fontAlgn="base">
              <a:lnSpc>
                <a:spcPct val="13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solidFill>
                <a:srgbClr val="000000"/>
              </a:solidFill>
              <a:latin typeface="微软雅黑" panose="020B0503020204020204" pitchFamily="34" charset="-122"/>
              <a:ea typeface="微软雅黑" panose="020B0503020204020204" pitchFamily="34" charset="-122"/>
              <a:cs typeface="Open Sans" pitchFamily="34" charset="0"/>
            </a:endParaRPr>
          </a:p>
        </p:txBody>
      </p:sp>
      <p:sp>
        <p:nvSpPr>
          <p:cNvPr id="40" name="Right Brace 31"/>
          <p:cNvSpPr/>
          <p:nvPr/>
        </p:nvSpPr>
        <p:spPr>
          <a:xfrm>
            <a:off x="4752744" y="1182289"/>
            <a:ext cx="135000" cy="3582568"/>
          </a:xfrm>
          <a:prstGeom prst="rightBrace">
            <a:avLst/>
          </a:prstGeom>
          <a:noFill/>
          <a:ln w="19050" cap="flat" cmpd="sng" algn="ctr">
            <a:solidFill>
              <a:srgbClr val="B5CBE7">
                <a:lumMod val="10000"/>
              </a:srgbClr>
            </a:solidFill>
            <a:prstDash val="solid"/>
          </a:ln>
          <a:effectLst/>
        </p:spPr>
        <p:txBody>
          <a:bodyPr lIns="77760" tIns="38880" rIns="77760" bIns="38880" rtlCol="0" anchor="ctr"/>
          <a:lstStyle/>
          <a:p>
            <a:pPr algn="ctr" defTabSz="685165" fontAlgn="base">
              <a:spcBef>
                <a:spcPct val="0"/>
              </a:spcBef>
              <a:spcAft>
                <a:spcPct val="0"/>
              </a:spcAft>
              <a:defRPr/>
            </a:pPr>
            <a:endParaRPr lang="en-US" kern="0">
              <a:solidFill>
                <a:srgbClr val="000000"/>
              </a:solidFill>
              <a:latin typeface="Calibri" panose="020F0502020204030204"/>
              <a:ea typeface="宋体" panose="02010600030101010101" pitchFamily="2" charset="-122"/>
            </a:endParaRPr>
          </a:p>
        </p:txBody>
      </p:sp>
      <p:sp>
        <p:nvSpPr>
          <p:cNvPr id="41" name="TextBox 34"/>
          <p:cNvSpPr txBox="1"/>
          <p:nvPr/>
        </p:nvSpPr>
        <p:spPr>
          <a:xfrm>
            <a:off x="5372618" y="1528486"/>
            <a:ext cx="2613550" cy="2585323"/>
          </a:xfrm>
          <a:prstGeom prst="rect">
            <a:avLst/>
          </a:prstGeom>
          <a:noFill/>
        </p:spPr>
        <p:txBody>
          <a:bodyPr wrap="square" rtlCol="0">
            <a:spAutoFit/>
          </a:bodyPr>
          <a:lstStyle/>
          <a:p>
            <a:pPr defTabSz="685165" fontAlgn="base">
              <a:lnSpc>
                <a:spcPct val="15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2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defTabSz="685165" fontAlgn="base">
              <a:lnSpc>
                <a:spcPct val="15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a:t>
            </a:r>
            <a:endParaRPr lang="en-US" altLang="zh-CN" sz="1200"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4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70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8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9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100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110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120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130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140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60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170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1000"/>
                                        <p:tgtEl>
                                          <p:spTgt spid="35"/>
                                        </p:tgtEl>
                                      </p:cBhvr>
                                    </p:animEffect>
                                    <p:anim calcmode="lin" valueType="num">
                                      <p:cBhvr>
                                        <p:cTn id="105" dur="1000" fill="hold"/>
                                        <p:tgtEl>
                                          <p:spTgt spid="35"/>
                                        </p:tgtEl>
                                        <p:attrNameLst>
                                          <p:attrName>ppt_x</p:attrName>
                                        </p:attrNameLst>
                                      </p:cBhvr>
                                      <p:tavLst>
                                        <p:tav tm="0">
                                          <p:val>
                                            <p:strVal val="#ppt_x"/>
                                          </p:val>
                                        </p:tav>
                                        <p:tav tm="100000">
                                          <p:val>
                                            <p:strVal val="#ppt_x"/>
                                          </p:val>
                                        </p:tav>
                                      </p:tavLst>
                                    </p:anim>
                                    <p:anim calcmode="lin" valueType="num">
                                      <p:cBhvr>
                                        <p:cTn id="106" dur="1000" fill="hold"/>
                                        <p:tgtEl>
                                          <p:spTgt spid="3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180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1000"/>
                                        <p:tgtEl>
                                          <p:spTgt spid="36"/>
                                        </p:tgtEl>
                                      </p:cBhvr>
                                    </p:animEffect>
                                    <p:anim calcmode="lin" valueType="num">
                                      <p:cBhvr>
                                        <p:cTn id="110" dur="1000" fill="hold"/>
                                        <p:tgtEl>
                                          <p:spTgt spid="36"/>
                                        </p:tgtEl>
                                        <p:attrNameLst>
                                          <p:attrName>ppt_x</p:attrName>
                                        </p:attrNameLst>
                                      </p:cBhvr>
                                      <p:tavLst>
                                        <p:tav tm="0">
                                          <p:val>
                                            <p:strVal val="#ppt_x"/>
                                          </p:val>
                                        </p:tav>
                                        <p:tav tm="100000">
                                          <p:val>
                                            <p:strVal val="#ppt_x"/>
                                          </p:val>
                                        </p:tav>
                                      </p:tavLst>
                                    </p:anim>
                                    <p:anim calcmode="lin" valueType="num">
                                      <p:cBhvr>
                                        <p:cTn id="111" dur="1000" fill="hold"/>
                                        <p:tgtEl>
                                          <p:spTgt spid="36"/>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190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1000"/>
                                        <p:tgtEl>
                                          <p:spTgt spid="37"/>
                                        </p:tgtEl>
                                      </p:cBhvr>
                                    </p:animEffect>
                                    <p:anim calcmode="lin" valueType="num">
                                      <p:cBhvr>
                                        <p:cTn id="115" dur="1000" fill="hold"/>
                                        <p:tgtEl>
                                          <p:spTgt spid="37"/>
                                        </p:tgtEl>
                                        <p:attrNameLst>
                                          <p:attrName>ppt_x</p:attrName>
                                        </p:attrNameLst>
                                      </p:cBhvr>
                                      <p:tavLst>
                                        <p:tav tm="0">
                                          <p:val>
                                            <p:strVal val="#ppt_x"/>
                                          </p:val>
                                        </p:tav>
                                        <p:tav tm="100000">
                                          <p:val>
                                            <p:strVal val="#ppt_x"/>
                                          </p:val>
                                        </p:tav>
                                      </p:tavLst>
                                    </p:anim>
                                    <p:anim calcmode="lin" valueType="num">
                                      <p:cBhvr>
                                        <p:cTn id="116" dur="1000" fill="hold"/>
                                        <p:tgtEl>
                                          <p:spTgt spid="37"/>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200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1000"/>
                                        <p:tgtEl>
                                          <p:spTgt spid="38"/>
                                        </p:tgtEl>
                                      </p:cBhvr>
                                    </p:animEffect>
                                    <p:anim calcmode="lin" valueType="num">
                                      <p:cBhvr>
                                        <p:cTn id="120" dur="1000" fill="hold"/>
                                        <p:tgtEl>
                                          <p:spTgt spid="38"/>
                                        </p:tgtEl>
                                        <p:attrNameLst>
                                          <p:attrName>ppt_x</p:attrName>
                                        </p:attrNameLst>
                                      </p:cBhvr>
                                      <p:tavLst>
                                        <p:tav tm="0">
                                          <p:val>
                                            <p:strVal val="#ppt_x"/>
                                          </p:val>
                                        </p:tav>
                                        <p:tav tm="100000">
                                          <p:val>
                                            <p:strVal val="#ppt_x"/>
                                          </p:val>
                                        </p:tav>
                                      </p:tavLst>
                                    </p:anim>
                                    <p:anim calcmode="lin" valueType="num">
                                      <p:cBhvr>
                                        <p:cTn id="121" dur="1000" fill="hold"/>
                                        <p:tgtEl>
                                          <p:spTgt spid="38"/>
                                        </p:tgtEl>
                                        <p:attrNameLst>
                                          <p:attrName>ppt_y</p:attrName>
                                        </p:attrNameLst>
                                      </p:cBhvr>
                                      <p:tavLst>
                                        <p:tav tm="0">
                                          <p:val>
                                            <p:strVal val="#ppt_y-.1"/>
                                          </p:val>
                                        </p:tav>
                                        <p:tav tm="100000">
                                          <p:val>
                                            <p:strVal val="#ppt_y"/>
                                          </p:val>
                                        </p:tav>
                                      </p:tavLst>
                                    </p:anim>
                                  </p:childTnLst>
                                </p:cTn>
                              </p:par>
                            </p:childTnLst>
                          </p:cTn>
                        </p:par>
                        <p:par>
                          <p:cTn id="122" fill="hold">
                            <p:stCondLst>
                              <p:cond delay="2000"/>
                            </p:stCondLst>
                            <p:childTnLst>
                              <p:par>
                                <p:cTn id="123" presetID="22" presetClass="entr" presetSubtype="8" fill="hold" grpId="0" nodeType="after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wipe(left)">
                                      <p:cBhvr>
                                        <p:cTn id="125" dur="500"/>
                                        <p:tgtEl>
                                          <p:spTgt spid="39"/>
                                        </p:tgtEl>
                                      </p:cBhvr>
                                    </p:animEffect>
                                  </p:childTnLst>
                                </p:cTn>
                              </p:par>
                            </p:childTnLst>
                          </p:cTn>
                        </p:par>
                        <p:par>
                          <p:cTn id="126" fill="hold">
                            <p:stCondLst>
                              <p:cond delay="2500"/>
                            </p:stCondLst>
                            <p:childTnLst>
                              <p:par>
                                <p:cTn id="127" presetID="22" presetClass="entr" presetSubtype="1" fill="hold" grpId="0" nodeType="after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wipe(up)">
                                      <p:cBhvr>
                                        <p:cTn id="129" dur="500"/>
                                        <p:tgtEl>
                                          <p:spTgt spid="40"/>
                                        </p:tgtEl>
                                      </p:cBhvr>
                                    </p:animEffect>
                                  </p:childTnLst>
                                </p:cTn>
                              </p:par>
                            </p:childTnLst>
                          </p:cTn>
                        </p:par>
                        <p:par>
                          <p:cTn id="130" fill="hold">
                            <p:stCondLst>
                              <p:cond delay="3000"/>
                            </p:stCondLst>
                            <p:childTnLst>
                              <p:par>
                                <p:cTn id="131" presetID="22" presetClass="entr" presetSubtype="8" fill="hold" grpId="0" nodeType="afterEffect">
                                  <p:stCondLst>
                                    <p:cond delay="0"/>
                                  </p:stCondLst>
                                  <p:iterate type="lt">
                                    <p:tmPct val="30000"/>
                                  </p:iterate>
                                  <p:childTnLst>
                                    <p:set>
                                      <p:cBhvr>
                                        <p:cTn id="132" dur="1" fill="hold">
                                          <p:stCondLst>
                                            <p:cond delay="0"/>
                                          </p:stCondLst>
                                        </p:cTn>
                                        <p:tgtEl>
                                          <p:spTgt spid="41"/>
                                        </p:tgtEl>
                                        <p:attrNameLst>
                                          <p:attrName>style.visibility</p:attrName>
                                        </p:attrNameLst>
                                      </p:cBhvr>
                                      <p:to>
                                        <p:strVal val="visible"/>
                                      </p:to>
                                    </p:set>
                                    <p:animEffect transition="in" filter="wipe(left)">
                                      <p:cBhvr>
                                        <p:cTn id="133" dur="50"/>
                                        <p:tgtEl>
                                          <p:spTgt spid="41"/>
                                        </p:tgtEl>
                                      </p:cBhvr>
                                    </p:animEffect>
                                  </p:childTnLst>
                                </p:cTn>
                              </p:par>
                              <p:par>
                                <p:cTn id="134" presetID="36" presetClass="emph" presetSubtype="0" fill="hold" grpId="1" nodeType="withEffect">
                                  <p:stCondLst>
                                    <p:cond delay="0"/>
                                  </p:stCondLst>
                                  <p:iterate type="lt">
                                    <p:tmPct val="30000"/>
                                  </p:iterate>
                                  <p:childTnLst>
                                    <p:animScale>
                                      <p:cBhvr>
                                        <p:cTn id="135" dur="25" autoRev="1" fill="hold">
                                          <p:stCondLst>
                                            <p:cond delay="0"/>
                                          </p:stCondLst>
                                        </p:cTn>
                                        <p:tgtEl>
                                          <p:spTgt spid="41"/>
                                        </p:tgtEl>
                                      </p:cBhvr>
                                      <p:to x="80000" y="100000"/>
                                    </p:animScale>
                                    <p:anim by="(#ppt_w*0.10)" calcmode="lin" valueType="num">
                                      <p:cBhvr>
                                        <p:cTn id="136" dur="25" autoRev="1" fill="hold">
                                          <p:stCondLst>
                                            <p:cond delay="0"/>
                                          </p:stCondLst>
                                        </p:cTn>
                                        <p:tgtEl>
                                          <p:spTgt spid="41"/>
                                        </p:tgtEl>
                                        <p:attrNameLst>
                                          <p:attrName>ppt_x</p:attrName>
                                        </p:attrNameLst>
                                      </p:cBhvr>
                                    </p:anim>
                                    <p:anim by="(-#ppt_w*0.10)" calcmode="lin" valueType="num">
                                      <p:cBhvr>
                                        <p:cTn id="137" dur="25" autoRev="1" fill="hold">
                                          <p:stCondLst>
                                            <p:cond delay="0"/>
                                          </p:stCondLst>
                                        </p:cTn>
                                        <p:tgtEl>
                                          <p:spTgt spid="41"/>
                                        </p:tgtEl>
                                        <p:attrNameLst>
                                          <p:attrName>ppt_y</p:attrName>
                                        </p:attrNameLst>
                                      </p:cBhvr>
                                    </p:anim>
                                    <p:animRot by="-480000">
                                      <p:cBhvr>
                                        <p:cTn id="138" dur="25" autoRev="1"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animBg="1"/>
      <p:bldP spid="41" grpId="0"/>
      <p:bldP spid="4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3119810" y="1322312"/>
            <a:ext cx="1333331" cy="1333331"/>
            <a:chOff x="4159746" y="1663547"/>
            <a:chExt cx="1777775" cy="1777775"/>
          </a:xfrm>
        </p:grpSpPr>
        <p:sp>
          <p:nvSpPr>
            <p:cNvPr id="5" name="泪滴形 4"/>
            <p:cNvSpPr/>
            <p:nvPr/>
          </p:nvSpPr>
          <p:spPr>
            <a:xfrm rot="5400000">
              <a:off x="4159746" y="1663547"/>
              <a:ext cx="1777775" cy="1777775"/>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6" name="文本框 5"/>
            <p:cNvSpPr txBox="1"/>
            <p:nvPr/>
          </p:nvSpPr>
          <p:spPr>
            <a:xfrm>
              <a:off x="4492230" y="2321600"/>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问题一</a:t>
              </a:r>
            </a:p>
          </p:txBody>
        </p:sp>
      </p:grpSp>
      <p:grpSp>
        <p:nvGrpSpPr>
          <p:cNvPr id="7" name="组合 6"/>
          <p:cNvGrpSpPr/>
          <p:nvPr/>
        </p:nvGrpSpPr>
        <p:grpSpPr>
          <a:xfrm>
            <a:off x="4675363" y="1322312"/>
            <a:ext cx="1333331" cy="1333331"/>
            <a:chOff x="6233817" y="1663547"/>
            <a:chExt cx="1777775" cy="1777775"/>
          </a:xfrm>
        </p:grpSpPr>
        <p:sp>
          <p:nvSpPr>
            <p:cNvPr id="8" name="泪滴形 7"/>
            <p:cNvSpPr/>
            <p:nvPr/>
          </p:nvSpPr>
          <p:spPr>
            <a:xfrm rot="16200000" flipH="1">
              <a:off x="6233817" y="1663547"/>
              <a:ext cx="1777775" cy="1777775"/>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1" name="文本框 10"/>
            <p:cNvSpPr txBox="1"/>
            <p:nvPr/>
          </p:nvSpPr>
          <p:spPr>
            <a:xfrm>
              <a:off x="6533130" y="2321600"/>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问题二</a:t>
              </a:r>
            </a:p>
          </p:txBody>
        </p:sp>
      </p:grpSp>
      <p:grpSp>
        <p:nvGrpSpPr>
          <p:cNvPr id="12" name="组合 11"/>
          <p:cNvGrpSpPr/>
          <p:nvPr/>
        </p:nvGrpSpPr>
        <p:grpSpPr>
          <a:xfrm>
            <a:off x="4675363" y="2809325"/>
            <a:ext cx="1688395" cy="2408826"/>
            <a:chOff x="6233817" y="3646232"/>
            <a:chExt cx="2251193" cy="3211768"/>
          </a:xfrm>
        </p:grpSpPr>
        <p:grpSp>
          <p:nvGrpSpPr>
            <p:cNvPr id="13" name="组合 12"/>
            <p:cNvGrpSpPr/>
            <p:nvPr/>
          </p:nvGrpSpPr>
          <p:grpSpPr>
            <a:xfrm>
              <a:off x="6233817" y="3646232"/>
              <a:ext cx="2232874" cy="3211768"/>
              <a:chOff x="6233817" y="3646232"/>
              <a:chExt cx="2232874" cy="3211768"/>
            </a:xfrm>
          </p:grpSpPr>
          <p:sp>
            <p:nvSpPr>
              <p:cNvPr id="19" name="Freeform 5"/>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nvGrpSpPr>
              <p:cNvPr id="20" name="组合 19"/>
              <p:cNvGrpSpPr/>
              <p:nvPr/>
            </p:nvGrpSpPr>
            <p:grpSpPr>
              <a:xfrm>
                <a:off x="6233817" y="3646232"/>
                <a:ext cx="1777775" cy="1777775"/>
                <a:chOff x="6233817" y="3646232"/>
                <a:chExt cx="1777775" cy="1777775"/>
              </a:xfrm>
            </p:grpSpPr>
            <p:sp>
              <p:nvSpPr>
                <p:cNvPr id="21" name="泪滴形 20"/>
                <p:cNvSpPr/>
                <p:nvPr/>
              </p:nvSpPr>
              <p:spPr>
                <a:xfrm rot="5400000" flipH="1" flipV="1">
                  <a:off x="6233817" y="3646232"/>
                  <a:ext cx="1777775" cy="1777775"/>
                </a:xfrm>
                <a:prstGeom prst="teardrop">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2" name="文本框 21"/>
                <p:cNvSpPr txBox="1"/>
                <p:nvPr/>
              </p:nvSpPr>
              <p:spPr>
                <a:xfrm>
                  <a:off x="6362326" y="3990012"/>
                  <a:ext cx="1175963"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问题四</a:t>
                  </a:r>
                </a:p>
              </p:txBody>
            </p:sp>
          </p:grpSp>
        </p:grpSp>
        <p:grpSp>
          <p:nvGrpSpPr>
            <p:cNvPr id="14" name="组合 13"/>
            <p:cNvGrpSpPr/>
            <p:nvPr/>
          </p:nvGrpSpPr>
          <p:grpSpPr>
            <a:xfrm>
              <a:off x="7462919" y="4355823"/>
              <a:ext cx="1022091" cy="1535809"/>
              <a:chOff x="7462919" y="4355823"/>
              <a:chExt cx="1022091" cy="1535809"/>
            </a:xfrm>
          </p:grpSpPr>
          <p:sp>
            <p:nvSpPr>
              <p:cNvPr id="15" name="Freeform 13"/>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14"/>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7" name="Freeform 7"/>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8" name="Freeform 9"/>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grpSp>
        <p:nvGrpSpPr>
          <p:cNvPr id="23" name="组合 22"/>
          <p:cNvGrpSpPr/>
          <p:nvPr/>
        </p:nvGrpSpPr>
        <p:grpSpPr>
          <a:xfrm>
            <a:off x="2794835" y="2809325"/>
            <a:ext cx="1658306" cy="2408826"/>
            <a:chOff x="3726446" y="3646232"/>
            <a:chExt cx="2211075" cy="3211768"/>
          </a:xfrm>
        </p:grpSpPr>
        <p:grpSp>
          <p:nvGrpSpPr>
            <p:cNvPr id="24" name="组合 23"/>
            <p:cNvGrpSpPr/>
            <p:nvPr/>
          </p:nvGrpSpPr>
          <p:grpSpPr>
            <a:xfrm>
              <a:off x="3726446" y="3646232"/>
              <a:ext cx="2211075" cy="3211768"/>
              <a:chOff x="3726446" y="3646232"/>
              <a:chExt cx="2211075" cy="3211768"/>
            </a:xfrm>
          </p:grpSpPr>
          <p:sp>
            <p:nvSpPr>
              <p:cNvPr id="31" name="Freeform 6"/>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nvGrpSpPr>
              <p:cNvPr id="32" name="组合 31"/>
              <p:cNvGrpSpPr/>
              <p:nvPr/>
            </p:nvGrpSpPr>
            <p:grpSpPr>
              <a:xfrm>
                <a:off x="4159746" y="3646232"/>
                <a:ext cx="1777775" cy="1777775"/>
                <a:chOff x="4159746" y="3646232"/>
                <a:chExt cx="1777775" cy="1777775"/>
              </a:xfrm>
            </p:grpSpPr>
            <p:sp>
              <p:nvSpPr>
                <p:cNvPr id="33" name="泪滴形 32"/>
                <p:cNvSpPr/>
                <p:nvPr/>
              </p:nvSpPr>
              <p:spPr>
                <a:xfrm rot="16200000" flipV="1">
                  <a:off x="4159746" y="3646232"/>
                  <a:ext cx="1777775" cy="1777775"/>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 name="文本框 33"/>
                <p:cNvSpPr txBox="1"/>
                <p:nvPr/>
              </p:nvSpPr>
              <p:spPr>
                <a:xfrm>
                  <a:off x="4745443" y="3990013"/>
                  <a:ext cx="1175964" cy="492443"/>
                </a:xfrm>
                <a:prstGeom prst="rect">
                  <a:avLst/>
                </a:prstGeom>
                <a:noFill/>
                <a:effectLst/>
              </p:spPr>
              <p:txBody>
                <a:bodyPr wrap="none" rtlCol="0">
                  <a:spAutoFit/>
                </a:bodyPr>
                <a:lstStyle/>
                <a:p>
                  <a:r>
                    <a:rPr lang="zh-CN" altLang="en-US" sz="1800" b="1" dirty="0">
                      <a:solidFill>
                        <a:srgbClr val="FCFCFC"/>
                      </a:solidFill>
                      <a:latin typeface="幼圆" panose="02010509060101010101" pitchFamily="49" charset="-122"/>
                      <a:ea typeface="幼圆" panose="02010509060101010101" pitchFamily="49" charset="-122"/>
                    </a:rPr>
                    <a:t>问题三</a:t>
                  </a:r>
                </a:p>
              </p:txBody>
            </p:sp>
          </p:grpSp>
        </p:grpSp>
        <p:grpSp>
          <p:nvGrpSpPr>
            <p:cNvPr id="25" name="组合 24"/>
            <p:cNvGrpSpPr/>
            <p:nvPr/>
          </p:nvGrpSpPr>
          <p:grpSpPr>
            <a:xfrm>
              <a:off x="3762322" y="4334449"/>
              <a:ext cx="1083157" cy="1557183"/>
              <a:chOff x="3762322" y="4334449"/>
              <a:chExt cx="1083157" cy="1557183"/>
            </a:xfrm>
          </p:grpSpPr>
          <p:sp>
            <p:nvSpPr>
              <p:cNvPr id="26" name="Freeform 12"/>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nvGrpSpPr>
              <p:cNvPr id="27" name="组合 26"/>
              <p:cNvGrpSpPr/>
              <p:nvPr/>
            </p:nvGrpSpPr>
            <p:grpSpPr>
              <a:xfrm>
                <a:off x="4024142" y="4334449"/>
                <a:ext cx="821337" cy="1557183"/>
                <a:chOff x="4024142" y="4334449"/>
                <a:chExt cx="821337" cy="1557183"/>
              </a:xfrm>
            </p:grpSpPr>
            <p:sp>
              <p:nvSpPr>
                <p:cNvPr id="29" name="Freeform 11"/>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0" name="Freeform 8"/>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
            <p:nvSpPr>
              <p:cNvPr id="28" name="Freeform 10"/>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sp>
        <p:nvSpPr>
          <p:cNvPr id="35" name="文本框 34"/>
          <p:cNvSpPr txBox="1"/>
          <p:nvPr/>
        </p:nvSpPr>
        <p:spPr>
          <a:xfrm>
            <a:off x="6510540" y="3393226"/>
            <a:ext cx="1800493" cy="969496"/>
          </a:xfrm>
          <a:prstGeom prst="rect">
            <a:avLst/>
          </a:prstGeom>
          <a:noFill/>
          <a:effectLst/>
        </p:spPr>
        <p:txBody>
          <a:bodyPr wrap="none" rtlCol="0">
            <a:spAutoFit/>
          </a:bodyPr>
          <a:lstStyle/>
          <a:p>
            <a:r>
              <a:rPr lang="zh-CN" altLang="en-US" sz="1015"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010253" y="1684582"/>
            <a:ext cx="1800493" cy="969496"/>
          </a:xfrm>
          <a:prstGeom prst="rect">
            <a:avLst/>
          </a:prstGeom>
          <a:noFill/>
          <a:effectLst/>
        </p:spPr>
        <p:txBody>
          <a:bodyPr wrap="none" rtlCol="0">
            <a:spAutoFit/>
          </a:bodyPr>
          <a:lstStyle/>
          <a:p>
            <a:r>
              <a:rPr lang="zh-CN" altLang="en-US" sz="1015"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006193" y="3370143"/>
            <a:ext cx="1800493" cy="1015663"/>
          </a:xfrm>
          <a:prstGeom prst="rect">
            <a:avLst/>
          </a:prstGeom>
          <a:noFill/>
          <a:effectLst/>
        </p:spPr>
        <p:txBody>
          <a:bodyPr wrap="none" rtlCol="0">
            <a:spAutoFit/>
          </a:bodyPr>
          <a:lstStyle/>
          <a:p>
            <a:r>
              <a:rPr lang="zh-CN" altLang="en-US" sz="1200"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510540" y="1686637"/>
            <a:ext cx="1800493" cy="969496"/>
          </a:xfrm>
          <a:prstGeom prst="rect">
            <a:avLst/>
          </a:prstGeom>
          <a:noFill/>
          <a:effectLst/>
        </p:spPr>
        <p:txBody>
          <a:bodyPr wrap="none" rtlCol="0">
            <a:spAutoFit/>
          </a:bodyPr>
          <a:lstStyle/>
          <a:p>
            <a:r>
              <a:rPr lang="zh-CN" altLang="en-US" sz="1015" dirty="0">
                <a:solidFill>
                  <a:srgbClr val="004C80"/>
                </a:solidFill>
                <a:latin typeface="微软雅黑" panose="020B0503020204020204" pitchFamily="34" charset="-122"/>
                <a:ea typeface="微软雅黑" panose="020B0503020204020204" pitchFamily="34" charset="-122"/>
              </a:rPr>
              <a:t> </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36" grpId="0"/>
      <p:bldP spid="37"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reeform 46"/>
          <p:cNvSpPr/>
          <p:nvPr/>
        </p:nvSpPr>
        <p:spPr bwMode="auto">
          <a:xfrm>
            <a:off x="2002162" y="152387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62AB71"/>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a:latin typeface="Bebas" pitchFamily="2" charset="0"/>
              <a:ea typeface="微软雅黑" panose="020B0503020204020204" pitchFamily="34" charset="-122"/>
              <a:sym typeface="Bebas" pitchFamily="2" charset="0"/>
            </a:endParaRPr>
          </a:p>
        </p:txBody>
      </p:sp>
      <p:sp>
        <p:nvSpPr>
          <p:cNvPr id="5" name="Freeform 46"/>
          <p:cNvSpPr/>
          <p:nvPr/>
        </p:nvSpPr>
        <p:spPr bwMode="auto">
          <a:xfrm>
            <a:off x="4762479" y="1523879"/>
            <a:ext cx="2436509" cy="27432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117D5C"/>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a:latin typeface="Bebas" pitchFamily="2" charset="0"/>
              <a:ea typeface="微软雅黑" panose="020B0503020204020204" pitchFamily="34" charset="-122"/>
              <a:sym typeface="Bebas" pitchFamily="2" charset="0"/>
            </a:endParaRPr>
          </a:p>
        </p:txBody>
      </p:sp>
      <p:sp>
        <p:nvSpPr>
          <p:cNvPr id="6" name="Freeform 5"/>
          <p:cNvSpPr/>
          <p:nvPr/>
        </p:nvSpPr>
        <p:spPr bwMode="auto">
          <a:xfrm>
            <a:off x="875181" y="225091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62AB71"/>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500" dirty="0">
                <a:solidFill>
                  <a:srgbClr val="FFFFFF"/>
                </a:solidFill>
                <a:latin typeface="Bebas" pitchFamily="2" charset="0"/>
                <a:ea typeface="微软雅黑" panose="020B0503020204020204" pitchFamily="34" charset="-122"/>
                <a:sym typeface="Bebas" pitchFamily="2" charset="0"/>
              </a:rPr>
              <a:t>填写标题</a:t>
            </a:r>
          </a:p>
        </p:txBody>
      </p:sp>
      <p:sp>
        <p:nvSpPr>
          <p:cNvPr id="7" name="Freeform 5"/>
          <p:cNvSpPr/>
          <p:nvPr/>
        </p:nvSpPr>
        <p:spPr bwMode="auto">
          <a:xfrm>
            <a:off x="3693728" y="2089483"/>
            <a:ext cx="1813694" cy="161199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a:blip r:embed="rId4" cstate="screen"/>
            <a:stretch>
              <a:fillRect/>
            </a:stretch>
          </a:blip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lvl="0" algn="ctr"/>
            <a:endParaRPr lang="zh-CN" altLang="en-US" sz="1500">
              <a:solidFill>
                <a:prstClr val="white"/>
              </a:solidFill>
              <a:latin typeface="Bebas" pitchFamily="2" charset="0"/>
              <a:ea typeface="微软雅黑" panose="020B0503020204020204" pitchFamily="34" charset="-122"/>
              <a:sym typeface="Bebas" pitchFamily="2" charset="0"/>
            </a:endParaRPr>
          </a:p>
        </p:txBody>
      </p:sp>
      <p:sp>
        <p:nvSpPr>
          <p:cNvPr id="8" name="Freeform 5"/>
          <p:cNvSpPr/>
          <p:nvPr/>
        </p:nvSpPr>
        <p:spPr bwMode="auto">
          <a:xfrm>
            <a:off x="6875542" y="2250917"/>
            <a:ext cx="1450427" cy="128912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117D5C"/>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500" dirty="0">
                <a:solidFill>
                  <a:srgbClr val="FFFFFF"/>
                </a:solidFill>
                <a:latin typeface="Bebas" pitchFamily="2" charset="0"/>
                <a:ea typeface="微软雅黑" panose="020B0503020204020204" pitchFamily="34" charset="-122"/>
                <a:sym typeface="Bebas" pitchFamily="2" charset="0"/>
              </a:rPr>
              <a:t>填写标题</a:t>
            </a:r>
          </a:p>
        </p:txBody>
      </p:sp>
      <p:sp>
        <p:nvSpPr>
          <p:cNvPr id="11" name="Line 5"/>
          <p:cNvSpPr>
            <a:spLocks noChangeShapeType="1"/>
          </p:cNvSpPr>
          <p:nvPr/>
        </p:nvSpPr>
        <p:spPr bwMode="auto">
          <a:xfrm flipH="1">
            <a:off x="2414588" y="2890326"/>
            <a:ext cx="1232297" cy="0"/>
          </a:xfrm>
          <a:prstGeom prst="line">
            <a:avLst/>
          </a:prstGeom>
          <a:noFill/>
          <a:ln w="19050" cmpd="sng">
            <a:solidFill>
              <a:srgbClr val="62AB7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Bebas" pitchFamily="2" charset="0"/>
              <a:ea typeface="微软雅黑" panose="020B0503020204020204" pitchFamily="34" charset="-122"/>
              <a:sym typeface="Bebas" pitchFamily="2" charset="0"/>
            </a:endParaRPr>
          </a:p>
        </p:txBody>
      </p:sp>
      <p:sp>
        <p:nvSpPr>
          <p:cNvPr id="12" name="Line 6"/>
          <p:cNvSpPr>
            <a:spLocks noChangeShapeType="1"/>
          </p:cNvSpPr>
          <p:nvPr/>
        </p:nvSpPr>
        <p:spPr bwMode="auto">
          <a:xfrm>
            <a:off x="5575700" y="2890326"/>
            <a:ext cx="1232298" cy="0"/>
          </a:xfrm>
          <a:prstGeom prst="line">
            <a:avLst/>
          </a:prstGeom>
          <a:noFill/>
          <a:ln w="19050" cmpd="sng">
            <a:solidFill>
              <a:srgbClr val="117D5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Bebas" pitchFamily="2" charset="0"/>
              <a:ea typeface="微软雅黑" panose="020B0503020204020204" pitchFamily="34" charset="-122"/>
              <a:sym typeface="Bebas" pitchFamily="2" charset="0"/>
            </a:endParaRPr>
          </a:p>
        </p:txBody>
      </p:sp>
      <p:sp>
        <p:nvSpPr>
          <p:cNvPr id="13" name="Rectangle 7"/>
          <p:cNvSpPr>
            <a:spLocks noChangeArrowheads="1"/>
          </p:cNvSpPr>
          <p:nvPr/>
        </p:nvSpPr>
        <p:spPr bwMode="auto">
          <a:xfrm>
            <a:off x="2286756" y="2229180"/>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4" name="Rectangle 8"/>
          <p:cNvSpPr>
            <a:spLocks noChangeArrowheads="1"/>
          </p:cNvSpPr>
          <p:nvPr/>
        </p:nvSpPr>
        <p:spPr bwMode="auto">
          <a:xfrm>
            <a:off x="2286756" y="2939767"/>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5" name="Rectangle 9"/>
          <p:cNvSpPr>
            <a:spLocks noChangeArrowheads="1"/>
          </p:cNvSpPr>
          <p:nvPr/>
        </p:nvSpPr>
        <p:spPr bwMode="auto">
          <a:xfrm>
            <a:off x="5446786" y="2229181"/>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16" name="Rectangle 10"/>
          <p:cNvSpPr>
            <a:spLocks noChangeArrowheads="1"/>
          </p:cNvSpPr>
          <p:nvPr/>
        </p:nvSpPr>
        <p:spPr bwMode="auto">
          <a:xfrm>
            <a:off x="5446786" y="2939766"/>
            <a:ext cx="1468940"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75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05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42" presetClass="path" presetSubtype="0" decel="30000" fill="hold" grpId="1" nodeType="withEffect">
                                  <p:stCondLst>
                                    <p:cond delay="0"/>
                                  </p:stCondLst>
                                  <p:childTnLst>
                                    <p:animMotion origin="layout" path="M 5E-6 -0.0398 L 5E-6 0.1481 " pathEditMode="relative" rAng="0" ptsTypes="AA">
                                      <p:cBhvr>
                                        <p:cTn id="20" dur="750" spd="-100000" fill="hold"/>
                                        <p:tgtEl>
                                          <p:spTgt spid="7"/>
                                        </p:tgtEl>
                                        <p:attrNameLst>
                                          <p:attrName>ppt_x</p:attrName>
                                          <p:attrName>ppt_y</p:attrName>
                                        </p:attrNameLst>
                                      </p:cBhvr>
                                      <p:rCtr x="0" y="9380"/>
                                    </p:animMotion>
                                  </p:childTnLst>
                                </p:cTn>
                              </p:par>
                              <p:par>
                                <p:cTn id="21" presetID="42" presetClass="path" presetSubtype="0" accel="30000" decel="30000" fill="hold" grpId="2" nodeType="withEffect">
                                  <p:stCondLst>
                                    <p:cond delay="750"/>
                                  </p:stCondLst>
                                  <p:childTnLst>
                                    <p:animMotion origin="layout" path="M 5E-6 -0.0398 L 5E-6 7.37427E-7 " pathEditMode="relative" rAng="0" ptsTypes="AA">
                                      <p:cBhvr>
                                        <p:cTn id="22" dur="750" fill="hold"/>
                                        <p:tgtEl>
                                          <p:spTgt spid="7"/>
                                        </p:tgtEl>
                                        <p:attrNameLst>
                                          <p:attrName>ppt_x</p:attrName>
                                          <p:attrName>ppt_y</p:attrName>
                                        </p:attrNameLst>
                                      </p:cBhvr>
                                      <p:rCtr x="0" y="1975"/>
                                    </p:animMotion>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64" presetClass="path" presetSubtype="0" decel="30000" fill="hold" grpId="1" nodeType="withEffect">
                                  <p:stCondLst>
                                    <p:cond delay="0"/>
                                  </p:stCondLst>
                                  <p:childTnLst>
                                    <p:animMotion origin="layout" path="M 0 0.03888 L 0 -0.1481 " pathEditMode="relative" rAng="0" ptsTypes="AA">
                                      <p:cBhvr>
                                        <p:cTn id="27" dur="750" spd="-100000" fill="hold"/>
                                        <p:tgtEl>
                                          <p:spTgt spid="6"/>
                                        </p:tgtEl>
                                        <p:attrNameLst>
                                          <p:attrName>ppt_x</p:attrName>
                                          <p:attrName>ppt_y</p:attrName>
                                        </p:attrNameLst>
                                      </p:cBhvr>
                                      <p:rCtr x="0" y="-9349"/>
                                    </p:animMotion>
                                  </p:childTnLst>
                                </p:cTn>
                              </p:par>
                              <p:par>
                                <p:cTn id="28" presetID="64" presetClass="path" presetSubtype="0" accel="30000" decel="30000" fill="hold" grpId="2" nodeType="withEffect">
                                  <p:stCondLst>
                                    <p:cond delay="750"/>
                                  </p:stCondLst>
                                  <p:childTnLst>
                                    <p:animMotion origin="layout" path="M 0 0.03857 L 0 7.37427E-7 " pathEditMode="relative" rAng="0" ptsTypes="AA">
                                      <p:cBhvr>
                                        <p:cTn id="29" dur="750" fill="hold"/>
                                        <p:tgtEl>
                                          <p:spTgt spid="6"/>
                                        </p:tgtEl>
                                        <p:attrNameLst>
                                          <p:attrName>ppt_x</p:attrName>
                                          <p:attrName>ppt_y</p:attrName>
                                        </p:attrNameLst>
                                      </p:cBhvr>
                                      <p:rCtr x="0" y="-1944"/>
                                    </p:animMotion>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64" presetClass="path" presetSubtype="0" decel="30000" fill="hold" grpId="1" nodeType="withEffect">
                                  <p:stCondLst>
                                    <p:cond delay="0"/>
                                  </p:stCondLst>
                                  <p:childTnLst>
                                    <p:animMotion origin="layout" path="M 0 0.03888 L 0 -0.1481 " pathEditMode="relative" rAng="0" ptsTypes="AA">
                                      <p:cBhvr>
                                        <p:cTn id="34" dur="750" spd="-100000" fill="hold"/>
                                        <p:tgtEl>
                                          <p:spTgt spid="8"/>
                                        </p:tgtEl>
                                        <p:attrNameLst>
                                          <p:attrName>ppt_x</p:attrName>
                                          <p:attrName>ppt_y</p:attrName>
                                        </p:attrNameLst>
                                      </p:cBhvr>
                                      <p:rCtr x="0" y="-9349"/>
                                    </p:animMotion>
                                  </p:childTnLst>
                                </p:cTn>
                              </p:par>
                              <p:par>
                                <p:cTn id="35" presetID="64" presetClass="path" presetSubtype="0" accel="30000" decel="30000" fill="hold" grpId="2" nodeType="withEffect">
                                  <p:stCondLst>
                                    <p:cond delay="750"/>
                                  </p:stCondLst>
                                  <p:childTnLst>
                                    <p:animMotion origin="layout" path="M 0 0.03857 L 0 7.37427E-7 " pathEditMode="relative" rAng="0" ptsTypes="AA">
                                      <p:cBhvr>
                                        <p:cTn id="36" dur="750" fill="hold"/>
                                        <p:tgtEl>
                                          <p:spTgt spid="8"/>
                                        </p:tgtEl>
                                        <p:attrNameLst>
                                          <p:attrName>ppt_x</p:attrName>
                                          <p:attrName>ppt_y</p:attrName>
                                        </p:attrNameLst>
                                      </p:cBhvr>
                                      <p:rCtr x="0" y="-1944"/>
                                    </p:animMotion>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1000"/>
                                        <p:tgtEl>
                                          <p:spTgt spid="11"/>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2" presetClass="entr" presetSubtype="8"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1000"/>
                                        <p:tgtEl>
                                          <p:spTgt spid="12"/>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animBg="1"/>
      <p:bldP spid="6" grpId="0" animBg="1"/>
      <p:bldP spid="6" grpId="1" animBg="1"/>
      <p:bldP spid="6" grpId="2" animBg="1"/>
      <p:bldP spid="7" grpId="0" animBg="1"/>
      <p:bldP spid="7" grpId="1" animBg="1"/>
      <p:bldP spid="7" grpId="2" animBg="1"/>
      <p:bldP spid="8" grpId="0" animBg="1"/>
      <p:bldP spid="8" grpId="1" animBg="1"/>
      <p:bldP spid="8" grpId="2" animBg="1"/>
      <p:bldP spid="11" grpId="0" animBg="1"/>
      <p:bldP spid="12" grpId="0" animBg="1"/>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253643" y="1618833"/>
            <a:ext cx="6637906" cy="2598206"/>
            <a:chOff x="1934784" y="2138873"/>
            <a:chExt cx="7975624" cy="3121816"/>
          </a:xfrm>
        </p:grpSpPr>
        <p:sp>
          <p:nvSpPr>
            <p:cNvPr id="5" name="矩形 4"/>
            <p:cNvSpPr/>
            <p:nvPr/>
          </p:nvSpPr>
          <p:spPr>
            <a:xfrm>
              <a:off x="1934784"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6" name="矩形 5"/>
            <p:cNvSpPr/>
            <p:nvPr/>
          </p:nvSpPr>
          <p:spPr>
            <a:xfrm>
              <a:off x="1934784" y="2138873"/>
              <a:ext cx="1887451" cy="696677"/>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7" name="矩形 6"/>
            <p:cNvSpPr/>
            <p:nvPr/>
          </p:nvSpPr>
          <p:spPr>
            <a:xfrm>
              <a:off x="2000933" y="4913141"/>
              <a:ext cx="1755153" cy="276999"/>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8" name="文本框 7"/>
            <p:cNvSpPr txBox="1"/>
            <p:nvPr/>
          </p:nvSpPr>
          <p:spPr>
            <a:xfrm>
              <a:off x="1934784"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150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我们是谁</a:t>
              </a:r>
            </a:p>
          </p:txBody>
        </p:sp>
        <p:sp>
          <p:nvSpPr>
            <p:cNvPr id="11" name="文本框 10"/>
            <p:cNvSpPr txBox="1"/>
            <p:nvPr/>
          </p:nvSpPr>
          <p:spPr>
            <a:xfrm>
              <a:off x="2252298" y="4936224"/>
              <a:ext cx="1252424"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79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点击此处跳转</a:t>
              </a:r>
            </a:p>
          </p:txBody>
        </p:sp>
        <p:sp>
          <p:nvSpPr>
            <p:cNvPr id="12" name="文本框 10"/>
            <p:cNvSpPr txBox="1"/>
            <p:nvPr/>
          </p:nvSpPr>
          <p:spPr>
            <a:xfrm>
              <a:off x="2000933"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13" name="矩形 12"/>
            <p:cNvSpPr/>
            <p:nvPr/>
          </p:nvSpPr>
          <p:spPr>
            <a:xfrm>
              <a:off x="3964175"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矩形 13"/>
            <p:cNvSpPr/>
            <p:nvPr/>
          </p:nvSpPr>
          <p:spPr>
            <a:xfrm>
              <a:off x="3964175" y="2138873"/>
              <a:ext cx="1887451" cy="696677"/>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5" name="矩形 14"/>
            <p:cNvSpPr/>
            <p:nvPr/>
          </p:nvSpPr>
          <p:spPr>
            <a:xfrm>
              <a:off x="4030324" y="4913141"/>
              <a:ext cx="1755153" cy="276999"/>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6" name="文本框 22"/>
            <p:cNvSpPr txBox="1"/>
            <p:nvPr/>
          </p:nvSpPr>
          <p:spPr>
            <a:xfrm>
              <a:off x="3964175"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150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我们做什么</a:t>
              </a:r>
            </a:p>
          </p:txBody>
        </p:sp>
        <p:sp>
          <p:nvSpPr>
            <p:cNvPr id="17" name="文本框 23"/>
            <p:cNvSpPr txBox="1"/>
            <p:nvPr/>
          </p:nvSpPr>
          <p:spPr>
            <a:xfrm>
              <a:off x="4282510" y="4936224"/>
              <a:ext cx="1250783"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79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点击此处跳转</a:t>
              </a:r>
            </a:p>
          </p:txBody>
        </p:sp>
        <p:sp>
          <p:nvSpPr>
            <p:cNvPr id="18" name="文本框 24"/>
            <p:cNvSpPr txBox="1"/>
            <p:nvPr/>
          </p:nvSpPr>
          <p:spPr>
            <a:xfrm>
              <a:off x="4030324"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19" name="矩形 18"/>
            <p:cNvSpPr/>
            <p:nvPr/>
          </p:nvSpPr>
          <p:spPr>
            <a:xfrm>
              <a:off x="5993566"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0" name="矩形 19"/>
            <p:cNvSpPr/>
            <p:nvPr/>
          </p:nvSpPr>
          <p:spPr>
            <a:xfrm>
              <a:off x="5993566" y="2138873"/>
              <a:ext cx="1887451" cy="696677"/>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1" name="矩形 20"/>
            <p:cNvSpPr/>
            <p:nvPr/>
          </p:nvSpPr>
          <p:spPr>
            <a:xfrm>
              <a:off x="6059715" y="4913141"/>
              <a:ext cx="1755153" cy="276999"/>
            </a:xfrm>
            <a:prstGeom prst="rect">
              <a:avLst/>
            </a:prstGeom>
            <a:solidFill>
              <a:srgbClr val="117D5C"/>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2" name="文本框 29"/>
            <p:cNvSpPr txBox="1"/>
            <p:nvPr/>
          </p:nvSpPr>
          <p:spPr>
            <a:xfrm>
              <a:off x="5993565"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150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我们会什么</a:t>
              </a:r>
            </a:p>
          </p:txBody>
        </p:sp>
        <p:sp>
          <p:nvSpPr>
            <p:cNvPr id="23" name="文本框 30"/>
            <p:cNvSpPr txBox="1"/>
            <p:nvPr/>
          </p:nvSpPr>
          <p:spPr>
            <a:xfrm>
              <a:off x="6286262" y="4936224"/>
              <a:ext cx="1302060"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79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点击此处跳转</a:t>
              </a:r>
            </a:p>
          </p:txBody>
        </p:sp>
        <p:sp>
          <p:nvSpPr>
            <p:cNvPr id="24" name="文本框 31"/>
            <p:cNvSpPr txBox="1"/>
            <p:nvPr/>
          </p:nvSpPr>
          <p:spPr>
            <a:xfrm>
              <a:off x="6059715"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8022957" y="2138873"/>
              <a:ext cx="1887451" cy="3121816"/>
            </a:xfrm>
            <a:prstGeom prst="rect">
              <a:avLst/>
            </a:prstGeom>
            <a:solidFill>
              <a:srgbClr val="FFFFFF">
                <a:lumMod val="85000"/>
              </a:srgbClr>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6" name="矩形 25"/>
            <p:cNvSpPr/>
            <p:nvPr/>
          </p:nvSpPr>
          <p:spPr>
            <a:xfrm>
              <a:off x="8022957" y="2138873"/>
              <a:ext cx="1887451" cy="696677"/>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7" name="矩形 26"/>
            <p:cNvSpPr/>
            <p:nvPr/>
          </p:nvSpPr>
          <p:spPr>
            <a:xfrm>
              <a:off x="8089106" y="4913141"/>
              <a:ext cx="1755153" cy="276999"/>
            </a:xfrm>
            <a:prstGeom prst="rect">
              <a:avLst/>
            </a:prstGeom>
            <a:solidFill>
              <a:srgbClr val="62AB71"/>
            </a:solidFill>
            <a:ln w="952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1" lang="zh-CN" altLang="en-US" sz="1015"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28" name="文本框 36"/>
            <p:cNvSpPr txBox="1"/>
            <p:nvPr/>
          </p:nvSpPr>
          <p:spPr>
            <a:xfrm>
              <a:off x="8022957" y="2308150"/>
              <a:ext cx="1887451" cy="388292"/>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150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我们的产品</a:t>
              </a:r>
            </a:p>
          </p:txBody>
        </p:sp>
        <p:sp>
          <p:nvSpPr>
            <p:cNvPr id="29" name="文本框 37"/>
            <p:cNvSpPr txBox="1"/>
            <p:nvPr/>
          </p:nvSpPr>
          <p:spPr>
            <a:xfrm>
              <a:off x="8342934" y="4936224"/>
              <a:ext cx="1247498" cy="256628"/>
            </a:xfrm>
            <a:prstGeom prst="rect">
              <a:avLst/>
            </a:prstGeom>
            <a:noFill/>
          </p:spPr>
          <p:txBody>
            <a:bodyPr wrap="square" rtlCol="0">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1" lang="zh-CN" altLang="en-US" sz="790" b="0" i="0" u="none" strike="noStrike" kern="0" cap="none" spc="0" normalizeH="0" baseline="0" noProof="0" dirty="0" smtClean="0">
                  <a:ln>
                    <a:noFill/>
                  </a:ln>
                  <a:solidFill>
                    <a:srgbClr val="FFFFFF"/>
                  </a:solidFill>
                  <a:effectLst/>
                  <a:uLnTx/>
                  <a:uFillTx/>
                  <a:latin typeface="Impact" panose="020B0806030902050204"/>
                  <a:ea typeface="微软雅黑" panose="020B0503020204020204" pitchFamily="34" charset="-122"/>
                  <a:cs typeface="Impact" panose="020B0806030902050204"/>
                </a:rPr>
                <a:t>点击此处跳转</a:t>
              </a:r>
            </a:p>
          </p:txBody>
        </p:sp>
        <p:sp>
          <p:nvSpPr>
            <p:cNvPr id="30" name="文本框 38"/>
            <p:cNvSpPr txBox="1"/>
            <p:nvPr/>
          </p:nvSpPr>
          <p:spPr>
            <a:xfrm>
              <a:off x="8089106" y="3216783"/>
              <a:ext cx="1755154" cy="1408946"/>
            </a:xfrm>
            <a:prstGeom prst="rect">
              <a:avLst/>
            </a:prstGeom>
            <a:noFill/>
          </p:spPr>
          <p:txBody>
            <a:bodyPr wrap="square" rtlCol="0">
              <a:spAutoFit/>
            </a:bodyPr>
            <a:lstStyle/>
            <a:p>
              <a:pPr marL="0" marR="0" lvl="0" indent="0" algn="ctr" defTabSz="685800" eaLnBrk="1" fontAlgn="auto" latinLnBrk="0" hangingPunct="1">
                <a:lnSpc>
                  <a:spcPct val="130000"/>
                </a:lnSpc>
                <a:spcBef>
                  <a:spcPts val="0"/>
                </a:spcBef>
                <a:spcAft>
                  <a:spcPts val="0"/>
                </a:spcAft>
                <a:buClrTx/>
                <a:buSzTx/>
                <a:buFontTx/>
                <a:buNone/>
                <a:defRPr/>
              </a:pP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标题数字等都可以通过点击和重新输入进行更改，顶部</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开始</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面板中可以对字体、字号、颜色、行距等进行修改。建议正文</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10</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号字，</a:t>
              </a:r>
              <a:r>
                <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1.3</a:t>
              </a:r>
              <a:r>
                <a:rPr kumimoji="0" lang="zh-CN"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rPr>
                <a:t>倍字间距。</a:t>
              </a:r>
              <a:endParaRPr kumimoji="0" lang="en-US" altLang="zh-CN" sz="900" b="0" i="0" u="none" strike="noStrike" kern="0" cap="none" spc="0" normalizeH="0" baseline="0" noProof="0" dirty="0" smtClean="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30647" y="1580272"/>
            <a:ext cx="8773364" cy="2860101"/>
            <a:chOff x="383382" y="1419226"/>
            <a:chExt cx="8170069" cy="2663428"/>
          </a:xfrm>
        </p:grpSpPr>
        <p:grpSp>
          <p:nvGrpSpPr>
            <p:cNvPr id="5" name="组合 4"/>
            <p:cNvGrpSpPr/>
            <p:nvPr/>
          </p:nvGrpSpPr>
          <p:grpSpPr bwMode="auto">
            <a:xfrm>
              <a:off x="3177778" y="1460898"/>
              <a:ext cx="2633663" cy="2621756"/>
              <a:chOff x="4277618" y="1813081"/>
              <a:chExt cx="3512584" cy="3496242"/>
            </a:xfrm>
          </p:grpSpPr>
          <p:grpSp>
            <p:nvGrpSpPr>
              <p:cNvPr id="23" name="组合 12"/>
              <p:cNvGrpSpPr/>
              <p:nvPr/>
            </p:nvGrpSpPr>
            <p:grpSpPr bwMode="auto">
              <a:xfrm>
                <a:off x="4277618" y="3489753"/>
                <a:ext cx="1677196" cy="1819570"/>
                <a:chOff x="4277618" y="3489753"/>
                <a:chExt cx="1677196" cy="1819570"/>
              </a:xfrm>
            </p:grpSpPr>
            <p:sp>
              <p:nvSpPr>
                <p:cNvPr id="33"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117D5C"/>
                </a:solidFill>
                <a:ln>
                  <a:noFill/>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3"/>
                <p:cNvSpPr>
                  <a:spLocks noChangeArrowheads="1"/>
                </p:cNvSpPr>
                <p:nvPr/>
              </p:nvSpPr>
              <p:spPr bwMode="auto">
                <a:xfrm>
                  <a:off x="4277618" y="4255721"/>
                  <a:ext cx="1677196"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4" name="组合 13"/>
              <p:cNvGrpSpPr/>
              <p:nvPr/>
            </p:nvGrpSpPr>
            <p:grpSpPr bwMode="auto">
              <a:xfrm>
                <a:off x="5954512" y="3632651"/>
                <a:ext cx="1821398" cy="1676672"/>
                <a:chOff x="5954512" y="3632651"/>
                <a:chExt cx="1821398" cy="1676672"/>
              </a:xfrm>
            </p:grpSpPr>
            <p:sp>
              <p:nvSpPr>
                <p:cNvPr id="31"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62AB71"/>
                </a:solidFill>
                <a:ln>
                  <a:noFill/>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4"/>
                <p:cNvSpPr>
                  <a:spLocks noChangeArrowheads="1"/>
                </p:cNvSpPr>
                <p:nvPr/>
              </p:nvSpPr>
              <p:spPr bwMode="auto">
                <a:xfrm>
                  <a:off x="6098574" y="4208658"/>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5" name="组合 14"/>
              <p:cNvGrpSpPr/>
              <p:nvPr/>
            </p:nvGrpSpPr>
            <p:grpSpPr bwMode="auto">
              <a:xfrm>
                <a:off x="6099016" y="1813081"/>
                <a:ext cx="1691186" cy="1821157"/>
                <a:chOff x="6099016" y="1813081"/>
                <a:chExt cx="1691186" cy="1821157"/>
              </a:xfrm>
            </p:grpSpPr>
            <p:sp>
              <p:nvSpPr>
                <p:cNvPr id="29" name="矩形 35"/>
                <p:cNvSpPr>
                  <a:spLocks noChangeArrowheads="1"/>
                </p:cNvSpPr>
                <p:nvPr/>
              </p:nvSpPr>
              <p:spPr bwMode="auto">
                <a:xfrm>
                  <a:off x="6099016" y="1813081"/>
                  <a:ext cx="1676894" cy="1821157"/>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117D5C"/>
                </a:solidFill>
                <a:ln>
                  <a:noFill/>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5"/>
                <p:cNvSpPr>
                  <a:spLocks noChangeArrowheads="1"/>
                </p:cNvSpPr>
                <p:nvPr/>
              </p:nvSpPr>
              <p:spPr bwMode="auto">
                <a:xfrm>
                  <a:off x="6113005" y="2273105"/>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6" name="组合 15"/>
              <p:cNvGrpSpPr/>
              <p:nvPr/>
            </p:nvGrpSpPr>
            <p:grpSpPr bwMode="auto">
              <a:xfrm>
                <a:off x="4277618" y="1813081"/>
                <a:ext cx="1821398" cy="1676672"/>
                <a:chOff x="4277618" y="1813081"/>
                <a:chExt cx="1821398" cy="1676672"/>
              </a:xfrm>
            </p:grpSpPr>
            <p:sp>
              <p:nvSpPr>
                <p:cNvPr id="27"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62AB71"/>
                </a:solidFill>
                <a:ln>
                  <a:noFill/>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86"/>
                <p:cNvSpPr>
                  <a:spLocks noChangeArrowheads="1"/>
                </p:cNvSpPr>
                <p:nvPr/>
              </p:nvSpPr>
              <p:spPr bwMode="auto">
                <a:xfrm>
                  <a:off x="4277618" y="2279719"/>
                  <a:ext cx="1677197" cy="5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6" name="Group 21"/>
            <p:cNvGrpSpPr/>
            <p:nvPr/>
          </p:nvGrpSpPr>
          <p:grpSpPr bwMode="auto">
            <a:xfrm>
              <a:off x="5869782" y="1419226"/>
              <a:ext cx="2683669" cy="604524"/>
              <a:chOff x="0" y="0"/>
              <a:chExt cx="2689320" cy="604543"/>
            </a:xfrm>
          </p:grpSpPr>
          <p:sp>
            <p:nvSpPr>
              <p:cNvPr id="21" name="TextBox 72"/>
              <p:cNvSpPr>
                <a:spLocks noChangeArrowheads="1"/>
              </p:cNvSpPr>
              <p:nvPr/>
            </p:nvSpPr>
            <p:spPr bwMode="auto">
              <a:xfrm>
                <a:off x="0" y="0"/>
                <a:ext cx="2213248" cy="23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22" name="TextBox 77"/>
              <p:cNvSpPr>
                <a:spLocks noChangeArrowheads="1"/>
              </p:cNvSpPr>
              <p:nvPr/>
            </p:nvSpPr>
            <p:spPr bwMode="auto">
              <a:xfrm>
                <a:off x="10694" y="217604"/>
                <a:ext cx="2678626" cy="38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7" name="Group 24"/>
            <p:cNvGrpSpPr/>
            <p:nvPr/>
          </p:nvGrpSpPr>
          <p:grpSpPr bwMode="auto">
            <a:xfrm>
              <a:off x="5879307" y="2789635"/>
              <a:ext cx="2674144" cy="604015"/>
              <a:chOff x="0" y="0"/>
              <a:chExt cx="2678626" cy="605449"/>
            </a:xfrm>
          </p:grpSpPr>
          <p:sp>
            <p:nvSpPr>
              <p:cNvPr id="19" name="TextBox 79"/>
              <p:cNvSpPr>
                <a:spLocks noChangeArrowheads="1"/>
              </p:cNvSpPr>
              <p:nvPr/>
            </p:nvSpPr>
            <p:spPr bwMode="auto">
              <a:xfrm>
                <a:off x="0" y="0"/>
                <a:ext cx="2202554" cy="23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20" name="TextBox 80"/>
              <p:cNvSpPr>
                <a:spLocks noChangeArrowheads="1"/>
              </p:cNvSpPr>
              <p:nvPr/>
            </p:nvSpPr>
            <p:spPr bwMode="auto">
              <a:xfrm>
                <a:off x="10694" y="217604"/>
                <a:ext cx="2667932" cy="38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8" name="Group 27"/>
            <p:cNvGrpSpPr/>
            <p:nvPr/>
          </p:nvGrpSpPr>
          <p:grpSpPr bwMode="auto">
            <a:xfrm>
              <a:off x="383382" y="1469231"/>
              <a:ext cx="2751535" cy="595216"/>
              <a:chOff x="32169" y="49844"/>
              <a:chExt cx="2757193" cy="595397"/>
            </a:xfrm>
          </p:grpSpPr>
          <p:sp>
            <p:nvSpPr>
              <p:cNvPr id="17" name="TextBox 82"/>
              <p:cNvSpPr>
                <a:spLocks noChangeArrowheads="1"/>
              </p:cNvSpPr>
              <p:nvPr/>
            </p:nvSpPr>
            <p:spPr bwMode="auto">
              <a:xfrm>
                <a:off x="1356525" y="49844"/>
                <a:ext cx="1432837" cy="23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dirty="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18" name="TextBox 83"/>
              <p:cNvSpPr>
                <a:spLocks noChangeArrowheads="1"/>
              </p:cNvSpPr>
              <p:nvPr/>
            </p:nvSpPr>
            <p:spPr bwMode="auto">
              <a:xfrm>
                <a:off x="32169" y="258197"/>
                <a:ext cx="2721096" cy="38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eaLnBrk="0" fontAlgn="auto" latinLnBrk="0" hangingPunct="0">
                  <a:lnSpc>
                    <a:spcPct val="100000"/>
                  </a:lnSpc>
                  <a:spcBef>
                    <a:spcPts val="0"/>
                  </a:spcBef>
                  <a:spcAft>
                    <a:spcPts val="0"/>
                  </a:spcAft>
                  <a:buClrTx/>
                  <a:buSzTx/>
                  <a:buFontTx/>
                  <a:buNone/>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a:t>
                </a:r>
              </a:p>
            </p:txBody>
          </p:sp>
        </p:grpSp>
        <p:grpSp>
          <p:nvGrpSpPr>
            <p:cNvPr id="11" name="Group 30"/>
            <p:cNvGrpSpPr/>
            <p:nvPr/>
          </p:nvGrpSpPr>
          <p:grpSpPr bwMode="auto">
            <a:xfrm>
              <a:off x="447675" y="2887266"/>
              <a:ext cx="2690813" cy="652845"/>
              <a:chOff x="0" y="102119"/>
              <a:chExt cx="2696011" cy="653064"/>
            </a:xfrm>
          </p:grpSpPr>
          <p:sp>
            <p:nvSpPr>
              <p:cNvPr id="15" name="TextBox 89"/>
              <p:cNvSpPr>
                <a:spLocks noChangeArrowheads="1"/>
              </p:cNvSpPr>
              <p:nvPr/>
            </p:nvSpPr>
            <p:spPr bwMode="auto">
              <a:xfrm>
                <a:off x="1421063" y="102119"/>
                <a:ext cx="1274948" cy="23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kumimoji="0" lang="zh-CN" altLang="en-US" sz="1050" b="0" i="0" u="none" strike="noStrike" kern="0" cap="none" spc="0" normalizeH="0" baseline="0" noProof="0">
                  <a:ln>
                    <a:noFill/>
                  </a:ln>
                  <a:solidFill>
                    <a:srgbClr val="FFFFFF">
                      <a:lumMod val="50000"/>
                    </a:srgbClr>
                  </a:solidFill>
                  <a:effectLst/>
                  <a:uLnTx/>
                  <a:uFillTx/>
                  <a:latin typeface="Calibri" panose="020F0502020204030204" pitchFamily="34" charset="0"/>
                  <a:ea typeface="宋体" panose="02010600030101010101" pitchFamily="2" charset="-122"/>
                </a:endParaRPr>
              </a:p>
            </p:txBody>
          </p:sp>
          <p:sp>
            <p:nvSpPr>
              <p:cNvPr id="16" name="TextBox 90"/>
              <p:cNvSpPr>
                <a:spLocks noChangeArrowheads="1"/>
              </p:cNvSpPr>
              <p:nvPr/>
            </p:nvSpPr>
            <p:spPr bwMode="auto">
              <a:xfrm>
                <a:off x="0" y="217604"/>
                <a:ext cx="2623790" cy="53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r" defTabSz="6858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在此处添加详细描述文本，尽量与标题文本语言风格相符合，语言描述尽量简洁生动  </a:t>
                </a:r>
              </a:p>
            </p:txBody>
          </p:sp>
        </p:grpSp>
        <p:grpSp>
          <p:nvGrpSpPr>
            <p:cNvPr id="12" name="组合 11"/>
            <p:cNvGrpSpPr/>
            <p:nvPr/>
          </p:nvGrpSpPr>
          <p:grpSpPr bwMode="auto">
            <a:xfrm>
              <a:off x="4010026" y="2358629"/>
              <a:ext cx="964406" cy="826294"/>
              <a:chOff x="5387199" y="3010872"/>
              <a:chExt cx="1286460" cy="1101492"/>
            </a:xfrm>
          </p:grpSpPr>
          <p:sp>
            <p:nvSpPr>
              <p:cNvPr id="13" name="椭圆 88"/>
              <p:cNvSpPr>
                <a:spLocks noChangeArrowheads="1"/>
              </p:cNvSpPr>
              <p:nvPr/>
            </p:nvSpPr>
            <p:spPr bwMode="auto">
              <a:xfrm>
                <a:off x="5479316" y="3010872"/>
                <a:ext cx="1102226" cy="1101492"/>
              </a:xfrm>
              <a:prstGeom prst="ellipse">
                <a:avLst/>
              </a:prstGeom>
              <a:solidFill>
                <a:srgbClr val="FFFFFF">
                  <a:lumMod val="85000"/>
                </a:srgbClr>
              </a:solidFill>
              <a:ln>
                <a:noFill/>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87"/>
              <p:cNvSpPr>
                <a:spLocks noChangeArrowheads="1"/>
              </p:cNvSpPr>
              <p:nvPr/>
            </p:nvSpPr>
            <p:spPr bwMode="auto">
              <a:xfrm>
                <a:off x="5387199" y="3379022"/>
                <a:ext cx="1286460" cy="515793"/>
              </a:xfrm>
              <a:prstGeom prst="rect">
                <a:avLst/>
              </a:prstGeom>
              <a:noFill/>
              <a:ln>
                <a:noFill/>
              </a:ln>
            </p:spPr>
            <p:txBody>
              <a:bodyPr>
                <a:spAutoFit/>
              </a:bodyPr>
              <a:lstStyle/>
              <a:p>
                <a:pPr marL="0" marR="0" lvl="0" indent="0" algn="ctr" defTabSz="6858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Add keywords</a:t>
                </a:r>
                <a:endParaRPr kumimoji="0" lang="zh-CN" altLang="en-US" sz="105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a:spLocks noChangeArrowheads="1"/>
          </p:cNvSpPr>
          <p:nvPr/>
        </p:nvSpPr>
        <p:spPr bwMode="auto">
          <a:xfrm>
            <a:off x="3330608" y="1844279"/>
            <a:ext cx="5076825" cy="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我们工作室致力于专业</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模板的发布，课件及汇报</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的美化，并为您提供专业的</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让您的每一次亮相都信心澎湃。</a:t>
            </a:r>
            <a:endParaRPr lang="en-US" altLang="zh-CN" sz="900">
              <a:solidFill>
                <a:prstClr val="black">
                  <a:lumMod val="75000"/>
                  <a:lumOff val="25000"/>
                </a:prstClr>
              </a:solidFill>
              <a:latin typeface="微软雅黑" panose="020B0503020204020204" pitchFamily="34" charset="-122"/>
              <a:ea typeface="微软雅黑" panose="020B0503020204020204" pitchFamily="34" charset="-122"/>
            </a:endParaRPr>
          </a:p>
          <a:p>
            <a:pPr defTabSz="914400"/>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我们工作室致力于专业</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模板的发布，课件及汇报</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的美化，并为您提供专业的</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让您的每一次亮相都信心澎湃。</a:t>
            </a:r>
            <a:endParaRPr lang="en-US" altLang="zh-CN" sz="9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 name="文本框 4"/>
          <p:cNvSpPr txBox="1">
            <a:spLocks noChangeArrowheads="1"/>
          </p:cNvSpPr>
          <p:nvPr/>
        </p:nvSpPr>
        <p:spPr bwMode="auto">
          <a:xfrm>
            <a:off x="3330609" y="1309687"/>
            <a:ext cx="598885" cy="30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r>
              <a:rPr lang="zh-CN" altLang="en-US" sz="1500" b="1" dirty="0">
                <a:solidFill>
                  <a:prstClr val="black">
                    <a:lumMod val="75000"/>
                    <a:lumOff val="25000"/>
                  </a:prstClr>
                </a:solidFill>
                <a:latin typeface="微软雅黑" panose="020B0503020204020204" pitchFamily="34" charset="-122"/>
                <a:ea typeface="微软雅黑" panose="020B0503020204020204" pitchFamily="34" charset="-122"/>
              </a:rPr>
              <a:t>标题</a:t>
            </a:r>
          </a:p>
        </p:txBody>
      </p:sp>
      <p:sp>
        <p:nvSpPr>
          <p:cNvPr id="6" name="文本框 6"/>
          <p:cNvSpPr txBox="1">
            <a:spLocks noChangeArrowheads="1"/>
          </p:cNvSpPr>
          <p:nvPr/>
        </p:nvSpPr>
        <p:spPr bwMode="auto">
          <a:xfrm>
            <a:off x="3330610" y="1566864"/>
            <a:ext cx="216482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r>
              <a:rPr lang="zh-CN" altLang="en-US" sz="1800" dirty="0">
                <a:solidFill>
                  <a:prstClr val="black">
                    <a:lumMod val="75000"/>
                    <a:lumOff val="25000"/>
                  </a:prstClr>
                </a:solidFill>
                <a:latin typeface="微软雅黑" panose="020B0503020204020204" pitchFamily="34" charset="-122"/>
                <a:ea typeface="微软雅黑" panose="020B0503020204020204" pitchFamily="34" charset="-122"/>
              </a:rPr>
              <a:t>添加您的副标题</a:t>
            </a:r>
          </a:p>
        </p:txBody>
      </p:sp>
      <p:sp>
        <p:nvSpPr>
          <p:cNvPr id="7" name="文本框 7"/>
          <p:cNvSpPr txBox="1">
            <a:spLocks noChangeArrowheads="1"/>
          </p:cNvSpPr>
          <p:nvPr/>
        </p:nvSpPr>
        <p:spPr bwMode="auto">
          <a:xfrm>
            <a:off x="3630645" y="2857501"/>
            <a:ext cx="2026444" cy="346249"/>
          </a:xfrm>
          <a:prstGeom prst="rect">
            <a:avLst/>
          </a:prstGeom>
          <a:solidFill>
            <a:srgbClr val="117D5C"/>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r>
              <a:rPr lang="zh-CN" altLang="en-US" sz="1800" dirty="0">
                <a:solidFill>
                  <a:prstClr val="white"/>
                </a:solidFill>
                <a:latin typeface="微软雅黑" panose="020B0503020204020204" pitchFamily="34" charset="-122"/>
                <a:ea typeface="微软雅黑" panose="020B0503020204020204" pitchFamily="34" charset="-122"/>
              </a:rPr>
              <a:t>点击添加您的文本</a:t>
            </a:r>
          </a:p>
        </p:txBody>
      </p:sp>
      <p:sp>
        <p:nvSpPr>
          <p:cNvPr id="8" name="文本框 8"/>
          <p:cNvSpPr txBox="1">
            <a:spLocks noChangeArrowheads="1"/>
          </p:cNvSpPr>
          <p:nvPr/>
        </p:nvSpPr>
        <p:spPr bwMode="auto">
          <a:xfrm>
            <a:off x="6458380" y="2857501"/>
            <a:ext cx="2027634" cy="346249"/>
          </a:xfrm>
          <a:prstGeom prst="rect">
            <a:avLst/>
          </a:prstGeom>
          <a:solidFill>
            <a:srgbClr val="62AB71"/>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a:r>
              <a:rPr lang="zh-CN" altLang="en-US" sz="1800" dirty="0">
                <a:solidFill>
                  <a:prstClr val="white"/>
                </a:solidFill>
                <a:latin typeface="微软雅黑" panose="020B0503020204020204" pitchFamily="34" charset="-122"/>
                <a:ea typeface="微软雅黑" panose="020B0503020204020204" pitchFamily="34" charset="-122"/>
              </a:rPr>
              <a:t>点击添加您的文本</a:t>
            </a:r>
          </a:p>
        </p:txBody>
      </p:sp>
      <p:sp>
        <p:nvSpPr>
          <p:cNvPr id="11" name="TextBox 35"/>
          <p:cNvSpPr txBox="1">
            <a:spLocks noChangeArrowheads="1"/>
          </p:cNvSpPr>
          <p:nvPr/>
        </p:nvSpPr>
        <p:spPr bwMode="auto">
          <a:xfrm>
            <a:off x="3630050" y="3249043"/>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914400"/>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我们工作室致力于专业</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模板的发布，课件及汇报</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的美化，并为您提供专业的</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TextBox 35"/>
          <p:cNvSpPr txBox="1">
            <a:spLocks noChangeArrowheads="1"/>
          </p:cNvSpPr>
          <p:nvPr/>
        </p:nvSpPr>
        <p:spPr bwMode="auto">
          <a:xfrm>
            <a:off x="6458380" y="3249043"/>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914400"/>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我们工作室致力于专业</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模板的发布，课件及汇报</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的美化，并为您提供专业的</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900" dirty="0">
                <a:solidFill>
                  <a:prstClr val="black">
                    <a:lumMod val="75000"/>
                    <a:lumOff val="25000"/>
                  </a:prst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4" cstate="screen"/>
          <a:stretch>
            <a:fillRect/>
          </a:stretch>
        </p:blipFill>
        <p:spPr bwMode="auto">
          <a:xfrm>
            <a:off x="526686" y="2015602"/>
            <a:ext cx="2670572" cy="18694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childTnLst>
                          </p:cTn>
                        </p:par>
                        <p:par>
                          <p:cTn id="20" fill="hold">
                            <p:stCondLst>
                              <p:cond delay="2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5"/>
                                        </p:tgtEl>
                                        <p:attrNameLst>
                                          <p:attrName>style.visibility</p:attrName>
                                        </p:attrNameLst>
                                      </p:cBhvr>
                                      <p:to>
                                        <p:strVal val="visible"/>
                                      </p:to>
                                    </p:set>
                                    <p:set>
                                      <p:cBhvr>
                                        <p:cTn id="23" dur="227" fill="hold">
                                          <p:stCondLst>
                                            <p:cond delay="0"/>
                                          </p:stCondLst>
                                        </p:cTn>
                                        <p:tgtEl>
                                          <p:spTgt spid="5"/>
                                        </p:tgtEl>
                                        <p:attrNameLst>
                                          <p:attrName>style.rotation</p:attrName>
                                        </p:attrNameLst>
                                      </p:cBhvr>
                                      <p:to>
                                        <p:strVal val="-45.0"/>
                                      </p:to>
                                    </p:set>
                                    <p:anim calcmode="lin" valueType="num">
                                      <p:cBhvr>
                                        <p:cTn id="24"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250"/>
                            </p:stCondLst>
                            <p:childTnLst>
                              <p:par>
                                <p:cTn id="33" presetID="1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p:tgtEl>
                                          <p:spTgt spid="4"/>
                                        </p:tgtEl>
                                        <p:attrNameLst>
                                          <p:attrName>ppt_y</p:attrName>
                                        </p:attrNameLst>
                                      </p:cBhvr>
                                      <p:tavLst>
                                        <p:tav tm="0">
                                          <p:val>
                                            <p:strVal val="#ppt_y+#ppt_h*1.125000"/>
                                          </p:val>
                                        </p:tav>
                                        <p:tav tm="100000">
                                          <p:val>
                                            <p:strVal val="#ppt_y"/>
                                          </p:val>
                                        </p:tav>
                                      </p:tavLst>
                                    </p:anim>
                                    <p:animEffect transition="in" filter="wipe(up)">
                                      <p:cBhvr>
                                        <p:cTn id="36" dur="1000"/>
                                        <p:tgtEl>
                                          <p:spTgt spid="4"/>
                                        </p:tgtEl>
                                      </p:cBhvr>
                                    </p:animEffect>
                                  </p:childTnLst>
                                </p:cTn>
                              </p:par>
                            </p:childTnLst>
                          </p:cTn>
                        </p:par>
                        <p:par>
                          <p:cTn id="37" fill="hold">
                            <p:stCondLst>
                              <p:cond delay="4250"/>
                            </p:stCondLst>
                            <p:childTnLst>
                              <p:par>
                                <p:cTn id="38" presetID="2" presetClass="entr" presetSubtype="2"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childTnLst>
                          </p:cTn>
                        </p:par>
                        <p:par>
                          <p:cTn id="42" fill="hold">
                            <p:stCondLst>
                              <p:cond delay="4750"/>
                            </p:stCondLst>
                            <p:childTnLst>
                              <p:par>
                                <p:cTn id="43" presetID="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5250"/>
                            </p:stCondLst>
                            <p:childTnLst>
                              <p:par>
                                <p:cTn id="48" presetID="42"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575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anim calcmode="lin" valueType="num">
                                      <p:cBhvr>
                                        <p:cTn id="57" dur="500" fill="hold"/>
                                        <p:tgtEl>
                                          <p:spTgt spid="12"/>
                                        </p:tgtEl>
                                        <p:attrNameLst>
                                          <p:attrName>ppt_x</p:attrName>
                                        </p:attrNameLst>
                                      </p:cBhvr>
                                      <p:tavLst>
                                        <p:tav tm="0">
                                          <p:val>
                                            <p:strVal val="#ppt_x"/>
                                          </p:val>
                                        </p:tav>
                                        <p:tav tm="100000">
                                          <p:val>
                                            <p:strVal val="#ppt_x"/>
                                          </p:val>
                                        </p:tav>
                                      </p:tavLst>
                                    </p:anim>
                                    <p:anim calcmode="lin" valueType="num">
                                      <p:cBhvr>
                                        <p:cTn id="5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P spid="6" grpId="0"/>
      <p:bldP spid="7" grpId="0" animBg="1"/>
      <p:bldP spid="8" grpId="0" animBg="1"/>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356980" y="1595357"/>
            <a:ext cx="6572259" cy="2441146"/>
            <a:chOff x="1033407" y="1622190"/>
            <a:chExt cx="7079774" cy="2629653"/>
          </a:xfrm>
        </p:grpSpPr>
        <p:grpSp>
          <p:nvGrpSpPr>
            <p:cNvPr id="5" name="组合 4"/>
            <p:cNvGrpSpPr/>
            <p:nvPr/>
          </p:nvGrpSpPr>
          <p:grpSpPr>
            <a:xfrm>
              <a:off x="1033407" y="1622190"/>
              <a:ext cx="1675446" cy="2629653"/>
              <a:chOff x="778084" y="1038958"/>
              <a:chExt cx="1850186" cy="2900945"/>
            </a:xfrm>
          </p:grpSpPr>
          <p:sp>
            <p:nvSpPr>
              <p:cNvPr id="29" name="圆角矩形 28"/>
              <p:cNvSpPr/>
              <p:nvPr/>
            </p:nvSpPr>
            <p:spPr>
              <a:xfrm>
                <a:off x="887052" y="1038958"/>
                <a:ext cx="1632254" cy="1502651"/>
              </a:xfrm>
              <a:prstGeom prst="roundRect">
                <a:avLst>
                  <a:gd name="adj" fmla="val 9350"/>
                </a:avLst>
              </a:prstGeom>
              <a:noFill/>
              <a:ln>
                <a:solidFill>
                  <a:srgbClr val="62AB71"/>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p>
            </p:txBody>
          </p:sp>
          <p:sp>
            <p:nvSpPr>
              <p:cNvPr id="30" name="任意多边形 29"/>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62AB71"/>
              </a:solidFill>
              <a:ln w="3175">
                <a:solidFill>
                  <a:srgbClr val="5E8A43"/>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solidFill>
                    <a:schemeClr val="bg1"/>
                  </a:solidFill>
                </a:endParaRPr>
              </a:p>
            </p:txBody>
          </p:sp>
          <p:sp>
            <p:nvSpPr>
              <p:cNvPr id="31" name="椭圆 30"/>
              <p:cNvSpPr/>
              <p:nvPr/>
            </p:nvSpPr>
            <p:spPr>
              <a:xfrm>
                <a:off x="1403141" y="1647875"/>
                <a:ext cx="600075" cy="600075"/>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latin typeface="Impact" panose="020B0806030902050204" pitchFamily="34" charset="0"/>
                </a:endParaRPr>
              </a:p>
            </p:txBody>
          </p:sp>
          <p:sp>
            <p:nvSpPr>
              <p:cNvPr id="32" name="文本框 11"/>
              <p:cNvSpPr txBox="1"/>
              <p:nvPr/>
            </p:nvSpPr>
            <p:spPr>
              <a:xfrm>
                <a:off x="1304926" y="1222952"/>
                <a:ext cx="839367"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anose="020B0806030902050204" pitchFamily="34" charset="0"/>
                    <a:ea typeface="张海山锐谐体2.0-授权联系：Samtype@QQ.com" panose="02000000000000000000" pitchFamily="2" charset="-122"/>
                  </a:rPr>
                  <a:t>01</a:t>
                </a:r>
                <a:endParaRPr lang="zh-HK" altLang="en-US" sz="2475" dirty="0">
                  <a:solidFill>
                    <a:schemeClr val="bg1">
                      <a:lumMod val="50000"/>
                    </a:schemeClr>
                  </a:solidFill>
                  <a:latin typeface="Impact" panose="020B0806030902050204" pitchFamily="34" charset="0"/>
                  <a:ea typeface="张海山锐谐体2.0-授权联系：Samtype@QQ.com" panose="02000000000000000000" pitchFamily="2" charset="-122"/>
                </a:endParaRPr>
              </a:p>
            </p:txBody>
          </p:sp>
          <p:sp>
            <p:nvSpPr>
              <p:cNvPr id="33" name="文本框 64"/>
              <p:cNvSpPr txBox="1"/>
              <p:nvPr/>
            </p:nvSpPr>
            <p:spPr>
              <a:xfrm>
                <a:off x="1148007"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添加标题</a:t>
                </a:r>
                <a:endParaRPr lang="zh-HK" altLang="en-US" sz="1200" b="1" dirty="0">
                  <a:solidFill>
                    <a:schemeClr val="bg1"/>
                  </a:solidFill>
                  <a:latin typeface="微软雅黑" panose="020B0503020204020204" pitchFamily="34" charset="-122"/>
                  <a:ea typeface="微软雅黑" panose="020B0503020204020204" pitchFamily="34" charset="-122"/>
                </a:endParaRPr>
              </a:p>
            </p:txBody>
          </p:sp>
          <p:sp>
            <p:nvSpPr>
              <p:cNvPr id="34" name="文本框 65"/>
              <p:cNvSpPr txBox="1"/>
              <p:nvPr/>
            </p:nvSpPr>
            <p:spPr>
              <a:xfrm>
                <a:off x="1139623" y="2788385"/>
                <a:ext cx="1127111"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anose="020B0503020204020204" pitchFamily="34" charset="-122"/>
                    <a:ea typeface="微软雅黑" panose="020B0503020204020204" pitchFamily="34" charset="-122"/>
                  </a:rPr>
                  <a:t>完成模高和</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图高的作业</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争取尽快做</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好不能再拖</a:t>
                </a:r>
                <a:endParaRPr lang="zh-HK" altLang="en-US" sz="825"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837336" y="1622190"/>
              <a:ext cx="1675446" cy="2629653"/>
              <a:chOff x="2690633" y="1038958"/>
              <a:chExt cx="1850186" cy="2900945"/>
            </a:xfrm>
          </p:grpSpPr>
          <p:sp>
            <p:nvSpPr>
              <p:cNvPr id="23" name="圆角矩形 22"/>
              <p:cNvSpPr/>
              <p:nvPr/>
            </p:nvSpPr>
            <p:spPr>
              <a:xfrm>
                <a:off x="2799601" y="1038958"/>
                <a:ext cx="1632254" cy="1502651"/>
              </a:xfrm>
              <a:prstGeom prst="roundRect">
                <a:avLst>
                  <a:gd name="adj" fmla="val 9350"/>
                </a:avLst>
              </a:prstGeom>
              <a:noFill/>
              <a:ln>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p>
            </p:txBody>
          </p:sp>
          <p:sp>
            <p:nvSpPr>
              <p:cNvPr id="24" name="任意多边形 2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117D5C"/>
              </a:solidFill>
              <a:ln w="3175">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solidFill>
                    <a:schemeClr val="bg1"/>
                  </a:solidFill>
                </a:endParaRPr>
              </a:p>
            </p:txBody>
          </p:sp>
          <p:sp>
            <p:nvSpPr>
              <p:cNvPr id="25" name="椭圆 24"/>
              <p:cNvSpPr/>
              <p:nvPr/>
            </p:nvSpPr>
            <p:spPr>
              <a:xfrm>
                <a:off x="3315689" y="1647875"/>
                <a:ext cx="600075" cy="600075"/>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latin typeface="Impact" panose="020B0806030902050204" pitchFamily="34" charset="0"/>
                </a:endParaRPr>
              </a:p>
            </p:txBody>
          </p:sp>
          <p:sp>
            <p:nvSpPr>
              <p:cNvPr id="26" name="文本框 48"/>
              <p:cNvSpPr txBox="1"/>
              <p:nvPr/>
            </p:nvSpPr>
            <p:spPr>
              <a:xfrm>
                <a:off x="3185327" y="1222952"/>
                <a:ext cx="89494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anose="020B0806030902050204" pitchFamily="34" charset="0"/>
                    <a:ea typeface="张海山锐谐体2.0-授权联系：Samtype@QQ.com" panose="02000000000000000000" pitchFamily="2" charset="-122"/>
                  </a:rPr>
                  <a:t>02</a:t>
                </a:r>
                <a:endParaRPr lang="zh-HK" altLang="en-US" sz="2475" dirty="0">
                  <a:solidFill>
                    <a:schemeClr val="bg1">
                      <a:lumMod val="50000"/>
                    </a:schemeClr>
                  </a:solidFill>
                  <a:latin typeface="Impact" panose="020B0806030902050204" pitchFamily="34" charset="0"/>
                  <a:ea typeface="张海山锐谐体2.0-授权联系：Samtype@QQ.com" panose="02000000000000000000" pitchFamily="2" charset="-122"/>
                </a:endParaRPr>
              </a:p>
            </p:txBody>
          </p:sp>
          <p:sp>
            <p:nvSpPr>
              <p:cNvPr id="27" name="文本框 66"/>
              <p:cNvSpPr txBox="1"/>
              <p:nvPr/>
            </p:nvSpPr>
            <p:spPr>
              <a:xfrm>
                <a:off x="3060555"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添加标题</a:t>
                </a:r>
                <a:endParaRPr lang="zh-HK" altLang="en-US" sz="1200" b="1" dirty="0">
                  <a:solidFill>
                    <a:schemeClr val="bg1"/>
                  </a:solidFill>
                  <a:latin typeface="微软雅黑" panose="020B0503020204020204" pitchFamily="34" charset="-122"/>
                  <a:ea typeface="微软雅黑" panose="020B0503020204020204" pitchFamily="34" charset="-122"/>
                </a:endParaRPr>
              </a:p>
            </p:txBody>
          </p:sp>
          <p:sp>
            <p:nvSpPr>
              <p:cNvPr id="28" name="文本框 67"/>
              <p:cNvSpPr txBox="1"/>
              <p:nvPr/>
            </p:nvSpPr>
            <p:spPr>
              <a:xfrm>
                <a:off x="2955048" y="2788385"/>
                <a:ext cx="1321356"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anose="020B0503020204020204" pitchFamily="34" charset="-122"/>
                    <a:ea typeface="微软雅黑" panose="020B0503020204020204" pitchFamily="34" charset="-122"/>
                  </a:rPr>
                  <a:t>辅助软件可以</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为幻灯片提供</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很好的辅助等</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有必要去学习</a:t>
                </a:r>
                <a:endParaRPr lang="en-US" altLang="zh-CN" sz="825"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633807" y="1622190"/>
              <a:ext cx="1675446" cy="2629653"/>
              <a:chOff x="4603182" y="1038958"/>
              <a:chExt cx="1850186" cy="2900945"/>
            </a:xfrm>
          </p:grpSpPr>
          <p:sp>
            <p:nvSpPr>
              <p:cNvPr id="17" name="圆角矩形 16"/>
              <p:cNvSpPr/>
              <p:nvPr/>
            </p:nvSpPr>
            <p:spPr>
              <a:xfrm>
                <a:off x="4712149" y="1038958"/>
                <a:ext cx="1632254" cy="1502651"/>
              </a:xfrm>
              <a:prstGeom prst="roundRect">
                <a:avLst>
                  <a:gd name="adj" fmla="val 9350"/>
                </a:avLst>
              </a:prstGeom>
              <a:noFill/>
              <a:ln>
                <a:solidFill>
                  <a:srgbClr val="62AB71"/>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62AB71"/>
              </a:solidFill>
              <a:ln w="3175">
                <a:solidFill>
                  <a:srgbClr val="5E8A43"/>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solidFill>
                    <a:schemeClr val="bg1"/>
                  </a:solidFill>
                </a:endParaRPr>
              </a:p>
            </p:txBody>
          </p:sp>
          <p:sp>
            <p:nvSpPr>
              <p:cNvPr id="19" name="椭圆 18"/>
              <p:cNvSpPr/>
              <p:nvPr/>
            </p:nvSpPr>
            <p:spPr>
              <a:xfrm>
                <a:off x="5228238" y="1647875"/>
                <a:ext cx="600075" cy="600075"/>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latin typeface="Impact" panose="020B0806030902050204" pitchFamily="34" charset="0"/>
                </a:endParaRPr>
              </a:p>
            </p:txBody>
          </p:sp>
          <p:sp>
            <p:nvSpPr>
              <p:cNvPr id="20" name="文本框 54"/>
              <p:cNvSpPr txBox="1"/>
              <p:nvPr/>
            </p:nvSpPr>
            <p:spPr>
              <a:xfrm>
                <a:off x="5044295" y="1222952"/>
                <a:ext cx="97858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anose="020B0806030902050204" pitchFamily="34" charset="0"/>
                    <a:ea typeface="张海山锐谐体2.0-授权联系：Samtype@QQ.com" panose="02000000000000000000" pitchFamily="2" charset="-122"/>
                  </a:rPr>
                  <a:t>03</a:t>
                </a:r>
                <a:endParaRPr lang="zh-HK" altLang="en-US" sz="2475" dirty="0">
                  <a:solidFill>
                    <a:schemeClr val="bg1">
                      <a:lumMod val="50000"/>
                    </a:schemeClr>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添加标题</a:t>
                </a:r>
                <a:endParaRPr lang="zh-HK" altLang="en-US" sz="1200" b="1" dirty="0">
                  <a:solidFill>
                    <a:schemeClr val="bg1"/>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14336"/>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anose="020B0503020204020204" pitchFamily="34" charset="-122"/>
                    <a:ea typeface="微软雅黑" panose="020B0503020204020204" pitchFamily="34" charset="-122"/>
                  </a:rPr>
                  <a:t>形成思路风格</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仔细考量细节 </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把每一步做好</a:t>
                </a:r>
                <a:endParaRPr lang="en-US" altLang="zh-CN" sz="825"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437735" y="1622190"/>
              <a:ext cx="1675446" cy="2629653"/>
              <a:chOff x="6515731" y="1038958"/>
              <a:chExt cx="1850186" cy="2900945"/>
            </a:xfrm>
          </p:grpSpPr>
          <p:sp>
            <p:nvSpPr>
              <p:cNvPr id="11" name="圆角矩形 10"/>
              <p:cNvSpPr/>
              <p:nvPr/>
            </p:nvSpPr>
            <p:spPr>
              <a:xfrm>
                <a:off x="6624698" y="1038958"/>
                <a:ext cx="1632254" cy="1502651"/>
              </a:xfrm>
              <a:prstGeom prst="roundRect">
                <a:avLst>
                  <a:gd name="adj" fmla="val 9350"/>
                </a:avLst>
              </a:prstGeom>
              <a:noFill/>
              <a:ln>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p>
            </p:txBody>
          </p:sp>
          <p:sp>
            <p:nvSpPr>
              <p:cNvPr id="12" name="任意多边形 11"/>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117D5C"/>
              </a:solidFill>
              <a:ln w="3175">
                <a:solidFill>
                  <a:srgbClr val="117D5C"/>
                </a:solid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solidFill>
                    <a:schemeClr val="bg1"/>
                  </a:solidFill>
                </a:endParaRPr>
              </a:p>
            </p:txBody>
          </p:sp>
          <p:sp>
            <p:nvSpPr>
              <p:cNvPr id="13" name="椭圆 12"/>
              <p:cNvSpPr/>
              <p:nvPr/>
            </p:nvSpPr>
            <p:spPr>
              <a:xfrm>
                <a:off x="7140787" y="1647875"/>
                <a:ext cx="600075" cy="600075"/>
              </a:xfrm>
              <a:prstGeom prst="ellipse">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51439" tIns="25719" rIns="51439" bIns="25719" rtlCol="0" anchor="ctr"/>
              <a:lstStyle/>
              <a:p>
                <a:pPr algn="ctr"/>
                <a:endParaRPr lang="zh-HK" altLang="en-US" sz="1015">
                  <a:latin typeface="Impact" panose="020B0806030902050204" pitchFamily="34" charset="0"/>
                </a:endParaRPr>
              </a:p>
            </p:txBody>
          </p:sp>
          <p:sp>
            <p:nvSpPr>
              <p:cNvPr id="14" name="文本框 60"/>
              <p:cNvSpPr txBox="1"/>
              <p:nvPr/>
            </p:nvSpPr>
            <p:spPr>
              <a:xfrm>
                <a:off x="6988992" y="1222952"/>
                <a:ext cx="876274" cy="514336"/>
              </a:xfrm>
              <a:prstGeom prst="rect">
                <a:avLst/>
              </a:prstGeom>
              <a:noFill/>
            </p:spPr>
            <p:txBody>
              <a:bodyPr wrap="square" lIns="51439" tIns="25719" rIns="51439" bIns="25719" rtlCol="0">
                <a:spAutoFit/>
              </a:bodyPr>
              <a:lstStyle/>
              <a:p>
                <a:pPr algn="ctr"/>
                <a:r>
                  <a:rPr lang="en-US" altLang="zh-HK" sz="2475" dirty="0">
                    <a:solidFill>
                      <a:schemeClr val="bg1">
                        <a:lumMod val="50000"/>
                      </a:schemeClr>
                    </a:solidFill>
                    <a:latin typeface="Impact" panose="020B0806030902050204" pitchFamily="34" charset="0"/>
                    <a:ea typeface="张海山锐谐体2.0-授权联系：Samtype@QQ.com" panose="02000000000000000000" pitchFamily="2" charset="-122"/>
                  </a:rPr>
                  <a:t>04</a:t>
                </a:r>
                <a:endParaRPr lang="zh-HK" altLang="en-US" sz="2475" dirty="0">
                  <a:solidFill>
                    <a:schemeClr val="bg1">
                      <a:lumMod val="50000"/>
                    </a:schemeClr>
                  </a:solidFill>
                  <a:latin typeface="Impact" panose="020B0806030902050204" pitchFamily="34" charset="0"/>
                  <a:ea typeface="张海山锐谐体2.0-授权联系：Samtype@QQ.com" panose="02000000000000000000" pitchFamily="2" charset="-122"/>
                </a:endParaRPr>
              </a:p>
            </p:txBody>
          </p:sp>
          <p:sp>
            <p:nvSpPr>
              <p:cNvPr id="15" name="文本框 70"/>
              <p:cNvSpPr txBox="1"/>
              <p:nvPr/>
            </p:nvSpPr>
            <p:spPr>
              <a:xfrm>
                <a:off x="6885653" y="2434567"/>
                <a:ext cx="1110344" cy="281172"/>
              </a:xfrm>
              <a:prstGeom prst="rect">
                <a:avLst/>
              </a:prstGeom>
              <a:noFill/>
            </p:spPr>
            <p:txBody>
              <a:bodyPr wrap="square" lIns="51439" tIns="25719" rIns="51439" bIns="25719"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添加标题</a:t>
                </a:r>
                <a:endParaRPr lang="zh-HK"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文本框 71"/>
              <p:cNvSpPr txBox="1"/>
              <p:nvPr/>
            </p:nvSpPr>
            <p:spPr>
              <a:xfrm>
                <a:off x="6770752" y="2788385"/>
                <a:ext cx="1340145" cy="665207"/>
              </a:xfrm>
              <a:prstGeom prst="rect">
                <a:avLst/>
              </a:prstGeom>
              <a:noFill/>
            </p:spPr>
            <p:txBody>
              <a:bodyPr wrap="square" lIns="51439" tIns="25719" rIns="51439" bIns="25719" rtlCol="0">
                <a:spAutoFit/>
              </a:bodyPr>
              <a:lstStyle/>
              <a:p>
                <a:pPr algn="ctr"/>
                <a:r>
                  <a:rPr lang="zh-CN" altLang="en-US" sz="825" dirty="0">
                    <a:solidFill>
                      <a:schemeClr val="bg1"/>
                    </a:solidFill>
                    <a:latin typeface="微软雅黑" panose="020B0503020204020204" pitchFamily="34" charset="-122"/>
                    <a:ea typeface="微软雅黑" panose="020B0503020204020204" pitchFamily="34" charset="-122"/>
                  </a:rPr>
                  <a:t>这是并列关系</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的表达方式之</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你可以输入其</a:t>
                </a:r>
                <a:endParaRPr lang="en-US" altLang="zh-CN" sz="825" dirty="0">
                  <a:solidFill>
                    <a:schemeClr val="bg1"/>
                  </a:solidFill>
                  <a:latin typeface="微软雅黑" panose="020B0503020204020204" pitchFamily="34" charset="-122"/>
                  <a:ea typeface="微软雅黑" panose="020B0503020204020204" pitchFamily="34" charset="-122"/>
                </a:endParaRPr>
              </a:p>
              <a:p>
                <a:pPr algn="ctr"/>
                <a:r>
                  <a:rPr lang="zh-CN" altLang="en-US" sz="825" dirty="0">
                    <a:solidFill>
                      <a:schemeClr val="bg1"/>
                    </a:solidFill>
                    <a:latin typeface="微软雅黑" panose="020B0503020204020204" pitchFamily="34" charset="-122"/>
                    <a:ea typeface="微软雅黑" panose="020B0503020204020204" pitchFamily="34" charset="-122"/>
                  </a:rPr>
                  <a:t>他的内容代替</a:t>
                </a:r>
                <a:endParaRPr lang="zh-HK" altLang="en-US" sz="825"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教学反思</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686682" y="1217088"/>
            <a:ext cx="3636305" cy="3489056"/>
            <a:chOff x="686594" y="1217088"/>
            <a:chExt cx="3637130" cy="3489056"/>
          </a:xfrm>
        </p:grpSpPr>
        <p:sp>
          <p:nvSpPr>
            <p:cNvPr id="5" name="Freeform 5"/>
            <p:cNvSpPr/>
            <p:nvPr/>
          </p:nvSpPr>
          <p:spPr bwMode="auto">
            <a:xfrm>
              <a:off x="2131243" y="4444838"/>
              <a:ext cx="790139" cy="261306"/>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en-US" sz="1015"/>
            </a:p>
          </p:txBody>
        </p:sp>
        <p:sp>
          <p:nvSpPr>
            <p:cNvPr id="6" name="Freeform 6"/>
            <p:cNvSpPr/>
            <p:nvPr/>
          </p:nvSpPr>
          <p:spPr bwMode="auto">
            <a:xfrm>
              <a:off x="3495554" y="3523314"/>
              <a:ext cx="583617" cy="431626"/>
            </a:xfrm>
            <a:custGeom>
              <a:avLst/>
              <a:gdLst>
                <a:gd name="T0" fmla="*/ 580496 w 344"/>
                <a:gd name="T1" fmla="*/ 521853 h 254"/>
                <a:gd name="T2" fmla="*/ 523062 w 344"/>
                <a:gd name="T3" fmla="*/ 505417 h 254"/>
                <a:gd name="T4" fmla="*/ 67690 w 344"/>
                <a:gd name="T5" fmla="*/ 217781 h 254"/>
                <a:gd name="T6" fmla="*/ 32820 w 344"/>
                <a:gd name="T7" fmla="*/ 65745 h 254"/>
                <a:gd name="T8" fmla="*/ 182559 w 344"/>
                <a:gd name="T9" fmla="*/ 32873 h 254"/>
                <a:gd name="T10" fmla="*/ 639982 w 344"/>
                <a:gd name="T11" fmla="*/ 320508 h 254"/>
                <a:gd name="T12" fmla="*/ 672801 w 344"/>
                <a:gd name="T13" fmla="*/ 470490 h 254"/>
                <a:gd name="T14" fmla="*/ 580496 w 344"/>
                <a:gd name="T15" fmla="*/ 521853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rgbClr val="117D5C"/>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7" name="Freeform 7"/>
            <p:cNvSpPr/>
            <p:nvPr/>
          </p:nvSpPr>
          <p:spPr bwMode="auto">
            <a:xfrm>
              <a:off x="3688468" y="2608424"/>
              <a:ext cx="635256" cy="278657"/>
            </a:xfrm>
            <a:custGeom>
              <a:avLst/>
              <a:gdLst>
                <a:gd name="T0" fmla="*/ 119110 w 374"/>
                <a:gd name="T1" fmla="*/ 336908 h 164"/>
                <a:gd name="T2" fmla="*/ 12322 w 374"/>
                <a:gd name="T3" fmla="*/ 248572 h 164"/>
                <a:gd name="T4" fmla="*/ 98574 w 374"/>
                <a:gd name="T5" fmla="*/ 119150 h 164"/>
                <a:gd name="T6" fmla="*/ 626355 w 374"/>
                <a:gd name="T7" fmla="*/ 12326 h 164"/>
                <a:gd name="T8" fmla="*/ 755733 w 374"/>
                <a:gd name="T9" fmla="*/ 98607 h 164"/>
                <a:gd name="T10" fmla="*/ 669481 w 374"/>
                <a:gd name="T11" fmla="*/ 225975 h 164"/>
                <a:gd name="T12" fmla="*/ 141700 w 374"/>
                <a:gd name="T13" fmla="*/ 334854 h 164"/>
                <a:gd name="T14" fmla="*/ 119110 w 374"/>
                <a:gd name="T15" fmla="*/ 336908 h 1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rgbClr val="62AB7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8" name="Freeform 8"/>
            <p:cNvSpPr/>
            <p:nvPr/>
          </p:nvSpPr>
          <p:spPr bwMode="auto">
            <a:xfrm>
              <a:off x="3241256" y="1543486"/>
              <a:ext cx="451109" cy="563160"/>
            </a:xfrm>
            <a:custGeom>
              <a:avLst/>
              <a:gdLst>
                <a:gd name="T0" fmla="*/ 123025 w 266"/>
                <a:gd name="T1" fmla="*/ 680883 h 332"/>
                <a:gd name="T2" fmla="*/ 63563 w 266"/>
                <a:gd name="T3" fmla="*/ 664476 h 332"/>
                <a:gd name="T4" fmla="*/ 32807 w 266"/>
                <a:gd name="T5" fmla="*/ 512713 h 332"/>
                <a:gd name="T6" fmla="*/ 330118 w 266"/>
                <a:gd name="T7" fmla="*/ 63576 h 332"/>
                <a:gd name="T8" fmla="*/ 481850 w 266"/>
                <a:gd name="T9" fmla="*/ 32814 h 332"/>
                <a:gd name="T10" fmla="*/ 512606 w 266"/>
                <a:gd name="T11" fmla="*/ 184577 h 332"/>
                <a:gd name="T12" fmla="*/ 215295 w 266"/>
                <a:gd name="T13" fmla="*/ 633713 h 332"/>
                <a:gd name="T14" fmla="*/ 123025 w 266"/>
                <a:gd name="T15" fmla="*/ 680883 h 3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rgbClr val="117D5C"/>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1" name="Freeform 9"/>
            <p:cNvSpPr/>
            <p:nvPr/>
          </p:nvSpPr>
          <p:spPr bwMode="auto">
            <a:xfrm>
              <a:off x="2433547" y="1217088"/>
              <a:ext cx="184146" cy="628439"/>
            </a:xfrm>
            <a:custGeom>
              <a:avLst/>
              <a:gdLst>
                <a:gd name="T0" fmla="*/ 114385 w 109"/>
                <a:gd name="T1" fmla="*/ 759809 h 370"/>
                <a:gd name="T2" fmla="*/ 4085 w 109"/>
                <a:gd name="T3" fmla="*/ 650971 h 370"/>
                <a:gd name="T4" fmla="*/ 0 w 109"/>
                <a:gd name="T5" fmla="*/ 110891 h 370"/>
                <a:gd name="T6" fmla="*/ 108257 w 109"/>
                <a:gd name="T7" fmla="*/ 0 h 370"/>
                <a:gd name="T8" fmla="*/ 216514 w 109"/>
                <a:gd name="T9" fmla="*/ 108838 h 370"/>
                <a:gd name="T10" fmla="*/ 222642 w 109"/>
                <a:gd name="T11" fmla="*/ 648918 h 370"/>
                <a:gd name="T12" fmla="*/ 114385 w 109"/>
                <a:gd name="T13" fmla="*/ 759809 h 370"/>
                <a:gd name="T14" fmla="*/ 114385 w 109"/>
                <a:gd name="T15" fmla="*/ 759809 h 3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rgbClr val="62AB7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2" name="Freeform 10"/>
            <p:cNvSpPr/>
            <p:nvPr/>
          </p:nvSpPr>
          <p:spPr bwMode="auto">
            <a:xfrm>
              <a:off x="931148" y="3520391"/>
              <a:ext cx="583617" cy="430651"/>
            </a:xfrm>
            <a:custGeom>
              <a:avLst/>
              <a:gdLst>
                <a:gd name="T0" fmla="*/ 125125 w 344"/>
                <a:gd name="T1" fmla="*/ 520675 h 254"/>
                <a:gd name="T2" fmla="*/ 32820 w 344"/>
                <a:gd name="T3" fmla="*/ 469427 h 254"/>
                <a:gd name="T4" fmla="*/ 65639 w 344"/>
                <a:gd name="T5" fmla="*/ 319785 h 254"/>
                <a:gd name="T6" fmla="*/ 523062 w 344"/>
                <a:gd name="T7" fmla="*/ 32798 h 254"/>
                <a:gd name="T8" fmla="*/ 672801 w 344"/>
                <a:gd name="T9" fmla="*/ 67647 h 254"/>
                <a:gd name="T10" fmla="*/ 637931 w 344"/>
                <a:gd name="T11" fmla="*/ 217290 h 254"/>
                <a:gd name="T12" fmla="*/ 182559 w 344"/>
                <a:gd name="T13" fmla="*/ 504276 h 254"/>
                <a:gd name="T14" fmla="*/ 125125 w 344"/>
                <a:gd name="T15" fmla="*/ 520675 h 2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rgbClr val="117D5C"/>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3" name="Freeform 11"/>
            <p:cNvSpPr/>
            <p:nvPr/>
          </p:nvSpPr>
          <p:spPr bwMode="auto">
            <a:xfrm>
              <a:off x="686594" y="2607449"/>
              <a:ext cx="635256" cy="276709"/>
            </a:xfrm>
            <a:custGeom>
              <a:avLst/>
              <a:gdLst>
                <a:gd name="T0" fmla="*/ 648945 w 374"/>
                <a:gd name="T1" fmla="*/ 334552 h 163"/>
                <a:gd name="T2" fmla="*/ 626355 w 374"/>
                <a:gd name="T3" fmla="*/ 332500 h 163"/>
                <a:gd name="T4" fmla="*/ 98574 w 374"/>
                <a:gd name="T5" fmla="*/ 225771 h 163"/>
                <a:gd name="T6" fmla="*/ 12322 w 374"/>
                <a:gd name="T7" fmla="*/ 96466 h 163"/>
                <a:gd name="T8" fmla="*/ 141700 w 374"/>
                <a:gd name="T9" fmla="*/ 10262 h 163"/>
                <a:gd name="T10" fmla="*/ 669481 w 374"/>
                <a:gd name="T11" fmla="*/ 119043 h 163"/>
                <a:gd name="T12" fmla="*/ 755733 w 374"/>
                <a:gd name="T13" fmla="*/ 246296 h 163"/>
                <a:gd name="T14" fmla="*/ 648945 w 374"/>
                <a:gd name="T15" fmla="*/ 334552 h 1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rgbClr val="62AB7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4" name="Freeform 12"/>
            <p:cNvSpPr/>
            <p:nvPr/>
          </p:nvSpPr>
          <p:spPr bwMode="auto">
            <a:xfrm>
              <a:off x="1317952" y="1539589"/>
              <a:ext cx="452084" cy="565108"/>
            </a:xfrm>
            <a:custGeom>
              <a:avLst/>
              <a:gdLst>
                <a:gd name="T0" fmla="*/ 423300 w 266"/>
                <a:gd name="T1" fmla="*/ 683239 h 333"/>
                <a:gd name="T2" fmla="*/ 330831 w 266"/>
                <a:gd name="T3" fmla="*/ 633997 h 333"/>
                <a:gd name="T4" fmla="*/ 32878 w 266"/>
                <a:gd name="T5" fmla="*/ 184659 h 333"/>
                <a:gd name="T6" fmla="*/ 63700 w 266"/>
                <a:gd name="T7" fmla="*/ 32828 h 333"/>
                <a:gd name="T8" fmla="*/ 215760 w 266"/>
                <a:gd name="T9" fmla="*/ 63605 h 333"/>
                <a:gd name="T10" fmla="*/ 513713 w 266"/>
                <a:gd name="T11" fmla="*/ 512942 h 333"/>
                <a:gd name="T12" fmla="*/ 482891 w 266"/>
                <a:gd name="T13" fmla="*/ 664773 h 333"/>
                <a:gd name="T14" fmla="*/ 423300 w 266"/>
                <a:gd name="T15" fmla="*/ 68323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rgbClr val="117D5C"/>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5" name="Freeform 13"/>
            <p:cNvSpPr>
              <a:spLocks noEditPoints="1"/>
            </p:cNvSpPr>
            <p:nvPr/>
          </p:nvSpPr>
          <p:spPr bwMode="auto">
            <a:xfrm>
              <a:off x="1491380" y="2015060"/>
              <a:ext cx="2046068" cy="2501091"/>
            </a:xfrm>
            <a:custGeom>
              <a:avLst/>
              <a:gdLst>
                <a:gd name="T0" fmla="*/ 1236898 w 1206"/>
                <a:gd name="T1" fmla="*/ 0 h 1474"/>
                <a:gd name="T2" fmla="*/ 0 w 1206"/>
                <a:gd name="T3" fmla="*/ 1237059 h 1474"/>
                <a:gd name="T4" fmla="*/ 194868 w 1206"/>
                <a:gd name="T5" fmla="*/ 1903799 h 1474"/>
                <a:gd name="T6" fmla="*/ 631782 w 1206"/>
                <a:gd name="T7" fmla="*/ 2316152 h 1474"/>
                <a:gd name="T8" fmla="*/ 631782 w 1206"/>
                <a:gd name="T9" fmla="*/ 2726453 h 1474"/>
                <a:gd name="T10" fmla="*/ 929212 w 1206"/>
                <a:gd name="T11" fmla="*/ 3023922 h 1474"/>
                <a:gd name="T12" fmla="*/ 1577404 w 1206"/>
                <a:gd name="T13" fmla="*/ 3023922 h 1474"/>
                <a:gd name="T14" fmla="*/ 1874834 w 1206"/>
                <a:gd name="T15" fmla="*/ 2726453 h 1474"/>
                <a:gd name="T16" fmla="*/ 1874834 w 1206"/>
                <a:gd name="T17" fmla="*/ 2297688 h 1474"/>
                <a:gd name="T18" fmla="*/ 2473796 w 1206"/>
                <a:gd name="T19" fmla="*/ 1237059 h 1474"/>
                <a:gd name="T20" fmla="*/ 1236898 w 1206"/>
                <a:gd name="T21" fmla="*/ 0 h 1474"/>
                <a:gd name="T22" fmla="*/ 1696376 w 1206"/>
                <a:gd name="T23" fmla="*/ 2117156 h 1474"/>
                <a:gd name="T24" fmla="*/ 1630736 w 1206"/>
                <a:gd name="T25" fmla="*/ 2225886 h 1474"/>
                <a:gd name="T26" fmla="*/ 1630736 w 1206"/>
                <a:gd name="T27" fmla="*/ 2324358 h 1474"/>
                <a:gd name="T28" fmla="*/ 875880 w 1206"/>
                <a:gd name="T29" fmla="*/ 2324358 h 1474"/>
                <a:gd name="T30" fmla="*/ 875880 w 1206"/>
                <a:gd name="T31" fmla="*/ 2242298 h 1474"/>
                <a:gd name="T32" fmla="*/ 808189 w 1206"/>
                <a:gd name="T33" fmla="*/ 2131516 h 1474"/>
                <a:gd name="T34" fmla="*/ 244098 w 1206"/>
                <a:gd name="T35" fmla="*/ 1237059 h 1474"/>
                <a:gd name="T36" fmla="*/ 1236898 w 1206"/>
                <a:gd name="T37" fmla="*/ 244129 h 1474"/>
                <a:gd name="T38" fmla="*/ 2229698 w 1206"/>
                <a:gd name="T39" fmla="*/ 1237059 h 1474"/>
                <a:gd name="T40" fmla="*/ 1696376 w 1206"/>
                <a:gd name="T41" fmla="*/ 2117156 h 14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rgbClr val="117D5C"/>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5" tIns="34293" rIns="68585" bIns="34293" numCol="1" spcCol="0" rtlCol="0" fromWordArt="0" anchor="ctr" anchorCtr="0" forceAA="0" compatLnSpc="1">
              <a:noAutofit/>
            </a:bodyPr>
            <a:lstStyle/>
            <a:p>
              <a:endParaRPr lang="zh-CN" altLang="en-US" sz="1015"/>
            </a:p>
          </p:txBody>
        </p:sp>
        <p:sp>
          <p:nvSpPr>
            <p:cNvPr id="16" name="Oval 14"/>
            <p:cNvSpPr>
              <a:spLocks noChangeArrowheads="1"/>
            </p:cNvSpPr>
            <p:nvPr/>
          </p:nvSpPr>
          <p:spPr bwMode="auto">
            <a:xfrm>
              <a:off x="1889877" y="2388226"/>
              <a:ext cx="1308509" cy="1308518"/>
            </a:xfrm>
            <a:prstGeom prst="ellipse">
              <a:avLst/>
            </a:prstGeom>
            <a:solidFill>
              <a:srgbClr val="62AB71"/>
            </a:solidFill>
            <a:ln>
              <a:noFill/>
            </a:ln>
          </p:spPr>
          <p:txBody>
            <a:bodyPr/>
            <a:lstStyle/>
            <a:p>
              <a:pPr defTabSz="913765">
                <a:defRPr/>
              </a:pPr>
              <a:endParaRPr lang="zh-CN" altLang="zh-CN" sz="1800" kern="0">
                <a:solidFill>
                  <a:sysClr val="windowText" lastClr="000000"/>
                </a:solidFill>
              </a:endParaRPr>
            </a:p>
          </p:txBody>
        </p:sp>
        <p:sp>
          <p:nvSpPr>
            <p:cNvPr id="17" name="Oval 15"/>
            <p:cNvSpPr>
              <a:spLocks noChangeArrowheads="1"/>
            </p:cNvSpPr>
            <p:nvPr/>
          </p:nvSpPr>
          <p:spPr bwMode="auto">
            <a:xfrm>
              <a:off x="2019461" y="2518786"/>
              <a:ext cx="1048366" cy="104739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zh-CN" sz="1800" kern="0">
                <a:solidFill>
                  <a:sysClr val="windowText" lastClr="000000"/>
                </a:solidFill>
              </a:endParaRPr>
            </a:p>
          </p:txBody>
        </p:sp>
        <p:sp>
          <p:nvSpPr>
            <p:cNvPr id="18" name="Oval 16"/>
            <p:cNvSpPr>
              <a:spLocks noChangeArrowheads="1"/>
            </p:cNvSpPr>
            <p:nvPr/>
          </p:nvSpPr>
          <p:spPr bwMode="auto">
            <a:xfrm>
              <a:off x="2131508" y="2630833"/>
              <a:ext cx="824273" cy="824279"/>
            </a:xfrm>
            <a:prstGeom prst="ellipse">
              <a:avLst/>
            </a:prstGeom>
            <a:solidFill>
              <a:srgbClr val="117D5C"/>
            </a:solidFill>
            <a:ln>
              <a:noFill/>
            </a:ln>
          </p:spPr>
          <p:txBody>
            <a:bodyPr/>
            <a:lstStyle/>
            <a:p>
              <a:pPr defTabSz="913765">
                <a:defRPr/>
              </a:pPr>
              <a:endParaRPr lang="zh-CN" altLang="zh-CN" sz="1800" kern="0">
                <a:solidFill>
                  <a:sysClr val="windowText" lastClr="000000"/>
                </a:solidFill>
              </a:endParaRPr>
            </a:p>
          </p:txBody>
        </p:sp>
        <p:sp>
          <p:nvSpPr>
            <p:cNvPr id="19" name="Oval 17"/>
            <p:cNvSpPr>
              <a:spLocks noChangeArrowheads="1"/>
            </p:cNvSpPr>
            <p:nvPr/>
          </p:nvSpPr>
          <p:spPr bwMode="auto">
            <a:xfrm>
              <a:off x="2253298" y="2751649"/>
              <a:ext cx="580694" cy="58167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zh-CN" sz="1800" kern="0">
                <a:solidFill>
                  <a:sysClr val="windowText" lastClr="000000"/>
                </a:solidFill>
              </a:endParaRPr>
            </a:p>
          </p:txBody>
        </p:sp>
        <p:sp>
          <p:nvSpPr>
            <p:cNvPr id="20" name="Oval 18"/>
            <p:cNvSpPr>
              <a:spLocks noChangeArrowheads="1"/>
            </p:cNvSpPr>
            <p:nvPr/>
          </p:nvSpPr>
          <p:spPr bwMode="auto">
            <a:xfrm>
              <a:off x="2361441" y="2859582"/>
              <a:ext cx="363339" cy="365828"/>
            </a:xfrm>
            <a:prstGeom prst="ellipse">
              <a:avLst/>
            </a:prstGeom>
            <a:solidFill>
              <a:srgbClr val="62AB71"/>
            </a:solidFill>
            <a:ln>
              <a:noFill/>
            </a:ln>
          </p:spPr>
          <p:txBody>
            <a:bodyPr/>
            <a:lstStyle/>
            <a:p>
              <a:pPr defTabSz="913765">
                <a:defRPr/>
              </a:pPr>
              <a:endParaRPr lang="zh-CN" altLang="zh-CN" sz="1800" kern="0">
                <a:solidFill>
                  <a:sysClr val="windowText" lastClr="000000"/>
                </a:solidFill>
              </a:endParaRPr>
            </a:p>
          </p:txBody>
        </p:sp>
        <p:sp>
          <p:nvSpPr>
            <p:cNvPr id="21" name="Oval 19"/>
            <p:cNvSpPr>
              <a:spLocks noChangeArrowheads="1"/>
            </p:cNvSpPr>
            <p:nvPr/>
          </p:nvSpPr>
          <p:spPr bwMode="auto">
            <a:xfrm>
              <a:off x="2475443" y="2975744"/>
              <a:ext cx="135430" cy="1354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defRPr/>
              </a:pPr>
              <a:endParaRPr lang="zh-CN" altLang="zh-CN" sz="1800" kern="0">
                <a:solidFill>
                  <a:sysClr val="windowText" lastClr="000000"/>
                </a:solidFill>
              </a:endParaRPr>
            </a:p>
          </p:txBody>
        </p:sp>
        <p:sp>
          <p:nvSpPr>
            <p:cNvPr id="22" name="Freeform 20"/>
            <p:cNvSpPr/>
            <p:nvPr/>
          </p:nvSpPr>
          <p:spPr bwMode="auto">
            <a:xfrm>
              <a:off x="2543111" y="2278488"/>
              <a:ext cx="772719" cy="772718"/>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rgbClr val="CDC34A"/>
            </a:solidFill>
            <a:ln>
              <a:noFill/>
            </a:ln>
          </p:spPr>
          <p:txBody>
            <a:bodyPr/>
            <a:lstStyle/>
            <a:p>
              <a:pPr defTabSz="913765">
                <a:defRPr/>
              </a:pPr>
              <a:endParaRPr lang="en-US" sz="1800" kern="0">
                <a:solidFill>
                  <a:sysClr val="windowText" lastClr="000000"/>
                </a:solidFill>
                <a:latin typeface="Calibri" panose="020F0502020204030204"/>
              </a:endParaRPr>
            </a:p>
          </p:txBody>
        </p:sp>
        <p:sp>
          <p:nvSpPr>
            <p:cNvPr id="23" name="Freeform 21"/>
            <p:cNvSpPr/>
            <p:nvPr/>
          </p:nvSpPr>
          <p:spPr bwMode="auto">
            <a:xfrm>
              <a:off x="2543644" y="2278127"/>
              <a:ext cx="771660" cy="773614"/>
            </a:xfrm>
            <a:custGeom>
              <a:avLst/>
              <a:gdLst>
                <a:gd name="T0" fmla="*/ 639653 w 792"/>
                <a:gd name="T1" fmla="*/ 332196 h 794"/>
                <a:gd name="T2" fmla="*/ 738605 w 792"/>
                <a:gd name="T3" fmla="*/ 332196 h 794"/>
                <a:gd name="T4" fmla="*/ 932975 w 792"/>
                <a:gd name="T5" fmla="*/ 136648 h 794"/>
                <a:gd name="T6" fmla="*/ 797505 w 792"/>
                <a:gd name="T7" fmla="*/ 136648 h 794"/>
                <a:gd name="T8" fmla="*/ 793971 w 792"/>
                <a:gd name="T9" fmla="*/ 0 h 794"/>
                <a:gd name="T10" fmla="*/ 597245 w 792"/>
                <a:gd name="T11" fmla="*/ 194370 h 794"/>
                <a:gd name="T12" fmla="*/ 603135 w 792"/>
                <a:gd name="T13" fmla="*/ 296856 h 794"/>
                <a:gd name="T14" fmla="*/ 0 w 792"/>
                <a:gd name="T15" fmla="*/ 888211 h 794"/>
                <a:gd name="T16" fmla="*/ 0 w 792"/>
                <a:gd name="T17" fmla="*/ 935331 h 794"/>
                <a:gd name="T18" fmla="*/ 50654 w 792"/>
                <a:gd name="T19" fmla="*/ 935331 h 7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solidFill>
              <a:srgbClr val="62AB71"/>
            </a:solidFill>
            <a:ln>
              <a:noFill/>
            </a:ln>
          </p:spPr>
          <p:txBody>
            <a:bodyPr/>
            <a:lstStyle/>
            <a:p>
              <a:pPr defTabSz="913765">
                <a:defRPr/>
              </a:pPr>
              <a:endParaRPr lang="zh-CN" altLang="en-US" sz="1800" kern="0">
                <a:solidFill>
                  <a:sysClr val="windowText" lastClr="000000"/>
                </a:solidFill>
              </a:endParaRPr>
            </a:p>
          </p:txBody>
        </p:sp>
      </p:grpSp>
      <p:sp>
        <p:nvSpPr>
          <p:cNvPr id="24" name="Text Box 7"/>
          <p:cNvSpPr txBox="1">
            <a:spLocks noChangeArrowheads="1"/>
          </p:cNvSpPr>
          <p:nvPr/>
        </p:nvSpPr>
        <p:spPr bwMode="auto">
          <a:xfrm>
            <a:off x="4876731" y="1353345"/>
            <a:ext cx="2514030" cy="357782"/>
          </a:xfrm>
          <a:prstGeom prst="rect">
            <a:avLst/>
          </a:prstGeom>
          <a:noFill/>
          <a:ln w="9525">
            <a:noFill/>
            <a:miter lim="800000"/>
          </a:ln>
        </p:spPr>
        <p:txBody>
          <a:bodyPr wrap="square" lIns="45712" tIns="22856" rIns="45712" bIns="22856">
            <a:spAutoFit/>
          </a:bodyPr>
          <a:lstStyle/>
          <a:p>
            <a:pPr defTabSz="1087755"/>
            <a:r>
              <a:rPr lang="zh-CN" altLang="en-US" sz="2025" spc="-15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产品功能</a:t>
            </a:r>
          </a:p>
        </p:txBody>
      </p:sp>
      <p:sp>
        <p:nvSpPr>
          <p:cNvPr id="25" name="Text Box 10"/>
          <p:cNvSpPr txBox="1">
            <a:spLocks noChangeArrowheads="1"/>
          </p:cNvSpPr>
          <p:nvPr/>
        </p:nvSpPr>
        <p:spPr bwMode="auto">
          <a:xfrm>
            <a:off x="4876731" y="1756348"/>
            <a:ext cx="3428223" cy="503207"/>
          </a:xfrm>
          <a:prstGeom prst="rect">
            <a:avLst/>
          </a:prstGeom>
          <a:noFill/>
          <a:ln w="9525">
            <a:noFill/>
            <a:miter lim="800000"/>
          </a:ln>
        </p:spPr>
        <p:txBody>
          <a:bodyPr wrap="square" lIns="45712" tIns="22856" rIns="45712" bIns="22856">
            <a:spAutoFit/>
          </a:bodyPr>
          <a:lstStyle/>
          <a:p>
            <a:pPr defTabSz="913765">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
        <p:nvSpPr>
          <p:cNvPr id="26" name="Text Box 7"/>
          <p:cNvSpPr txBox="1">
            <a:spLocks noChangeArrowheads="1"/>
          </p:cNvSpPr>
          <p:nvPr/>
        </p:nvSpPr>
        <p:spPr bwMode="auto">
          <a:xfrm>
            <a:off x="4876731" y="2518266"/>
            <a:ext cx="2514030" cy="357782"/>
          </a:xfrm>
          <a:prstGeom prst="rect">
            <a:avLst/>
          </a:prstGeom>
          <a:noFill/>
          <a:ln w="9525">
            <a:noFill/>
            <a:miter lim="800000"/>
          </a:ln>
        </p:spPr>
        <p:txBody>
          <a:bodyPr wrap="square" lIns="45712" tIns="22856" rIns="45712" bIns="22856">
            <a:spAutoFit/>
          </a:bodyPr>
          <a:lstStyle/>
          <a:p>
            <a:pPr defTabSz="1087755"/>
            <a:r>
              <a:rPr lang="zh-CN" altLang="en-US" sz="2025" spc="-15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产品功能</a:t>
            </a:r>
          </a:p>
        </p:txBody>
      </p:sp>
      <p:sp>
        <p:nvSpPr>
          <p:cNvPr id="27" name="Text Box 10"/>
          <p:cNvSpPr txBox="1">
            <a:spLocks noChangeArrowheads="1"/>
          </p:cNvSpPr>
          <p:nvPr/>
        </p:nvSpPr>
        <p:spPr bwMode="auto">
          <a:xfrm>
            <a:off x="4876731" y="2921269"/>
            <a:ext cx="3428223" cy="503207"/>
          </a:xfrm>
          <a:prstGeom prst="rect">
            <a:avLst/>
          </a:prstGeom>
          <a:noFill/>
          <a:ln w="9525">
            <a:noFill/>
            <a:miter lim="800000"/>
          </a:ln>
        </p:spPr>
        <p:txBody>
          <a:bodyPr wrap="square" lIns="45712" tIns="22856" rIns="45712" bIns="22856">
            <a:spAutoFit/>
          </a:bodyPr>
          <a:lstStyle/>
          <a:p>
            <a:pPr defTabSz="913765">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
        <p:nvSpPr>
          <p:cNvPr id="28" name="Text Box 7"/>
          <p:cNvSpPr txBox="1">
            <a:spLocks noChangeArrowheads="1"/>
          </p:cNvSpPr>
          <p:nvPr/>
        </p:nvSpPr>
        <p:spPr bwMode="auto">
          <a:xfrm>
            <a:off x="4876731" y="3620556"/>
            <a:ext cx="2514030" cy="357782"/>
          </a:xfrm>
          <a:prstGeom prst="rect">
            <a:avLst/>
          </a:prstGeom>
          <a:noFill/>
          <a:ln w="9525">
            <a:noFill/>
            <a:miter lim="800000"/>
          </a:ln>
        </p:spPr>
        <p:txBody>
          <a:bodyPr wrap="square" lIns="45712" tIns="22856" rIns="45712" bIns="22856">
            <a:spAutoFit/>
          </a:bodyPr>
          <a:lstStyle/>
          <a:p>
            <a:pPr defTabSz="1087755"/>
            <a:r>
              <a:rPr lang="zh-CN" altLang="en-US" sz="2025" spc="-15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产品功能</a:t>
            </a:r>
          </a:p>
        </p:txBody>
      </p:sp>
      <p:sp>
        <p:nvSpPr>
          <p:cNvPr id="29" name="Text Box 10"/>
          <p:cNvSpPr txBox="1">
            <a:spLocks noChangeArrowheads="1"/>
          </p:cNvSpPr>
          <p:nvPr/>
        </p:nvSpPr>
        <p:spPr bwMode="auto">
          <a:xfrm>
            <a:off x="4876731" y="4023559"/>
            <a:ext cx="3428223" cy="503207"/>
          </a:xfrm>
          <a:prstGeom prst="rect">
            <a:avLst/>
          </a:prstGeom>
          <a:noFill/>
          <a:ln w="9525">
            <a:noFill/>
            <a:miter lim="800000"/>
          </a:ln>
        </p:spPr>
        <p:txBody>
          <a:bodyPr wrap="square" lIns="45712" tIns="22856" rIns="45712" bIns="22856">
            <a:spAutoFit/>
          </a:bodyPr>
          <a:lstStyle/>
          <a:p>
            <a:pPr defTabSz="913765">
              <a:lnSpc>
                <a:spcPct val="120000"/>
              </a:lnSpc>
              <a:defRPr/>
            </a:pPr>
            <a:r>
              <a:rPr lang="zh-CN" altLang="en-US" sz="825" kern="0" dirty="0">
                <a:solidFill>
                  <a:schemeClr val="bg1">
                    <a:lumMod val="50000"/>
                  </a:schemeClr>
                </a:solidFill>
                <a:latin typeface="方正兰亭黑_GBK" pitchFamily="2" charset="-122"/>
                <a:ea typeface="方正兰亭黑_GBK" pitchFamily="2" charset="-122"/>
                <a:sym typeface="方正兰亭黑_GBK" pitchFamily="2" charset="-122"/>
              </a:rPr>
              <a:t>在此录入上述图片的综合分析说明，在此录入上述图片的综合分析说明，在此录入上述图片的综合分析说明。在此录入上述图片的综合分析说明，在此录入上述图片的综合分析说明，在此录入上述图片的综合分析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par>
                          <p:cTn id="20" fill="hold">
                            <p:stCondLst>
                              <p:cond delay="3000"/>
                            </p:stCondLst>
                            <p:childTnLst>
                              <p:par>
                                <p:cTn id="21" presetID="16" presetClass="entr" presetSubtype="2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par>
                                <p:cTn id="29" presetID="16" presetClass="entr" presetSubtype="21"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arn(inVertical)">
                                      <p:cBhvr>
                                        <p:cTn id="31" dur="500"/>
                                        <p:tgtEl>
                                          <p:spTgt spid="26"/>
                                        </p:tgtEl>
                                      </p:cBhvr>
                                    </p:animEffect>
                                  </p:childTnLst>
                                </p:cTn>
                              </p:par>
                            </p:childTnLst>
                          </p:cTn>
                        </p:par>
                        <p:par>
                          <p:cTn id="32" fill="hold">
                            <p:stCondLst>
                              <p:cond delay="40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250" fill="hold"/>
                                        <p:tgtEl>
                                          <p:spTgt spid="27"/>
                                        </p:tgtEl>
                                        <p:attrNameLst>
                                          <p:attrName>ppt_x</p:attrName>
                                        </p:attrNameLst>
                                      </p:cBhvr>
                                      <p:tavLst>
                                        <p:tav tm="0">
                                          <p:val>
                                            <p:strVal val="#ppt_x"/>
                                          </p:val>
                                        </p:tav>
                                        <p:tav tm="100000">
                                          <p:val>
                                            <p:strVal val="#ppt_x"/>
                                          </p:val>
                                        </p:tav>
                                      </p:tavLst>
                                    </p:anim>
                                    <p:anim calcmode="lin" valueType="num">
                                      <p:cBhvr additive="base">
                                        <p:cTn id="36" dur="250" fill="hold"/>
                                        <p:tgtEl>
                                          <p:spTgt spid="27"/>
                                        </p:tgtEl>
                                        <p:attrNameLst>
                                          <p:attrName>ppt_y</p:attrName>
                                        </p:attrNameLst>
                                      </p:cBhvr>
                                      <p:tavLst>
                                        <p:tav tm="0">
                                          <p:val>
                                            <p:strVal val="1+#ppt_h/2"/>
                                          </p:val>
                                        </p:tav>
                                        <p:tav tm="100000">
                                          <p:val>
                                            <p:strVal val="#ppt_y"/>
                                          </p:val>
                                        </p:tav>
                                      </p:tavLst>
                                    </p:anim>
                                  </p:childTnLst>
                                </p:cTn>
                              </p:par>
                              <p:par>
                                <p:cTn id="37" presetID="16" presetClass="entr" presetSubtype="21"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arn(inVertical)">
                                      <p:cBhvr>
                                        <p:cTn id="39" dur="500"/>
                                        <p:tgtEl>
                                          <p:spTgt spid="28"/>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250" fill="hold"/>
                                        <p:tgtEl>
                                          <p:spTgt spid="29"/>
                                        </p:tgtEl>
                                        <p:attrNameLst>
                                          <p:attrName>ppt_x</p:attrName>
                                        </p:attrNameLst>
                                      </p:cBhvr>
                                      <p:tavLst>
                                        <p:tav tm="0">
                                          <p:val>
                                            <p:strVal val="#ppt_x"/>
                                          </p:val>
                                        </p:tav>
                                        <p:tav tm="100000">
                                          <p:val>
                                            <p:strVal val="#ppt_x"/>
                                          </p:val>
                                        </p:tav>
                                      </p:tavLst>
                                    </p:anim>
                                    <p:anim calcmode="lin" valueType="num">
                                      <p:cBhvr additive="base">
                                        <p:cTn id="44"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P spid="25" grpId="0"/>
      <p:bldP spid="26"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六边形 22"/>
          <p:cNvSpPr/>
          <p:nvPr/>
        </p:nvSpPr>
        <p:spPr>
          <a:xfrm>
            <a:off x="3933012" y="2432112"/>
            <a:ext cx="1198554" cy="1033236"/>
          </a:xfrm>
          <a:prstGeom prst="hexagon">
            <a:avLst/>
          </a:prstGeom>
          <a:blipFill>
            <a:blip r:embed="rId4" cstate="screen"/>
            <a:stretch>
              <a:fillRect/>
            </a:stretch>
          </a:blipFill>
          <a:ln w="12700" cap="flat" cmpd="sng" algn="ctr">
            <a:solidFill>
              <a:srgbClr val="117D5C"/>
            </a:solidFill>
            <a:prstDash val="solid"/>
            <a:miter lim="800000"/>
          </a:ln>
          <a:effectLst/>
        </p:spPr>
        <p:txBody>
          <a:bodyPr rtlCol="0" anchor="ctr"/>
          <a:lstStyle/>
          <a:p>
            <a:pPr algn="ctr" defTabSz="913765">
              <a:defRPr/>
            </a:pPr>
            <a:endParaRPr lang="zh-CN" altLang="en-US" sz="1015" kern="0" dirty="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4" name="六边形 23"/>
          <p:cNvSpPr/>
          <p:nvPr/>
        </p:nvSpPr>
        <p:spPr>
          <a:xfrm>
            <a:off x="2920532" y="3017188"/>
            <a:ext cx="1198554" cy="1033236"/>
          </a:xfrm>
          <a:prstGeom prst="hexagon">
            <a:avLst/>
          </a:prstGeom>
          <a:solidFill>
            <a:srgbClr val="62AB71"/>
          </a:solidFill>
          <a:ln w="38100" cap="flat" cmpd="sng" algn="ctr">
            <a:noFill/>
            <a:prstDash val="solid"/>
            <a:miter lim="800000"/>
          </a:ln>
          <a:effectLst/>
        </p:spPr>
        <p:txBody>
          <a:bodyPr lIns="0" rIns="0" rtlCol="0" anchor="ctr"/>
          <a:lstStyle/>
          <a:p>
            <a:pPr algn="ctr" defTabSz="913765">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房地产业</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TextBox 12"/>
          <p:cNvSpPr txBox="1"/>
          <p:nvPr/>
        </p:nvSpPr>
        <p:spPr>
          <a:xfrm>
            <a:off x="828071" y="1508618"/>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defTabSz="913765">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26" name="六边形 25"/>
          <p:cNvSpPr/>
          <p:nvPr/>
        </p:nvSpPr>
        <p:spPr>
          <a:xfrm>
            <a:off x="1908051" y="2432764"/>
            <a:ext cx="1198554" cy="1033236"/>
          </a:xfrm>
          <a:prstGeom prst="hexagon">
            <a:avLst/>
          </a:prstGeom>
          <a:blipFill>
            <a:blip r:embed="rId5" cstate="screen"/>
            <a:stretch>
              <a:fillRect/>
            </a:stretch>
          </a:blipFill>
          <a:ln w="12700" cap="flat" cmpd="sng" algn="ctr">
            <a:solidFill>
              <a:srgbClr val="117D5C"/>
            </a:solidFill>
            <a:prstDash val="solid"/>
            <a:miter lim="800000"/>
          </a:ln>
          <a:effectLst/>
        </p:spPr>
        <p:txBody>
          <a:bodyPr rtlCol="0" anchor="ctr"/>
          <a:lstStyle/>
          <a:p>
            <a:pPr algn="ctr" defTabSz="913765">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7" name="六边形 26"/>
          <p:cNvSpPr/>
          <p:nvPr/>
        </p:nvSpPr>
        <p:spPr>
          <a:xfrm>
            <a:off x="3933012" y="1311768"/>
            <a:ext cx="1198554" cy="1033236"/>
          </a:xfrm>
          <a:prstGeom prst="hexagon">
            <a:avLst/>
          </a:prstGeom>
          <a:blipFill dpi="0" rotWithShape="1">
            <a:blip r:embed="rId6" cstate="screen"/>
            <a:srcRect/>
            <a:stretch>
              <a:fillRect/>
            </a:stretch>
          </a:blipFill>
          <a:ln w="12700" cap="flat" cmpd="sng" algn="ctr">
            <a:solidFill>
              <a:srgbClr val="62AB71"/>
            </a:solidFill>
            <a:prstDash val="solid"/>
            <a:miter lim="800000"/>
          </a:ln>
          <a:effectLst/>
        </p:spPr>
        <p:txBody>
          <a:bodyPr rtlCol="0" anchor="ctr"/>
          <a:lstStyle/>
          <a:p>
            <a:pPr algn="ctr" defTabSz="913765">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28" name="六边形 27"/>
          <p:cNvSpPr/>
          <p:nvPr/>
        </p:nvSpPr>
        <p:spPr>
          <a:xfrm>
            <a:off x="2920532" y="1870193"/>
            <a:ext cx="1198554" cy="1033236"/>
          </a:xfrm>
          <a:prstGeom prst="hexagon">
            <a:avLst/>
          </a:prstGeom>
          <a:solidFill>
            <a:srgbClr val="117D5C"/>
          </a:solidFill>
          <a:ln w="38100" cap="flat" cmpd="sng" algn="ctr">
            <a:noFill/>
            <a:prstDash val="solid"/>
            <a:miter lim="800000"/>
          </a:ln>
          <a:effectLst/>
        </p:spPr>
        <p:txBody>
          <a:bodyPr lIns="0" rIns="0" rtlCol="0" anchor="ctr"/>
          <a:lstStyle/>
          <a:p>
            <a:pPr algn="ctr" defTabSz="913765">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小米手机</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六边形 28"/>
          <p:cNvSpPr/>
          <p:nvPr/>
        </p:nvSpPr>
        <p:spPr>
          <a:xfrm>
            <a:off x="4945493" y="2995335"/>
            <a:ext cx="1198554" cy="1033236"/>
          </a:xfrm>
          <a:prstGeom prst="hexagon">
            <a:avLst/>
          </a:prstGeom>
          <a:blipFill>
            <a:blip r:embed="rId7" cstate="screen"/>
            <a:stretch>
              <a:fillRect/>
            </a:stretch>
          </a:blipFill>
          <a:ln w="12700" cap="flat" cmpd="sng" algn="ctr">
            <a:solidFill>
              <a:srgbClr val="62AB71"/>
            </a:solidFill>
            <a:prstDash val="solid"/>
            <a:miter lim="800000"/>
          </a:ln>
          <a:effectLst/>
        </p:spPr>
        <p:txBody>
          <a:bodyPr rtlCol="0" anchor="ctr"/>
          <a:lstStyle/>
          <a:p>
            <a:pPr algn="ctr" defTabSz="913765">
              <a:defRPr/>
            </a:pPr>
            <a:endParaRPr lang="zh-CN" altLang="en-US" sz="1015" kern="0">
              <a:solidFill>
                <a:srgbClr val="5B9BD5"/>
              </a:solidFill>
              <a:latin typeface="微软雅黑" panose="020B0503020204020204" pitchFamily="34" charset="-122"/>
              <a:ea typeface="微软雅黑" panose="020B0503020204020204" pitchFamily="34" charset="-122"/>
              <a:cs typeface="+mn-ea"/>
              <a:sym typeface="+mn-lt"/>
            </a:endParaRPr>
          </a:p>
        </p:txBody>
      </p:sp>
      <p:sp>
        <p:nvSpPr>
          <p:cNvPr id="30" name="六边形 29"/>
          <p:cNvSpPr/>
          <p:nvPr/>
        </p:nvSpPr>
        <p:spPr>
          <a:xfrm>
            <a:off x="4945493" y="1812370"/>
            <a:ext cx="1198554" cy="1033236"/>
          </a:xfrm>
          <a:prstGeom prst="hexagon">
            <a:avLst/>
          </a:prstGeom>
          <a:solidFill>
            <a:srgbClr val="117D5C"/>
          </a:solidFill>
          <a:ln w="38100" cap="flat" cmpd="sng" algn="ctr">
            <a:noFill/>
            <a:prstDash val="solid"/>
            <a:miter lim="800000"/>
          </a:ln>
          <a:effectLst/>
        </p:spPr>
        <p:txBody>
          <a:bodyPr lIns="0" rIns="0" rtlCol="0" anchor="ctr"/>
          <a:lstStyle/>
          <a:p>
            <a:pPr algn="ctr" defTabSz="913765">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连锁超市</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六边形 30"/>
          <p:cNvSpPr/>
          <p:nvPr/>
        </p:nvSpPr>
        <p:spPr>
          <a:xfrm>
            <a:off x="5957975" y="2432764"/>
            <a:ext cx="1198554" cy="1033236"/>
          </a:xfrm>
          <a:prstGeom prst="hexagon">
            <a:avLst/>
          </a:prstGeom>
          <a:solidFill>
            <a:srgbClr val="62AB71"/>
          </a:solidFill>
          <a:ln w="38100" cap="flat" cmpd="sng" algn="ctr">
            <a:noFill/>
            <a:prstDash val="solid"/>
            <a:miter lim="800000"/>
          </a:ln>
          <a:effectLst/>
        </p:spPr>
        <p:txBody>
          <a:bodyPr lIns="0" rIns="0" rtlCol="0" anchor="ctr"/>
          <a:lstStyle/>
          <a:p>
            <a:pPr algn="ctr" defTabSz="913765">
              <a:defRPr/>
            </a:pPr>
            <a:r>
              <a:rPr lang="zh-CN" altLang="en-US" sz="2400" b="1" kern="0">
                <a:solidFill>
                  <a:prstClr val="white"/>
                </a:solidFill>
                <a:latin typeface="微软雅黑" panose="020B0503020204020204" pitchFamily="34" charset="-122"/>
                <a:ea typeface="微软雅黑" panose="020B0503020204020204" pitchFamily="34" charset="-122"/>
                <a:cs typeface="+mn-ea"/>
                <a:sym typeface="+mn-lt"/>
              </a:rPr>
              <a:t>大型洗车</a:t>
            </a:r>
            <a:endParaRPr lang="zh-CN" altLang="en-US" sz="2400" b="1"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TextBox 22"/>
          <p:cNvSpPr txBox="1"/>
          <p:nvPr/>
        </p:nvSpPr>
        <p:spPr>
          <a:xfrm>
            <a:off x="6144047" y="1499441"/>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913765">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33" name="TextBox 23"/>
          <p:cNvSpPr txBox="1"/>
          <p:nvPr/>
        </p:nvSpPr>
        <p:spPr>
          <a:xfrm>
            <a:off x="828304" y="3668577"/>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r" defTabSz="913765">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
        <p:nvSpPr>
          <p:cNvPr id="34" name="TextBox 24"/>
          <p:cNvSpPr txBox="1"/>
          <p:nvPr/>
        </p:nvSpPr>
        <p:spPr>
          <a:xfrm>
            <a:off x="6228201" y="3596579"/>
            <a:ext cx="2087728" cy="6647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913765">
              <a:lnSpc>
                <a:spcPct val="120000"/>
              </a:lnSpc>
              <a:defRPr/>
            </a:pPr>
            <a:r>
              <a:rPr lang="zh-CN" altLang="en-US" sz="1200" dirty="0">
                <a:solidFill>
                  <a:prstClr val="black">
                    <a:lumMod val="65000"/>
                    <a:lumOff val="35000"/>
                  </a:prstClr>
                </a:solidFill>
                <a:cs typeface="+mn-ea"/>
                <a:sym typeface="+mn-lt"/>
              </a:rPr>
              <a:t>您的内容打在这里，或者通过复制您的文本后，在此框中选择粘贴，并选择只保留文字</a:t>
            </a:r>
            <a:r>
              <a:rPr lang="zh-CN" altLang="en-US" sz="1050" dirty="0">
                <a:solidFill>
                  <a:prstClr val="black">
                    <a:lumMod val="65000"/>
                    <a:lumOff val="35000"/>
                  </a:prstClr>
                </a:solidFill>
                <a:cs typeface="+mn-ea"/>
                <a:sym typeface="+mn-lt"/>
              </a:rPr>
              <a:t>。</a:t>
            </a:r>
            <a:endParaRPr lang="en-US" altLang="zh-CN" sz="1050" dirty="0">
              <a:solidFill>
                <a:prstClr val="black">
                  <a:lumMod val="65000"/>
                  <a:lumOff val="35000"/>
                </a:prst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300" fill="hold"/>
                                            <p:tgtEl>
                                              <p:spTgt spid="26"/>
                                            </p:tgtEl>
                                            <p:attrNameLst>
                                              <p:attrName>ppt_w</p:attrName>
                                            </p:attrNameLst>
                                          </p:cBhvr>
                                          <p:tavLst>
                                            <p:tav tm="0">
                                              <p:val>
                                                <p:fltVal val="0"/>
                                              </p:val>
                                            </p:tav>
                                            <p:tav tm="100000">
                                              <p:val>
                                                <p:strVal val="#ppt_w"/>
                                              </p:val>
                                            </p:tav>
                                          </p:tavLst>
                                        </p:anim>
                                        <p:anim calcmode="lin" valueType="num">
                                          <p:cBhvr>
                                            <p:cTn id="20" dur="300" fill="hold"/>
                                            <p:tgtEl>
                                              <p:spTgt spid="26"/>
                                            </p:tgtEl>
                                            <p:attrNameLst>
                                              <p:attrName>ppt_h</p:attrName>
                                            </p:attrNameLst>
                                          </p:cBhvr>
                                          <p:tavLst>
                                            <p:tav tm="0">
                                              <p:val>
                                                <p:fltVal val="0"/>
                                              </p:val>
                                            </p:tav>
                                            <p:tav tm="100000">
                                              <p:val>
                                                <p:strVal val="#ppt_h"/>
                                              </p:val>
                                            </p:tav>
                                          </p:tavLst>
                                        </p:anim>
                                        <p:anim calcmode="lin" valueType="num">
                                          <p:cBhvr>
                                            <p:cTn id="21" dur="300" fill="hold"/>
                                            <p:tgtEl>
                                              <p:spTgt spid="26"/>
                                            </p:tgtEl>
                                            <p:attrNameLst>
                                              <p:attrName>ppt_x</p:attrName>
                                            </p:attrNameLst>
                                          </p:cBhvr>
                                          <p:tavLst>
                                            <p:tav tm="0">
                                              <p:val>
                                                <p:fltVal val="0.5"/>
                                              </p:val>
                                            </p:tav>
                                            <p:tav tm="100000">
                                              <p:val>
                                                <p:strVal val="#ppt_x"/>
                                              </p:val>
                                            </p:tav>
                                          </p:tavLst>
                                        </p:anim>
                                        <p:anim calcmode="lin" valueType="num">
                                          <p:cBhvr>
                                            <p:cTn id="22" dur="300" fill="hold"/>
                                            <p:tgtEl>
                                              <p:spTgt spid="26"/>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300"/>
                                      </p:stCondLst>
                                      <p:childTnLst>
                                        <p:animEffect transition="out" filter="fade">
                                          <p:cBhvr>
                                            <p:cTn id="24" dur="300" tmFilter="0, 0; .2, .5; .8, .5; 1, 0"/>
                                            <p:tgtEl>
                                              <p:spTgt spid="26"/>
                                            </p:tgtEl>
                                          </p:cBhvr>
                                        </p:animEffect>
                                        <p:animScale>
                                          <p:cBhvr>
                                            <p:cTn id="25" dur="150" autoRev="1" fill="hold"/>
                                            <p:tgtEl>
                                              <p:spTgt spid="26"/>
                                            </p:tgtEl>
                                          </p:cBhvr>
                                          <p:by x="105000" y="105000"/>
                                        </p:animScale>
                                      </p:childTnLst>
                                    </p:cTn>
                                  </p:par>
                                  <p:par>
                                    <p:cTn id="26" presetID="23" presetClass="entr" presetSubtype="528" fill="hold" grpId="0" nodeType="withEffect">
                                      <p:stCondLst>
                                        <p:cond delay="100"/>
                                      </p:stCondLst>
                                      <p:childTnLst>
                                        <p:set>
                                          <p:cBhvr>
                                            <p:cTn id="27" dur="1" fill="hold">
                                              <p:stCondLst>
                                                <p:cond delay="0"/>
                                              </p:stCondLst>
                                            </p:cTn>
                                            <p:tgtEl>
                                              <p:spTgt spid="28"/>
                                            </p:tgtEl>
                                            <p:attrNameLst>
                                              <p:attrName>style.visibility</p:attrName>
                                            </p:attrNameLst>
                                          </p:cBhvr>
                                          <p:to>
                                            <p:strVal val="visible"/>
                                          </p:to>
                                        </p:set>
                                        <p:anim calcmode="lin" valueType="num">
                                          <p:cBhvr>
                                            <p:cTn id="28" dur="300" fill="hold"/>
                                            <p:tgtEl>
                                              <p:spTgt spid="28"/>
                                            </p:tgtEl>
                                            <p:attrNameLst>
                                              <p:attrName>ppt_w</p:attrName>
                                            </p:attrNameLst>
                                          </p:cBhvr>
                                          <p:tavLst>
                                            <p:tav tm="0">
                                              <p:val>
                                                <p:fltVal val="0"/>
                                              </p:val>
                                            </p:tav>
                                            <p:tav tm="100000">
                                              <p:val>
                                                <p:strVal val="#ppt_w"/>
                                              </p:val>
                                            </p:tav>
                                          </p:tavLst>
                                        </p:anim>
                                        <p:anim calcmode="lin" valueType="num">
                                          <p:cBhvr>
                                            <p:cTn id="29" dur="300" fill="hold"/>
                                            <p:tgtEl>
                                              <p:spTgt spid="28"/>
                                            </p:tgtEl>
                                            <p:attrNameLst>
                                              <p:attrName>ppt_h</p:attrName>
                                            </p:attrNameLst>
                                          </p:cBhvr>
                                          <p:tavLst>
                                            <p:tav tm="0">
                                              <p:val>
                                                <p:fltVal val="0"/>
                                              </p:val>
                                            </p:tav>
                                            <p:tav tm="100000">
                                              <p:val>
                                                <p:strVal val="#ppt_h"/>
                                              </p:val>
                                            </p:tav>
                                          </p:tavLst>
                                        </p:anim>
                                        <p:anim calcmode="lin" valueType="num">
                                          <p:cBhvr>
                                            <p:cTn id="30" dur="300" fill="hold"/>
                                            <p:tgtEl>
                                              <p:spTgt spid="28"/>
                                            </p:tgtEl>
                                            <p:attrNameLst>
                                              <p:attrName>ppt_x</p:attrName>
                                            </p:attrNameLst>
                                          </p:cBhvr>
                                          <p:tavLst>
                                            <p:tav tm="0">
                                              <p:val>
                                                <p:fltVal val="0.5"/>
                                              </p:val>
                                            </p:tav>
                                            <p:tav tm="100000">
                                              <p:val>
                                                <p:strVal val="#ppt_x"/>
                                              </p:val>
                                            </p:tav>
                                          </p:tavLst>
                                        </p:anim>
                                        <p:anim calcmode="lin" valueType="num">
                                          <p:cBhvr>
                                            <p:cTn id="31" dur="300" fill="hold"/>
                                            <p:tgtEl>
                                              <p:spTgt spid="28"/>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400"/>
                                      </p:stCondLst>
                                      <p:childTnLst>
                                        <p:animEffect transition="out" filter="fade">
                                          <p:cBhvr>
                                            <p:cTn id="33" dur="300" tmFilter="0, 0; .2, .5; .8, .5; 1, 0"/>
                                            <p:tgtEl>
                                              <p:spTgt spid="28"/>
                                            </p:tgtEl>
                                          </p:cBhvr>
                                        </p:animEffect>
                                        <p:animScale>
                                          <p:cBhvr>
                                            <p:cTn id="34" dur="150" autoRev="1" fill="hold"/>
                                            <p:tgtEl>
                                              <p:spTgt spid="28"/>
                                            </p:tgtEl>
                                          </p:cBhvr>
                                          <p:by x="105000" y="105000"/>
                                        </p:animScale>
                                      </p:childTnLst>
                                    </p:cTn>
                                  </p:par>
                                  <p:par>
                                    <p:cTn id="35" presetID="23" presetClass="entr" presetSubtype="528" fill="hold" grpId="0" nodeType="withEffect">
                                      <p:stCondLst>
                                        <p:cond delay="2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300" fill="hold"/>
                                            <p:tgtEl>
                                              <p:spTgt spid="27"/>
                                            </p:tgtEl>
                                            <p:attrNameLst>
                                              <p:attrName>ppt_w</p:attrName>
                                            </p:attrNameLst>
                                          </p:cBhvr>
                                          <p:tavLst>
                                            <p:tav tm="0">
                                              <p:val>
                                                <p:fltVal val="0"/>
                                              </p:val>
                                            </p:tav>
                                            <p:tav tm="100000">
                                              <p:val>
                                                <p:strVal val="#ppt_w"/>
                                              </p:val>
                                            </p:tav>
                                          </p:tavLst>
                                        </p:anim>
                                        <p:anim calcmode="lin" valueType="num">
                                          <p:cBhvr>
                                            <p:cTn id="38" dur="300" fill="hold"/>
                                            <p:tgtEl>
                                              <p:spTgt spid="27"/>
                                            </p:tgtEl>
                                            <p:attrNameLst>
                                              <p:attrName>ppt_h</p:attrName>
                                            </p:attrNameLst>
                                          </p:cBhvr>
                                          <p:tavLst>
                                            <p:tav tm="0">
                                              <p:val>
                                                <p:fltVal val="0"/>
                                              </p:val>
                                            </p:tav>
                                            <p:tav tm="100000">
                                              <p:val>
                                                <p:strVal val="#ppt_h"/>
                                              </p:val>
                                            </p:tav>
                                          </p:tavLst>
                                        </p:anim>
                                        <p:anim calcmode="lin" valueType="num">
                                          <p:cBhvr>
                                            <p:cTn id="39" dur="300" fill="hold"/>
                                            <p:tgtEl>
                                              <p:spTgt spid="27"/>
                                            </p:tgtEl>
                                            <p:attrNameLst>
                                              <p:attrName>ppt_x</p:attrName>
                                            </p:attrNameLst>
                                          </p:cBhvr>
                                          <p:tavLst>
                                            <p:tav tm="0">
                                              <p:val>
                                                <p:fltVal val="0.5"/>
                                              </p:val>
                                            </p:tav>
                                            <p:tav tm="100000">
                                              <p:val>
                                                <p:strVal val="#ppt_x"/>
                                              </p:val>
                                            </p:tav>
                                          </p:tavLst>
                                        </p:anim>
                                        <p:anim calcmode="lin" valueType="num">
                                          <p:cBhvr>
                                            <p:cTn id="40" dur="300" fill="hold"/>
                                            <p:tgtEl>
                                              <p:spTgt spid="27"/>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500"/>
                                      </p:stCondLst>
                                      <p:childTnLst>
                                        <p:animEffect transition="out" filter="fade">
                                          <p:cBhvr>
                                            <p:cTn id="42" dur="300" tmFilter="0, 0; .2, .5; .8, .5; 1, 0"/>
                                            <p:tgtEl>
                                              <p:spTgt spid="27"/>
                                            </p:tgtEl>
                                          </p:cBhvr>
                                        </p:animEffect>
                                        <p:animScale>
                                          <p:cBhvr>
                                            <p:cTn id="43" dur="150" autoRev="1" fill="hold"/>
                                            <p:tgtEl>
                                              <p:spTgt spid="27"/>
                                            </p:tgtEl>
                                          </p:cBhvr>
                                          <p:by x="105000" y="105000"/>
                                        </p:animScale>
                                      </p:childTnLst>
                                    </p:cTn>
                                  </p:par>
                                  <p:par>
                                    <p:cTn id="44" presetID="23" presetClass="entr" presetSubtype="528" fill="hold" grpId="0" nodeType="withEffect">
                                      <p:stCondLst>
                                        <p:cond delay="300"/>
                                      </p:stCondLst>
                                      <p:childTnLst>
                                        <p:set>
                                          <p:cBhvr>
                                            <p:cTn id="45" dur="1" fill="hold">
                                              <p:stCondLst>
                                                <p:cond delay="0"/>
                                              </p:stCondLst>
                                            </p:cTn>
                                            <p:tgtEl>
                                              <p:spTgt spid="30"/>
                                            </p:tgtEl>
                                            <p:attrNameLst>
                                              <p:attrName>style.visibility</p:attrName>
                                            </p:attrNameLst>
                                          </p:cBhvr>
                                          <p:to>
                                            <p:strVal val="visible"/>
                                          </p:to>
                                        </p:set>
                                        <p:anim calcmode="lin" valueType="num">
                                          <p:cBhvr>
                                            <p:cTn id="46" dur="300" fill="hold"/>
                                            <p:tgtEl>
                                              <p:spTgt spid="30"/>
                                            </p:tgtEl>
                                            <p:attrNameLst>
                                              <p:attrName>ppt_w</p:attrName>
                                            </p:attrNameLst>
                                          </p:cBhvr>
                                          <p:tavLst>
                                            <p:tav tm="0">
                                              <p:val>
                                                <p:fltVal val="0"/>
                                              </p:val>
                                            </p:tav>
                                            <p:tav tm="100000">
                                              <p:val>
                                                <p:strVal val="#ppt_w"/>
                                              </p:val>
                                            </p:tav>
                                          </p:tavLst>
                                        </p:anim>
                                        <p:anim calcmode="lin" valueType="num">
                                          <p:cBhvr>
                                            <p:cTn id="47" dur="300" fill="hold"/>
                                            <p:tgtEl>
                                              <p:spTgt spid="30"/>
                                            </p:tgtEl>
                                            <p:attrNameLst>
                                              <p:attrName>ppt_h</p:attrName>
                                            </p:attrNameLst>
                                          </p:cBhvr>
                                          <p:tavLst>
                                            <p:tav tm="0">
                                              <p:val>
                                                <p:fltVal val="0"/>
                                              </p:val>
                                            </p:tav>
                                            <p:tav tm="100000">
                                              <p:val>
                                                <p:strVal val="#ppt_h"/>
                                              </p:val>
                                            </p:tav>
                                          </p:tavLst>
                                        </p:anim>
                                        <p:anim calcmode="lin" valueType="num">
                                          <p:cBhvr>
                                            <p:cTn id="48" dur="300" fill="hold"/>
                                            <p:tgtEl>
                                              <p:spTgt spid="30"/>
                                            </p:tgtEl>
                                            <p:attrNameLst>
                                              <p:attrName>ppt_x</p:attrName>
                                            </p:attrNameLst>
                                          </p:cBhvr>
                                          <p:tavLst>
                                            <p:tav tm="0">
                                              <p:val>
                                                <p:fltVal val="0.5"/>
                                              </p:val>
                                            </p:tav>
                                            <p:tav tm="100000">
                                              <p:val>
                                                <p:strVal val="#ppt_x"/>
                                              </p:val>
                                            </p:tav>
                                          </p:tavLst>
                                        </p:anim>
                                        <p:anim calcmode="lin" valueType="num">
                                          <p:cBhvr>
                                            <p:cTn id="49" dur="300" fill="hold"/>
                                            <p:tgtEl>
                                              <p:spTgt spid="30"/>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600"/>
                                      </p:stCondLst>
                                      <p:childTnLst>
                                        <p:animEffect transition="out" filter="fade">
                                          <p:cBhvr>
                                            <p:cTn id="51" dur="300" tmFilter="0, 0; .2, .5; .8, .5; 1, 0"/>
                                            <p:tgtEl>
                                              <p:spTgt spid="30"/>
                                            </p:tgtEl>
                                          </p:cBhvr>
                                        </p:animEffect>
                                        <p:animScale>
                                          <p:cBhvr>
                                            <p:cTn id="52" dur="150" autoRev="1" fill="hold"/>
                                            <p:tgtEl>
                                              <p:spTgt spid="30"/>
                                            </p:tgtEl>
                                          </p:cBhvr>
                                          <p:by x="105000" y="105000"/>
                                        </p:animScale>
                                      </p:childTnLst>
                                    </p:cTn>
                                  </p:par>
                                  <p:par>
                                    <p:cTn id="53" presetID="23" presetClass="entr" presetSubtype="528"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 calcmode="lin" valueType="num">
                                          <p:cBhvr>
                                            <p:cTn id="55" dur="300" fill="hold"/>
                                            <p:tgtEl>
                                              <p:spTgt spid="31"/>
                                            </p:tgtEl>
                                            <p:attrNameLst>
                                              <p:attrName>ppt_w</p:attrName>
                                            </p:attrNameLst>
                                          </p:cBhvr>
                                          <p:tavLst>
                                            <p:tav tm="0">
                                              <p:val>
                                                <p:fltVal val="0"/>
                                              </p:val>
                                            </p:tav>
                                            <p:tav tm="100000">
                                              <p:val>
                                                <p:strVal val="#ppt_w"/>
                                              </p:val>
                                            </p:tav>
                                          </p:tavLst>
                                        </p:anim>
                                        <p:anim calcmode="lin" valueType="num">
                                          <p:cBhvr>
                                            <p:cTn id="56" dur="300" fill="hold"/>
                                            <p:tgtEl>
                                              <p:spTgt spid="31"/>
                                            </p:tgtEl>
                                            <p:attrNameLst>
                                              <p:attrName>ppt_h</p:attrName>
                                            </p:attrNameLst>
                                          </p:cBhvr>
                                          <p:tavLst>
                                            <p:tav tm="0">
                                              <p:val>
                                                <p:fltVal val="0"/>
                                              </p:val>
                                            </p:tav>
                                            <p:tav tm="100000">
                                              <p:val>
                                                <p:strVal val="#ppt_h"/>
                                              </p:val>
                                            </p:tav>
                                          </p:tavLst>
                                        </p:anim>
                                        <p:anim calcmode="lin" valueType="num">
                                          <p:cBhvr>
                                            <p:cTn id="57" dur="300" fill="hold"/>
                                            <p:tgtEl>
                                              <p:spTgt spid="31"/>
                                            </p:tgtEl>
                                            <p:attrNameLst>
                                              <p:attrName>ppt_x</p:attrName>
                                            </p:attrNameLst>
                                          </p:cBhvr>
                                          <p:tavLst>
                                            <p:tav tm="0">
                                              <p:val>
                                                <p:fltVal val="0.5"/>
                                              </p:val>
                                            </p:tav>
                                            <p:tav tm="100000">
                                              <p:val>
                                                <p:strVal val="#ppt_x"/>
                                              </p:val>
                                            </p:tav>
                                          </p:tavLst>
                                        </p:anim>
                                        <p:anim calcmode="lin" valueType="num">
                                          <p:cBhvr>
                                            <p:cTn id="58" dur="300" fill="hold"/>
                                            <p:tgtEl>
                                              <p:spTgt spid="31"/>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700"/>
                                      </p:stCondLst>
                                      <p:childTnLst>
                                        <p:animEffect transition="out" filter="fade">
                                          <p:cBhvr>
                                            <p:cTn id="60" dur="300" tmFilter="0, 0; .2, .5; .8, .5; 1, 0"/>
                                            <p:tgtEl>
                                              <p:spTgt spid="31"/>
                                            </p:tgtEl>
                                          </p:cBhvr>
                                        </p:animEffect>
                                        <p:animScale>
                                          <p:cBhvr>
                                            <p:cTn id="61" dur="150" autoRev="1" fill="hold"/>
                                            <p:tgtEl>
                                              <p:spTgt spid="31"/>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 calcmode="lin" valueType="num">
                                          <p:cBhvr>
                                            <p:cTn id="66" dur="300" fill="hold"/>
                                            <p:tgtEl>
                                              <p:spTgt spid="29"/>
                                            </p:tgtEl>
                                            <p:attrNameLst>
                                              <p:attrName>ppt_x</p:attrName>
                                            </p:attrNameLst>
                                          </p:cBhvr>
                                          <p:tavLst>
                                            <p:tav tm="0">
                                              <p:val>
                                                <p:fltVal val="0.5"/>
                                              </p:val>
                                            </p:tav>
                                            <p:tav tm="100000">
                                              <p:val>
                                                <p:strVal val="#ppt_x"/>
                                              </p:val>
                                            </p:tav>
                                          </p:tavLst>
                                        </p:anim>
                                        <p:anim calcmode="lin" valueType="num">
                                          <p:cBhvr>
                                            <p:cTn id="67" dur="300" fill="hold"/>
                                            <p:tgtEl>
                                              <p:spTgt spid="29"/>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29"/>
                                            </p:tgtEl>
                                          </p:cBhvr>
                                        </p:animEffect>
                                        <p:animScale>
                                          <p:cBhvr>
                                            <p:cTn id="70" dur="150" autoRev="1" fill="hold"/>
                                            <p:tgtEl>
                                              <p:spTgt spid="29"/>
                                            </p:tgtEl>
                                          </p:cBhvr>
                                          <p:by x="105000" y="105000"/>
                                        </p:animScale>
                                      </p:childTnLst>
                                    </p:cTn>
                                  </p:par>
                                  <p:par>
                                    <p:cTn id="71" presetID="23" presetClass="entr" presetSubtype="528" fill="hold" grpId="0" nodeType="withEffect">
                                      <p:stCondLst>
                                        <p:cond delay="1000"/>
                                      </p:stCondLst>
                                      <p:childTnLst>
                                        <p:set>
                                          <p:cBhvr>
                                            <p:cTn id="72" dur="1" fill="hold">
                                              <p:stCondLst>
                                                <p:cond delay="0"/>
                                              </p:stCondLst>
                                            </p:cTn>
                                            <p:tgtEl>
                                              <p:spTgt spid="23"/>
                                            </p:tgtEl>
                                            <p:attrNameLst>
                                              <p:attrName>style.visibility</p:attrName>
                                            </p:attrNameLst>
                                          </p:cBhvr>
                                          <p:to>
                                            <p:strVal val="visible"/>
                                          </p:to>
                                        </p:set>
                                        <p:anim calcmode="lin" valueType="num">
                                          <p:cBhvr>
                                            <p:cTn id="73" dur="300" fill="hold"/>
                                            <p:tgtEl>
                                              <p:spTgt spid="23"/>
                                            </p:tgtEl>
                                            <p:attrNameLst>
                                              <p:attrName>ppt_w</p:attrName>
                                            </p:attrNameLst>
                                          </p:cBhvr>
                                          <p:tavLst>
                                            <p:tav tm="0">
                                              <p:val>
                                                <p:fltVal val="0"/>
                                              </p:val>
                                            </p:tav>
                                            <p:tav tm="100000">
                                              <p:val>
                                                <p:strVal val="#ppt_w"/>
                                              </p:val>
                                            </p:tav>
                                          </p:tavLst>
                                        </p:anim>
                                        <p:anim calcmode="lin" valueType="num">
                                          <p:cBhvr>
                                            <p:cTn id="74" dur="300" fill="hold"/>
                                            <p:tgtEl>
                                              <p:spTgt spid="23"/>
                                            </p:tgtEl>
                                            <p:attrNameLst>
                                              <p:attrName>ppt_h</p:attrName>
                                            </p:attrNameLst>
                                          </p:cBhvr>
                                          <p:tavLst>
                                            <p:tav tm="0">
                                              <p:val>
                                                <p:fltVal val="0"/>
                                              </p:val>
                                            </p:tav>
                                            <p:tav tm="100000">
                                              <p:val>
                                                <p:strVal val="#ppt_h"/>
                                              </p:val>
                                            </p:tav>
                                          </p:tavLst>
                                        </p:anim>
                                        <p:anim calcmode="lin" valueType="num">
                                          <p:cBhvr>
                                            <p:cTn id="75" dur="300" fill="hold"/>
                                            <p:tgtEl>
                                              <p:spTgt spid="23"/>
                                            </p:tgtEl>
                                            <p:attrNameLst>
                                              <p:attrName>ppt_x</p:attrName>
                                            </p:attrNameLst>
                                          </p:cBhvr>
                                          <p:tavLst>
                                            <p:tav tm="0">
                                              <p:val>
                                                <p:fltVal val="0.5"/>
                                              </p:val>
                                            </p:tav>
                                            <p:tav tm="100000">
                                              <p:val>
                                                <p:strVal val="#ppt_x"/>
                                              </p:val>
                                            </p:tav>
                                          </p:tavLst>
                                        </p:anim>
                                        <p:anim calcmode="lin" valueType="num">
                                          <p:cBhvr>
                                            <p:cTn id="76" dur="300" fill="hold"/>
                                            <p:tgtEl>
                                              <p:spTgt spid="23"/>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300"/>
                                      </p:stCondLst>
                                      <p:childTnLst>
                                        <p:animEffect transition="out" filter="fade">
                                          <p:cBhvr>
                                            <p:cTn id="78" dur="300" tmFilter="0, 0; .2, .5; .8, .5; 1, 0"/>
                                            <p:tgtEl>
                                              <p:spTgt spid="23"/>
                                            </p:tgtEl>
                                          </p:cBhvr>
                                        </p:animEffect>
                                        <p:animScale>
                                          <p:cBhvr>
                                            <p:cTn id="79" dur="150" autoRev="1" fill="hold"/>
                                            <p:tgtEl>
                                              <p:spTgt spid="23"/>
                                            </p:tgtEl>
                                          </p:cBhvr>
                                          <p:by x="105000" y="105000"/>
                                        </p:animScale>
                                      </p:childTnLst>
                                    </p:cTn>
                                  </p:par>
                                  <p:par>
                                    <p:cTn id="80" presetID="23" presetClass="entr" presetSubtype="528" fill="hold" grpId="0" nodeType="withEffect">
                                      <p:stCondLst>
                                        <p:cond delay="1100"/>
                                      </p:stCondLst>
                                      <p:childTnLst>
                                        <p:set>
                                          <p:cBhvr>
                                            <p:cTn id="81" dur="1" fill="hold">
                                              <p:stCondLst>
                                                <p:cond delay="0"/>
                                              </p:stCondLst>
                                            </p:cTn>
                                            <p:tgtEl>
                                              <p:spTgt spid="24"/>
                                            </p:tgtEl>
                                            <p:attrNameLst>
                                              <p:attrName>style.visibility</p:attrName>
                                            </p:attrNameLst>
                                          </p:cBhvr>
                                          <p:to>
                                            <p:strVal val="visible"/>
                                          </p:to>
                                        </p:set>
                                        <p:anim calcmode="lin" valueType="num">
                                          <p:cBhvr>
                                            <p:cTn id="82" dur="300" fill="hold"/>
                                            <p:tgtEl>
                                              <p:spTgt spid="24"/>
                                            </p:tgtEl>
                                            <p:attrNameLst>
                                              <p:attrName>ppt_w</p:attrName>
                                            </p:attrNameLst>
                                          </p:cBhvr>
                                          <p:tavLst>
                                            <p:tav tm="0">
                                              <p:val>
                                                <p:fltVal val="0"/>
                                              </p:val>
                                            </p:tav>
                                            <p:tav tm="100000">
                                              <p:val>
                                                <p:strVal val="#ppt_w"/>
                                              </p:val>
                                            </p:tav>
                                          </p:tavLst>
                                        </p:anim>
                                        <p:anim calcmode="lin" valueType="num">
                                          <p:cBhvr>
                                            <p:cTn id="83" dur="300" fill="hold"/>
                                            <p:tgtEl>
                                              <p:spTgt spid="24"/>
                                            </p:tgtEl>
                                            <p:attrNameLst>
                                              <p:attrName>ppt_h</p:attrName>
                                            </p:attrNameLst>
                                          </p:cBhvr>
                                          <p:tavLst>
                                            <p:tav tm="0">
                                              <p:val>
                                                <p:fltVal val="0"/>
                                              </p:val>
                                            </p:tav>
                                            <p:tav tm="100000">
                                              <p:val>
                                                <p:strVal val="#ppt_h"/>
                                              </p:val>
                                            </p:tav>
                                          </p:tavLst>
                                        </p:anim>
                                        <p:anim calcmode="lin" valueType="num">
                                          <p:cBhvr>
                                            <p:cTn id="84" dur="300" fill="hold"/>
                                            <p:tgtEl>
                                              <p:spTgt spid="24"/>
                                            </p:tgtEl>
                                            <p:attrNameLst>
                                              <p:attrName>ppt_x</p:attrName>
                                            </p:attrNameLst>
                                          </p:cBhvr>
                                          <p:tavLst>
                                            <p:tav tm="0">
                                              <p:val>
                                                <p:fltVal val="0.5"/>
                                              </p:val>
                                            </p:tav>
                                            <p:tav tm="100000">
                                              <p:val>
                                                <p:strVal val="#ppt_x"/>
                                              </p:val>
                                            </p:tav>
                                          </p:tavLst>
                                        </p:anim>
                                        <p:anim calcmode="lin" valueType="num">
                                          <p:cBhvr>
                                            <p:cTn id="85" dur="300" fill="hold"/>
                                            <p:tgtEl>
                                              <p:spTgt spid="24"/>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400"/>
                                      </p:stCondLst>
                                      <p:childTnLst>
                                        <p:animEffect transition="out" filter="fade">
                                          <p:cBhvr>
                                            <p:cTn id="87" dur="300" tmFilter="0, 0; .2, .5; .8, .5; 1, 0"/>
                                            <p:tgtEl>
                                              <p:spTgt spid="24"/>
                                            </p:tgtEl>
                                          </p:cBhvr>
                                        </p:animEffect>
                                        <p:animScale>
                                          <p:cBhvr>
                                            <p:cTn id="88" dur="150" autoRev="1" fill="hold"/>
                                            <p:tgtEl>
                                              <p:spTgt spid="24"/>
                                            </p:tgtEl>
                                          </p:cBhvr>
                                          <p:by x="105000" y="105000"/>
                                        </p:animScale>
                                      </p:childTnLst>
                                    </p:cTn>
                                  </p:par>
                                </p:childTnLst>
                              </p:cTn>
                            </p:par>
                            <p:par>
                              <p:cTn id="89" fill="hold">
                                <p:stCondLst>
                                  <p:cond delay="1500"/>
                                </p:stCondLst>
                                <p:childTnLst>
                                  <p:par>
                                    <p:cTn id="90" presetID="2" presetClass="entr" presetSubtype="2" fill="hold" grpId="0" nodeType="afterEffect" p14:presetBounceEnd="30000">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14:bounceEnd="30000">
                                          <p:cBhvr additive="base">
                                            <p:cTn id="92"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93" dur="500" fill="hold"/>
                                            <p:tgtEl>
                                              <p:spTgt spid="25"/>
                                            </p:tgtEl>
                                            <p:attrNameLst>
                                              <p:attrName>ppt_y</p:attrName>
                                            </p:attrNameLst>
                                          </p:cBhvr>
                                          <p:tavLst>
                                            <p:tav tm="0">
                                              <p:val>
                                                <p:strVal val="#ppt_y"/>
                                              </p:val>
                                            </p:tav>
                                            <p:tav tm="100000">
                                              <p:val>
                                                <p:strVal val="#ppt_y"/>
                                              </p:val>
                                            </p:tav>
                                          </p:tavLst>
                                        </p:anim>
                                      </p:childTnLst>
                                    </p:cTn>
                                  </p:par>
                                </p:childTnLst>
                              </p:cTn>
                            </p:par>
                            <p:par>
                              <p:cTn id="94" fill="hold">
                                <p:stCondLst>
                                  <p:cond delay="2000"/>
                                </p:stCondLst>
                                <p:childTnLst>
                                  <p:par>
                                    <p:cTn id="95" presetID="2" presetClass="entr" presetSubtype="2" fill="hold" grpId="0" nodeType="afterEffect" p14:presetBounceEnd="30000">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14:bounceEnd="30000">
                                          <p:cBhvr additive="base">
                                            <p:cTn id="97" dur="500" fill="hold"/>
                                            <p:tgtEl>
                                              <p:spTgt spid="32"/>
                                            </p:tgtEl>
                                            <p:attrNameLst>
                                              <p:attrName>ppt_x</p:attrName>
                                            </p:attrNameLst>
                                          </p:cBhvr>
                                          <p:tavLst>
                                            <p:tav tm="0">
                                              <p:val>
                                                <p:strVal val="1+#ppt_w/2"/>
                                              </p:val>
                                            </p:tav>
                                            <p:tav tm="100000">
                                              <p:val>
                                                <p:strVal val="#ppt_x"/>
                                              </p:val>
                                            </p:tav>
                                          </p:tavLst>
                                        </p:anim>
                                        <p:anim calcmode="lin" valueType="num" p14:bounceEnd="30000">
                                          <p:cBhvr additive="base">
                                            <p:cTn id="98" dur="500" fill="hold"/>
                                            <p:tgtEl>
                                              <p:spTgt spid="32"/>
                                            </p:tgtEl>
                                            <p:attrNameLst>
                                              <p:attrName>ppt_y</p:attrName>
                                            </p:attrNameLst>
                                          </p:cBhvr>
                                          <p:tavLst>
                                            <p:tav tm="0">
                                              <p:val>
                                                <p:strVal val="#ppt_y"/>
                                              </p:val>
                                            </p:tav>
                                            <p:tav tm="100000">
                                              <p:val>
                                                <p:strVal val="#ppt_y"/>
                                              </p:val>
                                            </p:tav>
                                          </p:tavLst>
                                        </p:anim>
                                      </p:childTnLst>
                                    </p:cTn>
                                  </p:par>
                                </p:childTnLst>
                              </p:cTn>
                            </p:par>
                            <p:par>
                              <p:cTn id="99" fill="hold">
                                <p:stCondLst>
                                  <p:cond delay="2500"/>
                                </p:stCondLst>
                                <p:childTnLst>
                                  <p:par>
                                    <p:cTn id="100" presetID="2" presetClass="entr" presetSubtype="2" fill="hold" grpId="0" nodeType="afterEffect" p14:presetBounceEnd="30000">
                                      <p:stCondLst>
                                        <p:cond delay="0"/>
                                      </p:stCondLst>
                                      <p:childTnLst>
                                        <p:set>
                                          <p:cBhvr>
                                            <p:cTn id="101" dur="1" fill="hold">
                                              <p:stCondLst>
                                                <p:cond delay="0"/>
                                              </p:stCondLst>
                                            </p:cTn>
                                            <p:tgtEl>
                                              <p:spTgt spid="33"/>
                                            </p:tgtEl>
                                            <p:attrNameLst>
                                              <p:attrName>style.visibility</p:attrName>
                                            </p:attrNameLst>
                                          </p:cBhvr>
                                          <p:to>
                                            <p:strVal val="visible"/>
                                          </p:to>
                                        </p:set>
                                        <p:anim calcmode="lin" valueType="num" p14:bounceEnd="30000">
                                          <p:cBhvr additive="base">
                                            <p:cTn id="102" dur="500" fill="hold"/>
                                            <p:tgtEl>
                                              <p:spTgt spid="33"/>
                                            </p:tgtEl>
                                            <p:attrNameLst>
                                              <p:attrName>ppt_x</p:attrName>
                                            </p:attrNameLst>
                                          </p:cBhvr>
                                          <p:tavLst>
                                            <p:tav tm="0">
                                              <p:val>
                                                <p:strVal val="1+#ppt_w/2"/>
                                              </p:val>
                                            </p:tav>
                                            <p:tav tm="100000">
                                              <p:val>
                                                <p:strVal val="#ppt_x"/>
                                              </p:val>
                                            </p:tav>
                                          </p:tavLst>
                                        </p:anim>
                                        <p:anim calcmode="lin" valueType="num" p14:bounceEnd="30000">
                                          <p:cBhvr additive="base">
                                            <p:cTn id="103" dur="500" fill="hold"/>
                                            <p:tgtEl>
                                              <p:spTgt spid="33"/>
                                            </p:tgtEl>
                                            <p:attrNameLst>
                                              <p:attrName>ppt_y</p:attrName>
                                            </p:attrNameLst>
                                          </p:cBhvr>
                                          <p:tavLst>
                                            <p:tav tm="0">
                                              <p:val>
                                                <p:strVal val="#ppt_y"/>
                                              </p:val>
                                            </p:tav>
                                            <p:tav tm="100000">
                                              <p:val>
                                                <p:strVal val="#ppt_y"/>
                                              </p:val>
                                            </p:tav>
                                          </p:tavLst>
                                        </p:anim>
                                      </p:childTnLst>
                                    </p:cTn>
                                  </p:par>
                                </p:childTnLst>
                              </p:cTn>
                            </p:par>
                            <p:par>
                              <p:cTn id="104" fill="hold">
                                <p:stCondLst>
                                  <p:cond delay="3000"/>
                                </p:stCondLst>
                                <p:childTnLst>
                                  <p:par>
                                    <p:cTn id="105" presetID="2" presetClass="entr" presetSubtype="2" fill="hold" grpId="0" nodeType="afterEffect" p14:presetBounceEnd="30000">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14:bounceEnd="30000">
                                          <p:cBhvr additive="base">
                                            <p:cTn id="107" dur="500" fill="hold"/>
                                            <p:tgtEl>
                                              <p:spTgt spid="34"/>
                                            </p:tgtEl>
                                            <p:attrNameLst>
                                              <p:attrName>ppt_x</p:attrName>
                                            </p:attrNameLst>
                                          </p:cBhvr>
                                          <p:tavLst>
                                            <p:tav tm="0">
                                              <p:val>
                                                <p:strVal val="1+#ppt_w/2"/>
                                              </p:val>
                                            </p:tav>
                                            <p:tav tm="100000">
                                              <p:val>
                                                <p:strVal val="#ppt_x"/>
                                              </p:val>
                                            </p:tav>
                                          </p:tavLst>
                                        </p:anim>
                                        <p:anim calcmode="lin" valueType="num" p14:bounceEnd="30000">
                                          <p:cBhvr additive="base">
                                            <p:cTn id="10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3" grpId="1" animBg="1"/>
          <p:bldP spid="24" grpId="0" animBg="1"/>
          <p:bldP spid="24" grpId="1" animBg="1"/>
          <p:bldP spid="25" grpId="0"/>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300" fill="hold"/>
                                            <p:tgtEl>
                                              <p:spTgt spid="26"/>
                                            </p:tgtEl>
                                            <p:attrNameLst>
                                              <p:attrName>ppt_w</p:attrName>
                                            </p:attrNameLst>
                                          </p:cBhvr>
                                          <p:tavLst>
                                            <p:tav tm="0">
                                              <p:val>
                                                <p:fltVal val="0"/>
                                              </p:val>
                                            </p:tav>
                                            <p:tav tm="100000">
                                              <p:val>
                                                <p:strVal val="#ppt_w"/>
                                              </p:val>
                                            </p:tav>
                                          </p:tavLst>
                                        </p:anim>
                                        <p:anim calcmode="lin" valueType="num">
                                          <p:cBhvr>
                                            <p:cTn id="20" dur="300" fill="hold"/>
                                            <p:tgtEl>
                                              <p:spTgt spid="26"/>
                                            </p:tgtEl>
                                            <p:attrNameLst>
                                              <p:attrName>ppt_h</p:attrName>
                                            </p:attrNameLst>
                                          </p:cBhvr>
                                          <p:tavLst>
                                            <p:tav tm="0">
                                              <p:val>
                                                <p:fltVal val="0"/>
                                              </p:val>
                                            </p:tav>
                                            <p:tav tm="100000">
                                              <p:val>
                                                <p:strVal val="#ppt_h"/>
                                              </p:val>
                                            </p:tav>
                                          </p:tavLst>
                                        </p:anim>
                                        <p:anim calcmode="lin" valueType="num">
                                          <p:cBhvr>
                                            <p:cTn id="21" dur="300" fill="hold"/>
                                            <p:tgtEl>
                                              <p:spTgt spid="26"/>
                                            </p:tgtEl>
                                            <p:attrNameLst>
                                              <p:attrName>ppt_x</p:attrName>
                                            </p:attrNameLst>
                                          </p:cBhvr>
                                          <p:tavLst>
                                            <p:tav tm="0">
                                              <p:val>
                                                <p:fltVal val="0.5"/>
                                              </p:val>
                                            </p:tav>
                                            <p:tav tm="100000">
                                              <p:val>
                                                <p:strVal val="#ppt_x"/>
                                              </p:val>
                                            </p:tav>
                                          </p:tavLst>
                                        </p:anim>
                                        <p:anim calcmode="lin" valueType="num">
                                          <p:cBhvr>
                                            <p:cTn id="22" dur="300" fill="hold"/>
                                            <p:tgtEl>
                                              <p:spTgt spid="26"/>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300"/>
                                      </p:stCondLst>
                                      <p:childTnLst>
                                        <p:animEffect transition="out" filter="fade">
                                          <p:cBhvr>
                                            <p:cTn id="24" dur="300" tmFilter="0, 0; .2, .5; .8, .5; 1, 0"/>
                                            <p:tgtEl>
                                              <p:spTgt spid="26"/>
                                            </p:tgtEl>
                                          </p:cBhvr>
                                        </p:animEffect>
                                        <p:animScale>
                                          <p:cBhvr>
                                            <p:cTn id="25" dur="150" autoRev="1" fill="hold"/>
                                            <p:tgtEl>
                                              <p:spTgt spid="26"/>
                                            </p:tgtEl>
                                          </p:cBhvr>
                                          <p:by x="105000" y="105000"/>
                                        </p:animScale>
                                      </p:childTnLst>
                                    </p:cTn>
                                  </p:par>
                                  <p:par>
                                    <p:cTn id="26" presetID="23" presetClass="entr" presetSubtype="528" fill="hold" grpId="0" nodeType="withEffect">
                                      <p:stCondLst>
                                        <p:cond delay="100"/>
                                      </p:stCondLst>
                                      <p:childTnLst>
                                        <p:set>
                                          <p:cBhvr>
                                            <p:cTn id="27" dur="1" fill="hold">
                                              <p:stCondLst>
                                                <p:cond delay="0"/>
                                              </p:stCondLst>
                                            </p:cTn>
                                            <p:tgtEl>
                                              <p:spTgt spid="28"/>
                                            </p:tgtEl>
                                            <p:attrNameLst>
                                              <p:attrName>style.visibility</p:attrName>
                                            </p:attrNameLst>
                                          </p:cBhvr>
                                          <p:to>
                                            <p:strVal val="visible"/>
                                          </p:to>
                                        </p:set>
                                        <p:anim calcmode="lin" valueType="num">
                                          <p:cBhvr>
                                            <p:cTn id="28" dur="300" fill="hold"/>
                                            <p:tgtEl>
                                              <p:spTgt spid="28"/>
                                            </p:tgtEl>
                                            <p:attrNameLst>
                                              <p:attrName>ppt_w</p:attrName>
                                            </p:attrNameLst>
                                          </p:cBhvr>
                                          <p:tavLst>
                                            <p:tav tm="0">
                                              <p:val>
                                                <p:fltVal val="0"/>
                                              </p:val>
                                            </p:tav>
                                            <p:tav tm="100000">
                                              <p:val>
                                                <p:strVal val="#ppt_w"/>
                                              </p:val>
                                            </p:tav>
                                          </p:tavLst>
                                        </p:anim>
                                        <p:anim calcmode="lin" valueType="num">
                                          <p:cBhvr>
                                            <p:cTn id="29" dur="300" fill="hold"/>
                                            <p:tgtEl>
                                              <p:spTgt spid="28"/>
                                            </p:tgtEl>
                                            <p:attrNameLst>
                                              <p:attrName>ppt_h</p:attrName>
                                            </p:attrNameLst>
                                          </p:cBhvr>
                                          <p:tavLst>
                                            <p:tav tm="0">
                                              <p:val>
                                                <p:fltVal val="0"/>
                                              </p:val>
                                            </p:tav>
                                            <p:tav tm="100000">
                                              <p:val>
                                                <p:strVal val="#ppt_h"/>
                                              </p:val>
                                            </p:tav>
                                          </p:tavLst>
                                        </p:anim>
                                        <p:anim calcmode="lin" valueType="num">
                                          <p:cBhvr>
                                            <p:cTn id="30" dur="300" fill="hold"/>
                                            <p:tgtEl>
                                              <p:spTgt spid="28"/>
                                            </p:tgtEl>
                                            <p:attrNameLst>
                                              <p:attrName>ppt_x</p:attrName>
                                            </p:attrNameLst>
                                          </p:cBhvr>
                                          <p:tavLst>
                                            <p:tav tm="0">
                                              <p:val>
                                                <p:fltVal val="0.5"/>
                                              </p:val>
                                            </p:tav>
                                            <p:tav tm="100000">
                                              <p:val>
                                                <p:strVal val="#ppt_x"/>
                                              </p:val>
                                            </p:tav>
                                          </p:tavLst>
                                        </p:anim>
                                        <p:anim calcmode="lin" valueType="num">
                                          <p:cBhvr>
                                            <p:cTn id="31" dur="300" fill="hold"/>
                                            <p:tgtEl>
                                              <p:spTgt spid="28"/>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400"/>
                                      </p:stCondLst>
                                      <p:childTnLst>
                                        <p:animEffect transition="out" filter="fade">
                                          <p:cBhvr>
                                            <p:cTn id="33" dur="300" tmFilter="0, 0; .2, .5; .8, .5; 1, 0"/>
                                            <p:tgtEl>
                                              <p:spTgt spid="28"/>
                                            </p:tgtEl>
                                          </p:cBhvr>
                                        </p:animEffect>
                                        <p:animScale>
                                          <p:cBhvr>
                                            <p:cTn id="34" dur="150" autoRev="1" fill="hold"/>
                                            <p:tgtEl>
                                              <p:spTgt spid="28"/>
                                            </p:tgtEl>
                                          </p:cBhvr>
                                          <p:by x="105000" y="105000"/>
                                        </p:animScale>
                                      </p:childTnLst>
                                    </p:cTn>
                                  </p:par>
                                  <p:par>
                                    <p:cTn id="35" presetID="23" presetClass="entr" presetSubtype="528" fill="hold" grpId="0" nodeType="withEffect">
                                      <p:stCondLst>
                                        <p:cond delay="2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300" fill="hold"/>
                                            <p:tgtEl>
                                              <p:spTgt spid="27"/>
                                            </p:tgtEl>
                                            <p:attrNameLst>
                                              <p:attrName>ppt_w</p:attrName>
                                            </p:attrNameLst>
                                          </p:cBhvr>
                                          <p:tavLst>
                                            <p:tav tm="0">
                                              <p:val>
                                                <p:fltVal val="0"/>
                                              </p:val>
                                            </p:tav>
                                            <p:tav tm="100000">
                                              <p:val>
                                                <p:strVal val="#ppt_w"/>
                                              </p:val>
                                            </p:tav>
                                          </p:tavLst>
                                        </p:anim>
                                        <p:anim calcmode="lin" valueType="num">
                                          <p:cBhvr>
                                            <p:cTn id="38" dur="300" fill="hold"/>
                                            <p:tgtEl>
                                              <p:spTgt spid="27"/>
                                            </p:tgtEl>
                                            <p:attrNameLst>
                                              <p:attrName>ppt_h</p:attrName>
                                            </p:attrNameLst>
                                          </p:cBhvr>
                                          <p:tavLst>
                                            <p:tav tm="0">
                                              <p:val>
                                                <p:fltVal val="0"/>
                                              </p:val>
                                            </p:tav>
                                            <p:tav tm="100000">
                                              <p:val>
                                                <p:strVal val="#ppt_h"/>
                                              </p:val>
                                            </p:tav>
                                          </p:tavLst>
                                        </p:anim>
                                        <p:anim calcmode="lin" valueType="num">
                                          <p:cBhvr>
                                            <p:cTn id="39" dur="300" fill="hold"/>
                                            <p:tgtEl>
                                              <p:spTgt spid="27"/>
                                            </p:tgtEl>
                                            <p:attrNameLst>
                                              <p:attrName>ppt_x</p:attrName>
                                            </p:attrNameLst>
                                          </p:cBhvr>
                                          <p:tavLst>
                                            <p:tav tm="0">
                                              <p:val>
                                                <p:fltVal val="0.5"/>
                                              </p:val>
                                            </p:tav>
                                            <p:tav tm="100000">
                                              <p:val>
                                                <p:strVal val="#ppt_x"/>
                                              </p:val>
                                            </p:tav>
                                          </p:tavLst>
                                        </p:anim>
                                        <p:anim calcmode="lin" valueType="num">
                                          <p:cBhvr>
                                            <p:cTn id="40" dur="300" fill="hold"/>
                                            <p:tgtEl>
                                              <p:spTgt spid="27"/>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500"/>
                                      </p:stCondLst>
                                      <p:childTnLst>
                                        <p:animEffect transition="out" filter="fade">
                                          <p:cBhvr>
                                            <p:cTn id="42" dur="300" tmFilter="0, 0; .2, .5; .8, .5; 1, 0"/>
                                            <p:tgtEl>
                                              <p:spTgt spid="27"/>
                                            </p:tgtEl>
                                          </p:cBhvr>
                                        </p:animEffect>
                                        <p:animScale>
                                          <p:cBhvr>
                                            <p:cTn id="43" dur="150" autoRev="1" fill="hold"/>
                                            <p:tgtEl>
                                              <p:spTgt spid="27"/>
                                            </p:tgtEl>
                                          </p:cBhvr>
                                          <p:by x="105000" y="105000"/>
                                        </p:animScale>
                                      </p:childTnLst>
                                    </p:cTn>
                                  </p:par>
                                  <p:par>
                                    <p:cTn id="44" presetID="23" presetClass="entr" presetSubtype="528" fill="hold" grpId="0" nodeType="withEffect">
                                      <p:stCondLst>
                                        <p:cond delay="300"/>
                                      </p:stCondLst>
                                      <p:childTnLst>
                                        <p:set>
                                          <p:cBhvr>
                                            <p:cTn id="45" dur="1" fill="hold">
                                              <p:stCondLst>
                                                <p:cond delay="0"/>
                                              </p:stCondLst>
                                            </p:cTn>
                                            <p:tgtEl>
                                              <p:spTgt spid="30"/>
                                            </p:tgtEl>
                                            <p:attrNameLst>
                                              <p:attrName>style.visibility</p:attrName>
                                            </p:attrNameLst>
                                          </p:cBhvr>
                                          <p:to>
                                            <p:strVal val="visible"/>
                                          </p:to>
                                        </p:set>
                                        <p:anim calcmode="lin" valueType="num">
                                          <p:cBhvr>
                                            <p:cTn id="46" dur="300" fill="hold"/>
                                            <p:tgtEl>
                                              <p:spTgt spid="30"/>
                                            </p:tgtEl>
                                            <p:attrNameLst>
                                              <p:attrName>ppt_w</p:attrName>
                                            </p:attrNameLst>
                                          </p:cBhvr>
                                          <p:tavLst>
                                            <p:tav tm="0">
                                              <p:val>
                                                <p:fltVal val="0"/>
                                              </p:val>
                                            </p:tav>
                                            <p:tav tm="100000">
                                              <p:val>
                                                <p:strVal val="#ppt_w"/>
                                              </p:val>
                                            </p:tav>
                                          </p:tavLst>
                                        </p:anim>
                                        <p:anim calcmode="lin" valueType="num">
                                          <p:cBhvr>
                                            <p:cTn id="47" dur="300" fill="hold"/>
                                            <p:tgtEl>
                                              <p:spTgt spid="30"/>
                                            </p:tgtEl>
                                            <p:attrNameLst>
                                              <p:attrName>ppt_h</p:attrName>
                                            </p:attrNameLst>
                                          </p:cBhvr>
                                          <p:tavLst>
                                            <p:tav tm="0">
                                              <p:val>
                                                <p:fltVal val="0"/>
                                              </p:val>
                                            </p:tav>
                                            <p:tav tm="100000">
                                              <p:val>
                                                <p:strVal val="#ppt_h"/>
                                              </p:val>
                                            </p:tav>
                                          </p:tavLst>
                                        </p:anim>
                                        <p:anim calcmode="lin" valueType="num">
                                          <p:cBhvr>
                                            <p:cTn id="48" dur="300" fill="hold"/>
                                            <p:tgtEl>
                                              <p:spTgt spid="30"/>
                                            </p:tgtEl>
                                            <p:attrNameLst>
                                              <p:attrName>ppt_x</p:attrName>
                                            </p:attrNameLst>
                                          </p:cBhvr>
                                          <p:tavLst>
                                            <p:tav tm="0">
                                              <p:val>
                                                <p:fltVal val="0.5"/>
                                              </p:val>
                                            </p:tav>
                                            <p:tav tm="100000">
                                              <p:val>
                                                <p:strVal val="#ppt_x"/>
                                              </p:val>
                                            </p:tav>
                                          </p:tavLst>
                                        </p:anim>
                                        <p:anim calcmode="lin" valueType="num">
                                          <p:cBhvr>
                                            <p:cTn id="49" dur="300" fill="hold"/>
                                            <p:tgtEl>
                                              <p:spTgt spid="30"/>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600"/>
                                      </p:stCondLst>
                                      <p:childTnLst>
                                        <p:animEffect transition="out" filter="fade">
                                          <p:cBhvr>
                                            <p:cTn id="51" dur="300" tmFilter="0, 0; .2, .5; .8, .5; 1, 0"/>
                                            <p:tgtEl>
                                              <p:spTgt spid="30"/>
                                            </p:tgtEl>
                                          </p:cBhvr>
                                        </p:animEffect>
                                        <p:animScale>
                                          <p:cBhvr>
                                            <p:cTn id="52" dur="150" autoRev="1" fill="hold"/>
                                            <p:tgtEl>
                                              <p:spTgt spid="30"/>
                                            </p:tgtEl>
                                          </p:cBhvr>
                                          <p:by x="105000" y="105000"/>
                                        </p:animScale>
                                      </p:childTnLst>
                                    </p:cTn>
                                  </p:par>
                                  <p:par>
                                    <p:cTn id="53" presetID="23" presetClass="entr" presetSubtype="528"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 calcmode="lin" valueType="num">
                                          <p:cBhvr>
                                            <p:cTn id="55" dur="300" fill="hold"/>
                                            <p:tgtEl>
                                              <p:spTgt spid="31"/>
                                            </p:tgtEl>
                                            <p:attrNameLst>
                                              <p:attrName>ppt_w</p:attrName>
                                            </p:attrNameLst>
                                          </p:cBhvr>
                                          <p:tavLst>
                                            <p:tav tm="0">
                                              <p:val>
                                                <p:fltVal val="0"/>
                                              </p:val>
                                            </p:tav>
                                            <p:tav tm="100000">
                                              <p:val>
                                                <p:strVal val="#ppt_w"/>
                                              </p:val>
                                            </p:tav>
                                          </p:tavLst>
                                        </p:anim>
                                        <p:anim calcmode="lin" valueType="num">
                                          <p:cBhvr>
                                            <p:cTn id="56" dur="300" fill="hold"/>
                                            <p:tgtEl>
                                              <p:spTgt spid="31"/>
                                            </p:tgtEl>
                                            <p:attrNameLst>
                                              <p:attrName>ppt_h</p:attrName>
                                            </p:attrNameLst>
                                          </p:cBhvr>
                                          <p:tavLst>
                                            <p:tav tm="0">
                                              <p:val>
                                                <p:fltVal val="0"/>
                                              </p:val>
                                            </p:tav>
                                            <p:tav tm="100000">
                                              <p:val>
                                                <p:strVal val="#ppt_h"/>
                                              </p:val>
                                            </p:tav>
                                          </p:tavLst>
                                        </p:anim>
                                        <p:anim calcmode="lin" valueType="num">
                                          <p:cBhvr>
                                            <p:cTn id="57" dur="300" fill="hold"/>
                                            <p:tgtEl>
                                              <p:spTgt spid="31"/>
                                            </p:tgtEl>
                                            <p:attrNameLst>
                                              <p:attrName>ppt_x</p:attrName>
                                            </p:attrNameLst>
                                          </p:cBhvr>
                                          <p:tavLst>
                                            <p:tav tm="0">
                                              <p:val>
                                                <p:fltVal val="0.5"/>
                                              </p:val>
                                            </p:tav>
                                            <p:tav tm="100000">
                                              <p:val>
                                                <p:strVal val="#ppt_x"/>
                                              </p:val>
                                            </p:tav>
                                          </p:tavLst>
                                        </p:anim>
                                        <p:anim calcmode="lin" valueType="num">
                                          <p:cBhvr>
                                            <p:cTn id="58" dur="300" fill="hold"/>
                                            <p:tgtEl>
                                              <p:spTgt spid="31"/>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700"/>
                                      </p:stCondLst>
                                      <p:childTnLst>
                                        <p:animEffect transition="out" filter="fade">
                                          <p:cBhvr>
                                            <p:cTn id="60" dur="300" tmFilter="0, 0; .2, .5; .8, .5; 1, 0"/>
                                            <p:tgtEl>
                                              <p:spTgt spid="31"/>
                                            </p:tgtEl>
                                          </p:cBhvr>
                                        </p:animEffect>
                                        <p:animScale>
                                          <p:cBhvr>
                                            <p:cTn id="61" dur="150" autoRev="1" fill="hold"/>
                                            <p:tgtEl>
                                              <p:spTgt spid="31"/>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 calcmode="lin" valueType="num">
                                          <p:cBhvr>
                                            <p:cTn id="66" dur="300" fill="hold"/>
                                            <p:tgtEl>
                                              <p:spTgt spid="29"/>
                                            </p:tgtEl>
                                            <p:attrNameLst>
                                              <p:attrName>ppt_x</p:attrName>
                                            </p:attrNameLst>
                                          </p:cBhvr>
                                          <p:tavLst>
                                            <p:tav tm="0">
                                              <p:val>
                                                <p:fltVal val="0.5"/>
                                              </p:val>
                                            </p:tav>
                                            <p:tav tm="100000">
                                              <p:val>
                                                <p:strVal val="#ppt_x"/>
                                              </p:val>
                                            </p:tav>
                                          </p:tavLst>
                                        </p:anim>
                                        <p:anim calcmode="lin" valueType="num">
                                          <p:cBhvr>
                                            <p:cTn id="67" dur="300" fill="hold"/>
                                            <p:tgtEl>
                                              <p:spTgt spid="29"/>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29"/>
                                            </p:tgtEl>
                                          </p:cBhvr>
                                        </p:animEffect>
                                        <p:animScale>
                                          <p:cBhvr>
                                            <p:cTn id="70" dur="150" autoRev="1" fill="hold"/>
                                            <p:tgtEl>
                                              <p:spTgt spid="29"/>
                                            </p:tgtEl>
                                          </p:cBhvr>
                                          <p:by x="105000" y="105000"/>
                                        </p:animScale>
                                      </p:childTnLst>
                                    </p:cTn>
                                  </p:par>
                                  <p:par>
                                    <p:cTn id="71" presetID="23" presetClass="entr" presetSubtype="528" fill="hold" grpId="0" nodeType="withEffect">
                                      <p:stCondLst>
                                        <p:cond delay="1000"/>
                                      </p:stCondLst>
                                      <p:childTnLst>
                                        <p:set>
                                          <p:cBhvr>
                                            <p:cTn id="72" dur="1" fill="hold">
                                              <p:stCondLst>
                                                <p:cond delay="0"/>
                                              </p:stCondLst>
                                            </p:cTn>
                                            <p:tgtEl>
                                              <p:spTgt spid="23"/>
                                            </p:tgtEl>
                                            <p:attrNameLst>
                                              <p:attrName>style.visibility</p:attrName>
                                            </p:attrNameLst>
                                          </p:cBhvr>
                                          <p:to>
                                            <p:strVal val="visible"/>
                                          </p:to>
                                        </p:set>
                                        <p:anim calcmode="lin" valueType="num">
                                          <p:cBhvr>
                                            <p:cTn id="73" dur="300" fill="hold"/>
                                            <p:tgtEl>
                                              <p:spTgt spid="23"/>
                                            </p:tgtEl>
                                            <p:attrNameLst>
                                              <p:attrName>ppt_w</p:attrName>
                                            </p:attrNameLst>
                                          </p:cBhvr>
                                          <p:tavLst>
                                            <p:tav tm="0">
                                              <p:val>
                                                <p:fltVal val="0"/>
                                              </p:val>
                                            </p:tav>
                                            <p:tav tm="100000">
                                              <p:val>
                                                <p:strVal val="#ppt_w"/>
                                              </p:val>
                                            </p:tav>
                                          </p:tavLst>
                                        </p:anim>
                                        <p:anim calcmode="lin" valueType="num">
                                          <p:cBhvr>
                                            <p:cTn id="74" dur="300" fill="hold"/>
                                            <p:tgtEl>
                                              <p:spTgt spid="23"/>
                                            </p:tgtEl>
                                            <p:attrNameLst>
                                              <p:attrName>ppt_h</p:attrName>
                                            </p:attrNameLst>
                                          </p:cBhvr>
                                          <p:tavLst>
                                            <p:tav tm="0">
                                              <p:val>
                                                <p:fltVal val="0"/>
                                              </p:val>
                                            </p:tav>
                                            <p:tav tm="100000">
                                              <p:val>
                                                <p:strVal val="#ppt_h"/>
                                              </p:val>
                                            </p:tav>
                                          </p:tavLst>
                                        </p:anim>
                                        <p:anim calcmode="lin" valueType="num">
                                          <p:cBhvr>
                                            <p:cTn id="75" dur="300" fill="hold"/>
                                            <p:tgtEl>
                                              <p:spTgt spid="23"/>
                                            </p:tgtEl>
                                            <p:attrNameLst>
                                              <p:attrName>ppt_x</p:attrName>
                                            </p:attrNameLst>
                                          </p:cBhvr>
                                          <p:tavLst>
                                            <p:tav tm="0">
                                              <p:val>
                                                <p:fltVal val="0.5"/>
                                              </p:val>
                                            </p:tav>
                                            <p:tav tm="100000">
                                              <p:val>
                                                <p:strVal val="#ppt_x"/>
                                              </p:val>
                                            </p:tav>
                                          </p:tavLst>
                                        </p:anim>
                                        <p:anim calcmode="lin" valueType="num">
                                          <p:cBhvr>
                                            <p:cTn id="76" dur="300" fill="hold"/>
                                            <p:tgtEl>
                                              <p:spTgt spid="23"/>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300"/>
                                      </p:stCondLst>
                                      <p:childTnLst>
                                        <p:animEffect transition="out" filter="fade">
                                          <p:cBhvr>
                                            <p:cTn id="78" dur="300" tmFilter="0, 0; .2, .5; .8, .5; 1, 0"/>
                                            <p:tgtEl>
                                              <p:spTgt spid="23"/>
                                            </p:tgtEl>
                                          </p:cBhvr>
                                        </p:animEffect>
                                        <p:animScale>
                                          <p:cBhvr>
                                            <p:cTn id="79" dur="150" autoRev="1" fill="hold"/>
                                            <p:tgtEl>
                                              <p:spTgt spid="23"/>
                                            </p:tgtEl>
                                          </p:cBhvr>
                                          <p:by x="105000" y="105000"/>
                                        </p:animScale>
                                      </p:childTnLst>
                                    </p:cTn>
                                  </p:par>
                                  <p:par>
                                    <p:cTn id="80" presetID="23" presetClass="entr" presetSubtype="528" fill="hold" grpId="0" nodeType="withEffect">
                                      <p:stCondLst>
                                        <p:cond delay="1100"/>
                                      </p:stCondLst>
                                      <p:childTnLst>
                                        <p:set>
                                          <p:cBhvr>
                                            <p:cTn id="81" dur="1" fill="hold">
                                              <p:stCondLst>
                                                <p:cond delay="0"/>
                                              </p:stCondLst>
                                            </p:cTn>
                                            <p:tgtEl>
                                              <p:spTgt spid="24"/>
                                            </p:tgtEl>
                                            <p:attrNameLst>
                                              <p:attrName>style.visibility</p:attrName>
                                            </p:attrNameLst>
                                          </p:cBhvr>
                                          <p:to>
                                            <p:strVal val="visible"/>
                                          </p:to>
                                        </p:set>
                                        <p:anim calcmode="lin" valueType="num">
                                          <p:cBhvr>
                                            <p:cTn id="82" dur="300" fill="hold"/>
                                            <p:tgtEl>
                                              <p:spTgt spid="24"/>
                                            </p:tgtEl>
                                            <p:attrNameLst>
                                              <p:attrName>ppt_w</p:attrName>
                                            </p:attrNameLst>
                                          </p:cBhvr>
                                          <p:tavLst>
                                            <p:tav tm="0">
                                              <p:val>
                                                <p:fltVal val="0"/>
                                              </p:val>
                                            </p:tav>
                                            <p:tav tm="100000">
                                              <p:val>
                                                <p:strVal val="#ppt_w"/>
                                              </p:val>
                                            </p:tav>
                                          </p:tavLst>
                                        </p:anim>
                                        <p:anim calcmode="lin" valueType="num">
                                          <p:cBhvr>
                                            <p:cTn id="83" dur="300" fill="hold"/>
                                            <p:tgtEl>
                                              <p:spTgt spid="24"/>
                                            </p:tgtEl>
                                            <p:attrNameLst>
                                              <p:attrName>ppt_h</p:attrName>
                                            </p:attrNameLst>
                                          </p:cBhvr>
                                          <p:tavLst>
                                            <p:tav tm="0">
                                              <p:val>
                                                <p:fltVal val="0"/>
                                              </p:val>
                                            </p:tav>
                                            <p:tav tm="100000">
                                              <p:val>
                                                <p:strVal val="#ppt_h"/>
                                              </p:val>
                                            </p:tav>
                                          </p:tavLst>
                                        </p:anim>
                                        <p:anim calcmode="lin" valueType="num">
                                          <p:cBhvr>
                                            <p:cTn id="84" dur="300" fill="hold"/>
                                            <p:tgtEl>
                                              <p:spTgt spid="24"/>
                                            </p:tgtEl>
                                            <p:attrNameLst>
                                              <p:attrName>ppt_x</p:attrName>
                                            </p:attrNameLst>
                                          </p:cBhvr>
                                          <p:tavLst>
                                            <p:tav tm="0">
                                              <p:val>
                                                <p:fltVal val="0.5"/>
                                              </p:val>
                                            </p:tav>
                                            <p:tav tm="100000">
                                              <p:val>
                                                <p:strVal val="#ppt_x"/>
                                              </p:val>
                                            </p:tav>
                                          </p:tavLst>
                                        </p:anim>
                                        <p:anim calcmode="lin" valueType="num">
                                          <p:cBhvr>
                                            <p:cTn id="85" dur="300" fill="hold"/>
                                            <p:tgtEl>
                                              <p:spTgt spid="24"/>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400"/>
                                      </p:stCondLst>
                                      <p:childTnLst>
                                        <p:animEffect transition="out" filter="fade">
                                          <p:cBhvr>
                                            <p:cTn id="87" dur="300" tmFilter="0, 0; .2, .5; .8, .5; 1, 0"/>
                                            <p:tgtEl>
                                              <p:spTgt spid="24"/>
                                            </p:tgtEl>
                                          </p:cBhvr>
                                        </p:animEffect>
                                        <p:animScale>
                                          <p:cBhvr>
                                            <p:cTn id="88" dur="150" autoRev="1" fill="hold"/>
                                            <p:tgtEl>
                                              <p:spTgt spid="24"/>
                                            </p:tgtEl>
                                          </p:cBhvr>
                                          <p:by x="105000" y="105000"/>
                                        </p:animScale>
                                      </p:childTnLst>
                                    </p:cTn>
                                  </p:par>
                                </p:childTnLst>
                              </p:cTn>
                            </p:par>
                            <p:par>
                              <p:cTn id="89" fill="hold">
                                <p:stCondLst>
                                  <p:cond delay="1500"/>
                                </p:stCondLst>
                                <p:childTnLst>
                                  <p:par>
                                    <p:cTn id="90" presetID="2" presetClass="entr" presetSubtype="2"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500" fill="hold"/>
                                            <p:tgtEl>
                                              <p:spTgt spid="25"/>
                                            </p:tgtEl>
                                            <p:attrNameLst>
                                              <p:attrName>ppt_x</p:attrName>
                                            </p:attrNameLst>
                                          </p:cBhvr>
                                          <p:tavLst>
                                            <p:tav tm="0">
                                              <p:val>
                                                <p:strVal val="1+#ppt_w/2"/>
                                              </p:val>
                                            </p:tav>
                                            <p:tav tm="100000">
                                              <p:val>
                                                <p:strVal val="#ppt_x"/>
                                              </p:val>
                                            </p:tav>
                                          </p:tavLst>
                                        </p:anim>
                                        <p:anim calcmode="lin" valueType="num">
                                          <p:cBhvr additive="base">
                                            <p:cTn id="93" dur="500" fill="hold"/>
                                            <p:tgtEl>
                                              <p:spTgt spid="25"/>
                                            </p:tgtEl>
                                            <p:attrNameLst>
                                              <p:attrName>ppt_y</p:attrName>
                                            </p:attrNameLst>
                                          </p:cBhvr>
                                          <p:tavLst>
                                            <p:tav tm="0">
                                              <p:val>
                                                <p:strVal val="#ppt_y"/>
                                              </p:val>
                                            </p:tav>
                                            <p:tav tm="100000">
                                              <p:val>
                                                <p:strVal val="#ppt_y"/>
                                              </p:val>
                                            </p:tav>
                                          </p:tavLst>
                                        </p:anim>
                                      </p:childTnLst>
                                    </p:cTn>
                                  </p:par>
                                </p:childTnLst>
                              </p:cTn>
                            </p:par>
                            <p:par>
                              <p:cTn id="94" fill="hold">
                                <p:stCondLst>
                                  <p:cond delay="2000"/>
                                </p:stCondLst>
                                <p:childTnLst>
                                  <p:par>
                                    <p:cTn id="95" presetID="2" presetClass="entr" presetSubtype="2"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1+#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childTnLst>
                              </p:cTn>
                            </p:par>
                            <p:par>
                              <p:cTn id="99" fill="hold">
                                <p:stCondLst>
                                  <p:cond delay="2500"/>
                                </p:stCondLst>
                                <p:childTnLst>
                                  <p:par>
                                    <p:cTn id="100" presetID="2" presetClass="entr" presetSubtype="2"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fill="hold"/>
                                            <p:tgtEl>
                                              <p:spTgt spid="33"/>
                                            </p:tgtEl>
                                            <p:attrNameLst>
                                              <p:attrName>ppt_x</p:attrName>
                                            </p:attrNameLst>
                                          </p:cBhvr>
                                          <p:tavLst>
                                            <p:tav tm="0">
                                              <p:val>
                                                <p:strVal val="1+#ppt_w/2"/>
                                              </p:val>
                                            </p:tav>
                                            <p:tav tm="100000">
                                              <p:val>
                                                <p:strVal val="#ppt_x"/>
                                              </p:val>
                                            </p:tav>
                                          </p:tavLst>
                                        </p:anim>
                                        <p:anim calcmode="lin" valueType="num">
                                          <p:cBhvr additive="base">
                                            <p:cTn id="103" dur="500" fill="hold"/>
                                            <p:tgtEl>
                                              <p:spTgt spid="33"/>
                                            </p:tgtEl>
                                            <p:attrNameLst>
                                              <p:attrName>ppt_y</p:attrName>
                                            </p:attrNameLst>
                                          </p:cBhvr>
                                          <p:tavLst>
                                            <p:tav tm="0">
                                              <p:val>
                                                <p:strVal val="#ppt_y"/>
                                              </p:val>
                                            </p:tav>
                                            <p:tav tm="100000">
                                              <p:val>
                                                <p:strVal val="#ppt_y"/>
                                              </p:val>
                                            </p:tav>
                                          </p:tavLst>
                                        </p:anim>
                                      </p:childTnLst>
                                    </p:cTn>
                                  </p:par>
                                </p:childTnLst>
                              </p:cTn>
                            </p:par>
                            <p:par>
                              <p:cTn id="104" fill="hold">
                                <p:stCondLst>
                                  <p:cond delay="3000"/>
                                </p:stCondLst>
                                <p:childTnLst>
                                  <p:par>
                                    <p:cTn id="105" presetID="2" presetClass="entr" presetSubtype="2" fill="hold" grpId="0" nodeType="after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1+#ppt_w/2"/>
                                              </p:val>
                                            </p:tav>
                                            <p:tav tm="100000">
                                              <p:val>
                                                <p:strVal val="#ppt_x"/>
                                              </p:val>
                                            </p:tav>
                                          </p:tavLst>
                                        </p:anim>
                                        <p:anim calcmode="lin" valueType="num">
                                          <p:cBhvr additive="base">
                                            <p:cTn id="10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animBg="1"/>
          <p:bldP spid="23" grpId="1" animBg="1"/>
          <p:bldP spid="24" grpId="0" animBg="1"/>
          <p:bldP spid="24" grpId="1" animBg="1"/>
          <p:bldP spid="25" grpId="0"/>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p:bldP spid="33" grpId="0"/>
          <p:bldP spid="34"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93229" y="2491205"/>
            <a:ext cx="5949586" cy="784702"/>
          </a:xfrm>
          <a:prstGeom prst="rect">
            <a:avLst/>
          </a:prstGeom>
        </p:spPr>
        <p:txBody>
          <a:bodyPr wrap="square">
            <a:spAutoFit/>
          </a:bodyPr>
          <a:lstStyle/>
          <a:p>
            <a:r>
              <a:rPr lang="zh-CN" altLang="en-US" sz="4500" smtClean="0">
                <a:solidFill>
                  <a:srgbClr val="117D5C"/>
                </a:solidFill>
                <a:latin typeface="南宋书局体" panose="02000000000000000000" pitchFamily="2" charset="-122"/>
                <a:ea typeface="南宋书局体" panose="02000000000000000000" pitchFamily="2" charset="-122"/>
              </a:rPr>
              <a:t>讲课完毕，感谢收看</a:t>
            </a:r>
            <a:endParaRPr lang="zh-CN" altLang="en-US" sz="4500">
              <a:solidFill>
                <a:srgbClr val="117D5C"/>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2662039" y="3291724"/>
            <a:ext cx="4197214" cy="369332"/>
            <a:chOff x="1060648" y="3654323"/>
            <a:chExt cx="5597014" cy="492507"/>
          </a:xfrm>
        </p:grpSpPr>
        <p:sp>
          <p:nvSpPr>
            <p:cNvPr id="6" name="圆角矩形 5"/>
            <p:cNvSpPr/>
            <p:nvPr/>
          </p:nvSpPr>
          <p:spPr>
            <a:xfrm>
              <a:off x="1060648" y="3723994"/>
              <a:ext cx="5597014" cy="386497"/>
            </a:xfrm>
            <a:prstGeom prst="roundRect">
              <a:avLst/>
            </a:pr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7" name="文本框 6"/>
            <p:cNvSpPr txBox="1"/>
            <p:nvPr/>
          </p:nvSpPr>
          <p:spPr>
            <a:xfrm>
              <a:off x="2009166" y="3654323"/>
              <a:ext cx="4518634" cy="492507"/>
            </a:xfrm>
            <a:prstGeom prst="rect">
              <a:avLst/>
            </a:prstGeom>
            <a:noFill/>
          </p:spPr>
          <p:txBody>
            <a:bodyPr wrap="square" rtlCol="0">
              <a:spAutoFit/>
            </a:bodyPr>
            <a:lstStyle/>
            <a:p>
              <a:r>
                <a:rPr lang="zh-CN" altLang="en-US" sz="1800">
                  <a:solidFill>
                    <a:prstClr val="white"/>
                  </a:solidFill>
                  <a:latin typeface="华康圆体W3" panose="020F0309000000000000" pitchFamily="49" charset="-122"/>
                  <a:ea typeface="华康圆体W3" panose="020F0309000000000000" pitchFamily="49" charset="-122"/>
                </a:rPr>
                <a:t>这里填写课件标题或说明</a:t>
              </a:r>
            </a:p>
          </p:txBody>
        </p:sp>
      </p:grpSp>
      <p:pic>
        <p:nvPicPr>
          <p:cNvPr id="8" name="图片 7"/>
          <p:cNvPicPr>
            <a:picLocks noChangeAspect="1"/>
          </p:cNvPicPr>
          <p:nvPr/>
        </p:nvPicPr>
        <p:blipFill>
          <a:blip r:embed="rId4" cstate="screen"/>
          <a:stretch>
            <a:fillRect/>
          </a:stretch>
        </p:blipFill>
        <p:spPr>
          <a:xfrm>
            <a:off x="2750537" y="570199"/>
            <a:ext cx="3696410" cy="17825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15"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MH_Other_1"/>
          <p:cNvSpPr/>
          <p:nvPr>
            <p:custDataLst>
              <p:tags r:id="rId1"/>
            </p:custDataLst>
          </p:nvPr>
        </p:nvSpPr>
        <p:spPr>
          <a:xfrm>
            <a:off x="611705" y="1411805"/>
            <a:ext cx="1699990" cy="1472226"/>
          </a:xfrm>
          <a:prstGeom prst="rect">
            <a:avLst/>
          </a:prstGeom>
          <a:blipFill dpi="0" rotWithShape="1">
            <a:blip r:embed="rId16" cstate="screen"/>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grpSp>
        <p:nvGrpSpPr>
          <p:cNvPr id="17" name="组合 16"/>
          <p:cNvGrpSpPr/>
          <p:nvPr/>
        </p:nvGrpSpPr>
        <p:grpSpPr>
          <a:xfrm>
            <a:off x="756233" y="3061446"/>
            <a:ext cx="1295831" cy="340933"/>
            <a:chOff x="755736" y="3075806"/>
            <a:chExt cx="1440000" cy="400050"/>
          </a:xfrm>
          <a:solidFill>
            <a:srgbClr val="00011D"/>
          </a:solidFill>
        </p:grpSpPr>
        <p:sp>
          <p:nvSpPr>
            <p:cNvPr id="18" name="圆角矩形 17"/>
            <p:cNvSpPr/>
            <p:nvPr/>
          </p:nvSpPr>
          <p:spPr>
            <a:xfrm>
              <a:off x="755736" y="3095831"/>
              <a:ext cx="1440000" cy="360000"/>
            </a:xfrm>
            <a:prstGeom prst="roundRect">
              <a:avLst/>
            </a:prstGeom>
            <a:solidFill>
              <a:srgbClr val="117D5C"/>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9" name="MH_SubTitle_1"/>
            <p:cNvSpPr/>
            <p:nvPr>
              <p:custDataLst>
                <p:tags r:id="rId12"/>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产品一</a:t>
              </a:r>
            </a:p>
          </p:txBody>
        </p:sp>
      </p:grpSp>
      <p:sp>
        <p:nvSpPr>
          <p:cNvPr id="20" name="MH_Other_2"/>
          <p:cNvSpPr/>
          <p:nvPr>
            <p:custDataLst>
              <p:tags r:id="rId2"/>
            </p:custDataLst>
          </p:nvPr>
        </p:nvSpPr>
        <p:spPr>
          <a:xfrm>
            <a:off x="2686346" y="1411805"/>
            <a:ext cx="1699992" cy="1472226"/>
          </a:xfrm>
          <a:prstGeom prst="rect">
            <a:avLst/>
          </a:prstGeom>
          <a:blipFill dpi="0" rotWithShape="1">
            <a:blip r:embed="rId17" cstate="screen"/>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21" name="MH_Other_3"/>
          <p:cNvSpPr/>
          <p:nvPr>
            <p:custDataLst>
              <p:tags r:id="rId3"/>
            </p:custDataLst>
          </p:nvPr>
        </p:nvSpPr>
        <p:spPr>
          <a:xfrm>
            <a:off x="4762486" y="1411805"/>
            <a:ext cx="1699992" cy="1472226"/>
          </a:xfrm>
          <a:prstGeom prst="rect">
            <a:avLst/>
          </a:prstGeom>
          <a:blipFill dpi="0" rotWithShape="1">
            <a:blip r:embed="rId18" cstate="screen"/>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22" name="MH_Other_4"/>
          <p:cNvSpPr/>
          <p:nvPr>
            <p:custDataLst>
              <p:tags r:id="rId4"/>
            </p:custDataLst>
          </p:nvPr>
        </p:nvSpPr>
        <p:spPr>
          <a:xfrm>
            <a:off x="6837069" y="1411805"/>
            <a:ext cx="1699990" cy="1472226"/>
          </a:xfrm>
          <a:prstGeom prst="rect">
            <a:avLst/>
          </a:prstGeom>
          <a:blipFill dpi="0" rotWithShape="1">
            <a:blip r:embed="rId19" cstate="screen"/>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35" name="MH_Text_1"/>
          <p:cNvSpPr txBox="1">
            <a:spLocks noChangeArrowheads="1"/>
          </p:cNvSpPr>
          <p:nvPr>
            <p:custDataLst>
              <p:tags r:id="rId5"/>
            </p:custDataLst>
          </p:nvPr>
        </p:nvSpPr>
        <p:spPr bwMode="auto">
          <a:xfrm>
            <a:off x="667730"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a:lnSpc>
                <a:spcPct val="110000"/>
              </a:lnSpc>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6" name="MH_Text_1"/>
          <p:cNvSpPr txBox="1">
            <a:spLocks noChangeArrowheads="1"/>
          </p:cNvSpPr>
          <p:nvPr>
            <p:custDataLst>
              <p:tags r:id="rId6"/>
            </p:custDataLst>
          </p:nvPr>
        </p:nvSpPr>
        <p:spPr bwMode="auto">
          <a:xfrm>
            <a:off x="2742851"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7" name="MH_Text_1"/>
          <p:cNvSpPr txBox="1">
            <a:spLocks noChangeArrowheads="1"/>
          </p:cNvSpPr>
          <p:nvPr>
            <p:custDataLst>
              <p:tags r:id="rId7"/>
            </p:custDataLst>
          </p:nvPr>
        </p:nvSpPr>
        <p:spPr bwMode="auto">
          <a:xfrm>
            <a:off x="4817973"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38" name="MH_Text_1"/>
          <p:cNvSpPr txBox="1">
            <a:spLocks noChangeArrowheads="1"/>
          </p:cNvSpPr>
          <p:nvPr>
            <p:custDataLst>
              <p:tags r:id="rId8"/>
            </p:custDataLst>
          </p:nvPr>
        </p:nvSpPr>
        <p:spPr bwMode="auto">
          <a:xfrm>
            <a:off x="6893094"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39" name="组合 38"/>
          <p:cNvGrpSpPr/>
          <p:nvPr/>
        </p:nvGrpSpPr>
        <p:grpSpPr>
          <a:xfrm>
            <a:off x="2834182" y="3041424"/>
            <a:ext cx="1295831" cy="340933"/>
            <a:chOff x="755736" y="3075806"/>
            <a:chExt cx="1440000" cy="400050"/>
          </a:xfrm>
          <a:solidFill>
            <a:srgbClr val="00011D"/>
          </a:solidFill>
        </p:grpSpPr>
        <p:sp>
          <p:nvSpPr>
            <p:cNvPr id="40" name="圆角矩形 39"/>
            <p:cNvSpPr/>
            <p:nvPr/>
          </p:nvSpPr>
          <p:spPr>
            <a:xfrm>
              <a:off x="755736" y="3095831"/>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MH_SubTitle_1"/>
            <p:cNvSpPr/>
            <p:nvPr>
              <p:custDataLst>
                <p:tags r:id="rId11"/>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产品二</a:t>
              </a:r>
            </a:p>
          </p:txBody>
        </p:sp>
      </p:grpSp>
      <p:grpSp>
        <p:nvGrpSpPr>
          <p:cNvPr id="42" name="组合 41"/>
          <p:cNvGrpSpPr/>
          <p:nvPr/>
        </p:nvGrpSpPr>
        <p:grpSpPr>
          <a:xfrm>
            <a:off x="4912128" y="3041424"/>
            <a:ext cx="1295831" cy="340933"/>
            <a:chOff x="755736" y="3075806"/>
            <a:chExt cx="1440000" cy="400050"/>
          </a:xfrm>
          <a:solidFill>
            <a:srgbClr val="00011D"/>
          </a:solidFill>
        </p:grpSpPr>
        <p:sp>
          <p:nvSpPr>
            <p:cNvPr id="43" name="圆角矩形 42"/>
            <p:cNvSpPr/>
            <p:nvPr/>
          </p:nvSpPr>
          <p:spPr>
            <a:xfrm>
              <a:off x="755736" y="3095831"/>
              <a:ext cx="1440000" cy="360000"/>
            </a:xfrm>
            <a:prstGeom prst="roundRect">
              <a:avLst/>
            </a:prstGeom>
            <a:solidFill>
              <a:srgbClr val="117D5C"/>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4" name="MH_SubTitle_1"/>
            <p:cNvSpPr/>
            <p:nvPr>
              <p:custDataLst>
                <p:tags r:id="rId10"/>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产品三</a:t>
              </a:r>
            </a:p>
          </p:txBody>
        </p:sp>
      </p:grpSp>
      <p:grpSp>
        <p:nvGrpSpPr>
          <p:cNvPr id="45" name="组合 44"/>
          <p:cNvGrpSpPr/>
          <p:nvPr/>
        </p:nvGrpSpPr>
        <p:grpSpPr>
          <a:xfrm>
            <a:off x="6990075" y="3035048"/>
            <a:ext cx="1295831" cy="340933"/>
            <a:chOff x="755736" y="3075806"/>
            <a:chExt cx="1440000" cy="400050"/>
          </a:xfrm>
          <a:solidFill>
            <a:srgbClr val="00011D"/>
          </a:solidFill>
        </p:grpSpPr>
        <p:sp>
          <p:nvSpPr>
            <p:cNvPr id="46" name="圆角矩形 45"/>
            <p:cNvSpPr/>
            <p:nvPr/>
          </p:nvSpPr>
          <p:spPr>
            <a:xfrm>
              <a:off x="755736" y="3082183"/>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7" name="MH_SubTitle_1"/>
            <p:cNvSpPr/>
            <p:nvPr>
              <p:custDataLst>
                <p:tags r:id="rId9"/>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产品四</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2" presetClass="entr" presetSubtype="9"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9"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5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9" fill="hold" grpId="0" nodeType="withEffect">
                                  <p:stCondLst>
                                    <p:cond delay="7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0-#ppt_w/2"/>
                                          </p:val>
                                        </p:tav>
                                        <p:tav tm="100000">
                                          <p:val>
                                            <p:strVal val="#ppt_x"/>
                                          </p:val>
                                        </p:tav>
                                      </p:tavLst>
                                    </p:anim>
                                    <p:anim calcmode="lin" valueType="num">
                                      <p:cBhvr additive="base">
                                        <p:cTn id="31" dur="50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nodeType="withEffect">
                                  <p:stCondLst>
                                    <p:cond delay="25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53" presetClass="entr" presetSubtype="16" fill="hold" nodeType="withEffect">
                                  <p:stCondLst>
                                    <p:cond delay="5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par>
                                <p:cTn id="48" presetID="53" presetClass="entr" presetSubtype="16" fill="hold" nodeType="withEffect">
                                  <p:stCondLst>
                                    <p:cond delay="75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17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5"/>
                                        </p:tgtEl>
                                        <p:attrNameLst>
                                          <p:attrName>ppt_y</p:attrName>
                                        </p:attrNameLst>
                                      </p:cBhvr>
                                      <p:tavLst>
                                        <p:tav tm="0">
                                          <p:val>
                                            <p:strVal val="#ppt_y"/>
                                          </p:val>
                                        </p:tav>
                                        <p:tav tm="100000">
                                          <p:val>
                                            <p:strVal val="#ppt_y"/>
                                          </p:val>
                                        </p:tav>
                                      </p:tavLst>
                                    </p:anim>
                                    <p:anim calcmode="lin" valueType="num">
                                      <p:cBhvr>
                                        <p:cTn id="5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5"/>
                                        </p:tgtEl>
                                      </p:cBhvr>
                                    </p:animEffect>
                                  </p:childTnLst>
                                </p:cTn>
                              </p:par>
                              <p:par>
                                <p:cTn id="61" presetID="41" presetClass="entr" presetSubtype="0" fill="hold" grpId="0" nodeType="withEffect">
                                  <p:stCondLst>
                                    <p:cond delay="500"/>
                                  </p:stCondLst>
                                  <p:iterate type="lt">
                                    <p:tmPct val="10000"/>
                                  </p:iterate>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6"/>
                                        </p:tgtEl>
                                        <p:attrNameLst>
                                          <p:attrName>ppt_y</p:attrName>
                                        </p:attrNameLst>
                                      </p:cBhvr>
                                      <p:tavLst>
                                        <p:tav tm="0">
                                          <p:val>
                                            <p:strVal val="#ppt_y"/>
                                          </p:val>
                                        </p:tav>
                                        <p:tav tm="100000">
                                          <p:val>
                                            <p:strVal val="#ppt_y"/>
                                          </p:val>
                                        </p:tav>
                                      </p:tavLst>
                                    </p:anim>
                                    <p:anim calcmode="lin" valueType="num">
                                      <p:cBhvr>
                                        <p:cTn id="6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6"/>
                                        </p:tgtEl>
                                      </p:cBhvr>
                                    </p:animEffect>
                                  </p:childTnLst>
                                </p:cTn>
                              </p:par>
                              <p:par>
                                <p:cTn id="68" presetID="41" presetClass="entr" presetSubtype="0" fill="hold" grpId="0" nodeType="withEffect">
                                  <p:stCondLst>
                                    <p:cond delay="1000"/>
                                  </p:stCondLst>
                                  <p:iterate type="lt">
                                    <p:tmPct val="10000"/>
                                  </p:iterate>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7"/>
                                        </p:tgtEl>
                                        <p:attrNameLst>
                                          <p:attrName>ppt_y</p:attrName>
                                        </p:attrNameLst>
                                      </p:cBhvr>
                                      <p:tavLst>
                                        <p:tav tm="0">
                                          <p:val>
                                            <p:strVal val="#ppt_y"/>
                                          </p:val>
                                        </p:tav>
                                        <p:tav tm="100000">
                                          <p:val>
                                            <p:strVal val="#ppt_y"/>
                                          </p:val>
                                        </p:tav>
                                      </p:tavLst>
                                    </p:anim>
                                    <p:anim calcmode="lin" valueType="num">
                                      <p:cBhvr>
                                        <p:cTn id="7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7"/>
                                        </p:tgtEl>
                                      </p:cBhvr>
                                    </p:animEffect>
                                  </p:childTnLst>
                                </p:cTn>
                              </p:par>
                              <p:par>
                                <p:cTn id="75" presetID="41" presetClass="entr" presetSubtype="0" fill="hold" grpId="0" nodeType="withEffect">
                                  <p:stCondLst>
                                    <p:cond delay="1500"/>
                                  </p:stCondLst>
                                  <p:iterate type="lt">
                                    <p:tmPct val="10000"/>
                                  </p:iterate>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8"/>
                                        </p:tgtEl>
                                        <p:attrNameLst>
                                          <p:attrName>ppt_y</p:attrName>
                                        </p:attrNameLst>
                                      </p:cBhvr>
                                      <p:tavLst>
                                        <p:tav tm="0">
                                          <p:val>
                                            <p:strVal val="#ppt_y"/>
                                          </p:val>
                                        </p:tav>
                                        <p:tav tm="100000">
                                          <p:val>
                                            <p:strVal val="#ppt_y"/>
                                          </p:val>
                                        </p:tav>
                                      </p:tavLst>
                                    </p:anim>
                                    <p:anim calcmode="lin" valueType="num">
                                      <p:cBhvr>
                                        <p:cTn id="7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animBg="1"/>
      <p:bldP spid="20" grpId="0" animBg="1"/>
      <p:bldP spid="21" grpId="0" animBg="1"/>
      <p:bldP spid="22" grpId="0" animBg="1"/>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900113" y="1241425"/>
            <a:ext cx="1525587" cy="2032000"/>
            <a:chOff x="900113" y="1241425"/>
            <a:chExt cx="1525587" cy="2032000"/>
          </a:xfrm>
        </p:grpSpPr>
        <p:sp>
          <p:nvSpPr>
            <p:cNvPr id="5" name="任意多边形 4"/>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117D5C"/>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endPar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 name="椭圆 5"/>
            <p:cNvSpPr/>
            <p:nvPr/>
          </p:nvSpPr>
          <p:spPr>
            <a:xfrm>
              <a:off x="1566863" y="1839912"/>
              <a:ext cx="192087"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7" name="任意多边形 6"/>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8" name="椭圆 7"/>
            <p:cNvSpPr/>
            <p:nvPr/>
          </p:nvSpPr>
          <p:spPr>
            <a:xfrm>
              <a:off x="155733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sp>
        <p:nvSpPr>
          <p:cNvPr id="11" name="TextBox 8"/>
          <p:cNvSpPr txBox="1"/>
          <p:nvPr/>
        </p:nvSpPr>
        <p:spPr>
          <a:xfrm>
            <a:off x="803275" y="3475037"/>
            <a:ext cx="1717675"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833688" y="1241425"/>
            <a:ext cx="1527175" cy="2032000"/>
            <a:chOff x="2833688" y="1241425"/>
            <a:chExt cx="1527175" cy="2032000"/>
          </a:xfrm>
        </p:grpSpPr>
        <p:sp>
          <p:nvSpPr>
            <p:cNvPr id="13" name="任意多边形 12"/>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62AB71"/>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4" name="椭圆 13"/>
            <p:cNvSpPr/>
            <p:nvPr/>
          </p:nvSpPr>
          <p:spPr>
            <a:xfrm>
              <a:off x="3502025"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15" name="任意多边形 14"/>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16" name="椭圆 15"/>
            <p:cNvSpPr/>
            <p:nvPr/>
          </p:nvSpPr>
          <p:spPr>
            <a:xfrm>
              <a:off x="3492500"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grpSp>
        <p:nvGrpSpPr>
          <p:cNvPr id="17" name="组合 16"/>
          <p:cNvGrpSpPr/>
          <p:nvPr/>
        </p:nvGrpSpPr>
        <p:grpSpPr>
          <a:xfrm>
            <a:off x="4778375" y="1241425"/>
            <a:ext cx="1527175" cy="2032000"/>
            <a:chOff x="4778375" y="1241425"/>
            <a:chExt cx="1527175" cy="2032000"/>
          </a:xfrm>
        </p:grpSpPr>
        <p:sp>
          <p:nvSpPr>
            <p:cNvPr id="18" name="任意多边形 17"/>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117D5C"/>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19" name="椭圆 18"/>
            <p:cNvSpPr/>
            <p:nvPr/>
          </p:nvSpPr>
          <p:spPr>
            <a:xfrm>
              <a:off x="5446713"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20" name="任意多边形 19"/>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21" name="椭圆 20"/>
            <p:cNvSpPr/>
            <p:nvPr/>
          </p:nvSpPr>
          <p:spPr>
            <a:xfrm>
              <a:off x="5437188" y="1241425"/>
              <a:ext cx="163512"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grpSp>
        <p:nvGrpSpPr>
          <p:cNvPr id="22" name="组合 21"/>
          <p:cNvGrpSpPr/>
          <p:nvPr/>
        </p:nvGrpSpPr>
        <p:grpSpPr>
          <a:xfrm>
            <a:off x="6723063" y="1241425"/>
            <a:ext cx="1527175" cy="2032000"/>
            <a:chOff x="6723063" y="1241425"/>
            <a:chExt cx="1527175" cy="2032000"/>
          </a:xfrm>
        </p:grpSpPr>
        <p:sp>
          <p:nvSpPr>
            <p:cNvPr id="23" name="任意多边形 22"/>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62AB71"/>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添加文本</a:t>
              </a:r>
            </a:p>
          </p:txBody>
        </p:sp>
        <p:sp>
          <p:nvSpPr>
            <p:cNvPr id="24" name="椭圆 23"/>
            <p:cNvSpPr/>
            <p:nvPr/>
          </p:nvSpPr>
          <p:spPr>
            <a:xfrm>
              <a:off x="7391400" y="1839912"/>
              <a:ext cx="190500" cy="192088"/>
            </a:xfrm>
            <a:prstGeom prst="ellipse">
              <a:avLst/>
            </a:prstGeom>
            <a:solidFill>
              <a:sysClr val="window" lastClr="FFFFFF"/>
            </a:solidFill>
            <a:ln w="508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25" name="任意多边形 24"/>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sp>
          <p:nvSpPr>
            <p:cNvPr id="26" name="椭圆 25"/>
            <p:cNvSpPr/>
            <p:nvPr/>
          </p:nvSpPr>
          <p:spPr>
            <a:xfrm>
              <a:off x="7381875" y="1241425"/>
              <a:ext cx="163513" cy="163512"/>
            </a:xfrm>
            <a:prstGeom prst="ellipse">
              <a:avLst/>
            </a:prstGeom>
            <a:solidFill>
              <a:sysClr val="window" lastClr="FFFFFF"/>
            </a:soli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endParaRPr>
            </a:p>
          </p:txBody>
        </p:sp>
      </p:grpSp>
      <p:sp>
        <p:nvSpPr>
          <p:cNvPr id="27" name="TextBox 62"/>
          <p:cNvSpPr txBox="1"/>
          <p:nvPr/>
        </p:nvSpPr>
        <p:spPr>
          <a:xfrm>
            <a:off x="2736850"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28" name="TextBox 62"/>
          <p:cNvSpPr txBox="1"/>
          <p:nvPr/>
        </p:nvSpPr>
        <p:spPr>
          <a:xfrm>
            <a:off x="4672013" y="3475037"/>
            <a:ext cx="1719262"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29" name="TextBox 62"/>
          <p:cNvSpPr txBox="1"/>
          <p:nvPr/>
        </p:nvSpPr>
        <p:spPr>
          <a:xfrm>
            <a:off x="6607175" y="3475037"/>
            <a:ext cx="1719263" cy="1052513"/>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a:p>
            <a:pPr algn="ctr" eaLnBrk="1" fontAlgn="auto" hangingPunct="1">
              <a:lnSpc>
                <a:spcPct val="130000"/>
              </a:lnSpc>
              <a:spcBef>
                <a:spcPts val="0"/>
              </a:spcBef>
              <a:spcAft>
                <a:spcPts val="0"/>
              </a:spcAft>
              <a:defRPr/>
            </a:pPr>
            <a:r>
              <a:rPr lang="zh-CN" altLang="en-US" sz="16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1600" kern="0" dirty="0">
              <a:ln w="3175">
                <a:noFill/>
              </a:ln>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7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75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7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1"/>
          <p:cNvSpPr>
            <a:spLocks noChangeArrowheads="1"/>
          </p:cNvSpPr>
          <p:nvPr/>
        </p:nvSpPr>
        <p:spPr bwMode="auto">
          <a:xfrm>
            <a:off x="758906"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165" fontAlgn="base">
              <a:spcBef>
                <a:spcPct val="0"/>
              </a:spcBef>
              <a:spcAft>
                <a:spcPct val="0"/>
              </a:spcAft>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4" name="矩形 1"/>
          <p:cNvSpPr>
            <a:spLocks noChangeArrowheads="1"/>
          </p:cNvSpPr>
          <p:nvPr/>
        </p:nvSpPr>
        <p:spPr bwMode="auto">
          <a:xfrm>
            <a:off x="2670809"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165" fontAlgn="base">
              <a:spcBef>
                <a:spcPct val="0"/>
              </a:spcBef>
              <a:spcAft>
                <a:spcPct val="0"/>
              </a:spcAft>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5" name="矩形 1"/>
          <p:cNvSpPr>
            <a:spLocks noChangeArrowheads="1"/>
          </p:cNvSpPr>
          <p:nvPr/>
        </p:nvSpPr>
        <p:spPr bwMode="auto">
          <a:xfrm>
            <a:off x="4576919"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165" fontAlgn="base">
              <a:spcBef>
                <a:spcPct val="0"/>
              </a:spcBef>
              <a:spcAft>
                <a:spcPct val="0"/>
              </a:spcAft>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6" name="矩形 1"/>
          <p:cNvSpPr>
            <a:spLocks noChangeArrowheads="1"/>
          </p:cNvSpPr>
          <p:nvPr/>
        </p:nvSpPr>
        <p:spPr bwMode="auto">
          <a:xfrm>
            <a:off x="6537980" y="336137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685165" fontAlgn="base">
              <a:spcBef>
                <a:spcPct val="0"/>
              </a:spcBef>
              <a:spcAft>
                <a:spcPct val="0"/>
              </a:spcAft>
            </a:pPr>
            <a:r>
              <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grpSp>
        <p:nvGrpSpPr>
          <p:cNvPr id="27" name="组合 26"/>
          <p:cNvGrpSpPr/>
          <p:nvPr/>
        </p:nvGrpSpPr>
        <p:grpSpPr>
          <a:xfrm>
            <a:off x="1084032" y="1592538"/>
            <a:ext cx="1440534" cy="1440534"/>
            <a:chOff x="332823" y="2499368"/>
            <a:chExt cx="1440534" cy="1440534"/>
          </a:xfrm>
        </p:grpSpPr>
        <p:sp>
          <p:nvSpPr>
            <p:cNvPr id="28" name="TextBox 8"/>
            <p:cNvSpPr txBox="1"/>
            <p:nvPr/>
          </p:nvSpPr>
          <p:spPr>
            <a:xfrm>
              <a:off x="563212" y="2988802"/>
              <a:ext cx="979755" cy="461665"/>
            </a:xfrm>
            <a:prstGeom prst="rect">
              <a:avLst/>
            </a:prstGeom>
            <a:noFill/>
          </p:spPr>
          <p:txBody>
            <a:bodyPr wrap="none" rtlCol="0">
              <a:spAutoFit/>
            </a:bodyPr>
            <a:lstStyle/>
            <a:p>
              <a:pPr marL="0" marR="0" lvl="0" indent="0" defTabSz="9137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rPr>
                <a:t>100%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endParaRPr>
            </a:p>
          </p:txBody>
        </p:sp>
        <p:sp>
          <p:nvSpPr>
            <p:cNvPr id="29" name="同心圆 28"/>
            <p:cNvSpPr/>
            <p:nvPr/>
          </p:nvSpPr>
          <p:spPr>
            <a:xfrm>
              <a:off x="332823" y="2499368"/>
              <a:ext cx="1440534" cy="1440534"/>
            </a:xfrm>
            <a:prstGeom prst="donut">
              <a:avLst>
                <a:gd name="adj" fmla="val 8341"/>
              </a:avLst>
            </a:prstGeom>
            <a:solidFill>
              <a:srgbClr val="117D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grpSp>
        <p:nvGrpSpPr>
          <p:cNvPr id="30" name="组合 29"/>
          <p:cNvGrpSpPr/>
          <p:nvPr/>
        </p:nvGrpSpPr>
        <p:grpSpPr>
          <a:xfrm>
            <a:off x="2979011" y="1592539"/>
            <a:ext cx="1417638" cy="1422051"/>
            <a:chOff x="6380178" y="152238"/>
            <a:chExt cx="1417638" cy="1422051"/>
          </a:xfrm>
        </p:grpSpPr>
        <p:grpSp>
          <p:nvGrpSpPr>
            <p:cNvPr id="31" name="组合 30"/>
            <p:cNvGrpSpPr/>
            <p:nvPr/>
          </p:nvGrpSpPr>
          <p:grpSpPr>
            <a:xfrm>
              <a:off x="6380178" y="152238"/>
              <a:ext cx="1417638" cy="1422051"/>
              <a:chOff x="6380178" y="152238"/>
              <a:chExt cx="1417638" cy="1422051"/>
            </a:xfrm>
          </p:grpSpPr>
          <p:sp>
            <p:nvSpPr>
              <p:cNvPr id="33" name="空心弧 32"/>
              <p:cNvSpPr/>
              <p:nvPr/>
            </p:nvSpPr>
            <p:spPr>
              <a:xfrm>
                <a:off x="6380178" y="156651"/>
                <a:ext cx="1417638" cy="1417638"/>
              </a:xfrm>
              <a:prstGeom prst="blockArc">
                <a:avLst>
                  <a:gd name="adj1" fmla="val 40855"/>
                  <a:gd name="adj2" fmla="val 16279583"/>
                  <a:gd name="adj3" fmla="val 9218"/>
                </a:avLst>
              </a:prstGeom>
              <a:solidFill>
                <a:srgbClr val="62AB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34" name="空心弧 33"/>
              <p:cNvSpPr/>
              <p:nvPr/>
            </p:nvSpPr>
            <p:spPr>
              <a:xfrm>
                <a:off x="6380178" y="152238"/>
                <a:ext cx="1417638" cy="1417638"/>
              </a:xfrm>
              <a:prstGeom prst="blockArc">
                <a:avLst>
                  <a:gd name="adj1" fmla="val 16221849"/>
                  <a:gd name="adj2" fmla="val 76858"/>
                  <a:gd name="adj3" fmla="val 9538"/>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32" name="TextBox 12"/>
            <p:cNvSpPr txBox="1"/>
            <p:nvPr/>
          </p:nvSpPr>
          <p:spPr>
            <a:xfrm>
              <a:off x="6707321" y="634637"/>
              <a:ext cx="763351" cy="461665"/>
            </a:xfrm>
            <a:prstGeom prst="rect">
              <a:avLst/>
            </a:prstGeom>
            <a:noFill/>
          </p:spPr>
          <p:txBody>
            <a:bodyPr wrap="none" rtlCol="0">
              <a:spAutoFit/>
            </a:bodyPr>
            <a:lstStyle/>
            <a:p>
              <a:pPr marL="0" marR="0" lvl="0" indent="0" defTabSz="9137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rPr>
                <a:t>75%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endParaRPr>
            </a:p>
          </p:txBody>
        </p:sp>
      </p:grpSp>
      <p:grpSp>
        <p:nvGrpSpPr>
          <p:cNvPr id="35" name="组合 34"/>
          <p:cNvGrpSpPr/>
          <p:nvPr/>
        </p:nvGrpSpPr>
        <p:grpSpPr>
          <a:xfrm>
            <a:off x="4851094" y="1592540"/>
            <a:ext cx="1417638" cy="1422052"/>
            <a:chOff x="6380178" y="152237"/>
            <a:chExt cx="1417638" cy="1422052"/>
          </a:xfrm>
        </p:grpSpPr>
        <p:grpSp>
          <p:nvGrpSpPr>
            <p:cNvPr id="36" name="组合 35"/>
            <p:cNvGrpSpPr/>
            <p:nvPr/>
          </p:nvGrpSpPr>
          <p:grpSpPr>
            <a:xfrm>
              <a:off x="6380178" y="152237"/>
              <a:ext cx="1417638" cy="1422052"/>
              <a:chOff x="6380178" y="152237"/>
              <a:chExt cx="1417638" cy="1422052"/>
            </a:xfrm>
          </p:grpSpPr>
          <p:sp>
            <p:nvSpPr>
              <p:cNvPr id="38" name="空心弧 37"/>
              <p:cNvSpPr/>
              <p:nvPr/>
            </p:nvSpPr>
            <p:spPr>
              <a:xfrm>
                <a:off x="6380178" y="156651"/>
                <a:ext cx="1417638" cy="1417638"/>
              </a:xfrm>
              <a:prstGeom prst="blockArc">
                <a:avLst>
                  <a:gd name="adj1" fmla="val 5377950"/>
                  <a:gd name="adj2" fmla="val 16232035"/>
                  <a:gd name="adj3" fmla="val 9040"/>
                </a:avLst>
              </a:prstGeom>
              <a:solidFill>
                <a:srgbClr val="117D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39" name="空心弧 38"/>
              <p:cNvSpPr/>
              <p:nvPr/>
            </p:nvSpPr>
            <p:spPr>
              <a:xfrm>
                <a:off x="6380178" y="152237"/>
                <a:ext cx="1417638" cy="1422051"/>
              </a:xfrm>
              <a:prstGeom prst="blockArc">
                <a:avLst>
                  <a:gd name="adj1" fmla="val 16221849"/>
                  <a:gd name="adj2" fmla="val 5388303"/>
                  <a:gd name="adj3" fmla="val 9344"/>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37" name="TextBox 17"/>
            <p:cNvSpPr txBox="1"/>
            <p:nvPr/>
          </p:nvSpPr>
          <p:spPr>
            <a:xfrm>
              <a:off x="6707321" y="634637"/>
              <a:ext cx="806631" cy="461665"/>
            </a:xfrm>
            <a:prstGeom prst="rect">
              <a:avLst/>
            </a:prstGeom>
            <a:noFill/>
          </p:spPr>
          <p:txBody>
            <a:bodyPr wrap="none" rtlCol="0">
              <a:spAutoFit/>
            </a:bodyPr>
            <a:lstStyle/>
            <a:p>
              <a:pPr marL="0" marR="0" lvl="0" indent="0" defTabSz="9137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rPr>
                <a:t>50%</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endParaRPr>
            </a:p>
          </p:txBody>
        </p:sp>
      </p:grpSp>
      <p:grpSp>
        <p:nvGrpSpPr>
          <p:cNvPr id="40" name="组合 39"/>
          <p:cNvGrpSpPr/>
          <p:nvPr/>
        </p:nvGrpSpPr>
        <p:grpSpPr>
          <a:xfrm>
            <a:off x="6723178" y="1592540"/>
            <a:ext cx="1417638" cy="1422052"/>
            <a:chOff x="6380178" y="152237"/>
            <a:chExt cx="1417638" cy="1422052"/>
          </a:xfrm>
        </p:grpSpPr>
        <p:grpSp>
          <p:nvGrpSpPr>
            <p:cNvPr id="41" name="组合 40"/>
            <p:cNvGrpSpPr/>
            <p:nvPr/>
          </p:nvGrpSpPr>
          <p:grpSpPr>
            <a:xfrm>
              <a:off x="6380178" y="152237"/>
              <a:ext cx="1417638" cy="1422052"/>
              <a:chOff x="6380178" y="152237"/>
              <a:chExt cx="1417638" cy="1422052"/>
            </a:xfrm>
          </p:grpSpPr>
          <p:sp>
            <p:nvSpPr>
              <p:cNvPr id="43" name="空心弧 42"/>
              <p:cNvSpPr/>
              <p:nvPr/>
            </p:nvSpPr>
            <p:spPr>
              <a:xfrm>
                <a:off x="6380178" y="156651"/>
                <a:ext cx="1417638" cy="1417638"/>
              </a:xfrm>
              <a:prstGeom prst="blockArc">
                <a:avLst>
                  <a:gd name="adj1" fmla="val 5377950"/>
                  <a:gd name="adj2" fmla="val 16232035"/>
                  <a:gd name="adj3" fmla="val 9040"/>
                </a:avLst>
              </a:prstGeom>
              <a:solidFill>
                <a:srgbClr val="62AB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sp>
            <p:nvSpPr>
              <p:cNvPr id="44" name="空心弧 43"/>
              <p:cNvSpPr/>
              <p:nvPr/>
            </p:nvSpPr>
            <p:spPr>
              <a:xfrm>
                <a:off x="6380178" y="152237"/>
                <a:ext cx="1417638" cy="1422051"/>
              </a:xfrm>
              <a:prstGeom prst="blockArc">
                <a:avLst>
                  <a:gd name="adj1" fmla="val 16221849"/>
                  <a:gd name="adj2" fmla="val 10814646"/>
                  <a:gd name="adj3" fmla="val 9309"/>
                </a:avLst>
              </a:prstGeom>
              <a:solidFill>
                <a:sysClr val="window" lastClr="FFFFFF">
                  <a:lumMod val="7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chemeClr val="tx1">
                      <a:lumMod val="75000"/>
                      <a:lumOff val="25000"/>
                    </a:schemeClr>
                  </a:solidFill>
                  <a:effectLst/>
                  <a:uLnTx/>
                  <a:uFillTx/>
                </a:endParaRPr>
              </a:p>
            </p:txBody>
          </p:sp>
        </p:grpSp>
        <p:sp>
          <p:nvSpPr>
            <p:cNvPr id="42" name="TextBox 22"/>
            <p:cNvSpPr txBox="1"/>
            <p:nvPr/>
          </p:nvSpPr>
          <p:spPr>
            <a:xfrm>
              <a:off x="6707321" y="634637"/>
              <a:ext cx="776175" cy="461665"/>
            </a:xfrm>
            <a:prstGeom prst="rect">
              <a:avLst/>
            </a:prstGeom>
            <a:noFill/>
          </p:spPr>
          <p:txBody>
            <a:bodyPr wrap="none" rtlCol="0">
              <a:spAutoFit/>
            </a:bodyPr>
            <a:lstStyle/>
            <a:p>
              <a:pPr marL="0" marR="0" lvl="0" indent="0" defTabSz="9137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rPr>
                <a:t>25%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Charlemagne Std" panose="04020705060702020204" pitchFamily="82"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heel(1)">
                                          <p:cBhvr>
                                            <p:cTn id="19" dur="500"/>
                                            <p:tgtEl>
                                              <p:spTgt spid="27"/>
                                            </p:tgtEl>
                                          </p:cBhvr>
                                        </p:animEffect>
                                      </p:childTnLst>
                                    </p:cTn>
                                  </p:par>
                                </p:childTnLst>
                              </p:cTn>
                            </p:par>
                            <p:par>
                              <p:cTn id="20" fill="hold">
                                <p:stCondLst>
                                  <p:cond delay="1500"/>
                                </p:stCondLst>
                                <p:childTnLst>
                                  <p:par>
                                    <p:cTn id="21" presetID="2" presetClass="entr" presetSubtype="4" fill="hold" grpId="0" nodeType="afterEffect" p14:presetBounceEnd="73000">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14:bounceEnd="73000">
                                          <p:cBhvr additive="base">
                                            <p:cTn id="23" dur="300" fill="hold"/>
                                            <p:tgtEl>
                                              <p:spTgt spid="23"/>
                                            </p:tgtEl>
                                            <p:attrNameLst>
                                              <p:attrName>ppt_x</p:attrName>
                                            </p:attrNameLst>
                                          </p:cBhvr>
                                          <p:tavLst>
                                            <p:tav tm="0">
                                              <p:val>
                                                <p:strVal val="#ppt_x"/>
                                              </p:val>
                                            </p:tav>
                                            <p:tav tm="100000">
                                              <p:val>
                                                <p:strVal val="#ppt_x"/>
                                              </p:val>
                                            </p:tav>
                                          </p:tavLst>
                                        </p:anim>
                                        <p:anim calcmode="lin" valueType="num" p14:bounceEnd="73000">
                                          <p:cBhvr additive="base">
                                            <p:cTn id="24" dur="300" fill="hold"/>
                                            <p:tgtEl>
                                              <p:spTgt spid="23"/>
                                            </p:tgtEl>
                                            <p:attrNameLst>
                                              <p:attrName>ppt_y</p:attrName>
                                            </p:attrNameLst>
                                          </p:cBhvr>
                                          <p:tavLst>
                                            <p:tav tm="0">
                                              <p:val>
                                                <p:strVal val="1+#ppt_h/2"/>
                                              </p:val>
                                            </p:tav>
                                            <p:tav tm="100000">
                                              <p:val>
                                                <p:strVal val="#ppt_y"/>
                                              </p:val>
                                            </p:tav>
                                          </p:tavLst>
                                        </p:anim>
                                      </p:childTnLst>
                                    </p:cTn>
                                  </p:par>
                                  <p:par>
                                    <p:cTn id="25" presetID="21" presetClass="entr" presetSubtype="1"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500"/>
                                            <p:tgtEl>
                                              <p:spTgt spid="30"/>
                                            </p:tgtEl>
                                          </p:cBhvr>
                                        </p:animEffect>
                                      </p:childTnLst>
                                    </p:cTn>
                                  </p:par>
                                </p:childTnLst>
                              </p:cTn>
                            </p:par>
                            <p:par>
                              <p:cTn id="28" fill="hold">
                                <p:stCondLst>
                                  <p:cond delay="2000"/>
                                </p:stCondLst>
                                <p:childTnLst>
                                  <p:par>
                                    <p:cTn id="29" presetID="2" presetClass="entr" presetSubtype="4" fill="hold" grpId="0" nodeType="afterEffect" p14:presetBounceEnd="73000">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73000">
                                          <p:cBhvr additive="base">
                                            <p:cTn id="31" dur="300" fill="hold"/>
                                            <p:tgtEl>
                                              <p:spTgt spid="24"/>
                                            </p:tgtEl>
                                            <p:attrNameLst>
                                              <p:attrName>ppt_x</p:attrName>
                                            </p:attrNameLst>
                                          </p:cBhvr>
                                          <p:tavLst>
                                            <p:tav tm="0">
                                              <p:val>
                                                <p:strVal val="#ppt_x"/>
                                              </p:val>
                                            </p:tav>
                                            <p:tav tm="100000">
                                              <p:val>
                                                <p:strVal val="#ppt_x"/>
                                              </p:val>
                                            </p:tav>
                                          </p:tavLst>
                                        </p:anim>
                                        <p:anim calcmode="lin" valueType="num" p14:bounceEnd="73000">
                                          <p:cBhvr additive="base">
                                            <p:cTn id="32" dur="300" fill="hold"/>
                                            <p:tgtEl>
                                              <p:spTgt spid="24"/>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heel(1)">
                                          <p:cBhvr>
                                            <p:cTn id="35" dur="500"/>
                                            <p:tgtEl>
                                              <p:spTgt spid="35"/>
                                            </p:tgtEl>
                                          </p:cBhvr>
                                        </p:animEffect>
                                      </p:childTnLst>
                                    </p:cTn>
                                  </p:par>
                                </p:childTnLst>
                              </p:cTn>
                            </p:par>
                            <p:par>
                              <p:cTn id="36" fill="hold">
                                <p:stCondLst>
                                  <p:cond delay="2500"/>
                                </p:stCondLst>
                                <p:childTnLst>
                                  <p:par>
                                    <p:cTn id="37" presetID="2" presetClass="entr" presetSubtype="4" fill="hold" grpId="0" nodeType="afterEffect" p14:presetBounceEnd="73000">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14:bounceEnd="73000">
                                          <p:cBhvr additive="base">
                                            <p:cTn id="39" dur="300" fill="hold"/>
                                            <p:tgtEl>
                                              <p:spTgt spid="25"/>
                                            </p:tgtEl>
                                            <p:attrNameLst>
                                              <p:attrName>ppt_x</p:attrName>
                                            </p:attrNameLst>
                                          </p:cBhvr>
                                          <p:tavLst>
                                            <p:tav tm="0">
                                              <p:val>
                                                <p:strVal val="#ppt_x"/>
                                              </p:val>
                                            </p:tav>
                                            <p:tav tm="100000">
                                              <p:val>
                                                <p:strVal val="#ppt_x"/>
                                              </p:val>
                                            </p:tav>
                                          </p:tavLst>
                                        </p:anim>
                                        <p:anim calcmode="lin" valueType="num" p14:bounceEnd="73000">
                                          <p:cBhvr additive="base">
                                            <p:cTn id="40" dur="300" fill="hold"/>
                                            <p:tgtEl>
                                              <p:spTgt spid="25"/>
                                            </p:tgtEl>
                                            <p:attrNameLst>
                                              <p:attrName>ppt_y</p:attrName>
                                            </p:attrNameLst>
                                          </p:cBhvr>
                                          <p:tavLst>
                                            <p:tav tm="0">
                                              <p:val>
                                                <p:strVal val="1+#ppt_h/2"/>
                                              </p:val>
                                            </p:tav>
                                            <p:tav tm="100000">
                                              <p:val>
                                                <p:strVal val="#ppt_y"/>
                                              </p:val>
                                            </p:tav>
                                          </p:tavLst>
                                        </p:anim>
                                      </p:childTnLst>
                                    </p:cTn>
                                  </p:par>
                                  <p:par>
                                    <p:cTn id="41" presetID="21" presetClass="entr" presetSubtype="1"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heel(1)">
                                          <p:cBhvr>
                                            <p:cTn id="43" dur="500"/>
                                            <p:tgtEl>
                                              <p:spTgt spid="40"/>
                                            </p:tgtEl>
                                          </p:cBhvr>
                                        </p:animEffect>
                                      </p:childTnLst>
                                    </p:cTn>
                                  </p:par>
                                </p:childTnLst>
                              </p:cTn>
                            </p:par>
                            <p:par>
                              <p:cTn id="44" fill="hold">
                                <p:stCondLst>
                                  <p:cond delay="3000"/>
                                </p:stCondLst>
                                <p:childTnLst>
                                  <p:par>
                                    <p:cTn id="45" presetID="2" presetClass="entr" presetSubtype="4" fill="hold" grpId="0" nodeType="afterEffect" p14:presetBounceEnd="73000">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14:bounceEnd="73000">
                                          <p:cBhvr additive="base">
                                            <p:cTn id="47" dur="300" fill="hold"/>
                                            <p:tgtEl>
                                              <p:spTgt spid="26"/>
                                            </p:tgtEl>
                                            <p:attrNameLst>
                                              <p:attrName>ppt_x</p:attrName>
                                            </p:attrNameLst>
                                          </p:cBhvr>
                                          <p:tavLst>
                                            <p:tav tm="0">
                                              <p:val>
                                                <p:strVal val="#ppt_x"/>
                                              </p:val>
                                            </p:tav>
                                            <p:tav tm="100000">
                                              <p:val>
                                                <p:strVal val="#ppt_x"/>
                                              </p:val>
                                            </p:tav>
                                          </p:tavLst>
                                        </p:anim>
                                        <p:anim calcmode="lin" valueType="num" p14:bounceEnd="73000">
                                          <p:cBhvr additive="base">
                                            <p:cTn id="48" dur="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heel(1)">
                                          <p:cBhvr>
                                            <p:cTn id="19" dur="500"/>
                                            <p:tgtEl>
                                              <p:spTgt spid="27"/>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300" fill="hold"/>
                                            <p:tgtEl>
                                              <p:spTgt spid="23"/>
                                            </p:tgtEl>
                                            <p:attrNameLst>
                                              <p:attrName>ppt_x</p:attrName>
                                            </p:attrNameLst>
                                          </p:cBhvr>
                                          <p:tavLst>
                                            <p:tav tm="0">
                                              <p:val>
                                                <p:strVal val="#ppt_x"/>
                                              </p:val>
                                            </p:tav>
                                            <p:tav tm="100000">
                                              <p:val>
                                                <p:strVal val="#ppt_x"/>
                                              </p:val>
                                            </p:tav>
                                          </p:tavLst>
                                        </p:anim>
                                        <p:anim calcmode="lin" valueType="num">
                                          <p:cBhvr additive="base">
                                            <p:cTn id="24" dur="300" fill="hold"/>
                                            <p:tgtEl>
                                              <p:spTgt spid="23"/>
                                            </p:tgtEl>
                                            <p:attrNameLst>
                                              <p:attrName>ppt_y</p:attrName>
                                            </p:attrNameLst>
                                          </p:cBhvr>
                                          <p:tavLst>
                                            <p:tav tm="0">
                                              <p:val>
                                                <p:strVal val="1+#ppt_h/2"/>
                                              </p:val>
                                            </p:tav>
                                            <p:tav tm="100000">
                                              <p:val>
                                                <p:strVal val="#ppt_y"/>
                                              </p:val>
                                            </p:tav>
                                          </p:tavLst>
                                        </p:anim>
                                      </p:childTnLst>
                                    </p:cTn>
                                  </p:par>
                                  <p:par>
                                    <p:cTn id="25" presetID="21" presetClass="entr" presetSubtype="1"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500"/>
                                            <p:tgtEl>
                                              <p:spTgt spid="30"/>
                                            </p:tgtEl>
                                          </p:cBhvr>
                                        </p:animEffect>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fill="hold"/>
                                            <p:tgtEl>
                                              <p:spTgt spid="24"/>
                                            </p:tgtEl>
                                            <p:attrNameLst>
                                              <p:attrName>ppt_x</p:attrName>
                                            </p:attrNameLst>
                                          </p:cBhvr>
                                          <p:tavLst>
                                            <p:tav tm="0">
                                              <p:val>
                                                <p:strVal val="#ppt_x"/>
                                              </p:val>
                                            </p:tav>
                                            <p:tav tm="100000">
                                              <p:val>
                                                <p:strVal val="#ppt_x"/>
                                              </p:val>
                                            </p:tav>
                                          </p:tavLst>
                                        </p:anim>
                                        <p:anim calcmode="lin" valueType="num">
                                          <p:cBhvr additive="base">
                                            <p:cTn id="32" dur="300" fill="hold"/>
                                            <p:tgtEl>
                                              <p:spTgt spid="24"/>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heel(1)">
                                          <p:cBhvr>
                                            <p:cTn id="35" dur="500"/>
                                            <p:tgtEl>
                                              <p:spTgt spid="35"/>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300" fill="hold"/>
                                            <p:tgtEl>
                                              <p:spTgt spid="25"/>
                                            </p:tgtEl>
                                            <p:attrNameLst>
                                              <p:attrName>ppt_x</p:attrName>
                                            </p:attrNameLst>
                                          </p:cBhvr>
                                          <p:tavLst>
                                            <p:tav tm="0">
                                              <p:val>
                                                <p:strVal val="#ppt_x"/>
                                              </p:val>
                                            </p:tav>
                                            <p:tav tm="100000">
                                              <p:val>
                                                <p:strVal val="#ppt_x"/>
                                              </p:val>
                                            </p:tav>
                                          </p:tavLst>
                                        </p:anim>
                                        <p:anim calcmode="lin" valueType="num">
                                          <p:cBhvr additive="base">
                                            <p:cTn id="40" dur="300" fill="hold"/>
                                            <p:tgtEl>
                                              <p:spTgt spid="25"/>
                                            </p:tgtEl>
                                            <p:attrNameLst>
                                              <p:attrName>ppt_y</p:attrName>
                                            </p:attrNameLst>
                                          </p:cBhvr>
                                          <p:tavLst>
                                            <p:tav tm="0">
                                              <p:val>
                                                <p:strVal val="1+#ppt_h/2"/>
                                              </p:val>
                                            </p:tav>
                                            <p:tav tm="100000">
                                              <p:val>
                                                <p:strVal val="#ppt_y"/>
                                              </p:val>
                                            </p:tav>
                                          </p:tavLst>
                                        </p:anim>
                                      </p:childTnLst>
                                    </p:cTn>
                                  </p:par>
                                  <p:par>
                                    <p:cTn id="41" presetID="21" presetClass="entr" presetSubtype="1"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heel(1)">
                                          <p:cBhvr>
                                            <p:cTn id="43" dur="500"/>
                                            <p:tgtEl>
                                              <p:spTgt spid="40"/>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300" fill="hold"/>
                                            <p:tgtEl>
                                              <p:spTgt spid="26"/>
                                            </p:tgtEl>
                                            <p:attrNameLst>
                                              <p:attrName>ppt_x</p:attrName>
                                            </p:attrNameLst>
                                          </p:cBhvr>
                                          <p:tavLst>
                                            <p:tav tm="0">
                                              <p:val>
                                                <p:strVal val="#ppt_x"/>
                                              </p:val>
                                            </p:tav>
                                            <p:tav tm="100000">
                                              <p:val>
                                                <p:strVal val="#ppt_x"/>
                                              </p:val>
                                            </p:tav>
                                          </p:tavLst>
                                        </p:anim>
                                        <p:anim calcmode="lin" valueType="num">
                                          <p:cBhvr additive="base">
                                            <p:cTn id="48" dur="3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25" grpId="0"/>
          <p:bldP spid="2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15"/>
          <p:cNvSpPr>
            <a:spLocks noChangeArrowheads="1"/>
          </p:cNvSpPr>
          <p:nvPr/>
        </p:nvSpPr>
        <p:spPr bwMode="auto">
          <a:xfrm>
            <a:off x="3924954" y="2537240"/>
            <a:ext cx="1020313" cy="917086"/>
          </a:xfrm>
          <a:prstGeom prst="ellipse">
            <a:avLst/>
          </a:prstGeom>
          <a:solidFill>
            <a:srgbClr val="117D5C"/>
          </a:solidFill>
          <a:ln>
            <a:noFill/>
          </a:ln>
        </p:spPr>
        <p:txBody>
          <a:bodyPr lIns="0" tIns="0" rIns="0" bIns="0" anchor="ctr"/>
          <a:lstStyle/>
          <a:p>
            <a:pPr algn="ctr"/>
            <a:r>
              <a:rPr lang="zh-CN" altLang="en-US" sz="2500" b="1" dirty="0">
                <a:solidFill>
                  <a:prstClr val="white"/>
                </a:solidFill>
                <a:latin typeface="微软雅黑" panose="020B0503020204020204" pitchFamily="34" charset="-122"/>
                <a:ea typeface="微软雅黑" panose="020B0503020204020204" pitchFamily="34" charset="-122"/>
              </a:rPr>
              <a:t>标题</a:t>
            </a:r>
          </a:p>
        </p:txBody>
      </p:sp>
      <p:sp>
        <p:nvSpPr>
          <p:cNvPr id="19" name="任意多边形 18"/>
          <p:cNvSpPr/>
          <p:nvPr/>
        </p:nvSpPr>
        <p:spPr>
          <a:xfrm rot="19354201">
            <a:off x="3275662" y="1384900"/>
            <a:ext cx="1569848" cy="1840475"/>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0" name="任意多边形 19"/>
          <p:cNvSpPr/>
          <p:nvPr/>
        </p:nvSpPr>
        <p:spPr>
          <a:xfrm rot="19354201">
            <a:off x="4057962" y="2697965"/>
            <a:ext cx="1622350" cy="1807385"/>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1" name="任意多边形 20"/>
          <p:cNvSpPr/>
          <p:nvPr/>
        </p:nvSpPr>
        <p:spPr>
          <a:xfrm rot="3052925">
            <a:off x="4338609" y="1602848"/>
            <a:ext cx="1544766" cy="2068628"/>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a:solidFill>
                <a:prstClr val="white"/>
              </a:solidFill>
              <a:latin typeface="微软雅黑" panose="020B0503020204020204" pitchFamily="34" charset="-122"/>
              <a:ea typeface="微软雅黑" panose="020B0503020204020204" pitchFamily="34" charset="-122"/>
            </a:endParaRPr>
          </a:p>
        </p:txBody>
      </p:sp>
      <p:sp>
        <p:nvSpPr>
          <p:cNvPr id="22" name="任意多边形 21"/>
          <p:cNvSpPr/>
          <p:nvPr/>
        </p:nvSpPr>
        <p:spPr>
          <a:xfrm rot="3052925">
            <a:off x="2950162" y="2307287"/>
            <a:ext cx="1570606" cy="2031877"/>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rgbClr val="117D5C"/>
          </a:solidFill>
          <a:ln>
            <a:noFill/>
          </a:ln>
        </p:spPr>
        <p:style>
          <a:lnRef idx="2">
            <a:schemeClr val="accent1">
              <a:shade val="50000"/>
            </a:schemeClr>
          </a:lnRef>
          <a:fillRef idx="1">
            <a:schemeClr val="accent1"/>
          </a:fillRef>
          <a:effectRef idx="0">
            <a:schemeClr val="accent1"/>
          </a:effectRef>
          <a:fontRef idx="minor">
            <a:schemeClr val="lt1"/>
          </a:fontRef>
        </p:style>
        <p:txBody>
          <a:bodyPr lIns="97698" tIns="48850" rIns="97698" bIns="48850" anchor="ctr"/>
          <a:lstStyle/>
          <a:p>
            <a:pPr algn="ctr">
              <a:defRPr/>
            </a:pPr>
            <a:endParaRPr lang="zh-CN" altLang="en-US" sz="1500" b="1">
              <a:solidFill>
                <a:prstClr val="white"/>
              </a:solidFill>
              <a:latin typeface="微软雅黑" panose="020B0503020204020204" pitchFamily="34" charset="-122"/>
              <a:ea typeface="微软雅黑" panose="020B0503020204020204" pitchFamily="34" charset="-122"/>
            </a:endParaRPr>
          </a:p>
        </p:txBody>
      </p:sp>
      <p:sp>
        <p:nvSpPr>
          <p:cNvPr id="23" name="文本框 5"/>
          <p:cNvSpPr txBox="1">
            <a:spLocks noChangeArrowheads="1"/>
          </p:cNvSpPr>
          <p:nvPr/>
        </p:nvSpPr>
        <p:spPr bwMode="auto">
          <a:xfrm rot="-2144691">
            <a:off x="2979105" y="1630560"/>
            <a:ext cx="1076316" cy="73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700" b="1" dirty="0">
                <a:solidFill>
                  <a:prstClr val="white"/>
                </a:solidFill>
                <a:latin typeface="微软雅黑" panose="020B0503020204020204" pitchFamily="34" charset="-122"/>
              </a:rPr>
              <a:t>添加</a:t>
            </a:r>
            <a:endParaRPr lang="en-US" altLang="zh-CN" sz="1700" b="1" dirty="0">
              <a:solidFill>
                <a:prstClr val="white"/>
              </a:solidFill>
              <a:latin typeface="微软雅黑" panose="020B0503020204020204" pitchFamily="34" charset="-122"/>
            </a:endParaRPr>
          </a:p>
          <a:p>
            <a:pPr algn="ctr"/>
            <a:r>
              <a:rPr lang="zh-CN" altLang="en-US" sz="1700" b="1" dirty="0">
                <a:solidFill>
                  <a:prstClr val="white"/>
                </a:solidFill>
                <a:latin typeface="微软雅黑" panose="020B0503020204020204" pitchFamily="34" charset="-122"/>
              </a:rPr>
              <a:t>文本</a:t>
            </a:r>
          </a:p>
        </p:txBody>
      </p:sp>
      <p:sp>
        <p:nvSpPr>
          <p:cNvPr id="24" name="文本框 25"/>
          <p:cNvSpPr txBox="1">
            <a:spLocks noChangeArrowheads="1"/>
          </p:cNvSpPr>
          <p:nvPr/>
        </p:nvSpPr>
        <p:spPr bwMode="auto">
          <a:xfrm rot="-2144691">
            <a:off x="4917265" y="3514203"/>
            <a:ext cx="1076317" cy="72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700" b="1" dirty="0">
                <a:solidFill>
                  <a:prstClr val="white"/>
                </a:solidFill>
                <a:latin typeface="微软雅黑" panose="020B0503020204020204" pitchFamily="34" charset="-122"/>
              </a:rPr>
              <a:t>添加</a:t>
            </a:r>
            <a:endParaRPr lang="en-US" altLang="zh-CN" sz="1700" b="1" dirty="0">
              <a:solidFill>
                <a:prstClr val="white"/>
              </a:solidFill>
              <a:latin typeface="微软雅黑" panose="020B0503020204020204" pitchFamily="34" charset="-122"/>
            </a:endParaRPr>
          </a:p>
          <a:p>
            <a:pPr algn="ctr"/>
            <a:r>
              <a:rPr lang="zh-CN" altLang="en-US" sz="1700" b="1" dirty="0">
                <a:solidFill>
                  <a:prstClr val="white"/>
                </a:solidFill>
                <a:latin typeface="微软雅黑" panose="020B0503020204020204" pitchFamily="34" charset="-122"/>
              </a:rPr>
              <a:t>文本</a:t>
            </a:r>
          </a:p>
        </p:txBody>
      </p:sp>
      <p:sp>
        <p:nvSpPr>
          <p:cNvPr id="25" name="文本框 26"/>
          <p:cNvSpPr txBox="1">
            <a:spLocks noChangeArrowheads="1"/>
          </p:cNvSpPr>
          <p:nvPr/>
        </p:nvSpPr>
        <p:spPr bwMode="auto">
          <a:xfrm rot="2655997">
            <a:off x="4897539" y="1737920"/>
            <a:ext cx="1076316" cy="66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700" b="1" dirty="0">
                <a:solidFill>
                  <a:prstClr val="white"/>
                </a:solidFill>
                <a:latin typeface="微软雅黑" panose="020B0503020204020204" pitchFamily="34" charset="-122"/>
              </a:rPr>
              <a:t>添加</a:t>
            </a:r>
            <a:endParaRPr lang="en-US" altLang="zh-CN" sz="1700" b="1" dirty="0">
              <a:solidFill>
                <a:prstClr val="white"/>
              </a:solidFill>
              <a:latin typeface="微软雅黑" panose="020B0503020204020204" pitchFamily="34" charset="-122"/>
            </a:endParaRPr>
          </a:p>
          <a:p>
            <a:pPr algn="ctr"/>
            <a:r>
              <a:rPr lang="zh-CN" altLang="en-US" sz="1700" b="1" dirty="0">
                <a:solidFill>
                  <a:prstClr val="white"/>
                </a:solidFill>
                <a:latin typeface="微软雅黑" panose="020B0503020204020204" pitchFamily="34" charset="-122"/>
              </a:rPr>
              <a:t>文本</a:t>
            </a:r>
          </a:p>
        </p:txBody>
      </p:sp>
      <p:sp>
        <p:nvSpPr>
          <p:cNvPr id="26" name="文本框 27"/>
          <p:cNvSpPr txBox="1">
            <a:spLocks noChangeArrowheads="1"/>
          </p:cNvSpPr>
          <p:nvPr/>
        </p:nvSpPr>
        <p:spPr bwMode="auto">
          <a:xfrm rot="2655997">
            <a:off x="2930891" y="3539416"/>
            <a:ext cx="1076316" cy="7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698" tIns="48850" rIns="97698" bIns="48850" anchor="ct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1700" b="1" dirty="0">
                <a:solidFill>
                  <a:prstClr val="white"/>
                </a:solidFill>
                <a:latin typeface="微软雅黑" panose="020B0503020204020204" pitchFamily="34" charset="-122"/>
              </a:rPr>
              <a:t>添加</a:t>
            </a:r>
            <a:endParaRPr lang="en-US" altLang="zh-CN" sz="1700" b="1" dirty="0">
              <a:solidFill>
                <a:prstClr val="white"/>
              </a:solidFill>
              <a:latin typeface="微软雅黑" panose="020B0503020204020204" pitchFamily="34" charset="-122"/>
            </a:endParaRPr>
          </a:p>
          <a:p>
            <a:pPr algn="ctr"/>
            <a:r>
              <a:rPr lang="zh-CN" altLang="en-US" sz="1700" b="1" dirty="0">
                <a:solidFill>
                  <a:prstClr val="white"/>
                </a:solidFill>
                <a:latin typeface="微软雅黑" panose="020B0503020204020204" pitchFamily="34" charset="-122"/>
              </a:rPr>
              <a:t>文本</a:t>
            </a:r>
          </a:p>
        </p:txBody>
      </p:sp>
      <p:sp>
        <p:nvSpPr>
          <p:cNvPr id="27" name="矩形 26"/>
          <p:cNvSpPr/>
          <p:nvPr/>
        </p:nvSpPr>
        <p:spPr>
          <a:xfrm>
            <a:off x="5958580" y="1598093"/>
            <a:ext cx="2098380"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8" name="矩形 27"/>
          <p:cNvSpPr/>
          <p:nvPr/>
        </p:nvSpPr>
        <p:spPr>
          <a:xfrm>
            <a:off x="5958580" y="3386566"/>
            <a:ext cx="2098380" cy="890300"/>
          </a:xfrm>
          <a:prstGeom prst="rect">
            <a:avLst/>
          </a:prstGeom>
        </p:spPr>
        <p:txBody>
          <a:bodyPr lIns="97698" tIns="48850" rIns="97698" bIns="48850" anchor="ctr"/>
          <a:lstStyle/>
          <a:p>
            <a:pPr algn="just">
              <a:lnSpc>
                <a:spcPct val="120000"/>
              </a:lnSpc>
              <a:defRPr/>
            </a:pPr>
            <a:r>
              <a:rPr lang="zh-CN" altLang="en-US" sz="120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29" name="矩形 28"/>
          <p:cNvSpPr/>
          <p:nvPr/>
        </p:nvSpPr>
        <p:spPr>
          <a:xfrm>
            <a:off x="881514" y="1598093"/>
            <a:ext cx="2098381" cy="888723"/>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30" name="矩形 29"/>
          <p:cNvSpPr/>
          <p:nvPr/>
        </p:nvSpPr>
        <p:spPr>
          <a:xfrm>
            <a:off x="881514" y="3386566"/>
            <a:ext cx="2098381" cy="890300"/>
          </a:xfrm>
          <a:prstGeom prst="rect">
            <a:avLst/>
          </a:prstGeom>
        </p:spPr>
        <p:txBody>
          <a:bodyPr lIns="97698" tIns="48850" rIns="97698" bIns="48850" anchor="ctr"/>
          <a:lstStyle/>
          <a:p>
            <a:pPr algn="just">
              <a:lnSpc>
                <a:spcPct val="120000"/>
              </a:lnSpc>
              <a:defRPr/>
            </a:pPr>
            <a:r>
              <a:rPr lang="zh-CN" altLang="en-US" sz="1200" dirty="0">
                <a:solidFill>
                  <a:srgbClr val="220900"/>
                </a:solidFill>
                <a:latin typeface="微软雅黑" panose="020B0503020204020204" pitchFamily="34" charset="-122"/>
                <a:ea typeface="微软雅黑" panose="020B0503020204020204" pitchFamily="34" charset="-122"/>
              </a:rPr>
              <a:t>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750" fill="hold"/>
                                        <p:tgtEl>
                                          <p:spTgt spid="18"/>
                                        </p:tgtEl>
                                        <p:attrNameLst>
                                          <p:attrName>ppt_w</p:attrName>
                                        </p:attrNameLst>
                                      </p:cBhvr>
                                      <p:tavLst>
                                        <p:tav tm="0">
                                          <p:val>
                                            <p:fltVal val="0"/>
                                          </p:val>
                                        </p:tav>
                                        <p:tav tm="100000">
                                          <p:val>
                                            <p:strVal val="#ppt_w"/>
                                          </p:val>
                                        </p:tav>
                                      </p:tavLst>
                                    </p:anim>
                                    <p:anim calcmode="lin" valueType="num">
                                      <p:cBhvr>
                                        <p:cTn id="20" dur="750" fill="hold"/>
                                        <p:tgtEl>
                                          <p:spTgt spid="18"/>
                                        </p:tgtEl>
                                        <p:attrNameLst>
                                          <p:attrName>ppt_h</p:attrName>
                                        </p:attrNameLst>
                                      </p:cBhvr>
                                      <p:tavLst>
                                        <p:tav tm="0">
                                          <p:val>
                                            <p:fltVal val="0"/>
                                          </p:val>
                                        </p:tav>
                                        <p:tav tm="100000">
                                          <p:val>
                                            <p:strVal val="#ppt_h"/>
                                          </p:val>
                                        </p:tav>
                                      </p:tavLst>
                                    </p:anim>
                                    <p:animEffect transition="in" filter="fade">
                                      <p:cBhvr>
                                        <p:cTn id="21" dur="750"/>
                                        <p:tgtEl>
                                          <p:spTgt spid="18"/>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fltVal val="0"/>
                                          </p:val>
                                        </p:tav>
                                        <p:tav tm="100000">
                                          <p:val>
                                            <p:strVal val="#ppt_w"/>
                                          </p:val>
                                        </p:tav>
                                      </p:tavLst>
                                    </p:anim>
                                    <p:anim calcmode="lin" valueType="num">
                                      <p:cBhvr>
                                        <p:cTn id="26" dur="1000" fill="hold"/>
                                        <p:tgtEl>
                                          <p:spTgt spid="21"/>
                                        </p:tgtEl>
                                        <p:attrNameLst>
                                          <p:attrName>ppt_h</p:attrName>
                                        </p:attrNameLst>
                                      </p:cBhvr>
                                      <p:tavLst>
                                        <p:tav tm="0">
                                          <p:val>
                                            <p:fltVal val="0"/>
                                          </p:val>
                                        </p:tav>
                                        <p:tav tm="100000">
                                          <p:val>
                                            <p:strVal val="#ppt_h"/>
                                          </p:val>
                                        </p:tav>
                                      </p:tavLst>
                                    </p:anim>
                                    <p:animEffect transition="in" filter="fade">
                                      <p:cBhvr>
                                        <p:cTn id="27" dur="1000"/>
                                        <p:tgtEl>
                                          <p:spTgt spid="2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1000" fill="hold"/>
                                        <p:tgtEl>
                                          <p:spTgt spid="20"/>
                                        </p:tgtEl>
                                        <p:attrNameLst>
                                          <p:attrName>ppt_w</p:attrName>
                                        </p:attrNameLst>
                                      </p:cBhvr>
                                      <p:tavLst>
                                        <p:tav tm="0">
                                          <p:val>
                                            <p:fltVal val="0"/>
                                          </p:val>
                                        </p:tav>
                                        <p:tav tm="100000">
                                          <p:val>
                                            <p:strVal val="#ppt_w"/>
                                          </p:val>
                                        </p:tav>
                                      </p:tavLst>
                                    </p:anim>
                                    <p:anim calcmode="lin" valueType="num">
                                      <p:cBhvr>
                                        <p:cTn id="31" dur="1000" fill="hold"/>
                                        <p:tgtEl>
                                          <p:spTgt spid="20"/>
                                        </p:tgtEl>
                                        <p:attrNameLst>
                                          <p:attrName>ppt_h</p:attrName>
                                        </p:attrNameLst>
                                      </p:cBhvr>
                                      <p:tavLst>
                                        <p:tav tm="0">
                                          <p:val>
                                            <p:fltVal val="0"/>
                                          </p:val>
                                        </p:tav>
                                        <p:tav tm="100000">
                                          <p:val>
                                            <p:strVal val="#ppt_h"/>
                                          </p:val>
                                        </p:tav>
                                      </p:tavLst>
                                    </p:anim>
                                    <p:animEffect transition="in" filter="fade">
                                      <p:cBhvr>
                                        <p:cTn id="32" dur="1000"/>
                                        <p:tgtEl>
                                          <p:spTgt spid="2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fltVal val="0"/>
                                          </p:val>
                                        </p:tav>
                                        <p:tav tm="100000">
                                          <p:val>
                                            <p:strVal val="#ppt_w"/>
                                          </p:val>
                                        </p:tav>
                                      </p:tavLst>
                                    </p:anim>
                                    <p:anim calcmode="lin" valueType="num">
                                      <p:cBhvr>
                                        <p:cTn id="36" dur="1000" fill="hold"/>
                                        <p:tgtEl>
                                          <p:spTgt spid="22"/>
                                        </p:tgtEl>
                                        <p:attrNameLst>
                                          <p:attrName>ppt_h</p:attrName>
                                        </p:attrNameLst>
                                      </p:cBhvr>
                                      <p:tavLst>
                                        <p:tav tm="0">
                                          <p:val>
                                            <p:fltVal val="0"/>
                                          </p:val>
                                        </p:tav>
                                        <p:tav tm="100000">
                                          <p:val>
                                            <p:strVal val="#ppt_h"/>
                                          </p:val>
                                        </p:tav>
                                      </p:tavLst>
                                    </p:anim>
                                    <p:animEffect transition="in" filter="fade">
                                      <p:cBhvr>
                                        <p:cTn id="37" dur="1000"/>
                                        <p:tgtEl>
                                          <p:spTgt spid="2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1000" fill="hold"/>
                                        <p:tgtEl>
                                          <p:spTgt spid="19"/>
                                        </p:tgtEl>
                                        <p:attrNameLst>
                                          <p:attrName>ppt_w</p:attrName>
                                        </p:attrNameLst>
                                      </p:cBhvr>
                                      <p:tavLst>
                                        <p:tav tm="0">
                                          <p:val>
                                            <p:fltVal val="0"/>
                                          </p:val>
                                        </p:tav>
                                        <p:tav tm="100000">
                                          <p:val>
                                            <p:strVal val="#ppt_w"/>
                                          </p:val>
                                        </p:tav>
                                      </p:tavLst>
                                    </p:anim>
                                    <p:anim calcmode="lin" valueType="num">
                                      <p:cBhvr>
                                        <p:cTn id="41" dur="1000" fill="hold"/>
                                        <p:tgtEl>
                                          <p:spTgt spid="19"/>
                                        </p:tgtEl>
                                        <p:attrNameLst>
                                          <p:attrName>ppt_h</p:attrName>
                                        </p:attrNameLst>
                                      </p:cBhvr>
                                      <p:tavLst>
                                        <p:tav tm="0">
                                          <p:val>
                                            <p:fltVal val="0"/>
                                          </p:val>
                                        </p:tav>
                                        <p:tav tm="100000">
                                          <p:val>
                                            <p:strVal val="#ppt_h"/>
                                          </p:val>
                                        </p:tav>
                                      </p:tavLst>
                                    </p:anim>
                                    <p:animEffect transition="in" filter="fade">
                                      <p:cBhvr>
                                        <p:cTn id="42" dur="1000"/>
                                        <p:tgtEl>
                                          <p:spTgt spid="19"/>
                                        </p:tgtEl>
                                      </p:cBhvr>
                                    </p:animEffect>
                                  </p:childTnLst>
                                </p:cTn>
                              </p:par>
                            </p:childTnLst>
                          </p:cTn>
                        </p:par>
                        <p:par>
                          <p:cTn id="43" fill="hold">
                            <p:stCondLst>
                              <p:cond delay="3000"/>
                            </p:stCondLst>
                            <p:childTnLst>
                              <p:par>
                                <p:cTn id="44" presetID="14" presetClass="entr" presetSubtype="1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500"/>
                                        <p:tgtEl>
                                          <p:spTgt spid="24"/>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randombar(horizontal)">
                                      <p:cBhvr>
                                        <p:cTn id="62" dur="500"/>
                                        <p:tgtEl>
                                          <p:spTgt spid="26"/>
                                        </p:tgtEl>
                                      </p:cBhvr>
                                    </p:animEffect>
                                  </p:childTnLst>
                                </p:cTn>
                              </p:par>
                            </p:childTnLst>
                          </p:cTn>
                        </p:par>
                        <p:par>
                          <p:cTn id="63" fill="hold">
                            <p:stCondLst>
                              <p:cond delay="5500"/>
                            </p:stCondLst>
                            <p:childTnLst>
                              <p:par>
                                <p:cTn id="64" presetID="22" presetClass="entr" presetSubtype="2"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right)">
                                      <p:cBhvr>
                                        <p:cTn id="66" dur="500"/>
                                        <p:tgtEl>
                                          <p:spTgt spid="30"/>
                                        </p:tgtEl>
                                      </p:cBhvr>
                                    </p:animEffect>
                                  </p:childTnLst>
                                </p:cTn>
                              </p:par>
                            </p:childTnLst>
                          </p:cTn>
                        </p:par>
                        <p:par>
                          <p:cTn id="67" fill="hold">
                            <p:stCondLst>
                              <p:cond delay="6000"/>
                            </p:stCondLst>
                            <p:childTnLst>
                              <p:par>
                                <p:cTn id="68" presetID="14" presetClass="entr" presetSubtype="1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randombar(horizontal)">
                                      <p:cBhvr>
                                        <p:cTn id="70" dur="500"/>
                                        <p:tgtEl>
                                          <p:spTgt spid="23"/>
                                        </p:tgtEl>
                                      </p:cBhvr>
                                    </p:animEffect>
                                  </p:childTnLst>
                                </p:cTn>
                              </p:par>
                            </p:childTnLst>
                          </p:cTn>
                        </p:par>
                        <p:par>
                          <p:cTn id="71" fill="hold">
                            <p:stCondLst>
                              <p:cond delay="6500"/>
                            </p:stCondLst>
                            <p:childTnLst>
                              <p:par>
                                <p:cTn id="72" presetID="22" presetClass="entr" presetSubtype="2"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right)">
                                      <p:cBhvr>
                                        <p:cTn id="7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61972" y="554349"/>
            <a:ext cx="5259823" cy="430887"/>
          </a:xfrm>
          <a:prstGeom prst="rect">
            <a:avLst/>
          </a:prstGeom>
          <a:noFill/>
          <a:ln>
            <a:noFill/>
          </a:ln>
        </p:spPr>
        <p:txBody>
          <a:bodyPr vert="horz" wrap="square" lIns="0" tIns="0" rIns="0" bIns="0" numCol="1" anchor="t" anchorCtr="0" compatLnSpc="1">
            <a:spAutoFit/>
          </a:bodyPr>
          <a:lstStyle/>
          <a:p>
            <a:pPr algn="ctr" defTabSz="685165" fontAlgn="base">
              <a:spcBef>
                <a:spcPct val="0"/>
              </a:spcBef>
              <a:spcAft>
                <a:spcPct val="0"/>
              </a:spcAft>
              <a:defRPr/>
            </a:pPr>
            <a:r>
              <a:rPr lang="zh-CN" altLang="en-US" sz="2800" smtClean="0">
                <a:solidFill>
                  <a:srgbClr val="117D5C"/>
                </a:solidFill>
                <a:latin typeface="南宋书局体" panose="02000000000000000000" pitchFamily="2" charset="-122"/>
                <a:ea typeface="南宋书局体" panose="02000000000000000000" pitchFamily="2" charset="-122"/>
              </a:rPr>
              <a:t>教学分析</a:t>
            </a:r>
            <a:endParaRPr lang="zh-CN" altLang="en-US" sz="2800" dirty="0">
              <a:solidFill>
                <a:srgbClr val="117D5C"/>
              </a:solidFill>
              <a:latin typeface="南宋书局体" panose="02000000000000000000" pitchFamily="2" charset="-122"/>
              <a:ea typeface="南宋书局体" panose="02000000000000000000" pitchFamily="2" charset="-122"/>
            </a:endParaRPr>
          </a:p>
        </p:txBody>
      </p:sp>
      <p:pic>
        <p:nvPicPr>
          <p:cNvPr id="10" name="Picture 2"/>
          <p:cNvPicPr>
            <a:picLocks noChangeAspect="1" noChangeArrowheads="1"/>
          </p:cNvPicPr>
          <p:nvPr/>
        </p:nvPicPr>
        <p:blipFill>
          <a:blip r:embed="rId3" cstate="screen"/>
          <a:srcRect/>
          <a:stretch>
            <a:fillRect/>
          </a:stretch>
        </p:blipFill>
        <p:spPr bwMode="auto">
          <a:xfrm flipV="1">
            <a:off x="3402123" y="980918"/>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六边形 3"/>
          <p:cNvSpPr/>
          <p:nvPr/>
        </p:nvSpPr>
        <p:spPr>
          <a:xfrm>
            <a:off x="1403648"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5"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六边形 5"/>
          <p:cNvSpPr/>
          <p:nvPr/>
        </p:nvSpPr>
        <p:spPr>
          <a:xfrm>
            <a:off x="3851920"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7"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六边形 7"/>
          <p:cNvSpPr/>
          <p:nvPr/>
        </p:nvSpPr>
        <p:spPr>
          <a:xfrm>
            <a:off x="6300192" y="1851670"/>
            <a:ext cx="1169410" cy="1008112"/>
          </a:xfrm>
          <a:prstGeom prst="hexagon">
            <a:avLst/>
          </a:prstGeom>
          <a:solidFill>
            <a:srgbClr val="117D5C"/>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1"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六边形 11"/>
          <p:cNvSpPr/>
          <p:nvPr/>
        </p:nvSpPr>
        <p:spPr>
          <a:xfrm>
            <a:off x="2627784" y="2591464"/>
            <a:ext cx="1169410" cy="1008112"/>
          </a:xfrm>
          <a:prstGeom prst="hexagon">
            <a:avLst/>
          </a:prstGeom>
          <a:solidFill>
            <a:srgbClr val="62AB7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3"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六边形 13"/>
          <p:cNvSpPr/>
          <p:nvPr/>
        </p:nvSpPr>
        <p:spPr>
          <a:xfrm>
            <a:off x="5076056" y="2591464"/>
            <a:ext cx="1169410" cy="1008112"/>
          </a:xfrm>
          <a:prstGeom prst="hexagon">
            <a:avLst/>
          </a:prstGeom>
          <a:solidFill>
            <a:srgbClr val="62AB7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5"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7"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8"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9"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20"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00" autoRev="1" fill="hold">
                                          <p:stCondLst>
                                            <p:cond delay="0"/>
                                          </p:stCondLst>
                                        </p:cTn>
                                        <p:tgtEl>
                                          <p:spTgt spid="9"/>
                                        </p:tgtEl>
                                        <p:attrNameLst>
                                          <p:attrName>ppt_w</p:attrName>
                                        </p:attrNameLst>
                                      </p:cBhvr>
                                    </p:anim>
                                    <p:anim by="(#ppt_w*0.50)" calcmode="lin" valueType="num">
                                      <p:cBhvr>
                                        <p:cTn id="8" dur="300" decel="50000" autoRev="1" fill="hold">
                                          <p:stCondLst>
                                            <p:cond delay="0"/>
                                          </p:stCondLst>
                                        </p:cTn>
                                        <p:tgtEl>
                                          <p:spTgt spid="9"/>
                                        </p:tgtEl>
                                        <p:attrNameLst>
                                          <p:attrName>ppt_x</p:attrName>
                                        </p:attrNameLst>
                                      </p:cBhvr>
                                    </p:anim>
                                    <p:anim from="(-#ppt_h/2)" to="(#ppt_y)" calcmode="lin" valueType="num">
                                      <p:cBhvr>
                                        <p:cTn id="9" dur="600" fill="hold">
                                          <p:stCondLst>
                                            <p:cond delay="0"/>
                                          </p:stCondLst>
                                        </p:cTn>
                                        <p:tgtEl>
                                          <p:spTgt spid="9"/>
                                        </p:tgtEl>
                                        <p:attrNameLst>
                                          <p:attrName>ppt_y</p:attrName>
                                        </p:attrNameLst>
                                      </p:cBhvr>
                                    </p:anim>
                                    <p:animRot by="21600000">
                                      <p:cBhvr>
                                        <p:cTn id="10" dur="600" fill="hold">
                                          <p:stCondLst>
                                            <p:cond delay="0"/>
                                          </p:stCondLst>
                                        </p:cTn>
                                        <p:tgtEl>
                                          <p:spTgt spid="9"/>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fill="hold"/>
                                        <p:tgtEl>
                                          <p:spTgt spid="8"/>
                                        </p:tgtEl>
                                        <p:attrNameLst>
                                          <p:attrName>ppt_w</p:attrName>
                                        </p:attrNameLst>
                                      </p:cBhvr>
                                      <p:tavLst>
                                        <p:tav tm="0">
                                          <p:val>
                                            <p:fltVal val="0"/>
                                          </p:val>
                                        </p:tav>
                                        <p:tav tm="100000">
                                          <p:val>
                                            <p:strVal val="#ppt_w"/>
                                          </p:val>
                                        </p:tav>
                                      </p:tavLst>
                                    </p:anim>
                                    <p:anim calcmode="lin" valueType="num">
                                      <p:cBhvr>
                                        <p:cTn id="66" dur="500" fill="hold"/>
                                        <p:tgtEl>
                                          <p:spTgt spid="8"/>
                                        </p:tgtEl>
                                        <p:attrNameLst>
                                          <p:attrName>ppt_h</p:attrName>
                                        </p:attrNameLst>
                                      </p:cBhvr>
                                      <p:tavLst>
                                        <p:tav tm="0">
                                          <p:val>
                                            <p:fltVal val="0"/>
                                          </p:val>
                                        </p:tav>
                                        <p:tav tm="100000">
                                          <p:val>
                                            <p:strVal val="#ppt_h"/>
                                          </p:val>
                                        </p:tav>
                                      </p:tavLst>
                                    </p:anim>
                                    <p:animEffect transition="in" filter="fade">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strVal val="#ppt_x"/>
                                          </p:val>
                                        </p:tav>
                                        <p:tav tm="100000">
                                          <p:val>
                                            <p:strVal val="#ppt_x"/>
                                          </p:val>
                                        </p:tav>
                                      </p:tavLst>
                                    </p:anim>
                                    <p:anim calcmode="lin" valueType="num">
                                      <p:cBhvr>
                                        <p:cTn id="74" dur="5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anim calcmode="lin" valueType="num">
                                      <p:cBhvr>
                                        <p:cTn id="78" dur="500" fill="hold"/>
                                        <p:tgtEl>
                                          <p:spTgt spid="20"/>
                                        </p:tgtEl>
                                        <p:attrNameLst>
                                          <p:attrName>ppt_x</p:attrName>
                                        </p:attrNameLst>
                                      </p:cBhvr>
                                      <p:tavLst>
                                        <p:tav tm="0">
                                          <p:val>
                                            <p:strVal val="#ppt_x"/>
                                          </p:val>
                                        </p:tav>
                                        <p:tav tm="100000">
                                          <p:val>
                                            <p:strVal val="#ppt_x"/>
                                          </p:val>
                                        </p:tav>
                                      </p:tavLst>
                                    </p:anim>
                                    <p:anim calcmode="lin" valueType="num">
                                      <p:cBhvr>
                                        <p:cTn id="79" dur="500" fill="hold"/>
                                        <p:tgtEl>
                                          <p:spTgt spid="2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anim calcmode="lin" valueType="num">
                                      <p:cBhvr>
                                        <p:cTn id="83" dur="500" fill="hold"/>
                                        <p:tgtEl>
                                          <p:spTgt spid="16"/>
                                        </p:tgtEl>
                                        <p:attrNameLst>
                                          <p:attrName>ppt_x</p:attrName>
                                        </p:attrNameLst>
                                      </p:cBhvr>
                                      <p:tavLst>
                                        <p:tav tm="0">
                                          <p:val>
                                            <p:strVal val="#ppt_x"/>
                                          </p:val>
                                        </p:tav>
                                        <p:tav tm="100000">
                                          <p:val>
                                            <p:strVal val="#ppt_x"/>
                                          </p:val>
                                        </p:tav>
                                      </p:tavLst>
                                    </p:anim>
                                    <p:anim calcmode="lin" valueType="num">
                                      <p:cBhvr>
                                        <p:cTn id="84" dur="5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anim calcmode="lin" valueType="num">
                                      <p:cBhvr>
                                        <p:cTn id="88" dur="500" fill="hold"/>
                                        <p:tgtEl>
                                          <p:spTgt spid="17"/>
                                        </p:tgtEl>
                                        <p:attrNameLst>
                                          <p:attrName>ppt_x</p:attrName>
                                        </p:attrNameLst>
                                      </p:cBhvr>
                                      <p:tavLst>
                                        <p:tav tm="0">
                                          <p:val>
                                            <p:strVal val="#ppt_x"/>
                                          </p:val>
                                        </p:tav>
                                        <p:tav tm="100000">
                                          <p:val>
                                            <p:strVal val="#ppt_x"/>
                                          </p:val>
                                        </p:tav>
                                      </p:tavLst>
                                    </p:anim>
                                    <p:anim calcmode="lin" valueType="num">
                                      <p:cBhvr>
                                        <p:cTn id="89" dur="500" fill="hold"/>
                                        <p:tgtEl>
                                          <p:spTgt spid="1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anim calcmode="lin" valueType="num">
                                      <p:cBhvr>
                                        <p:cTn id="93" dur="500" fill="hold"/>
                                        <p:tgtEl>
                                          <p:spTgt spid="18"/>
                                        </p:tgtEl>
                                        <p:attrNameLst>
                                          <p:attrName>ppt_x</p:attrName>
                                        </p:attrNameLst>
                                      </p:cBhvr>
                                      <p:tavLst>
                                        <p:tav tm="0">
                                          <p:val>
                                            <p:strVal val="#ppt_x"/>
                                          </p:val>
                                        </p:tav>
                                        <p:tav tm="100000">
                                          <p:val>
                                            <p:strVal val="#ppt_x"/>
                                          </p:val>
                                        </p:tav>
                                      </p:tavLst>
                                    </p:anim>
                                    <p:anim calcmode="lin" valueType="num">
                                      <p:cBhvr>
                                        <p:cTn id="9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5" grpId="0"/>
      <p:bldP spid="6" grpId="0" animBg="1"/>
      <p:bldP spid="7" grpId="0"/>
      <p:bldP spid="8" grpId="0" animBg="1"/>
      <p:bldP spid="11" grpId="0"/>
      <p:bldP spid="12" grpId="0" animBg="1"/>
      <p:bldP spid="13" grpId="0"/>
      <p:bldP spid="14" grpId="0" animBg="1"/>
      <p:bldP spid="15" grpId="0"/>
      <p:bldP spid="16" grpId="0"/>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3698</Words>
  <Application>Microsoft Office PowerPoint</Application>
  <PresentationFormat>自定义</PresentationFormat>
  <Paragraphs>444</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admin</cp:lastModifiedBy>
  <cp:revision>106</cp:revision>
  <dcterms:created xsi:type="dcterms:W3CDTF">2017-03-24T01:19:00Z</dcterms:created>
  <dcterms:modified xsi:type="dcterms:W3CDTF">2017-07-23T05:37:27Z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