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handoutMasterIdLst>
    <p:handoutMasterId r:id="rId39"/>
  </p:handoutMasterIdLst>
  <p:sldIdLst>
    <p:sldId id="348" r:id="rId2"/>
    <p:sldId id="334" r:id="rId3"/>
    <p:sldId id="340" r:id="rId4"/>
    <p:sldId id="320" r:id="rId5"/>
    <p:sldId id="309" r:id="rId6"/>
    <p:sldId id="311" r:id="rId7"/>
    <p:sldId id="313" r:id="rId8"/>
    <p:sldId id="323" r:id="rId9"/>
    <p:sldId id="341" r:id="rId10"/>
    <p:sldId id="310" r:id="rId11"/>
    <p:sldId id="289" r:id="rId12"/>
    <p:sldId id="292" r:id="rId13"/>
    <p:sldId id="288" r:id="rId14"/>
    <p:sldId id="315" r:id="rId15"/>
    <p:sldId id="308" r:id="rId16"/>
    <p:sldId id="342" r:id="rId17"/>
    <p:sldId id="300" r:id="rId18"/>
    <p:sldId id="301" r:id="rId19"/>
    <p:sldId id="287" r:id="rId20"/>
    <p:sldId id="314" r:id="rId21"/>
    <p:sldId id="258" r:id="rId22"/>
    <p:sldId id="321" r:id="rId23"/>
    <p:sldId id="343" r:id="rId24"/>
    <p:sldId id="290" r:id="rId25"/>
    <p:sldId id="322" r:id="rId26"/>
    <p:sldId id="307" r:id="rId27"/>
    <p:sldId id="293" r:id="rId28"/>
    <p:sldId id="294" r:id="rId29"/>
    <p:sldId id="296" r:id="rId30"/>
    <p:sldId id="344" r:id="rId31"/>
    <p:sldId id="298" r:id="rId32"/>
    <p:sldId id="299" r:id="rId33"/>
    <p:sldId id="302" r:id="rId34"/>
    <p:sldId id="312" r:id="rId35"/>
    <p:sldId id="303" r:id="rId36"/>
    <p:sldId id="349" r:id="rId37"/>
  </p:sldIdLst>
  <p:sldSz cx="12190413" cy="6859588"/>
  <p:notesSz cx="6858000" cy="9144000"/>
  <p:embeddedFontLst>
    <p:embeddedFont>
      <p:font typeface="微软雅黑" pitchFamily="34" charset="-122"/>
      <p:regular r:id="rId40"/>
      <p:bold r:id="rId41"/>
    </p:embeddedFont>
    <p:embeddedFont>
      <p:font typeface="Gulim" pitchFamily="34" charset="-127"/>
      <p:regular r:id="rId42"/>
    </p:embeddedFont>
    <p:embeddedFont>
      <p:font typeface="Impact" pitchFamily="34" charset="0"/>
      <p:regular r:id="rId43"/>
    </p:embeddedFont>
    <p:embeddedFont>
      <p:font typeface="맑은 고딕" pitchFamily="34" charset="-127"/>
      <p:regular r:id="rId44"/>
      <p:bold r:id="rId45"/>
    </p:embeddedFont>
    <p:embeddedFont>
      <p:font typeface="Arial Black" pitchFamily="34" charset="0"/>
      <p:bold r:id="rId46"/>
    </p:embeddedFont>
    <p:embeddedFont>
      <p:font typeface="Calibri" pitchFamily="34" charset="0"/>
      <p:regular r:id="rId47"/>
      <p:bold r:id="rId48"/>
      <p:italic r:id="rId49"/>
      <p:boldItalic r:id="rId50"/>
    </p:embeddedFont>
  </p:embeddedFontLst>
  <p:custDataLst>
    <p:tags r:id="rId51"/>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DA2"/>
    <a:srgbClr val="005292"/>
    <a:srgbClr val="70BDD2"/>
    <a:srgbClr val="1C55C6"/>
    <a:srgbClr val="FFC400"/>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168" autoAdjust="0"/>
    <p:restoredTop sz="86300" autoAdjust="0"/>
  </p:normalViewPr>
  <p:slideViewPr>
    <p:cSldViewPr>
      <p:cViewPr>
        <p:scale>
          <a:sx n="75" d="100"/>
          <a:sy n="75" d="100"/>
        </p:scale>
        <p:origin x="-1530" y="-852"/>
      </p:cViewPr>
      <p:guideLst>
        <p:guide orient="horz" pos="2160"/>
        <p:guide pos="3840"/>
      </p:guideLst>
    </p:cSldViewPr>
  </p:slideViewPr>
  <p:notesTextViewPr>
    <p:cViewPr>
      <p:scale>
        <a:sx n="1" d="1"/>
        <a:sy n="1" d="1"/>
      </p:scale>
      <p:origin x="0" y="0"/>
    </p:cViewPr>
  </p:notesTextViewPr>
  <p:sorterViewPr>
    <p:cViewPr>
      <p:scale>
        <a:sx n="130" d="100"/>
        <a:sy n="130" d="100"/>
      </p:scale>
      <p:origin x="0" y="0"/>
    </p:cViewPr>
  </p:sorterViewPr>
  <p:notesViewPr>
    <p:cSldViewPr showGuides="1">
      <p:cViewPr varScale="1">
        <p:scale>
          <a:sx n="83" d="100"/>
          <a:sy n="83" d="100"/>
        </p:scale>
        <p:origin x="-384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font" Target="fonts/font2.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1A74CB2-8E31-4029-8803-9E8EFAC84806}" type="datetimeFigureOut">
              <a:rPr lang="zh-CN" altLang="en-US" smtClean="0"/>
              <a:t>2016-07-09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BD2905A-B2DB-4CD1-A0EE-81E2CDE5EE4A}" type="slidenum">
              <a:rPr lang="zh-CN" altLang="en-US" smtClean="0"/>
              <a:t>‹#›</a:t>
            </a:fld>
            <a:endParaRPr lang="zh-CN" altLang="en-US"/>
          </a:p>
        </p:txBody>
      </p:sp>
    </p:spTree>
    <p:extLst>
      <p:ext uri="{BB962C8B-B14F-4D97-AF65-F5344CB8AC3E}">
        <p14:creationId xmlns:p14="http://schemas.microsoft.com/office/powerpoint/2010/main" val="37016561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2016-07-09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a:t>
            </a:fld>
            <a:endParaRPr lang="zh-CN" altLang="en-US"/>
          </a:p>
        </p:txBody>
      </p:sp>
    </p:spTree>
    <p:extLst>
      <p:ext uri="{BB962C8B-B14F-4D97-AF65-F5344CB8AC3E}">
        <p14:creationId xmlns:p14="http://schemas.microsoft.com/office/powerpoint/2010/main" val="29558680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dirty="0"/>
          </a:p>
        </p:txBody>
      </p:sp>
    </p:spTree>
    <p:extLst>
      <p:ext uri="{BB962C8B-B14F-4D97-AF65-F5344CB8AC3E}">
        <p14:creationId xmlns:p14="http://schemas.microsoft.com/office/powerpoint/2010/main" val="9247985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dirty="0"/>
          </a:p>
        </p:txBody>
      </p:sp>
    </p:spTree>
    <p:extLst>
      <p:ext uri="{BB962C8B-B14F-4D97-AF65-F5344CB8AC3E}">
        <p14:creationId xmlns:p14="http://schemas.microsoft.com/office/powerpoint/2010/main" val="9247985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dirty="0"/>
          </a:p>
        </p:txBody>
      </p:sp>
    </p:spTree>
    <p:extLst>
      <p:ext uri="{BB962C8B-B14F-4D97-AF65-F5344CB8AC3E}">
        <p14:creationId xmlns:p14="http://schemas.microsoft.com/office/powerpoint/2010/main" val="9247985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t>30</a:t>
            </a:fld>
            <a:endParaRPr lang="zh-CN" altLang="en-US" dirty="0"/>
          </a:p>
        </p:txBody>
      </p:sp>
    </p:spTree>
    <p:extLst>
      <p:ext uri="{BB962C8B-B14F-4D97-AF65-F5344CB8AC3E}">
        <p14:creationId xmlns:p14="http://schemas.microsoft.com/office/powerpoint/2010/main" val="9247985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36</a:t>
            </a:fld>
            <a:endParaRPr lang="zh-CN" altLang="en-US"/>
          </a:p>
        </p:txBody>
      </p:sp>
    </p:spTree>
    <p:extLst>
      <p:ext uri="{BB962C8B-B14F-4D97-AF65-F5344CB8AC3E}">
        <p14:creationId xmlns:p14="http://schemas.microsoft.com/office/powerpoint/2010/main" val="29558680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dirty="0"/>
          </a:p>
        </p:txBody>
      </p:sp>
    </p:spTree>
    <p:extLst>
      <p:ext uri="{BB962C8B-B14F-4D97-AF65-F5344CB8AC3E}">
        <p14:creationId xmlns:p14="http://schemas.microsoft.com/office/powerpoint/2010/main" val="924798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93382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908827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a:solidFill>
                    <a:srgbClr val="005292"/>
                  </a:solidFill>
                  <a:latin typeface="Impact" pitchFamily="34" charset="0"/>
                </a:rPr>
                <a:t>1</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64863427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smtClean="0">
                  <a:solidFill>
                    <a:srgbClr val="005292"/>
                  </a:solidFill>
                  <a:latin typeface="Impact" pitchFamily="34" charset="0"/>
                </a:rPr>
                <a:t>2</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72228712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4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smtClean="0">
                  <a:solidFill>
                    <a:srgbClr val="005292"/>
                  </a:solidFill>
                  <a:latin typeface="Impact" pitchFamily="34" charset="0"/>
                </a:rPr>
                <a:t>3</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69540090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smtClean="0">
                  <a:solidFill>
                    <a:srgbClr val="005292"/>
                  </a:solidFill>
                  <a:latin typeface="Impact" pitchFamily="34" charset="0"/>
                </a:rPr>
                <a:t>4</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69540090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6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smtClean="0">
                  <a:solidFill>
                    <a:srgbClr val="005292"/>
                  </a:solidFill>
                  <a:latin typeface="Impact" pitchFamily="34" charset="0"/>
                </a:rPr>
                <a:t>5</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427823931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878435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3" y="794"/>
            <a:ext cx="12185478" cy="6858794"/>
          </a:xfrm>
          <a:prstGeom prst="rect">
            <a:avLst/>
          </a:prstGeom>
        </p:spPr>
      </p:pic>
    </p:spTree>
    <p:extLst>
      <p:ext uri="{BB962C8B-B14F-4D97-AF65-F5344CB8AC3E}">
        <p14:creationId xmlns:p14="http://schemas.microsoft.com/office/powerpoint/2010/main" val="143127670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8266837" cy="6858000"/>
          </a:xfrm>
          <a:prstGeom prst="rect">
            <a:avLst/>
          </a:prstGeom>
        </p:spPr>
      </p:pic>
    </p:spTree>
    <p:extLst>
      <p:ext uri="{BB962C8B-B14F-4D97-AF65-F5344CB8AC3E}">
        <p14:creationId xmlns:p14="http://schemas.microsoft.com/office/powerpoint/2010/main" val="174108471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5" r:id="rId3"/>
    <p:sldLayoutId id="2147483666" r:id="rId4"/>
    <p:sldLayoutId id="2147483667" r:id="rId5"/>
    <p:sldLayoutId id="2147483668" r:id="rId6"/>
    <p:sldLayoutId id="2147483664" r:id="rId7"/>
    <p:sldLayoutId id="2147483662" r:id="rId8"/>
    <p:sldLayoutId id="2147483651" r:id="rId9"/>
    <p:sldLayoutId id="2147483663" r:id="rId10"/>
    <p:sldLayoutId id="2147483671" r:id="rId11"/>
  </p:sldLayoutIdLst>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7.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8000" b="-8000"/>
          </a:stretch>
        </a:blipFill>
        <a:effectLst/>
      </p:bgPr>
    </p:bg>
    <p:spTree>
      <p:nvGrpSpPr>
        <p:cNvPr id="1" name=""/>
        <p:cNvGrpSpPr/>
        <p:nvPr/>
      </p:nvGrpSpPr>
      <p:grpSpPr>
        <a:xfrm>
          <a:off x="0" y="0"/>
          <a:ext cx="0" cy="0"/>
          <a:chOff x="0" y="0"/>
          <a:chExt cx="0" cy="0"/>
        </a:xfrm>
      </p:grpSpPr>
      <p:sp>
        <p:nvSpPr>
          <p:cNvPr id="2" name="TextBox 1"/>
          <p:cNvSpPr txBox="1"/>
          <p:nvPr/>
        </p:nvSpPr>
        <p:spPr>
          <a:xfrm>
            <a:off x="6455246" y="3213770"/>
            <a:ext cx="4824536" cy="1785104"/>
          </a:xfrm>
          <a:prstGeom prst="rect">
            <a:avLst/>
          </a:prstGeom>
          <a:noFill/>
        </p:spPr>
        <p:txBody>
          <a:bodyPr wrap="square" rtlCol="0">
            <a:spAutoFit/>
          </a:bodyPr>
          <a:lstStyle/>
          <a:p>
            <a:r>
              <a:rPr lang="en-US" altLang="zh-CN" sz="11000" b="1" dirty="0" smtClean="0">
                <a:solidFill>
                  <a:srgbClr val="005292"/>
                </a:solidFill>
                <a:latin typeface="微软雅黑" panose="020B0503020204020204" pitchFamily="34" charset="-122"/>
                <a:ea typeface="微软雅黑" panose="020B0503020204020204" pitchFamily="34" charset="-122"/>
              </a:rPr>
              <a:t>2016</a:t>
            </a:r>
            <a:endParaRPr lang="zh-CN" altLang="en-US" sz="11000" b="1" dirty="0">
              <a:solidFill>
                <a:srgbClr val="005292"/>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4943078" y="4725938"/>
            <a:ext cx="7560840" cy="707886"/>
          </a:xfrm>
          <a:prstGeom prst="rect">
            <a:avLst/>
          </a:prstGeom>
          <a:noFill/>
        </p:spPr>
        <p:txBody>
          <a:bodyPr wrap="square" rtlCol="0">
            <a:spAutoFit/>
          </a:bodyPr>
          <a:lstStyle/>
          <a:p>
            <a:r>
              <a:rPr lang="zh-CN" altLang="en-US" sz="4000" b="1" dirty="0" smtClean="0">
                <a:latin typeface="微软雅黑" panose="020B0503020204020204" pitchFamily="34" charset="-122"/>
                <a:ea typeface="微软雅黑" panose="020B0503020204020204" pitchFamily="34" charset="-122"/>
              </a:rPr>
              <a:t>年终终结暨新年计划</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工作总结</a:t>
            </a:r>
            <a:endParaRPr lang="zh-CN" altLang="en-US" sz="4000" b="1" dirty="0">
              <a:latin typeface="微软雅黑" panose="020B0503020204020204" pitchFamily="34" charset="-122"/>
              <a:ea typeface="微软雅黑" panose="020B0503020204020204" pitchFamily="34" charset="-122"/>
            </a:endParaRPr>
          </a:p>
        </p:txBody>
      </p:sp>
      <p:sp>
        <p:nvSpPr>
          <p:cNvPr id="4" name="TextBox 3"/>
          <p:cNvSpPr txBox="1"/>
          <p:nvPr/>
        </p:nvSpPr>
        <p:spPr>
          <a:xfrm>
            <a:off x="5519142" y="5488409"/>
            <a:ext cx="6264696" cy="461665"/>
          </a:xfrm>
          <a:prstGeom prst="rect">
            <a:avLst/>
          </a:prstGeom>
          <a:noFill/>
        </p:spPr>
        <p:txBody>
          <a:bodyPr wrap="square" rtlCol="0">
            <a:spAutoFit/>
          </a:bodyPr>
          <a:lstStyle/>
          <a:p>
            <a:r>
              <a:rPr lang="zh-CN" altLang="en-US" dirty="0" smtClean="0"/>
              <a:t>汇报人</a:t>
            </a:r>
            <a:r>
              <a:rPr lang="zh-CN" altLang="en-US" dirty="0" smtClean="0"/>
              <a:t>：</a:t>
            </a:r>
            <a:r>
              <a:rPr lang="zh-CN" altLang="en-US" dirty="0" smtClean="0"/>
              <a:t>清风素材</a:t>
            </a:r>
            <a:r>
              <a:rPr lang="zh-CN" altLang="en-US" dirty="0" smtClean="0"/>
              <a:t>                  </a:t>
            </a:r>
            <a:r>
              <a:rPr lang="zh-CN" altLang="en-US" dirty="0" smtClean="0"/>
              <a:t>日期：</a:t>
            </a:r>
            <a:r>
              <a:rPr lang="en-US" altLang="zh-CN" dirty="0" smtClean="0"/>
              <a:t>2016.XX.XX</a:t>
            </a:r>
            <a:endParaRPr lang="zh-CN" altLang="en-US" dirty="0"/>
          </a:p>
        </p:txBody>
      </p:sp>
      <p:pic>
        <p:nvPicPr>
          <p:cNvPr id="7"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561319" y="2784503"/>
            <a:ext cx="644960" cy="645292"/>
          </a:xfrm>
          <a:prstGeom prst="rect">
            <a:avLst/>
          </a:prstGeom>
        </p:spPr>
      </p:pic>
      <p:pic>
        <p:nvPicPr>
          <p:cNvPr id="1027" name="Picture 3" descr="C:\Users\Administrator\Desktop\图片1 副本.png"/>
          <p:cNvPicPr>
            <a:picLocks noChangeAspect="1" noChangeArrowheads="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129268" y="148091"/>
            <a:ext cx="1511300" cy="633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2799635"/>
      </p:ext>
    </p:extLst>
  </p:cSld>
  <p:clrMapOvr>
    <a:masterClrMapping/>
  </p:clrMapOvr>
  <mc:AlternateContent xmlns:mc="http://schemas.openxmlformats.org/markup-compatibility/2006" xmlns:p14="http://schemas.microsoft.com/office/powerpoint/2010/main">
    <mc:Choice Requires="p14">
      <p:transition spd="slow" p14:dur="4000" advTm="6000">
        <p14:vortex/>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47" presetClass="entr" presetSubtype="0" fill="hold" nodeType="withEffect">
                                  <p:stCondLst>
                                    <p:cond delay="0"/>
                                  </p:stCondLst>
                                  <p:childTnLst>
                                    <p:set>
                                      <p:cBhvr>
                                        <p:cTn id="8" dur="1" fill="hold">
                                          <p:stCondLst>
                                            <p:cond delay="0"/>
                                          </p:stCondLst>
                                        </p:cTn>
                                        <p:tgtEl>
                                          <p:spTgt spid="1027"/>
                                        </p:tgtEl>
                                        <p:attrNameLst>
                                          <p:attrName>style.visibility</p:attrName>
                                        </p:attrNameLst>
                                      </p:cBhvr>
                                      <p:to>
                                        <p:strVal val="visible"/>
                                      </p:to>
                                    </p:set>
                                    <p:animEffect transition="in" filter="fade">
                                      <p:cBhvr>
                                        <p:cTn id="9" dur="1000"/>
                                        <p:tgtEl>
                                          <p:spTgt spid="1027"/>
                                        </p:tgtEl>
                                      </p:cBhvr>
                                    </p:animEffect>
                                    <p:anim calcmode="lin" valueType="num">
                                      <p:cBhvr>
                                        <p:cTn id="10" dur="1000" fill="hold"/>
                                        <p:tgtEl>
                                          <p:spTgt spid="1027"/>
                                        </p:tgtEl>
                                        <p:attrNameLst>
                                          <p:attrName>ppt_x</p:attrName>
                                        </p:attrNameLst>
                                      </p:cBhvr>
                                      <p:tavLst>
                                        <p:tav tm="0">
                                          <p:val>
                                            <p:strVal val="#ppt_x"/>
                                          </p:val>
                                        </p:tav>
                                        <p:tav tm="100000">
                                          <p:val>
                                            <p:strVal val="#ppt_x"/>
                                          </p:val>
                                        </p:tav>
                                      </p:tavLst>
                                    </p:anim>
                                    <p:anim calcmode="lin" valueType="num">
                                      <p:cBhvr>
                                        <p:cTn id="11" dur="1000" fill="hold"/>
                                        <p:tgtEl>
                                          <p:spTgt spid="1027"/>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2" presetClass="entr" presetSubtype="1" fill="hold" grpId="0" nodeType="afterEffect">
                                  <p:stCondLst>
                                    <p:cond delay="0"/>
                                  </p:stCondLst>
                                  <p:iterate type="lt">
                                    <p:tmPct val="73333"/>
                                  </p:iterate>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0-#ppt_h/2"/>
                                          </p:val>
                                        </p:tav>
                                        <p:tav tm="100000">
                                          <p:val>
                                            <p:strVal val="#ppt_y"/>
                                          </p:val>
                                        </p:tav>
                                      </p:tavLst>
                                    </p:anim>
                                  </p:childTnLst>
                                </p:cTn>
                              </p:par>
                            </p:childTnLst>
                          </p:cTn>
                        </p:par>
                        <p:par>
                          <p:cTn id="17" fill="hold">
                            <p:stCondLst>
                              <p:cond delay="26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
                                        </p:tgtEl>
                                        <p:attrNameLst>
                                          <p:attrName>ppt_y</p:attrName>
                                        </p:attrNameLst>
                                      </p:cBhvr>
                                      <p:tavLst>
                                        <p:tav tm="0">
                                          <p:val>
                                            <p:strVal val="#ppt_y"/>
                                          </p:val>
                                        </p:tav>
                                        <p:tav tm="100000">
                                          <p:val>
                                            <p:strVal val="#ppt_y"/>
                                          </p:val>
                                        </p:tav>
                                      </p:tavLst>
                                    </p:anim>
                                    <p:anim calcmode="lin" valueType="num">
                                      <p:cBhvr>
                                        <p:cTn id="22"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
                                        </p:tgtEl>
                                      </p:cBhvr>
                                    </p:animEffect>
                                  </p:childTnLst>
                                </p:cTn>
                              </p:par>
                            </p:childTnLst>
                          </p:cTn>
                        </p:par>
                        <p:par>
                          <p:cTn id="25" fill="hold">
                            <p:stCondLst>
                              <p:cond delay="3750"/>
                            </p:stCondLst>
                            <p:childTnLst>
                              <p:par>
                                <p:cTn id="26" presetID="22" presetClass="entr" presetSubtype="8" fill="hold" grpId="0" nodeType="afterEffect">
                                  <p:stCondLst>
                                    <p:cond delay="0"/>
                                  </p:stCondLst>
                                  <p:iterate type="lt">
                                    <p:tmPct val="10000"/>
                                  </p:iterate>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9" repeatCount="indefinite" fill="hold" display="0">
                  <p:stCondLst>
                    <p:cond delay="indefinite"/>
                  </p:stCondLst>
                  <p:endCondLst>
                    <p:cond evt="onStopAudio" delay="0">
                      <p:tgtEl>
                        <p:sldTgt/>
                      </p:tgtEl>
                    </p:cond>
                  </p:endCondLst>
                </p:cTn>
                <p:tgtEl>
                  <p:spTgt spid="7"/>
                </p:tgtEl>
              </p:cMediaNode>
            </p:audio>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3441293" y="1989635"/>
            <a:ext cx="2481088" cy="2955923"/>
            <a:chOff x="1827008" y="2120901"/>
            <a:chExt cx="2298700" cy="2736849"/>
          </a:xfrm>
        </p:grpSpPr>
        <p:sp>
          <p:nvSpPr>
            <p:cNvPr id="10" name="矩形 9"/>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1687" y="1989635"/>
            <a:ext cx="2481088" cy="2955923"/>
            <a:chOff x="1827008" y="2120901"/>
            <a:chExt cx="2298700" cy="2736849"/>
          </a:xfrm>
        </p:grpSpPr>
        <p:sp>
          <p:nvSpPr>
            <p:cNvPr id="13" name="矩形 12"/>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2082" y="1989635"/>
            <a:ext cx="2481088" cy="2955923"/>
            <a:chOff x="1827008" y="2120901"/>
            <a:chExt cx="2298700" cy="2736849"/>
          </a:xfrm>
        </p:grpSpPr>
        <p:sp>
          <p:nvSpPr>
            <p:cNvPr id="16" name="矩形 15"/>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0898" y="1989635"/>
            <a:ext cx="2481088" cy="2955923"/>
            <a:chOff x="1827008" y="2120901"/>
            <a:chExt cx="2298700" cy="2736849"/>
          </a:xfrm>
        </p:grpSpPr>
        <p:sp>
          <p:nvSpPr>
            <p:cNvPr id="19" name="矩形 18"/>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7414" y="2017313"/>
            <a:ext cx="1668057"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项目一</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2" name="文本框 30"/>
          <p:cNvSpPr txBox="1"/>
          <p:nvPr/>
        </p:nvSpPr>
        <p:spPr>
          <a:xfrm>
            <a:off x="6668203" y="2017313"/>
            <a:ext cx="1668057"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项目三</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31"/>
          <p:cNvSpPr txBox="1"/>
          <p:nvPr/>
        </p:nvSpPr>
        <p:spPr>
          <a:xfrm>
            <a:off x="3847808" y="2017313"/>
            <a:ext cx="1668057"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项目二</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文本框 32"/>
          <p:cNvSpPr txBox="1"/>
          <p:nvPr/>
        </p:nvSpPr>
        <p:spPr>
          <a:xfrm>
            <a:off x="9488598" y="2017313"/>
            <a:ext cx="1668057"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文本框 33"/>
          <p:cNvSpPr txBox="1"/>
          <p:nvPr/>
        </p:nvSpPr>
        <p:spPr>
          <a:xfrm>
            <a:off x="1027413" y="2888002"/>
            <a:ext cx="1668057" cy="1569660"/>
          </a:xfrm>
          <a:prstGeom prst="rect">
            <a:avLst/>
          </a:prstGeom>
          <a:noFill/>
        </p:spPr>
        <p:txBody>
          <a:bodyPr wrap="square" rtlCol="0">
            <a:spAutoFit/>
          </a:bodyPr>
          <a:lstStyle/>
          <a:p>
            <a:pPr algn="just"/>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34"/>
          <p:cNvSpPr txBox="1"/>
          <p:nvPr/>
        </p:nvSpPr>
        <p:spPr>
          <a:xfrm>
            <a:off x="3854346"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1279"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p>
        </p:txBody>
      </p:sp>
      <p:sp>
        <p:nvSpPr>
          <p:cNvPr id="28" name="文本框 36"/>
          <p:cNvSpPr txBox="1"/>
          <p:nvPr/>
        </p:nvSpPr>
        <p:spPr>
          <a:xfrm>
            <a:off x="9508212"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30" name="五边形 29"/>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32" name="矩形 31"/>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326680021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9"/>
                                        </p:tgtEl>
                                        <p:attrNameLst>
                                          <p:attrName>ppt_y</p:attrName>
                                        </p:attrNameLst>
                                      </p:cBhvr>
                                      <p:tavLst>
                                        <p:tav tm="0">
                                          <p:val>
                                            <p:strVal val="#ppt_y"/>
                                          </p:val>
                                        </p:tav>
                                        <p:tav tm="100000">
                                          <p:val>
                                            <p:strVal val="#ppt_y"/>
                                          </p:val>
                                        </p:tav>
                                      </p:tavLst>
                                    </p:anim>
                                    <p:anim calcmode="lin" valueType="num">
                                      <p:cBhvr>
                                        <p:cTn id="1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9"/>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0-#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2" presetClass="entr" presetSubtype="1"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3850"/>
                            </p:stCondLst>
                            <p:childTnLst>
                              <p:par>
                                <p:cTn id="40" presetID="22" presetClass="entr" presetSubtype="1"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500"/>
                                        <p:tgtEl>
                                          <p:spTgt spid="9"/>
                                        </p:tgtEl>
                                      </p:cBhvr>
                                    </p:animEffect>
                                  </p:childTnLst>
                                </p:cTn>
                              </p:par>
                            </p:childTnLst>
                          </p:cTn>
                        </p:par>
                        <p:par>
                          <p:cTn id="43" fill="hold">
                            <p:stCondLst>
                              <p:cond delay="4350"/>
                            </p:stCondLst>
                            <p:childTnLst>
                              <p:par>
                                <p:cTn id="44" presetID="22" presetClass="entr" presetSubtype="8"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4850"/>
                            </p:stCondLst>
                            <p:childTnLst>
                              <p:par>
                                <p:cTn id="48" presetID="22" presetClass="entr" presetSubtype="8"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par>
                          <p:cTn id="51" fill="hold">
                            <p:stCondLst>
                              <p:cond delay="5350"/>
                            </p:stCondLst>
                            <p:childTnLst>
                              <p:par>
                                <p:cTn id="52" presetID="22" presetClass="entr" presetSubtype="1"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up)">
                                      <p:cBhvr>
                                        <p:cTn id="54" dur="500"/>
                                        <p:tgtEl>
                                          <p:spTgt spid="12"/>
                                        </p:tgtEl>
                                      </p:cBhvr>
                                    </p:animEffect>
                                  </p:childTnLst>
                                </p:cTn>
                              </p:par>
                            </p:childTnLst>
                          </p:cTn>
                        </p:par>
                        <p:par>
                          <p:cTn id="55" fill="hold">
                            <p:stCondLst>
                              <p:cond delay="5850"/>
                            </p:stCondLst>
                            <p:childTnLst>
                              <p:par>
                                <p:cTn id="56" presetID="22" presetClass="entr" presetSubtype="8"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6350"/>
                            </p:stCondLst>
                            <p:childTnLst>
                              <p:par>
                                <p:cTn id="60" presetID="22" presetClass="entr" presetSubtype="8"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childTnLst>
                          </p:cTn>
                        </p:par>
                        <p:par>
                          <p:cTn id="63" fill="hold">
                            <p:stCondLst>
                              <p:cond delay="6850"/>
                            </p:stCondLst>
                            <p:childTnLst>
                              <p:par>
                                <p:cTn id="64" presetID="22" presetClass="entr" presetSubtype="1"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up)">
                                      <p:cBhvr>
                                        <p:cTn id="66" dur="500"/>
                                        <p:tgtEl>
                                          <p:spTgt spid="15"/>
                                        </p:tgtEl>
                                      </p:cBhvr>
                                    </p:animEffect>
                                  </p:childTnLst>
                                </p:cTn>
                              </p:par>
                            </p:childTnLst>
                          </p:cTn>
                        </p:par>
                        <p:par>
                          <p:cTn id="67" fill="hold">
                            <p:stCondLst>
                              <p:cond delay="7350"/>
                            </p:stCondLst>
                            <p:childTnLst>
                              <p:par>
                                <p:cTn id="68" presetID="22" presetClass="entr" presetSubtype="8"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500"/>
                                        <p:tgtEl>
                                          <p:spTgt spid="24"/>
                                        </p:tgtEl>
                                      </p:cBhvr>
                                    </p:animEffect>
                                  </p:childTnLst>
                                </p:cTn>
                              </p:par>
                            </p:childTnLst>
                          </p:cTn>
                        </p:par>
                        <p:par>
                          <p:cTn id="71" fill="hold">
                            <p:stCondLst>
                              <p:cond delay="7850"/>
                            </p:stCondLst>
                            <p:childTnLst>
                              <p:par>
                                <p:cTn id="72" presetID="22" presetClass="entr" presetSubtype="8"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left)">
                                      <p:cBhvr>
                                        <p:cTn id="7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animBg="1"/>
      <p:bldP spid="31" grpId="0" animBg="1"/>
      <p:bldP spid="32"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3700" y="3944316"/>
            <a:ext cx="3585524"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70BDD2"/>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6839" y="2569720"/>
            <a:ext cx="145924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70BDD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49636" y="1673054"/>
            <a:ext cx="913650" cy="778296"/>
          </a:xfrm>
          <a:prstGeom prst="triangle">
            <a:avLst>
              <a:gd name="adj" fmla="val 50000"/>
            </a:avLst>
          </a:pr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0613" y="3139386"/>
            <a:ext cx="2331699"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4875" y="5078744"/>
            <a:ext cx="4763175"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0992" y="2100239"/>
            <a:ext cx="376526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6430" y="2772050"/>
            <a:ext cx="377982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0992" y="3469058"/>
            <a:ext cx="376526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6463" y="4489081"/>
            <a:ext cx="379979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6463" y="5498943"/>
            <a:ext cx="379979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86827" y="5314859"/>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66979" y="5005439"/>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86827" y="4311122"/>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66979" y="4010790"/>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86827" y="3331472"/>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66979" y="3000773"/>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86827" y="2589355"/>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7" name="TextBox 36"/>
          <p:cNvSpPr txBox="1"/>
          <p:nvPr/>
        </p:nvSpPr>
        <p:spPr>
          <a:xfrm>
            <a:off x="5766979" y="2314532"/>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86827" y="1896063"/>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66979" y="1621238"/>
            <a:ext cx="1168241"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40" name="五边形 39"/>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43" name="矩形 42"/>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0-#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fill="hold"/>
                                            <p:tgtEl>
                                              <p:spTgt spid="43"/>
                                            </p:tgtEl>
                                            <p:attrNameLst>
                                              <p:attrName>ppt_x</p:attrName>
                                            </p:attrNameLst>
                                          </p:cBhvr>
                                          <p:tavLst>
                                            <p:tav tm="0">
                                              <p:val>
                                                <p:strVal val="0-#ppt_w/2"/>
                                              </p:val>
                                            </p:tav>
                                            <p:tav tm="100000">
                                              <p:val>
                                                <p:strVal val="#ppt_x"/>
                                              </p:val>
                                            </p:tav>
                                          </p:tavLst>
                                        </p:anim>
                                        <p:anim calcmode="lin" valueType="num">
                                          <p:cBhvr additive="base">
                                            <p:cTn id="13" dur="50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1"/>
                                            </p:tgtEl>
                                            <p:attrNameLst>
                                              <p:attrName>ppt_y</p:attrName>
                                            </p:attrNameLst>
                                          </p:cBhvr>
                                          <p:tavLst>
                                            <p:tav tm="0">
                                              <p:val>
                                                <p:strVal val="#ppt_y"/>
                                              </p:val>
                                            </p:tav>
                                            <p:tav tm="100000">
                                              <p:val>
                                                <p:strVal val="#ppt_y"/>
                                              </p:val>
                                            </p:tav>
                                          </p:tavLst>
                                        </p:anim>
                                        <p:anim calcmode="lin" valueType="num">
                                          <p:cBhvr>
                                            <p:cTn id="1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1"/>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0-#ppt_w/2"/>
                                              </p:val>
                                            </p:tav>
                                            <p:tav tm="100000">
                                              <p:val>
                                                <p:strVal val="#ppt_x"/>
                                              </p:val>
                                            </p:tav>
                                          </p:tavLst>
                                        </p:anim>
                                        <p:anim calcmode="lin" valueType="num">
                                          <p:cBhvr additive="base">
                                            <p:cTn id="26" dur="500" fill="hold"/>
                                            <p:tgtEl>
                                              <p:spTgt spid="40"/>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1" fill="hold" grpId="0" nodeType="afterEffect" p14:presetBounceEnd="64000">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14:bounceEnd="64000">
                                          <p:cBhvr additive="base">
                                            <p:cTn id="30"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31" dur="1000" fill="hold"/>
                                            <p:tgtEl>
                                              <p:spTgt spid="24"/>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14:presetBounceEnd="64000">
                                      <p:stCondLst>
                                        <p:cond delay="200"/>
                                      </p:stCondLst>
                                      <p:childTnLst>
                                        <p:set>
                                          <p:cBhvr>
                                            <p:cTn id="33" dur="1" fill="hold">
                                              <p:stCondLst>
                                                <p:cond delay="0"/>
                                              </p:stCondLst>
                                            </p:cTn>
                                            <p:tgtEl>
                                              <p:spTgt spid="20"/>
                                            </p:tgtEl>
                                            <p:attrNameLst>
                                              <p:attrName>style.visibility</p:attrName>
                                            </p:attrNameLst>
                                          </p:cBhvr>
                                          <p:to>
                                            <p:strVal val="visible"/>
                                          </p:to>
                                        </p:set>
                                        <p:anim calcmode="lin" valueType="num" p14:bounceEnd="64000">
                                          <p:cBhvr additive="base">
                                            <p:cTn id="34"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35" dur="1000" fill="hold"/>
                                            <p:tgtEl>
                                              <p:spTgt spid="20"/>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14:presetBounceEnd="64000">
                                      <p:stCondLst>
                                        <p:cond delay="400"/>
                                      </p:stCondLst>
                                      <p:childTnLst>
                                        <p:set>
                                          <p:cBhvr>
                                            <p:cTn id="37" dur="1" fill="hold">
                                              <p:stCondLst>
                                                <p:cond delay="0"/>
                                              </p:stCondLst>
                                            </p:cTn>
                                            <p:tgtEl>
                                              <p:spTgt spid="23"/>
                                            </p:tgtEl>
                                            <p:attrNameLst>
                                              <p:attrName>style.visibility</p:attrName>
                                            </p:attrNameLst>
                                          </p:cBhvr>
                                          <p:to>
                                            <p:strVal val="visible"/>
                                          </p:to>
                                        </p:set>
                                        <p:anim calcmode="lin" valueType="num" p14:bounceEnd="64000">
                                          <p:cBhvr additive="base">
                                            <p:cTn id="38"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39" dur="1000" fill="hold"/>
                                            <p:tgtEl>
                                              <p:spTgt spid="23"/>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14:presetBounceEnd="64000">
                                      <p:stCondLst>
                                        <p:cond delay="600"/>
                                      </p:stCondLst>
                                      <p:childTnLst>
                                        <p:set>
                                          <p:cBhvr>
                                            <p:cTn id="41" dur="1" fill="hold">
                                              <p:stCondLst>
                                                <p:cond delay="0"/>
                                              </p:stCondLst>
                                            </p:cTn>
                                            <p:tgtEl>
                                              <p:spTgt spid="21"/>
                                            </p:tgtEl>
                                            <p:attrNameLst>
                                              <p:attrName>style.visibility</p:attrName>
                                            </p:attrNameLst>
                                          </p:cBhvr>
                                          <p:to>
                                            <p:strVal val="visible"/>
                                          </p:to>
                                        </p:set>
                                        <p:anim calcmode="lin" valueType="num" p14:bounceEnd="64000">
                                          <p:cBhvr additive="base">
                                            <p:cTn id="42"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43" dur="1000" fill="hold"/>
                                            <p:tgtEl>
                                              <p:spTgt spid="21"/>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14:presetBounceEnd="64000">
                                      <p:stCondLst>
                                        <p:cond delay="800"/>
                                      </p:stCondLst>
                                      <p:childTnLst>
                                        <p:set>
                                          <p:cBhvr>
                                            <p:cTn id="45" dur="1" fill="hold">
                                              <p:stCondLst>
                                                <p:cond delay="0"/>
                                              </p:stCondLst>
                                            </p:cTn>
                                            <p:tgtEl>
                                              <p:spTgt spid="22"/>
                                            </p:tgtEl>
                                            <p:attrNameLst>
                                              <p:attrName>style.visibility</p:attrName>
                                            </p:attrNameLst>
                                          </p:cBhvr>
                                          <p:to>
                                            <p:strVal val="visible"/>
                                          </p:to>
                                        </p:set>
                                        <p:anim calcmode="lin" valueType="num" p14:bounceEnd="64000">
                                          <p:cBhvr additive="base">
                                            <p:cTn id="46"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47" dur="1000" fill="hold"/>
                                            <p:tgtEl>
                                              <p:spTgt spid="22"/>
                                            </p:tgtEl>
                                            <p:attrNameLst>
                                              <p:attrName>ppt_y</p:attrName>
                                            </p:attrNameLst>
                                          </p:cBhvr>
                                          <p:tavLst>
                                            <p:tav tm="0">
                                              <p:val>
                                                <p:strVal val="0-#ppt_h/2"/>
                                              </p:val>
                                            </p:tav>
                                            <p:tav tm="100000">
                                              <p:val>
                                                <p:strVal val="#ppt_y"/>
                                              </p:val>
                                            </p:tav>
                                          </p:tavLst>
                                        </p:anim>
                                      </p:childTnLst>
                                    </p:cTn>
                                  </p:par>
                                </p:childTnLst>
                              </p:cTn>
                            </p:par>
                            <p:par>
                              <p:cTn id="48" fill="hold">
                                <p:stCondLst>
                                  <p:cond delay="4150"/>
                                </p:stCondLst>
                                <p:childTnLst>
                                  <p:par>
                                    <p:cTn id="49" presetID="22" presetClass="entr" presetSubtype="8"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500"/>
                                            <p:tgtEl>
                                              <p:spTgt spid="26"/>
                                            </p:tgtEl>
                                          </p:cBhvr>
                                        </p:animEffect>
                                      </p:childTnLst>
                                    </p:cTn>
                                  </p:par>
                                  <p:par>
                                    <p:cTn id="55" presetID="22" presetClass="entr" presetSubtype="8"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par>
                                    <p:cTn id="58" presetID="22" presetClass="entr" presetSubtype="8" fill="hold"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par>
                                    <p:cTn id="61" presetID="22" presetClass="entr" presetSubtype="8" fill="hold"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left)">
                                          <p:cBhvr>
                                            <p:cTn id="63" dur="500"/>
                                            <p:tgtEl>
                                              <p:spTgt spid="29"/>
                                            </p:tgtEl>
                                          </p:cBhvr>
                                        </p:animEffect>
                                      </p:childTnLst>
                                    </p:cTn>
                                  </p:par>
                                </p:childTnLst>
                              </p:cTn>
                            </p:par>
                            <p:par>
                              <p:cTn id="64" fill="hold">
                                <p:stCondLst>
                                  <p:cond delay="4650"/>
                                </p:stCondLst>
                                <p:childTnLst>
                                  <p:par>
                                    <p:cTn id="65" presetID="17" presetClass="entr" presetSubtype="1" fill="hold" grpId="0" nodeType="afterEffect">
                                      <p:stCondLst>
                                        <p:cond delay="0"/>
                                      </p:stCondLst>
                                      <p:iterate type="lt">
                                        <p:tmPct val="40000"/>
                                      </p:iterate>
                                      <p:childTnLst>
                                        <p:set>
                                          <p:cBhvr>
                                            <p:cTn id="66" dur="1" fill="hold">
                                              <p:stCondLst>
                                                <p:cond delay="0"/>
                                              </p:stCondLst>
                                            </p:cTn>
                                            <p:tgtEl>
                                              <p:spTgt spid="39"/>
                                            </p:tgtEl>
                                            <p:attrNameLst>
                                              <p:attrName>style.visibility</p:attrName>
                                            </p:attrNameLst>
                                          </p:cBhvr>
                                          <p:to>
                                            <p:strVal val="visible"/>
                                          </p:to>
                                        </p:set>
                                        <p:anim calcmode="lin" valueType="num">
                                          <p:cBhvr>
                                            <p:cTn id="67" dur="250" fill="hold"/>
                                            <p:tgtEl>
                                              <p:spTgt spid="39"/>
                                            </p:tgtEl>
                                            <p:attrNameLst>
                                              <p:attrName>ppt_x</p:attrName>
                                            </p:attrNameLst>
                                          </p:cBhvr>
                                          <p:tavLst>
                                            <p:tav tm="0">
                                              <p:val>
                                                <p:strVal val="#ppt_x"/>
                                              </p:val>
                                            </p:tav>
                                            <p:tav tm="100000">
                                              <p:val>
                                                <p:strVal val="#ppt_x"/>
                                              </p:val>
                                            </p:tav>
                                          </p:tavLst>
                                        </p:anim>
                                        <p:anim calcmode="lin" valueType="num">
                                          <p:cBhvr>
                                            <p:cTn id="68" dur="250" fill="hold"/>
                                            <p:tgtEl>
                                              <p:spTgt spid="39"/>
                                            </p:tgtEl>
                                            <p:attrNameLst>
                                              <p:attrName>ppt_y</p:attrName>
                                            </p:attrNameLst>
                                          </p:cBhvr>
                                          <p:tavLst>
                                            <p:tav tm="0">
                                              <p:val>
                                                <p:strVal val="#ppt_y-#ppt_h/2"/>
                                              </p:val>
                                            </p:tav>
                                            <p:tav tm="100000">
                                              <p:val>
                                                <p:strVal val="#ppt_y"/>
                                              </p:val>
                                            </p:tav>
                                          </p:tavLst>
                                        </p:anim>
                                        <p:anim calcmode="lin" valueType="num">
                                          <p:cBhvr>
                                            <p:cTn id="69" dur="250" fill="hold"/>
                                            <p:tgtEl>
                                              <p:spTgt spid="39"/>
                                            </p:tgtEl>
                                            <p:attrNameLst>
                                              <p:attrName>ppt_w</p:attrName>
                                            </p:attrNameLst>
                                          </p:cBhvr>
                                          <p:tavLst>
                                            <p:tav tm="0">
                                              <p:val>
                                                <p:strVal val="#ppt_w"/>
                                              </p:val>
                                            </p:tav>
                                            <p:tav tm="100000">
                                              <p:val>
                                                <p:strVal val="#ppt_w"/>
                                              </p:val>
                                            </p:tav>
                                          </p:tavLst>
                                        </p:anim>
                                        <p:anim calcmode="lin" valueType="num">
                                          <p:cBhvr>
                                            <p:cTn id="70" dur="250" fill="hold"/>
                                            <p:tgtEl>
                                              <p:spTgt spid="39"/>
                                            </p:tgtEl>
                                            <p:attrNameLst>
                                              <p:attrName>ppt_h</p:attrName>
                                            </p:attrNameLst>
                                          </p:cBhvr>
                                          <p:tavLst>
                                            <p:tav tm="0">
                                              <p:val>
                                                <p:fltVal val="0"/>
                                              </p:val>
                                            </p:tav>
                                            <p:tav tm="100000">
                                              <p:val>
                                                <p:strVal val="#ppt_h"/>
                                              </p:val>
                                            </p:tav>
                                          </p:tavLst>
                                        </p:anim>
                                      </p:childTnLst>
                                    </p:cTn>
                                  </p:par>
                                  <p:par>
                                    <p:cTn id="71" presetID="17" presetClass="entr" presetSubtype="1" fill="hold" grpId="0" nodeType="withEffect">
                                      <p:stCondLst>
                                        <p:cond delay="200"/>
                                      </p:stCondLst>
                                      <p:iterate type="lt">
                                        <p:tmPct val="40000"/>
                                      </p:iterate>
                                      <p:childTnLst>
                                        <p:set>
                                          <p:cBhvr>
                                            <p:cTn id="72" dur="1" fill="hold">
                                              <p:stCondLst>
                                                <p:cond delay="0"/>
                                              </p:stCondLst>
                                            </p:cTn>
                                            <p:tgtEl>
                                              <p:spTgt spid="37"/>
                                            </p:tgtEl>
                                            <p:attrNameLst>
                                              <p:attrName>style.visibility</p:attrName>
                                            </p:attrNameLst>
                                          </p:cBhvr>
                                          <p:to>
                                            <p:strVal val="visible"/>
                                          </p:to>
                                        </p:set>
                                        <p:anim calcmode="lin" valueType="num">
                                          <p:cBhvr>
                                            <p:cTn id="73" dur="250" fill="hold"/>
                                            <p:tgtEl>
                                              <p:spTgt spid="37"/>
                                            </p:tgtEl>
                                            <p:attrNameLst>
                                              <p:attrName>ppt_x</p:attrName>
                                            </p:attrNameLst>
                                          </p:cBhvr>
                                          <p:tavLst>
                                            <p:tav tm="0">
                                              <p:val>
                                                <p:strVal val="#ppt_x"/>
                                              </p:val>
                                            </p:tav>
                                            <p:tav tm="100000">
                                              <p:val>
                                                <p:strVal val="#ppt_x"/>
                                              </p:val>
                                            </p:tav>
                                          </p:tavLst>
                                        </p:anim>
                                        <p:anim calcmode="lin" valueType="num">
                                          <p:cBhvr>
                                            <p:cTn id="74" dur="250" fill="hold"/>
                                            <p:tgtEl>
                                              <p:spTgt spid="37"/>
                                            </p:tgtEl>
                                            <p:attrNameLst>
                                              <p:attrName>ppt_y</p:attrName>
                                            </p:attrNameLst>
                                          </p:cBhvr>
                                          <p:tavLst>
                                            <p:tav tm="0">
                                              <p:val>
                                                <p:strVal val="#ppt_y-#ppt_h/2"/>
                                              </p:val>
                                            </p:tav>
                                            <p:tav tm="100000">
                                              <p:val>
                                                <p:strVal val="#ppt_y"/>
                                              </p:val>
                                            </p:tav>
                                          </p:tavLst>
                                        </p:anim>
                                        <p:anim calcmode="lin" valueType="num">
                                          <p:cBhvr>
                                            <p:cTn id="75" dur="250" fill="hold"/>
                                            <p:tgtEl>
                                              <p:spTgt spid="37"/>
                                            </p:tgtEl>
                                            <p:attrNameLst>
                                              <p:attrName>ppt_w</p:attrName>
                                            </p:attrNameLst>
                                          </p:cBhvr>
                                          <p:tavLst>
                                            <p:tav tm="0">
                                              <p:val>
                                                <p:strVal val="#ppt_w"/>
                                              </p:val>
                                            </p:tav>
                                            <p:tav tm="100000">
                                              <p:val>
                                                <p:strVal val="#ppt_w"/>
                                              </p:val>
                                            </p:tav>
                                          </p:tavLst>
                                        </p:anim>
                                        <p:anim calcmode="lin" valueType="num">
                                          <p:cBhvr>
                                            <p:cTn id="76" dur="250" fill="hold"/>
                                            <p:tgtEl>
                                              <p:spTgt spid="37"/>
                                            </p:tgtEl>
                                            <p:attrNameLst>
                                              <p:attrName>ppt_h</p:attrName>
                                            </p:attrNameLst>
                                          </p:cBhvr>
                                          <p:tavLst>
                                            <p:tav tm="0">
                                              <p:val>
                                                <p:fltVal val="0"/>
                                              </p:val>
                                            </p:tav>
                                            <p:tav tm="100000">
                                              <p:val>
                                                <p:strVal val="#ppt_h"/>
                                              </p:val>
                                            </p:tav>
                                          </p:tavLst>
                                        </p:anim>
                                      </p:childTnLst>
                                    </p:cTn>
                                  </p:par>
                                  <p:par>
                                    <p:cTn id="77" presetID="17" presetClass="entr" presetSubtype="1" fill="hold" grpId="0" nodeType="withEffect">
                                      <p:stCondLst>
                                        <p:cond delay="400"/>
                                      </p:stCondLst>
                                      <p:iterate type="lt">
                                        <p:tmPct val="40000"/>
                                      </p:iterate>
                                      <p:childTnLst>
                                        <p:set>
                                          <p:cBhvr>
                                            <p:cTn id="78" dur="1" fill="hold">
                                              <p:stCondLst>
                                                <p:cond delay="0"/>
                                              </p:stCondLst>
                                            </p:cTn>
                                            <p:tgtEl>
                                              <p:spTgt spid="35"/>
                                            </p:tgtEl>
                                            <p:attrNameLst>
                                              <p:attrName>style.visibility</p:attrName>
                                            </p:attrNameLst>
                                          </p:cBhvr>
                                          <p:to>
                                            <p:strVal val="visible"/>
                                          </p:to>
                                        </p:set>
                                        <p:anim calcmode="lin" valueType="num">
                                          <p:cBhvr>
                                            <p:cTn id="79" dur="250" fill="hold"/>
                                            <p:tgtEl>
                                              <p:spTgt spid="35"/>
                                            </p:tgtEl>
                                            <p:attrNameLst>
                                              <p:attrName>ppt_x</p:attrName>
                                            </p:attrNameLst>
                                          </p:cBhvr>
                                          <p:tavLst>
                                            <p:tav tm="0">
                                              <p:val>
                                                <p:strVal val="#ppt_x"/>
                                              </p:val>
                                            </p:tav>
                                            <p:tav tm="100000">
                                              <p:val>
                                                <p:strVal val="#ppt_x"/>
                                              </p:val>
                                            </p:tav>
                                          </p:tavLst>
                                        </p:anim>
                                        <p:anim calcmode="lin" valueType="num">
                                          <p:cBhvr>
                                            <p:cTn id="80" dur="250" fill="hold"/>
                                            <p:tgtEl>
                                              <p:spTgt spid="35"/>
                                            </p:tgtEl>
                                            <p:attrNameLst>
                                              <p:attrName>ppt_y</p:attrName>
                                            </p:attrNameLst>
                                          </p:cBhvr>
                                          <p:tavLst>
                                            <p:tav tm="0">
                                              <p:val>
                                                <p:strVal val="#ppt_y-#ppt_h/2"/>
                                              </p:val>
                                            </p:tav>
                                            <p:tav tm="100000">
                                              <p:val>
                                                <p:strVal val="#ppt_y"/>
                                              </p:val>
                                            </p:tav>
                                          </p:tavLst>
                                        </p:anim>
                                        <p:anim calcmode="lin" valueType="num">
                                          <p:cBhvr>
                                            <p:cTn id="81" dur="250" fill="hold"/>
                                            <p:tgtEl>
                                              <p:spTgt spid="35"/>
                                            </p:tgtEl>
                                            <p:attrNameLst>
                                              <p:attrName>ppt_w</p:attrName>
                                            </p:attrNameLst>
                                          </p:cBhvr>
                                          <p:tavLst>
                                            <p:tav tm="0">
                                              <p:val>
                                                <p:strVal val="#ppt_w"/>
                                              </p:val>
                                            </p:tav>
                                            <p:tav tm="100000">
                                              <p:val>
                                                <p:strVal val="#ppt_w"/>
                                              </p:val>
                                            </p:tav>
                                          </p:tavLst>
                                        </p:anim>
                                        <p:anim calcmode="lin" valueType="num">
                                          <p:cBhvr>
                                            <p:cTn id="82" dur="250" fill="hold"/>
                                            <p:tgtEl>
                                              <p:spTgt spid="35"/>
                                            </p:tgtEl>
                                            <p:attrNameLst>
                                              <p:attrName>ppt_h</p:attrName>
                                            </p:attrNameLst>
                                          </p:cBhvr>
                                          <p:tavLst>
                                            <p:tav tm="0">
                                              <p:val>
                                                <p:fltVal val="0"/>
                                              </p:val>
                                            </p:tav>
                                            <p:tav tm="100000">
                                              <p:val>
                                                <p:strVal val="#ppt_h"/>
                                              </p:val>
                                            </p:tav>
                                          </p:tavLst>
                                        </p:anim>
                                      </p:childTnLst>
                                    </p:cTn>
                                  </p:par>
                                  <p:par>
                                    <p:cTn id="83" presetID="17" presetClass="entr" presetSubtype="1" fill="hold" grpId="0" nodeType="withEffect">
                                      <p:stCondLst>
                                        <p:cond delay="600"/>
                                      </p:stCondLst>
                                      <p:iterate type="lt">
                                        <p:tmPct val="40000"/>
                                      </p:iterate>
                                      <p:childTnLst>
                                        <p:set>
                                          <p:cBhvr>
                                            <p:cTn id="84" dur="1" fill="hold">
                                              <p:stCondLst>
                                                <p:cond delay="0"/>
                                              </p:stCondLst>
                                            </p:cTn>
                                            <p:tgtEl>
                                              <p:spTgt spid="33"/>
                                            </p:tgtEl>
                                            <p:attrNameLst>
                                              <p:attrName>style.visibility</p:attrName>
                                            </p:attrNameLst>
                                          </p:cBhvr>
                                          <p:to>
                                            <p:strVal val="visible"/>
                                          </p:to>
                                        </p:set>
                                        <p:anim calcmode="lin" valueType="num">
                                          <p:cBhvr>
                                            <p:cTn id="85" dur="250" fill="hold"/>
                                            <p:tgtEl>
                                              <p:spTgt spid="33"/>
                                            </p:tgtEl>
                                            <p:attrNameLst>
                                              <p:attrName>ppt_x</p:attrName>
                                            </p:attrNameLst>
                                          </p:cBhvr>
                                          <p:tavLst>
                                            <p:tav tm="0">
                                              <p:val>
                                                <p:strVal val="#ppt_x"/>
                                              </p:val>
                                            </p:tav>
                                            <p:tav tm="100000">
                                              <p:val>
                                                <p:strVal val="#ppt_x"/>
                                              </p:val>
                                            </p:tav>
                                          </p:tavLst>
                                        </p:anim>
                                        <p:anim calcmode="lin" valueType="num">
                                          <p:cBhvr>
                                            <p:cTn id="86" dur="250" fill="hold"/>
                                            <p:tgtEl>
                                              <p:spTgt spid="33"/>
                                            </p:tgtEl>
                                            <p:attrNameLst>
                                              <p:attrName>ppt_y</p:attrName>
                                            </p:attrNameLst>
                                          </p:cBhvr>
                                          <p:tavLst>
                                            <p:tav tm="0">
                                              <p:val>
                                                <p:strVal val="#ppt_y-#ppt_h/2"/>
                                              </p:val>
                                            </p:tav>
                                            <p:tav tm="100000">
                                              <p:val>
                                                <p:strVal val="#ppt_y"/>
                                              </p:val>
                                            </p:tav>
                                          </p:tavLst>
                                        </p:anim>
                                        <p:anim calcmode="lin" valueType="num">
                                          <p:cBhvr>
                                            <p:cTn id="87" dur="250" fill="hold"/>
                                            <p:tgtEl>
                                              <p:spTgt spid="33"/>
                                            </p:tgtEl>
                                            <p:attrNameLst>
                                              <p:attrName>ppt_w</p:attrName>
                                            </p:attrNameLst>
                                          </p:cBhvr>
                                          <p:tavLst>
                                            <p:tav tm="0">
                                              <p:val>
                                                <p:strVal val="#ppt_w"/>
                                              </p:val>
                                            </p:tav>
                                            <p:tav tm="100000">
                                              <p:val>
                                                <p:strVal val="#ppt_w"/>
                                              </p:val>
                                            </p:tav>
                                          </p:tavLst>
                                        </p:anim>
                                        <p:anim calcmode="lin" valueType="num">
                                          <p:cBhvr>
                                            <p:cTn id="88" dur="250" fill="hold"/>
                                            <p:tgtEl>
                                              <p:spTgt spid="33"/>
                                            </p:tgtEl>
                                            <p:attrNameLst>
                                              <p:attrName>ppt_h</p:attrName>
                                            </p:attrNameLst>
                                          </p:cBhvr>
                                          <p:tavLst>
                                            <p:tav tm="0">
                                              <p:val>
                                                <p:fltVal val="0"/>
                                              </p:val>
                                            </p:tav>
                                            <p:tav tm="100000">
                                              <p:val>
                                                <p:strVal val="#ppt_h"/>
                                              </p:val>
                                            </p:tav>
                                          </p:tavLst>
                                        </p:anim>
                                      </p:childTnLst>
                                    </p:cTn>
                                  </p:par>
                                  <p:par>
                                    <p:cTn id="89" presetID="17" presetClass="entr" presetSubtype="1" fill="hold" grpId="0" nodeType="withEffect">
                                      <p:stCondLst>
                                        <p:cond delay="800"/>
                                      </p:stCondLst>
                                      <p:iterate type="lt">
                                        <p:tmPct val="40000"/>
                                      </p:iterate>
                                      <p:childTnLst>
                                        <p:set>
                                          <p:cBhvr>
                                            <p:cTn id="90" dur="1" fill="hold">
                                              <p:stCondLst>
                                                <p:cond delay="0"/>
                                              </p:stCondLst>
                                            </p:cTn>
                                            <p:tgtEl>
                                              <p:spTgt spid="31"/>
                                            </p:tgtEl>
                                            <p:attrNameLst>
                                              <p:attrName>style.visibility</p:attrName>
                                            </p:attrNameLst>
                                          </p:cBhvr>
                                          <p:to>
                                            <p:strVal val="visible"/>
                                          </p:to>
                                        </p:set>
                                        <p:anim calcmode="lin" valueType="num">
                                          <p:cBhvr>
                                            <p:cTn id="91" dur="250" fill="hold"/>
                                            <p:tgtEl>
                                              <p:spTgt spid="31"/>
                                            </p:tgtEl>
                                            <p:attrNameLst>
                                              <p:attrName>ppt_x</p:attrName>
                                            </p:attrNameLst>
                                          </p:cBhvr>
                                          <p:tavLst>
                                            <p:tav tm="0">
                                              <p:val>
                                                <p:strVal val="#ppt_x"/>
                                              </p:val>
                                            </p:tav>
                                            <p:tav tm="100000">
                                              <p:val>
                                                <p:strVal val="#ppt_x"/>
                                              </p:val>
                                            </p:tav>
                                          </p:tavLst>
                                        </p:anim>
                                        <p:anim calcmode="lin" valueType="num">
                                          <p:cBhvr>
                                            <p:cTn id="92" dur="250" fill="hold"/>
                                            <p:tgtEl>
                                              <p:spTgt spid="31"/>
                                            </p:tgtEl>
                                            <p:attrNameLst>
                                              <p:attrName>ppt_y</p:attrName>
                                            </p:attrNameLst>
                                          </p:cBhvr>
                                          <p:tavLst>
                                            <p:tav tm="0">
                                              <p:val>
                                                <p:strVal val="#ppt_y-#ppt_h/2"/>
                                              </p:val>
                                            </p:tav>
                                            <p:tav tm="100000">
                                              <p:val>
                                                <p:strVal val="#ppt_y"/>
                                              </p:val>
                                            </p:tav>
                                          </p:tavLst>
                                        </p:anim>
                                        <p:anim calcmode="lin" valueType="num">
                                          <p:cBhvr>
                                            <p:cTn id="93" dur="250" fill="hold"/>
                                            <p:tgtEl>
                                              <p:spTgt spid="31"/>
                                            </p:tgtEl>
                                            <p:attrNameLst>
                                              <p:attrName>ppt_w</p:attrName>
                                            </p:attrNameLst>
                                          </p:cBhvr>
                                          <p:tavLst>
                                            <p:tav tm="0">
                                              <p:val>
                                                <p:strVal val="#ppt_w"/>
                                              </p:val>
                                            </p:tav>
                                            <p:tav tm="100000">
                                              <p:val>
                                                <p:strVal val="#ppt_w"/>
                                              </p:val>
                                            </p:tav>
                                          </p:tavLst>
                                        </p:anim>
                                        <p:anim calcmode="lin" valueType="num">
                                          <p:cBhvr>
                                            <p:cTn id="94" dur="250" fill="hold"/>
                                            <p:tgtEl>
                                              <p:spTgt spid="31"/>
                                            </p:tgtEl>
                                            <p:attrNameLst>
                                              <p:attrName>ppt_h</p:attrName>
                                            </p:attrNameLst>
                                          </p:cBhvr>
                                          <p:tavLst>
                                            <p:tav tm="0">
                                              <p:val>
                                                <p:fltVal val="0"/>
                                              </p:val>
                                            </p:tav>
                                            <p:tav tm="100000">
                                              <p:val>
                                                <p:strVal val="#ppt_h"/>
                                              </p:val>
                                            </p:tav>
                                          </p:tavLst>
                                        </p:anim>
                                      </p:childTnLst>
                                    </p:cTn>
                                  </p:par>
                                </p:childTnLst>
                              </p:cTn>
                            </p:par>
                            <p:par>
                              <p:cTn id="95" fill="hold">
                                <p:stCondLst>
                                  <p:cond delay="6000"/>
                                </p:stCondLst>
                                <p:childTnLst>
                                  <p:par>
                                    <p:cTn id="96" presetID="22" presetClass="entr" presetSubtype="8" fill="hold" grpId="0" nodeType="after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wipe(left)">
                                          <p:cBhvr>
                                            <p:cTn id="98" dur="500"/>
                                            <p:tgtEl>
                                              <p:spTgt spid="38"/>
                                            </p:tgtEl>
                                          </p:cBhvr>
                                        </p:animEffect>
                                      </p:childTnLst>
                                    </p:cTn>
                                  </p:par>
                                  <p:par>
                                    <p:cTn id="99" presetID="22" presetClass="entr" presetSubtype="8" fill="hold" grpId="0" nodeType="withEffect">
                                      <p:stCondLst>
                                        <p:cond delay="200"/>
                                      </p:stCondLst>
                                      <p:childTnLst>
                                        <p:set>
                                          <p:cBhvr>
                                            <p:cTn id="100" dur="1" fill="hold">
                                              <p:stCondLst>
                                                <p:cond delay="0"/>
                                              </p:stCondLst>
                                            </p:cTn>
                                            <p:tgtEl>
                                              <p:spTgt spid="36"/>
                                            </p:tgtEl>
                                            <p:attrNameLst>
                                              <p:attrName>style.visibility</p:attrName>
                                            </p:attrNameLst>
                                          </p:cBhvr>
                                          <p:to>
                                            <p:strVal val="visible"/>
                                          </p:to>
                                        </p:set>
                                        <p:animEffect transition="in" filter="wipe(left)">
                                          <p:cBhvr>
                                            <p:cTn id="101" dur="500"/>
                                            <p:tgtEl>
                                              <p:spTgt spid="36"/>
                                            </p:tgtEl>
                                          </p:cBhvr>
                                        </p:animEffect>
                                      </p:childTnLst>
                                    </p:cTn>
                                  </p:par>
                                  <p:par>
                                    <p:cTn id="102" presetID="22" presetClass="entr" presetSubtype="8" fill="hold" grpId="0" nodeType="withEffect">
                                      <p:stCondLst>
                                        <p:cond delay="400"/>
                                      </p:stCondLst>
                                      <p:childTnLst>
                                        <p:set>
                                          <p:cBhvr>
                                            <p:cTn id="103" dur="1" fill="hold">
                                              <p:stCondLst>
                                                <p:cond delay="0"/>
                                              </p:stCondLst>
                                            </p:cTn>
                                            <p:tgtEl>
                                              <p:spTgt spid="34"/>
                                            </p:tgtEl>
                                            <p:attrNameLst>
                                              <p:attrName>style.visibility</p:attrName>
                                            </p:attrNameLst>
                                          </p:cBhvr>
                                          <p:to>
                                            <p:strVal val="visible"/>
                                          </p:to>
                                        </p:set>
                                        <p:animEffect transition="in" filter="wipe(left)">
                                          <p:cBhvr>
                                            <p:cTn id="104" dur="500"/>
                                            <p:tgtEl>
                                              <p:spTgt spid="34"/>
                                            </p:tgtEl>
                                          </p:cBhvr>
                                        </p:animEffect>
                                      </p:childTnLst>
                                    </p:cTn>
                                  </p:par>
                                  <p:par>
                                    <p:cTn id="105" presetID="22" presetClass="entr" presetSubtype="8" fill="hold" grpId="0" nodeType="withEffect">
                                      <p:stCondLst>
                                        <p:cond delay="600"/>
                                      </p:stCondLst>
                                      <p:childTnLst>
                                        <p:set>
                                          <p:cBhvr>
                                            <p:cTn id="106" dur="1" fill="hold">
                                              <p:stCondLst>
                                                <p:cond delay="0"/>
                                              </p:stCondLst>
                                            </p:cTn>
                                            <p:tgtEl>
                                              <p:spTgt spid="32"/>
                                            </p:tgtEl>
                                            <p:attrNameLst>
                                              <p:attrName>style.visibility</p:attrName>
                                            </p:attrNameLst>
                                          </p:cBhvr>
                                          <p:to>
                                            <p:strVal val="visible"/>
                                          </p:to>
                                        </p:set>
                                        <p:animEffect transition="in" filter="wipe(left)">
                                          <p:cBhvr>
                                            <p:cTn id="107" dur="500"/>
                                            <p:tgtEl>
                                              <p:spTgt spid="32"/>
                                            </p:tgtEl>
                                          </p:cBhvr>
                                        </p:animEffect>
                                      </p:childTnLst>
                                    </p:cTn>
                                  </p:par>
                                  <p:par>
                                    <p:cTn id="108" presetID="22" presetClass="entr" presetSubtype="8" fill="hold" grpId="0" nodeType="withEffect">
                                      <p:stCondLst>
                                        <p:cond delay="800"/>
                                      </p:stCondLst>
                                      <p:childTnLst>
                                        <p:set>
                                          <p:cBhvr>
                                            <p:cTn id="109" dur="1" fill="hold">
                                              <p:stCondLst>
                                                <p:cond delay="0"/>
                                              </p:stCondLst>
                                            </p:cTn>
                                            <p:tgtEl>
                                              <p:spTgt spid="30"/>
                                            </p:tgtEl>
                                            <p:attrNameLst>
                                              <p:attrName>style.visibility</p:attrName>
                                            </p:attrNameLst>
                                          </p:cBhvr>
                                          <p:to>
                                            <p:strVal val="visible"/>
                                          </p:to>
                                        </p:set>
                                        <p:animEffect transition="in" filter="wipe(left)">
                                          <p:cBhvr>
                                            <p:cTn id="1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P spid="40" grpId="0" animBg="1"/>
          <p:bldP spid="42" grpId="0" animBg="1"/>
          <p:bldP spid="4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0-#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fill="hold"/>
                                            <p:tgtEl>
                                              <p:spTgt spid="43"/>
                                            </p:tgtEl>
                                            <p:attrNameLst>
                                              <p:attrName>ppt_x</p:attrName>
                                            </p:attrNameLst>
                                          </p:cBhvr>
                                          <p:tavLst>
                                            <p:tav tm="0">
                                              <p:val>
                                                <p:strVal val="0-#ppt_w/2"/>
                                              </p:val>
                                            </p:tav>
                                            <p:tav tm="100000">
                                              <p:val>
                                                <p:strVal val="#ppt_x"/>
                                              </p:val>
                                            </p:tav>
                                          </p:tavLst>
                                        </p:anim>
                                        <p:anim calcmode="lin" valueType="num">
                                          <p:cBhvr additive="base">
                                            <p:cTn id="13" dur="50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1"/>
                                            </p:tgtEl>
                                            <p:attrNameLst>
                                              <p:attrName>ppt_y</p:attrName>
                                            </p:attrNameLst>
                                          </p:cBhvr>
                                          <p:tavLst>
                                            <p:tav tm="0">
                                              <p:val>
                                                <p:strVal val="#ppt_y"/>
                                              </p:val>
                                            </p:tav>
                                            <p:tav tm="100000">
                                              <p:val>
                                                <p:strVal val="#ppt_y"/>
                                              </p:val>
                                            </p:tav>
                                          </p:tavLst>
                                        </p:anim>
                                        <p:anim calcmode="lin" valueType="num">
                                          <p:cBhvr>
                                            <p:cTn id="1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1"/>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0-#ppt_w/2"/>
                                              </p:val>
                                            </p:tav>
                                            <p:tav tm="100000">
                                              <p:val>
                                                <p:strVal val="#ppt_x"/>
                                              </p:val>
                                            </p:tav>
                                          </p:tavLst>
                                        </p:anim>
                                        <p:anim calcmode="lin" valueType="num">
                                          <p:cBhvr additive="base">
                                            <p:cTn id="26" dur="500" fill="hold"/>
                                            <p:tgtEl>
                                              <p:spTgt spid="40"/>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1"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1000" fill="hold"/>
                                            <p:tgtEl>
                                              <p:spTgt spid="24"/>
                                            </p:tgtEl>
                                            <p:attrNameLst>
                                              <p:attrName>ppt_x</p:attrName>
                                            </p:attrNameLst>
                                          </p:cBhvr>
                                          <p:tavLst>
                                            <p:tav tm="0">
                                              <p:val>
                                                <p:strVal val="#ppt_x"/>
                                              </p:val>
                                            </p:tav>
                                            <p:tav tm="100000">
                                              <p:val>
                                                <p:strVal val="#ppt_x"/>
                                              </p:val>
                                            </p:tav>
                                          </p:tavLst>
                                        </p:anim>
                                        <p:anim calcmode="lin" valueType="num">
                                          <p:cBhvr additive="base">
                                            <p:cTn id="31" dur="1000" fill="hold"/>
                                            <p:tgtEl>
                                              <p:spTgt spid="24"/>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2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1000" fill="hold"/>
                                            <p:tgtEl>
                                              <p:spTgt spid="20"/>
                                            </p:tgtEl>
                                            <p:attrNameLst>
                                              <p:attrName>ppt_x</p:attrName>
                                            </p:attrNameLst>
                                          </p:cBhvr>
                                          <p:tavLst>
                                            <p:tav tm="0">
                                              <p:val>
                                                <p:strVal val="#ppt_x"/>
                                              </p:val>
                                            </p:tav>
                                            <p:tav tm="100000">
                                              <p:val>
                                                <p:strVal val="#ppt_x"/>
                                              </p:val>
                                            </p:tav>
                                          </p:tavLst>
                                        </p:anim>
                                        <p:anim calcmode="lin" valueType="num">
                                          <p:cBhvr additive="base">
                                            <p:cTn id="35" dur="1000" fill="hold"/>
                                            <p:tgtEl>
                                              <p:spTgt spid="20"/>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40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1000" fill="hold"/>
                                            <p:tgtEl>
                                              <p:spTgt spid="23"/>
                                            </p:tgtEl>
                                            <p:attrNameLst>
                                              <p:attrName>ppt_x</p:attrName>
                                            </p:attrNameLst>
                                          </p:cBhvr>
                                          <p:tavLst>
                                            <p:tav tm="0">
                                              <p:val>
                                                <p:strVal val="#ppt_x"/>
                                              </p:val>
                                            </p:tav>
                                            <p:tav tm="100000">
                                              <p:val>
                                                <p:strVal val="#ppt_x"/>
                                              </p:val>
                                            </p:tav>
                                          </p:tavLst>
                                        </p:anim>
                                        <p:anim calcmode="lin" valueType="num">
                                          <p:cBhvr additive="base">
                                            <p:cTn id="39" dur="1000" fill="hold"/>
                                            <p:tgtEl>
                                              <p:spTgt spid="23"/>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60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1000" fill="hold"/>
                                            <p:tgtEl>
                                              <p:spTgt spid="21"/>
                                            </p:tgtEl>
                                            <p:attrNameLst>
                                              <p:attrName>ppt_x</p:attrName>
                                            </p:attrNameLst>
                                          </p:cBhvr>
                                          <p:tavLst>
                                            <p:tav tm="0">
                                              <p:val>
                                                <p:strVal val="#ppt_x"/>
                                              </p:val>
                                            </p:tav>
                                            <p:tav tm="100000">
                                              <p:val>
                                                <p:strVal val="#ppt_x"/>
                                              </p:val>
                                            </p:tav>
                                          </p:tavLst>
                                        </p:anim>
                                        <p:anim calcmode="lin" valueType="num">
                                          <p:cBhvr additive="base">
                                            <p:cTn id="43" dur="1000" fill="hold"/>
                                            <p:tgtEl>
                                              <p:spTgt spid="21"/>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80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1000" fill="hold"/>
                                            <p:tgtEl>
                                              <p:spTgt spid="22"/>
                                            </p:tgtEl>
                                            <p:attrNameLst>
                                              <p:attrName>ppt_x</p:attrName>
                                            </p:attrNameLst>
                                          </p:cBhvr>
                                          <p:tavLst>
                                            <p:tav tm="0">
                                              <p:val>
                                                <p:strVal val="#ppt_x"/>
                                              </p:val>
                                            </p:tav>
                                            <p:tav tm="100000">
                                              <p:val>
                                                <p:strVal val="#ppt_x"/>
                                              </p:val>
                                            </p:tav>
                                          </p:tavLst>
                                        </p:anim>
                                        <p:anim calcmode="lin" valueType="num">
                                          <p:cBhvr additive="base">
                                            <p:cTn id="47" dur="1000" fill="hold"/>
                                            <p:tgtEl>
                                              <p:spTgt spid="22"/>
                                            </p:tgtEl>
                                            <p:attrNameLst>
                                              <p:attrName>ppt_y</p:attrName>
                                            </p:attrNameLst>
                                          </p:cBhvr>
                                          <p:tavLst>
                                            <p:tav tm="0">
                                              <p:val>
                                                <p:strVal val="0-#ppt_h/2"/>
                                              </p:val>
                                            </p:tav>
                                            <p:tav tm="100000">
                                              <p:val>
                                                <p:strVal val="#ppt_y"/>
                                              </p:val>
                                            </p:tav>
                                          </p:tavLst>
                                        </p:anim>
                                      </p:childTnLst>
                                    </p:cTn>
                                  </p:par>
                                </p:childTnLst>
                              </p:cTn>
                            </p:par>
                            <p:par>
                              <p:cTn id="48" fill="hold">
                                <p:stCondLst>
                                  <p:cond delay="4150"/>
                                </p:stCondLst>
                                <p:childTnLst>
                                  <p:par>
                                    <p:cTn id="49" presetID="22" presetClass="entr" presetSubtype="8"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500"/>
                                            <p:tgtEl>
                                              <p:spTgt spid="26"/>
                                            </p:tgtEl>
                                          </p:cBhvr>
                                        </p:animEffect>
                                      </p:childTnLst>
                                    </p:cTn>
                                  </p:par>
                                  <p:par>
                                    <p:cTn id="55" presetID="22" presetClass="entr" presetSubtype="8"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par>
                                    <p:cTn id="58" presetID="22" presetClass="entr" presetSubtype="8" fill="hold"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par>
                                    <p:cTn id="61" presetID="22" presetClass="entr" presetSubtype="8" fill="hold"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left)">
                                          <p:cBhvr>
                                            <p:cTn id="63" dur="500"/>
                                            <p:tgtEl>
                                              <p:spTgt spid="29"/>
                                            </p:tgtEl>
                                          </p:cBhvr>
                                        </p:animEffect>
                                      </p:childTnLst>
                                    </p:cTn>
                                  </p:par>
                                </p:childTnLst>
                              </p:cTn>
                            </p:par>
                            <p:par>
                              <p:cTn id="64" fill="hold">
                                <p:stCondLst>
                                  <p:cond delay="4650"/>
                                </p:stCondLst>
                                <p:childTnLst>
                                  <p:par>
                                    <p:cTn id="65" presetID="17" presetClass="entr" presetSubtype="1" fill="hold" grpId="0" nodeType="afterEffect">
                                      <p:stCondLst>
                                        <p:cond delay="0"/>
                                      </p:stCondLst>
                                      <p:iterate type="lt">
                                        <p:tmPct val="40000"/>
                                      </p:iterate>
                                      <p:childTnLst>
                                        <p:set>
                                          <p:cBhvr>
                                            <p:cTn id="66" dur="1" fill="hold">
                                              <p:stCondLst>
                                                <p:cond delay="0"/>
                                              </p:stCondLst>
                                            </p:cTn>
                                            <p:tgtEl>
                                              <p:spTgt spid="39"/>
                                            </p:tgtEl>
                                            <p:attrNameLst>
                                              <p:attrName>style.visibility</p:attrName>
                                            </p:attrNameLst>
                                          </p:cBhvr>
                                          <p:to>
                                            <p:strVal val="visible"/>
                                          </p:to>
                                        </p:set>
                                        <p:anim calcmode="lin" valueType="num">
                                          <p:cBhvr>
                                            <p:cTn id="67" dur="250" fill="hold"/>
                                            <p:tgtEl>
                                              <p:spTgt spid="39"/>
                                            </p:tgtEl>
                                            <p:attrNameLst>
                                              <p:attrName>ppt_x</p:attrName>
                                            </p:attrNameLst>
                                          </p:cBhvr>
                                          <p:tavLst>
                                            <p:tav tm="0">
                                              <p:val>
                                                <p:strVal val="#ppt_x"/>
                                              </p:val>
                                            </p:tav>
                                            <p:tav tm="100000">
                                              <p:val>
                                                <p:strVal val="#ppt_x"/>
                                              </p:val>
                                            </p:tav>
                                          </p:tavLst>
                                        </p:anim>
                                        <p:anim calcmode="lin" valueType="num">
                                          <p:cBhvr>
                                            <p:cTn id="68" dur="250" fill="hold"/>
                                            <p:tgtEl>
                                              <p:spTgt spid="39"/>
                                            </p:tgtEl>
                                            <p:attrNameLst>
                                              <p:attrName>ppt_y</p:attrName>
                                            </p:attrNameLst>
                                          </p:cBhvr>
                                          <p:tavLst>
                                            <p:tav tm="0">
                                              <p:val>
                                                <p:strVal val="#ppt_y-#ppt_h/2"/>
                                              </p:val>
                                            </p:tav>
                                            <p:tav tm="100000">
                                              <p:val>
                                                <p:strVal val="#ppt_y"/>
                                              </p:val>
                                            </p:tav>
                                          </p:tavLst>
                                        </p:anim>
                                        <p:anim calcmode="lin" valueType="num">
                                          <p:cBhvr>
                                            <p:cTn id="69" dur="250" fill="hold"/>
                                            <p:tgtEl>
                                              <p:spTgt spid="39"/>
                                            </p:tgtEl>
                                            <p:attrNameLst>
                                              <p:attrName>ppt_w</p:attrName>
                                            </p:attrNameLst>
                                          </p:cBhvr>
                                          <p:tavLst>
                                            <p:tav tm="0">
                                              <p:val>
                                                <p:strVal val="#ppt_w"/>
                                              </p:val>
                                            </p:tav>
                                            <p:tav tm="100000">
                                              <p:val>
                                                <p:strVal val="#ppt_w"/>
                                              </p:val>
                                            </p:tav>
                                          </p:tavLst>
                                        </p:anim>
                                        <p:anim calcmode="lin" valueType="num">
                                          <p:cBhvr>
                                            <p:cTn id="70" dur="250" fill="hold"/>
                                            <p:tgtEl>
                                              <p:spTgt spid="39"/>
                                            </p:tgtEl>
                                            <p:attrNameLst>
                                              <p:attrName>ppt_h</p:attrName>
                                            </p:attrNameLst>
                                          </p:cBhvr>
                                          <p:tavLst>
                                            <p:tav tm="0">
                                              <p:val>
                                                <p:fltVal val="0"/>
                                              </p:val>
                                            </p:tav>
                                            <p:tav tm="100000">
                                              <p:val>
                                                <p:strVal val="#ppt_h"/>
                                              </p:val>
                                            </p:tav>
                                          </p:tavLst>
                                        </p:anim>
                                      </p:childTnLst>
                                    </p:cTn>
                                  </p:par>
                                  <p:par>
                                    <p:cTn id="71" presetID="17" presetClass="entr" presetSubtype="1" fill="hold" grpId="0" nodeType="withEffect">
                                      <p:stCondLst>
                                        <p:cond delay="200"/>
                                      </p:stCondLst>
                                      <p:iterate type="lt">
                                        <p:tmPct val="40000"/>
                                      </p:iterate>
                                      <p:childTnLst>
                                        <p:set>
                                          <p:cBhvr>
                                            <p:cTn id="72" dur="1" fill="hold">
                                              <p:stCondLst>
                                                <p:cond delay="0"/>
                                              </p:stCondLst>
                                            </p:cTn>
                                            <p:tgtEl>
                                              <p:spTgt spid="37"/>
                                            </p:tgtEl>
                                            <p:attrNameLst>
                                              <p:attrName>style.visibility</p:attrName>
                                            </p:attrNameLst>
                                          </p:cBhvr>
                                          <p:to>
                                            <p:strVal val="visible"/>
                                          </p:to>
                                        </p:set>
                                        <p:anim calcmode="lin" valueType="num">
                                          <p:cBhvr>
                                            <p:cTn id="73" dur="250" fill="hold"/>
                                            <p:tgtEl>
                                              <p:spTgt spid="37"/>
                                            </p:tgtEl>
                                            <p:attrNameLst>
                                              <p:attrName>ppt_x</p:attrName>
                                            </p:attrNameLst>
                                          </p:cBhvr>
                                          <p:tavLst>
                                            <p:tav tm="0">
                                              <p:val>
                                                <p:strVal val="#ppt_x"/>
                                              </p:val>
                                            </p:tav>
                                            <p:tav tm="100000">
                                              <p:val>
                                                <p:strVal val="#ppt_x"/>
                                              </p:val>
                                            </p:tav>
                                          </p:tavLst>
                                        </p:anim>
                                        <p:anim calcmode="lin" valueType="num">
                                          <p:cBhvr>
                                            <p:cTn id="74" dur="250" fill="hold"/>
                                            <p:tgtEl>
                                              <p:spTgt spid="37"/>
                                            </p:tgtEl>
                                            <p:attrNameLst>
                                              <p:attrName>ppt_y</p:attrName>
                                            </p:attrNameLst>
                                          </p:cBhvr>
                                          <p:tavLst>
                                            <p:tav tm="0">
                                              <p:val>
                                                <p:strVal val="#ppt_y-#ppt_h/2"/>
                                              </p:val>
                                            </p:tav>
                                            <p:tav tm="100000">
                                              <p:val>
                                                <p:strVal val="#ppt_y"/>
                                              </p:val>
                                            </p:tav>
                                          </p:tavLst>
                                        </p:anim>
                                        <p:anim calcmode="lin" valueType="num">
                                          <p:cBhvr>
                                            <p:cTn id="75" dur="250" fill="hold"/>
                                            <p:tgtEl>
                                              <p:spTgt spid="37"/>
                                            </p:tgtEl>
                                            <p:attrNameLst>
                                              <p:attrName>ppt_w</p:attrName>
                                            </p:attrNameLst>
                                          </p:cBhvr>
                                          <p:tavLst>
                                            <p:tav tm="0">
                                              <p:val>
                                                <p:strVal val="#ppt_w"/>
                                              </p:val>
                                            </p:tav>
                                            <p:tav tm="100000">
                                              <p:val>
                                                <p:strVal val="#ppt_w"/>
                                              </p:val>
                                            </p:tav>
                                          </p:tavLst>
                                        </p:anim>
                                        <p:anim calcmode="lin" valueType="num">
                                          <p:cBhvr>
                                            <p:cTn id="76" dur="250" fill="hold"/>
                                            <p:tgtEl>
                                              <p:spTgt spid="37"/>
                                            </p:tgtEl>
                                            <p:attrNameLst>
                                              <p:attrName>ppt_h</p:attrName>
                                            </p:attrNameLst>
                                          </p:cBhvr>
                                          <p:tavLst>
                                            <p:tav tm="0">
                                              <p:val>
                                                <p:fltVal val="0"/>
                                              </p:val>
                                            </p:tav>
                                            <p:tav tm="100000">
                                              <p:val>
                                                <p:strVal val="#ppt_h"/>
                                              </p:val>
                                            </p:tav>
                                          </p:tavLst>
                                        </p:anim>
                                      </p:childTnLst>
                                    </p:cTn>
                                  </p:par>
                                  <p:par>
                                    <p:cTn id="77" presetID="17" presetClass="entr" presetSubtype="1" fill="hold" grpId="0" nodeType="withEffect">
                                      <p:stCondLst>
                                        <p:cond delay="400"/>
                                      </p:stCondLst>
                                      <p:iterate type="lt">
                                        <p:tmPct val="40000"/>
                                      </p:iterate>
                                      <p:childTnLst>
                                        <p:set>
                                          <p:cBhvr>
                                            <p:cTn id="78" dur="1" fill="hold">
                                              <p:stCondLst>
                                                <p:cond delay="0"/>
                                              </p:stCondLst>
                                            </p:cTn>
                                            <p:tgtEl>
                                              <p:spTgt spid="35"/>
                                            </p:tgtEl>
                                            <p:attrNameLst>
                                              <p:attrName>style.visibility</p:attrName>
                                            </p:attrNameLst>
                                          </p:cBhvr>
                                          <p:to>
                                            <p:strVal val="visible"/>
                                          </p:to>
                                        </p:set>
                                        <p:anim calcmode="lin" valueType="num">
                                          <p:cBhvr>
                                            <p:cTn id="79" dur="250" fill="hold"/>
                                            <p:tgtEl>
                                              <p:spTgt spid="35"/>
                                            </p:tgtEl>
                                            <p:attrNameLst>
                                              <p:attrName>ppt_x</p:attrName>
                                            </p:attrNameLst>
                                          </p:cBhvr>
                                          <p:tavLst>
                                            <p:tav tm="0">
                                              <p:val>
                                                <p:strVal val="#ppt_x"/>
                                              </p:val>
                                            </p:tav>
                                            <p:tav tm="100000">
                                              <p:val>
                                                <p:strVal val="#ppt_x"/>
                                              </p:val>
                                            </p:tav>
                                          </p:tavLst>
                                        </p:anim>
                                        <p:anim calcmode="lin" valueType="num">
                                          <p:cBhvr>
                                            <p:cTn id="80" dur="250" fill="hold"/>
                                            <p:tgtEl>
                                              <p:spTgt spid="35"/>
                                            </p:tgtEl>
                                            <p:attrNameLst>
                                              <p:attrName>ppt_y</p:attrName>
                                            </p:attrNameLst>
                                          </p:cBhvr>
                                          <p:tavLst>
                                            <p:tav tm="0">
                                              <p:val>
                                                <p:strVal val="#ppt_y-#ppt_h/2"/>
                                              </p:val>
                                            </p:tav>
                                            <p:tav tm="100000">
                                              <p:val>
                                                <p:strVal val="#ppt_y"/>
                                              </p:val>
                                            </p:tav>
                                          </p:tavLst>
                                        </p:anim>
                                        <p:anim calcmode="lin" valueType="num">
                                          <p:cBhvr>
                                            <p:cTn id="81" dur="250" fill="hold"/>
                                            <p:tgtEl>
                                              <p:spTgt spid="35"/>
                                            </p:tgtEl>
                                            <p:attrNameLst>
                                              <p:attrName>ppt_w</p:attrName>
                                            </p:attrNameLst>
                                          </p:cBhvr>
                                          <p:tavLst>
                                            <p:tav tm="0">
                                              <p:val>
                                                <p:strVal val="#ppt_w"/>
                                              </p:val>
                                            </p:tav>
                                            <p:tav tm="100000">
                                              <p:val>
                                                <p:strVal val="#ppt_w"/>
                                              </p:val>
                                            </p:tav>
                                          </p:tavLst>
                                        </p:anim>
                                        <p:anim calcmode="lin" valueType="num">
                                          <p:cBhvr>
                                            <p:cTn id="82" dur="250" fill="hold"/>
                                            <p:tgtEl>
                                              <p:spTgt spid="35"/>
                                            </p:tgtEl>
                                            <p:attrNameLst>
                                              <p:attrName>ppt_h</p:attrName>
                                            </p:attrNameLst>
                                          </p:cBhvr>
                                          <p:tavLst>
                                            <p:tav tm="0">
                                              <p:val>
                                                <p:fltVal val="0"/>
                                              </p:val>
                                            </p:tav>
                                            <p:tav tm="100000">
                                              <p:val>
                                                <p:strVal val="#ppt_h"/>
                                              </p:val>
                                            </p:tav>
                                          </p:tavLst>
                                        </p:anim>
                                      </p:childTnLst>
                                    </p:cTn>
                                  </p:par>
                                  <p:par>
                                    <p:cTn id="83" presetID="17" presetClass="entr" presetSubtype="1" fill="hold" grpId="0" nodeType="withEffect">
                                      <p:stCondLst>
                                        <p:cond delay="600"/>
                                      </p:stCondLst>
                                      <p:iterate type="lt">
                                        <p:tmPct val="40000"/>
                                      </p:iterate>
                                      <p:childTnLst>
                                        <p:set>
                                          <p:cBhvr>
                                            <p:cTn id="84" dur="1" fill="hold">
                                              <p:stCondLst>
                                                <p:cond delay="0"/>
                                              </p:stCondLst>
                                            </p:cTn>
                                            <p:tgtEl>
                                              <p:spTgt spid="33"/>
                                            </p:tgtEl>
                                            <p:attrNameLst>
                                              <p:attrName>style.visibility</p:attrName>
                                            </p:attrNameLst>
                                          </p:cBhvr>
                                          <p:to>
                                            <p:strVal val="visible"/>
                                          </p:to>
                                        </p:set>
                                        <p:anim calcmode="lin" valueType="num">
                                          <p:cBhvr>
                                            <p:cTn id="85" dur="250" fill="hold"/>
                                            <p:tgtEl>
                                              <p:spTgt spid="33"/>
                                            </p:tgtEl>
                                            <p:attrNameLst>
                                              <p:attrName>ppt_x</p:attrName>
                                            </p:attrNameLst>
                                          </p:cBhvr>
                                          <p:tavLst>
                                            <p:tav tm="0">
                                              <p:val>
                                                <p:strVal val="#ppt_x"/>
                                              </p:val>
                                            </p:tav>
                                            <p:tav tm="100000">
                                              <p:val>
                                                <p:strVal val="#ppt_x"/>
                                              </p:val>
                                            </p:tav>
                                          </p:tavLst>
                                        </p:anim>
                                        <p:anim calcmode="lin" valueType="num">
                                          <p:cBhvr>
                                            <p:cTn id="86" dur="250" fill="hold"/>
                                            <p:tgtEl>
                                              <p:spTgt spid="33"/>
                                            </p:tgtEl>
                                            <p:attrNameLst>
                                              <p:attrName>ppt_y</p:attrName>
                                            </p:attrNameLst>
                                          </p:cBhvr>
                                          <p:tavLst>
                                            <p:tav tm="0">
                                              <p:val>
                                                <p:strVal val="#ppt_y-#ppt_h/2"/>
                                              </p:val>
                                            </p:tav>
                                            <p:tav tm="100000">
                                              <p:val>
                                                <p:strVal val="#ppt_y"/>
                                              </p:val>
                                            </p:tav>
                                          </p:tavLst>
                                        </p:anim>
                                        <p:anim calcmode="lin" valueType="num">
                                          <p:cBhvr>
                                            <p:cTn id="87" dur="250" fill="hold"/>
                                            <p:tgtEl>
                                              <p:spTgt spid="33"/>
                                            </p:tgtEl>
                                            <p:attrNameLst>
                                              <p:attrName>ppt_w</p:attrName>
                                            </p:attrNameLst>
                                          </p:cBhvr>
                                          <p:tavLst>
                                            <p:tav tm="0">
                                              <p:val>
                                                <p:strVal val="#ppt_w"/>
                                              </p:val>
                                            </p:tav>
                                            <p:tav tm="100000">
                                              <p:val>
                                                <p:strVal val="#ppt_w"/>
                                              </p:val>
                                            </p:tav>
                                          </p:tavLst>
                                        </p:anim>
                                        <p:anim calcmode="lin" valueType="num">
                                          <p:cBhvr>
                                            <p:cTn id="88" dur="250" fill="hold"/>
                                            <p:tgtEl>
                                              <p:spTgt spid="33"/>
                                            </p:tgtEl>
                                            <p:attrNameLst>
                                              <p:attrName>ppt_h</p:attrName>
                                            </p:attrNameLst>
                                          </p:cBhvr>
                                          <p:tavLst>
                                            <p:tav tm="0">
                                              <p:val>
                                                <p:fltVal val="0"/>
                                              </p:val>
                                            </p:tav>
                                            <p:tav tm="100000">
                                              <p:val>
                                                <p:strVal val="#ppt_h"/>
                                              </p:val>
                                            </p:tav>
                                          </p:tavLst>
                                        </p:anim>
                                      </p:childTnLst>
                                    </p:cTn>
                                  </p:par>
                                  <p:par>
                                    <p:cTn id="89" presetID="17" presetClass="entr" presetSubtype="1" fill="hold" grpId="0" nodeType="withEffect">
                                      <p:stCondLst>
                                        <p:cond delay="800"/>
                                      </p:stCondLst>
                                      <p:iterate type="lt">
                                        <p:tmPct val="40000"/>
                                      </p:iterate>
                                      <p:childTnLst>
                                        <p:set>
                                          <p:cBhvr>
                                            <p:cTn id="90" dur="1" fill="hold">
                                              <p:stCondLst>
                                                <p:cond delay="0"/>
                                              </p:stCondLst>
                                            </p:cTn>
                                            <p:tgtEl>
                                              <p:spTgt spid="31"/>
                                            </p:tgtEl>
                                            <p:attrNameLst>
                                              <p:attrName>style.visibility</p:attrName>
                                            </p:attrNameLst>
                                          </p:cBhvr>
                                          <p:to>
                                            <p:strVal val="visible"/>
                                          </p:to>
                                        </p:set>
                                        <p:anim calcmode="lin" valueType="num">
                                          <p:cBhvr>
                                            <p:cTn id="91" dur="250" fill="hold"/>
                                            <p:tgtEl>
                                              <p:spTgt spid="31"/>
                                            </p:tgtEl>
                                            <p:attrNameLst>
                                              <p:attrName>ppt_x</p:attrName>
                                            </p:attrNameLst>
                                          </p:cBhvr>
                                          <p:tavLst>
                                            <p:tav tm="0">
                                              <p:val>
                                                <p:strVal val="#ppt_x"/>
                                              </p:val>
                                            </p:tav>
                                            <p:tav tm="100000">
                                              <p:val>
                                                <p:strVal val="#ppt_x"/>
                                              </p:val>
                                            </p:tav>
                                          </p:tavLst>
                                        </p:anim>
                                        <p:anim calcmode="lin" valueType="num">
                                          <p:cBhvr>
                                            <p:cTn id="92" dur="250" fill="hold"/>
                                            <p:tgtEl>
                                              <p:spTgt spid="31"/>
                                            </p:tgtEl>
                                            <p:attrNameLst>
                                              <p:attrName>ppt_y</p:attrName>
                                            </p:attrNameLst>
                                          </p:cBhvr>
                                          <p:tavLst>
                                            <p:tav tm="0">
                                              <p:val>
                                                <p:strVal val="#ppt_y-#ppt_h/2"/>
                                              </p:val>
                                            </p:tav>
                                            <p:tav tm="100000">
                                              <p:val>
                                                <p:strVal val="#ppt_y"/>
                                              </p:val>
                                            </p:tav>
                                          </p:tavLst>
                                        </p:anim>
                                        <p:anim calcmode="lin" valueType="num">
                                          <p:cBhvr>
                                            <p:cTn id="93" dur="250" fill="hold"/>
                                            <p:tgtEl>
                                              <p:spTgt spid="31"/>
                                            </p:tgtEl>
                                            <p:attrNameLst>
                                              <p:attrName>ppt_w</p:attrName>
                                            </p:attrNameLst>
                                          </p:cBhvr>
                                          <p:tavLst>
                                            <p:tav tm="0">
                                              <p:val>
                                                <p:strVal val="#ppt_w"/>
                                              </p:val>
                                            </p:tav>
                                            <p:tav tm="100000">
                                              <p:val>
                                                <p:strVal val="#ppt_w"/>
                                              </p:val>
                                            </p:tav>
                                          </p:tavLst>
                                        </p:anim>
                                        <p:anim calcmode="lin" valueType="num">
                                          <p:cBhvr>
                                            <p:cTn id="94" dur="250" fill="hold"/>
                                            <p:tgtEl>
                                              <p:spTgt spid="31"/>
                                            </p:tgtEl>
                                            <p:attrNameLst>
                                              <p:attrName>ppt_h</p:attrName>
                                            </p:attrNameLst>
                                          </p:cBhvr>
                                          <p:tavLst>
                                            <p:tav tm="0">
                                              <p:val>
                                                <p:fltVal val="0"/>
                                              </p:val>
                                            </p:tav>
                                            <p:tav tm="100000">
                                              <p:val>
                                                <p:strVal val="#ppt_h"/>
                                              </p:val>
                                            </p:tav>
                                          </p:tavLst>
                                        </p:anim>
                                      </p:childTnLst>
                                    </p:cTn>
                                  </p:par>
                                </p:childTnLst>
                              </p:cTn>
                            </p:par>
                            <p:par>
                              <p:cTn id="95" fill="hold">
                                <p:stCondLst>
                                  <p:cond delay="6000"/>
                                </p:stCondLst>
                                <p:childTnLst>
                                  <p:par>
                                    <p:cTn id="96" presetID="22" presetClass="entr" presetSubtype="8" fill="hold" grpId="0" nodeType="after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wipe(left)">
                                          <p:cBhvr>
                                            <p:cTn id="98" dur="500"/>
                                            <p:tgtEl>
                                              <p:spTgt spid="38"/>
                                            </p:tgtEl>
                                          </p:cBhvr>
                                        </p:animEffect>
                                      </p:childTnLst>
                                    </p:cTn>
                                  </p:par>
                                  <p:par>
                                    <p:cTn id="99" presetID="22" presetClass="entr" presetSubtype="8" fill="hold" grpId="0" nodeType="withEffect">
                                      <p:stCondLst>
                                        <p:cond delay="200"/>
                                      </p:stCondLst>
                                      <p:childTnLst>
                                        <p:set>
                                          <p:cBhvr>
                                            <p:cTn id="100" dur="1" fill="hold">
                                              <p:stCondLst>
                                                <p:cond delay="0"/>
                                              </p:stCondLst>
                                            </p:cTn>
                                            <p:tgtEl>
                                              <p:spTgt spid="36"/>
                                            </p:tgtEl>
                                            <p:attrNameLst>
                                              <p:attrName>style.visibility</p:attrName>
                                            </p:attrNameLst>
                                          </p:cBhvr>
                                          <p:to>
                                            <p:strVal val="visible"/>
                                          </p:to>
                                        </p:set>
                                        <p:animEffect transition="in" filter="wipe(left)">
                                          <p:cBhvr>
                                            <p:cTn id="101" dur="500"/>
                                            <p:tgtEl>
                                              <p:spTgt spid="36"/>
                                            </p:tgtEl>
                                          </p:cBhvr>
                                        </p:animEffect>
                                      </p:childTnLst>
                                    </p:cTn>
                                  </p:par>
                                  <p:par>
                                    <p:cTn id="102" presetID="22" presetClass="entr" presetSubtype="8" fill="hold" grpId="0" nodeType="withEffect">
                                      <p:stCondLst>
                                        <p:cond delay="400"/>
                                      </p:stCondLst>
                                      <p:childTnLst>
                                        <p:set>
                                          <p:cBhvr>
                                            <p:cTn id="103" dur="1" fill="hold">
                                              <p:stCondLst>
                                                <p:cond delay="0"/>
                                              </p:stCondLst>
                                            </p:cTn>
                                            <p:tgtEl>
                                              <p:spTgt spid="34"/>
                                            </p:tgtEl>
                                            <p:attrNameLst>
                                              <p:attrName>style.visibility</p:attrName>
                                            </p:attrNameLst>
                                          </p:cBhvr>
                                          <p:to>
                                            <p:strVal val="visible"/>
                                          </p:to>
                                        </p:set>
                                        <p:animEffect transition="in" filter="wipe(left)">
                                          <p:cBhvr>
                                            <p:cTn id="104" dur="500"/>
                                            <p:tgtEl>
                                              <p:spTgt spid="34"/>
                                            </p:tgtEl>
                                          </p:cBhvr>
                                        </p:animEffect>
                                      </p:childTnLst>
                                    </p:cTn>
                                  </p:par>
                                  <p:par>
                                    <p:cTn id="105" presetID="22" presetClass="entr" presetSubtype="8" fill="hold" grpId="0" nodeType="withEffect">
                                      <p:stCondLst>
                                        <p:cond delay="600"/>
                                      </p:stCondLst>
                                      <p:childTnLst>
                                        <p:set>
                                          <p:cBhvr>
                                            <p:cTn id="106" dur="1" fill="hold">
                                              <p:stCondLst>
                                                <p:cond delay="0"/>
                                              </p:stCondLst>
                                            </p:cTn>
                                            <p:tgtEl>
                                              <p:spTgt spid="32"/>
                                            </p:tgtEl>
                                            <p:attrNameLst>
                                              <p:attrName>style.visibility</p:attrName>
                                            </p:attrNameLst>
                                          </p:cBhvr>
                                          <p:to>
                                            <p:strVal val="visible"/>
                                          </p:to>
                                        </p:set>
                                        <p:animEffect transition="in" filter="wipe(left)">
                                          <p:cBhvr>
                                            <p:cTn id="107" dur="500"/>
                                            <p:tgtEl>
                                              <p:spTgt spid="32"/>
                                            </p:tgtEl>
                                          </p:cBhvr>
                                        </p:animEffect>
                                      </p:childTnLst>
                                    </p:cTn>
                                  </p:par>
                                  <p:par>
                                    <p:cTn id="108" presetID="22" presetClass="entr" presetSubtype="8" fill="hold" grpId="0" nodeType="withEffect">
                                      <p:stCondLst>
                                        <p:cond delay="800"/>
                                      </p:stCondLst>
                                      <p:childTnLst>
                                        <p:set>
                                          <p:cBhvr>
                                            <p:cTn id="109" dur="1" fill="hold">
                                              <p:stCondLst>
                                                <p:cond delay="0"/>
                                              </p:stCondLst>
                                            </p:cTn>
                                            <p:tgtEl>
                                              <p:spTgt spid="30"/>
                                            </p:tgtEl>
                                            <p:attrNameLst>
                                              <p:attrName>style.visibility</p:attrName>
                                            </p:attrNameLst>
                                          </p:cBhvr>
                                          <p:to>
                                            <p:strVal val="visible"/>
                                          </p:to>
                                        </p:set>
                                        <p:animEffect transition="in" filter="wipe(left)">
                                          <p:cBhvr>
                                            <p:cTn id="1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P spid="40" grpId="0" animBg="1"/>
          <p:bldP spid="42" grpId="0" animBg="1"/>
          <p:bldP spid="43"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453" y="1269554"/>
            <a:ext cx="5937249"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Freeform 78"/>
          <p:cNvSpPr>
            <a:spLocks/>
          </p:cNvSpPr>
          <p:nvPr/>
        </p:nvSpPr>
        <p:spPr bwMode="gray">
          <a:xfrm>
            <a:off x="4445402" y="5207465"/>
            <a:ext cx="895350"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Freeform 92"/>
          <p:cNvSpPr>
            <a:spLocks/>
          </p:cNvSpPr>
          <p:nvPr/>
        </p:nvSpPr>
        <p:spPr bwMode="gray">
          <a:xfrm>
            <a:off x="4862916" y="3441757"/>
            <a:ext cx="78263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Freeform 100"/>
          <p:cNvSpPr>
            <a:spLocks/>
          </p:cNvSpPr>
          <p:nvPr/>
        </p:nvSpPr>
        <p:spPr bwMode="gray">
          <a:xfrm>
            <a:off x="5167716" y="2635120"/>
            <a:ext cx="682625"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Freeform 82"/>
          <p:cNvSpPr>
            <a:spLocks/>
          </p:cNvSpPr>
          <p:nvPr/>
        </p:nvSpPr>
        <p:spPr bwMode="gray">
          <a:xfrm>
            <a:off x="5334529" y="4346840"/>
            <a:ext cx="449262"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直接连接符 93"/>
          <p:cNvCxnSpPr/>
          <p:nvPr/>
        </p:nvCxnSpPr>
        <p:spPr>
          <a:xfrm>
            <a:off x="5768129" y="3063051"/>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0541" y="3311552"/>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4674" y="357267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07088" y="3821175"/>
            <a:ext cx="24651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4291" y="4484986"/>
            <a:ext cx="316249"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0541" y="4484986"/>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5478" y="563698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297891" y="5885485"/>
            <a:ext cx="286105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2531" y="2830985"/>
            <a:ext cx="1645598"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2531" y="3406826"/>
            <a:ext cx="1645598"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2531" y="4072419"/>
            <a:ext cx="1645598"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57267" y="5402697"/>
            <a:ext cx="1645598"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08373" y="2252446"/>
            <a:ext cx="2899803" cy="3899377"/>
          </a:xfrm>
          <a:prstGeom prst="wedgeRectCallout">
            <a:avLst>
              <a:gd name="adj1" fmla="val -72333"/>
              <a:gd name="adj2" fmla="val 19715"/>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2390" y="2387458"/>
            <a:ext cx="2755787"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09" name="五边形 108"/>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11" name="矩形 110"/>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additive="base">
                                            <p:cTn id="7" dur="500" fill="hold"/>
                                            <p:tgtEl>
                                              <p:spTgt spid="110"/>
                                            </p:tgtEl>
                                            <p:attrNameLst>
                                              <p:attrName>ppt_x</p:attrName>
                                            </p:attrNameLst>
                                          </p:cBhvr>
                                          <p:tavLst>
                                            <p:tav tm="0">
                                              <p:val>
                                                <p:strVal val="0-#ppt_w/2"/>
                                              </p:val>
                                            </p:tav>
                                            <p:tav tm="100000">
                                              <p:val>
                                                <p:strVal val="#ppt_x"/>
                                              </p:val>
                                            </p:tav>
                                          </p:tavLst>
                                        </p:anim>
                                        <p:anim calcmode="lin" valueType="num">
                                          <p:cBhvr additive="base">
                                            <p:cTn id="8" dur="500" fill="hold"/>
                                            <p:tgtEl>
                                              <p:spTgt spid="1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1"/>
                                            </p:tgtEl>
                                            <p:attrNameLst>
                                              <p:attrName>style.visibility</p:attrName>
                                            </p:attrNameLst>
                                          </p:cBhvr>
                                          <p:to>
                                            <p:strVal val="visible"/>
                                          </p:to>
                                        </p:set>
                                        <p:anim calcmode="lin" valueType="num">
                                          <p:cBhvr additive="base">
                                            <p:cTn id="12" dur="500" fill="hold"/>
                                            <p:tgtEl>
                                              <p:spTgt spid="111"/>
                                            </p:tgtEl>
                                            <p:attrNameLst>
                                              <p:attrName>ppt_x</p:attrName>
                                            </p:attrNameLst>
                                          </p:cBhvr>
                                          <p:tavLst>
                                            <p:tav tm="0">
                                              <p:val>
                                                <p:strVal val="0-#ppt_w/2"/>
                                              </p:val>
                                            </p:tav>
                                            <p:tav tm="100000">
                                              <p:val>
                                                <p:strVal val="#ppt_x"/>
                                              </p:val>
                                            </p:tav>
                                          </p:tavLst>
                                        </p:anim>
                                        <p:anim calcmode="lin" valueType="num">
                                          <p:cBhvr additive="base">
                                            <p:cTn id="13" dur="500" fill="hold"/>
                                            <p:tgtEl>
                                              <p:spTgt spid="1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8"/>
                                            </p:tgtEl>
                                            <p:attrNameLst>
                                              <p:attrName>style.visibility</p:attrName>
                                            </p:attrNameLst>
                                          </p:cBhvr>
                                          <p:to>
                                            <p:strVal val="visible"/>
                                          </p:to>
                                        </p:set>
                                        <p:anim calcmode="lin" valueType="num">
                                          <p:cBhvr>
                                            <p:cTn id="1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8"/>
                                            </p:tgtEl>
                                            <p:attrNameLst>
                                              <p:attrName>ppt_y</p:attrName>
                                            </p:attrNameLst>
                                          </p:cBhvr>
                                          <p:tavLst>
                                            <p:tav tm="0">
                                              <p:val>
                                                <p:strVal val="#ppt_y"/>
                                              </p:val>
                                            </p:tav>
                                            <p:tav tm="100000">
                                              <p:val>
                                                <p:strVal val="#ppt_y"/>
                                              </p:val>
                                            </p:tav>
                                          </p:tavLst>
                                        </p:anim>
                                        <p:anim calcmode="lin" valueType="num">
                                          <p:cBhvr>
                                            <p:cTn id="1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8"/>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09"/>
                                            </p:tgtEl>
                                            <p:attrNameLst>
                                              <p:attrName>style.visibility</p:attrName>
                                            </p:attrNameLst>
                                          </p:cBhvr>
                                          <p:to>
                                            <p:strVal val="visible"/>
                                          </p:to>
                                        </p:set>
                                        <p:anim calcmode="lin" valueType="num">
                                          <p:cBhvr additive="base">
                                            <p:cTn id="25" dur="500" fill="hold"/>
                                            <p:tgtEl>
                                              <p:spTgt spid="109"/>
                                            </p:tgtEl>
                                            <p:attrNameLst>
                                              <p:attrName>ppt_x</p:attrName>
                                            </p:attrNameLst>
                                          </p:cBhvr>
                                          <p:tavLst>
                                            <p:tav tm="0">
                                              <p:val>
                                                <p:strVal val="0-#ppt_w/2"/>
                                              </p:val>
                                            </p:tav>
                                            <p:tav tm="100000">
                                              <p:val>
                                                <p:strVal val="#ppt_x"/>
                                              </p:val>
                                            </p:tav>
                                          </p:tavLst>
                                        </p:anim>
                                        <p:anim calcmode="lin" valueType="num">
                                          <p:cBhvr additive="base">
                                            <p:cTn id="26" dur="500" fill="hold"/>
                                            <p:tgtEl>
                                              <p:spTgt spid="109"/>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8" accel="58000" fill="hold" nodeType="afterEffect" p14:presetBounceEnd="58000">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14:bounceEnd="58000">
                                          <p:cBhvr additive="base">
                                            <p:cTn id="30"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31" dur="1000" fill="hold"/>
                                            <p:tgtEl>
                                              <p:spTgt spid="27"/>
                                            </p:tgtEl>
                                            <p:attrNameLst>
                                              <p:attrName>ppt_y</p:attrName>
                                            </p:attrNameLst>
                                          </p:cBhvr>
                                          <p:tavLst>
                                            <p:tav tm="0">
                                              <p:val>
                                                <p:strVal val="#ppt_y"/>
                                              </p:val>
                                            </p:tav>
                                            <p:tav tm="100000">
                                              <p:val>
                                                <p:strVal val="#ppt_y"/>
                                              </p:val>
                                            </p:tav>
                                          </p:tavLst>
                                        </p:anim>
                                      </p:childTnLst>
                                    </p:cTn>
                                  </p:par>
                                  <p:par>
                                    <p:cTn id="32" presetID="10" presetClass="entr" presetSubtype="0" fill="hold" grpId="0" nodeType="withEffect">
                                      <p:stCondLst>
                                        <p:cond delay="1000"/>
                                      </p:stCondLst>
                                      <p:childTnLst>
                                        <p:set>
                                          <p:cBhvr>
                                            <p:cTn id="33" dur="1" fill="hold">
                                              <p:stCondLst>
                                                <p:cond delay="0"/>
                                              </p:stCondLst>
                                            </p:cTn>
                                            <p:tgtEl>
                                              <p:spTgt spid="91"/>
                                            </p:tgtEl>
                                            <p:attrNameLst>
                                              <p:attrName>style.visibility</p:attrName>
                                            </p:attrNameLst>
                                          </p:cBhvr>
                                          <p:to>
                                            <p:strVal val="visible"/>
                                          </p:to>
                                        </p:set>
                                        <p:animEffect transition="in" filter="fade">
                                          <p:cBhvr>
                                            <p:cTn id="34" dur="500"/>
                                            <p:tgtEl>
                                              <p:spTgt spid="91"/>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92"/>
                                            </p:tgtEl>
                                            <p:attrNameLst>
                                              <p:attrName>style.visibility</p:attrName>
                                            </p:attrNameLst>
                                          </p:cBhvr>
                                          <p:to>
                                            <p:strVal val="visible"/>
                                          </p:to>
                                        </p:set>
                                        <p:animEffect transition="in" filter="fade">
                                          <p:cBhvr>
                                            <p:cTn id="37" dur="500"/>
                                            <p:tgtEl>
                                              <p:spTgt spid="92"/>
                                            </p:tgtEl>
                                          </p:cBhvr>
                                        </p:animEffect>
                                      </p:childTnLst>
                                    </p:cTn>
                                  </p:par>
                                  <p:par>
                                    <p:cTn id="38" presetID="10" presetClass="entr" presetSubtype="0" fill="hold" grpId="0" nodeType="withEffect">
                                      <p:stCondLst>
                                        <p:cond delay="1800"/>
                                      </p:stCondLst>
                                      <p:childTnLst>
                                        <p:set>
                                          <p:cBhvr>
                                            <p:cTn id="39" dur="1" fill="hold">
                                              <p:stCondLst>
                                                <p:cond delay="0"/>
                                              </p:stCondLst>
                                            </p:cTn>
                                            <p:tgtEl>
                                              <p:spTgt spid="93"/>
                                            </p:tgtEl>
                                            <p:attrNameLst>
                                              <p:attrName>style.visibility</p:attrName>
                                            </p:attrNameLst>
                                          </p:cBhvr>
                                          <p:to>
                                            <p:strVal val="visible"/>
                                          </p:to>
                                        </p:set>
                                        <p:animEffect transition="in" filter="fade">
                                          <p:cBhvr>
                                            <p:cTn id="40" dur="500"/>
                                            <p:tgtEl>
                                              <p:spTgt spid="93"/>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90"/>
                                            </p:tgtEl>
                                            <p:attrNameLst>
                                              <p:attrName>style.visibility</p:attrName>
                                            </p:attrNameLst>
                                          </p:cBhvr>
                                          <p:to>
                                            <p:strVal val="visible"/>
                                          </p:to>
                                        </p:set>
                                        <p:animEffect transition="in" filter="fade">
                                          <p:cBhvr>
                                            <p:cTn id="43" dur="500"/>
                                            <p:tgtEl>
                                              <p:spTgt spid="90"/>
                                            </p:tgtEl>
                                          </p:cBhvr>
                                        </p:animEffect>
                                      </p:childTnLst>
                                    </p:cTn>
                                  </p:par>
                                </p:childTnLst>
                              </p:cTn>
                            </p:par>
                            <p:par>
                              <p:cTn id="44" fill="hold">
                                <p:stCondLst>
                                  <p:cond delay="4650"/>
                                </p:stCondLst>
                                <p:childTnLst>
                                  <p:par>
                                    <p:cTn id="45" presetID="10" presetClass="entr" presetSubtype="0" fill="hold" nodeType="after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fade">
                                          <p:cBhvr>
                                            <p:cTn id="47" dur="500"/>
                                            <p:tgtEl>
                                              <p:spTgt spid="94"/>
                                            </p:tgtEl>
                                          </p:cBhvr>
                                        </p:animEffect>
                                      </p:childTnLst>
                                    </p:cTn>
                                  </p:par>
                                  <p:par>
                                    <p:cTn id="48" presetID="10" presetClass="entr" presetSubtype="0" fill="hold" nodeType="withEffect">
                                      <p:stCondLst>
                                        <p:cond delay="0"/>
                                      </p:stCondLst>
                                      <p:childTnLst>
                                        <p:set>
                                          <p:cBhvr>
                                            <p:cTn id="49" dur="1" fill="hold">
                                              <p:stCondLst>
                                                <p:cond delay="0"/>
                                              </p:stCondLst>
                                            </p:cTn>
                                            <p:tgtEl>
                                              <p:spTgt spid="95"/>
                                            </p:tgtEl>
                                            <p:attrNameLst>
                                              <p:attrName>style.visibility</p:attrName>
                                            </p:attrNameLst>
                                          </p:cBhvr>
                                          <p:to>
                                            <p:strVal val="visible"/>
                                          </p:to>
                                        </p:set>
                                        <p:animEffect transition="in" filter="fade">
                                          <p:cBhvr>
                                            <p:cTn id="50" dur="500"/>
                                            <p:tgtEl>
                                              <p:spTgt spid="95"/>
                                            </p:tgtEl>
                                          </p:cBhvr>
                                        </p:animEffect>
                                      </p:childTnLst>
                                    </p:cTn>
                                  </p:par>
                                  <p:par>
                                    <p:cTn id="51" presetID="10" presetClass="entr" presetSubtype="0" fill="hold" nodeType="with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fade">
                                          <p:cBhvr>
                                            <p:cTn id="53" dur="500"/>
                                            <p:tgtEl>
                                              <p:spTgt spid="96"/>
                                            </p:tgtEl>
                                          </p:cBhvr>
                                        </p:animEffect>
                                      </p:childTnLst>
                                    </p:cTn>
                                  </p:par>
                                  <p:par>
                                    <p:cTn id="54" presetID="10" presetClass="entr" presetSubtype="0" fill="hold" nodeType="withEffect">
                                      <p:stCondLst>
                                        <p:cond delay="0"/>
                                      </p:stCondLst>
                                      <p:childTnLst>
                                        <p:set>
                                          <p:cBhvr>
                                            <p:cTn id="55" dur="1" fill="hold">
                                              <p:stCondLst>
                                                <p:cond delay="0"/>
                                              </p:stCondLst>
                                            </p:cTn>
                                            <p:tgtEl>
                                              <p:spTgt spid="97"/>
                                            </p:tgtEl>
                                            <p:attrNameLst>
                                              <p:attrName>style.visibility</p:attrName>
                                            </p:attrNameLst>
                                          </p:cBhvr>
                                          <p:to>
                                            <p:strVal val="visible"/>
                                          </p:to>
                                        </p:set>
                                        <p:animEffect transition="in" filter="fade">
                                          <p:cBhvr>
                                            <p:cTn id="56" dur="500"/>
                                            <p:tgtEl>
                                              <p:spTgt spid="97"/>
                                            </p:tgtEl>
                                          </p:cBhvr>
                                        </p:animEffect>
                                      </p:childTnLst>
                                    </p:cTn>
                                  </p:par>
                                  <p:par>
                                    <p:cTn id="57" presetID="10" presetClass="entr" presetSubtype="0" fill="hold" nodeType="with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fade">
                                          <p:cBhvr>
                                            <p:cTn id="59" dur="500"/>
                                            <p:tgtEl>
                                              <p:spTgt spid="98"/>
                                            </p:tgtEl>
                                          </p:cBhvr>
                                        </p:animEffect>
                                      </p:childTnLst>
                                    </p:cTn>
                                  </p:par>
                                  <p:par>
                                    <p:cTn id="60" presetID="10" presetClass="entr" presetSubtype="0" fill="hold" nodeType="withEffect">
                                      <p:stCondLst>
                                        <p:cond delay="0"/>
                                      </p:stCondLst>
                                      <p:childTnLst>
                                        <p:set>
                                          <p:cBhvr>
                                            <p:cTn id="61" dur="1" fill="hold">
                                              <p:stCondLst>
                                                <p:cond delay="0"/>
                                              </p:stCondLst>
                                            </p:cTn>
                                            <p:tgtEl>
                                              <p:spTgt spid="99"/>
                                            </p:tgtEl>
                                            <p:attrNameLst>
                                              <p:attrName>style.visibility</p:attrName>
                                            </p:attrNameLst>
                                          </p:cBhvr>
                                          <p:to>
                                            <p:strVal val="visible"/>
                                          </p:to>
                                        </p:set>
                                        <p:animEffect transition="in" filter="fade">
                                          <p:cBhvr>
                                            <p:cTn id="62" dur="500"/>
                                            <p:tgtEl>
                                              <p:spTgt spid="99"/>
                                            </p:tgtEl>
                                          </p:cBhvr>
                                        </p:animEffect>
                                      </p:childTnLst>
                                    </p:cTn>
                                  </p:par>
                                  <p:par>
                                    <p:cTn id="63" presetID="10" presetClass="entr" presetSubtype="0" fill="hold" nodeType="with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500"/>
                                            <p:tgtEl>
                                              <p:spTgt spid="100"/>
                                            </p:tgtEl>
                                          </p:cBhvr>
                                        </p:animEffect>
                                      </p:childTnLst>
                                    </p:cTn>
                                  </p:par>
                                  <p:par>
                                    <p:cTn id="66" presetID="10" presetClass="entr" presetSubtype="0" fill="hold" nodeType="withEffect">
                                      <p:stCondLst>
                                        <p:cond delay="0"/>
                                      </p:stCondLst>
                                      <p:childTnLst>
                                        <p:set>
                                          <p:cBhvr>
                                            <p:cTn id="67" dur="1" fill="hold">
                                              <p:stCondLst>
                                                <p:cond delay="0"/>
                                              </p:stCondLst>
                                            </p:cTn>
                                            <p:tgtEl>
                                              <p:spTgt spid="101"/>
                                            </p:tgtEl>
                                            <p:attrNameLst>
                                              <p:attrName>style.visibility</p:attrName>
                                            </p:attrNameLst>
                                          </p:cBhvr>
                                          <p:to>
                                            <p:strVal val="visible"/>
                                          </p:to>
                                        </p:set>
                                        <p:animEffect transition="in" filter="fade">
                                          <p:cBhvr>
                                            <p:cTn id="68" dur="500"/>
                                            <p:tgtEl>
                                              <p:spTgt spid="10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05"/>
                                            </p:tgtEl>
                                            <p:attrNameLst>
                                              <p:attrName>style.visibility</p:attrName>
                                            </p:attrNameLst>
                                          </p:cBhvr>
                                          <p:to>
                                            <p:strVal val="visible"/>
                                          </p:to>
                                        </p:set>
                                        <p:animEffect transition="in" filter="fade">
                                          <p:cBhvr>
                                            <p:cTn id="71" dur="500"/>
                                            <p:tgtEl>
                                              <p:spTgt spid="10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04"/>
                                            </p:tgtEl>
                                            <p:attrNameLst>
                                              <p:attrName>style.visibility</p:attrName>
                                            </p:attrNameLst>
                                          </p:cBhvr>
                                          <p:to>
                                            <p:strVal val="visible"/>
                                          </p:to>
                                        </p:set>
                                        <p:animEffect transition="in" filter="fade">
                                          <p:cBhvr>
                                            <p:cTn id="74" dur="500"/>
                                            <p:tgtEl>
                                              <p:spTgt spid="10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03"/>
                                            </p:tgtEl>
                                            <p:attrNameLst>
                                              <p:attrName>style.visibility</p:attrName>
                                            </p:attrNameLst>
                                          </p:cBhvr>
                                          <p:to>
                                            <p:strVal val="visible"/>
                                          </p:to>
                                        </p:set>
                                        <p:animEffect transition="in" filter="fade">
                                          <p:cBhvr>
                                            <p:cTn id="77" dur="500"/>
                                            <p:tgtEl>
                                              <p:spTgt spid="103"/>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02"/>
                                            </p:tgtEl>
                                            <p:attrNameLst>
                                              <p:attrName>style.visibility</p:attrName>
                                            </p:attrNameLst>
                                          </p:cBhvr>
                                          <p:to>
                                            <p:strVal val="visible"/>
                                          </p:to>
                                        </p:set>
                                        <p:animEffect transition="in" filter="fade">
                                          <p:cBhvr>
                                            <p:cTn id="80" dur="500"/>
                                            <p:tgtEl>
                                              <p:spTgt spid="102"/>
                                            </p:tgtEl>
                                          </p:cBhvr>
                                        </p:animEffect>
                                      </p:childTnLst>
                                    </p:cTn>
                                  </p:par>
                                </p:childTnLst>
                              </p:cTn>
                            </p:par>
                            <p:par>
                              <p:cTn id="81" fill="hold">
                                <p:stCondLst>
                                  <p:cond delay="5150"/>
                                </p:stCondLst>
                                <p:childTnLst>
                                  <p:par>
                                    <p:cTn id="82" presetID="22" presetClass="entr" presetSubtype="8" fill="hold" grpId="0" nodeType="afterEffect">
                                      <p:stCondLst>
                                        <p:cond delay="0"/>
                                      </p:stCondLst>
                                      <p:childTnLst>
                                        <p:set>
                                          <p:cBhvr>
                                            <p:cTn id="83" dur="1" fill="hold">
                                              <p:stCondLst>
                                                <p:cond delay="0"/>
                                              </p:stCondLst>
                                            </p:cTn>
                                            <p:tgtEl>
                                              <p:spTgt spid="106"/>
                                            </p:tgtEl>
                                            <p:attrNameLst>
                                              <p:attrName>style.visibility</p:attrName>
                                            </p:attrNameLst>
                                          </p:cBhvr>
                                          <p:to>
                                            <p:strVal val="visible"/>
                                          </p:to>
                                        </p:set>
                                        <p:animEffect transition="in" filter="wipe(left)">
                                          <p:cBhvr>
                                            <p:cTn id="84" dur="500"/>
                                            <p:tgtEl>
                                              <p:spTgt spid="106"/>
                                            </p:tgtEl>
                                          </p:cBhvr>
                                        </p:animEffect>
                                      </p:childTnLst>
                                    </p:cTn>
                                  </p:par>
                                </p:childTnLst>
                              </p:cTn>
                            </p:par>
                            <p:par>
                              <p:cTn id="85" fill="hold">
                                <p:stCondLst>
                                  <p:cond delay="5650"/>
                                </p:stCondLst>
                                <p:childTnLst>
                                  <p:par>
                                    <p:cTn id="86" presetID="22" presetClass="entr" presetSubtype="8" fill="hold" grpId="0" nodeType="afterEffect">
                                      <p:stCondLst>
                                        <p:cond delay="0"/>
                                      </p:stCondLst>
                                      <p:iterate type="lt">
                                        <p:tmPct val="30000"/>
                                      </p:iterate>
                                      <p:childTnLst>
                                        <p:set>
                                          <p:cBhvr>
                                            <p:cTn id="87" dur="1" fill="hold">
                                              <p:stCondLst>
                                                <p:cond delay="0"/>
                                              </p:stCondLst>
                                            </p:cTn>
                                            <p:tgtEl>
                                              <p:spTgt spid="107"/>
                                            </p:tgtEl>
                                            <p:attrNameLst>
                                              <p:attrName>style.visibility</p:attrName>
                                            </p:attrNameLst>
                                          </p:cBhvr>
                                          <p:to>
                                            <p:strVal val="visible"/>
                                          </p:to>
                                        </p:set>
                                        <p:animEffect transition="in" filter="wipe(left)">
                                          <p:cBhvr>
                                            <p:cTn id="88" dur="100"/>
                                            <p:tgtEl>
                                              <p:spTgt spid="107"/>
                                            </p:tgtEl>
                                          </p:cBhvr>
                                        </p:animEffect>
                                      </p:childTnLst>
                                    </p:cTn>
                                  </p:par>
                                  <p:par>
                                    <p:cTn id="89" presetID="36" presetClass="emph" presetSubtype="0" fill="hold" grpId="1" nodeType="withEffect">
                                      <p:stCondLst>
                                        <p:cond delay="0"/>
                                      </p:stCondLst>
                                      <p:iterate type="lt">
                                        <p:tmPct val="30000"/>
                                      </p:iterate>
                                      <p:childTnLst>
                                        <p:animScale>
                                          <p:cBhvr>
                                            <p:cTn id="90" dur="50" autoRev="1" fill="hold">
                                              <p:stCondLst>
                                                <p:cond delay="0"/>
                                              </p:stCondLst>
                                            </p:cTn>
                                            <p:tgtEl>
                                              <p:spTgt spid="107"/>
                                            </p:tgtEl>
                                          </p:cBhvr>
                                          <p:to x="80000" y="100000"/>
                                        </p:animScale>
                                        <p:anim by="(#ppt_w*0.10)" calcmode="lin" valueType="num">
                                          <p:cBhvr>
                                            <p:cTn id="91" dur="50" autoRev="1" fill="hold">
                                              <p:stCondLst>
                                                <p:cond delay="0"/>
                                              </p:stCondLst>
                                            </p:cTn>
                                            <p:tgtEl>
                                              <p:spTgt spid="107"/>
                                            </p:tgtEl>
                                            <p:attrNameLst>
                                              <p:attrName>ppt_x</p:attrName>
                                            </p:attrNameLst>
                                          </p:cBhvr>
                                        </p:anim>
                                        <p:anim by="(-#ppt_w*0.10)" calcmode="lin" valueType="num">
                                          <p:cBhvr>
                                            <p:cTn id="92" dur="50" autoRev="1" fill="hold">
                                              <p:stCondLst>
                                                <p:cond delay="0"/>
                                              </p:stCondLst>
                                            </p:cTn>
                                            <p:tgtEl>
                                              <p:spTgt spid="107"/>
                                            </p:tgtEl>
                                            <p:attrNameLst>
                                              <p:attrName>ppt_y</p:attrName>
                                            </p:attrNameLst>
                                          </p:cBhvr>
                                        </p:anim>
                                        <p:animRot by="-480000">
                                          <p:cBhvr>
                                            <p:cTn id="93"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P spid="109" grpId="0" animBg="1"/>
          <p:bldP spid="110" grpId="0" animBg="1"/>
          <p:bldP spid="1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additive="base">
                                            <p:cTn id="7" dur="500" fill="hold"/>
                                            <p:tgtEl>
                                              <p:spTgt spid="110"/>
                                            </p:tgtEl>
                                            <p:attrNameLst>
                                              <p:attrName>ppt_x</p:attrName>
                                            </p:attrNameLst>
                                          </p:cBhvr>
                                          <p:tavLst>
                                            <p:tav tm="0">
                                              <p:val>
                                                <p:strVal val="0-#ppt_w/2"/>
                                              </p:val>
                                            </p:tav>
                                            <p:tav tm="100000">
                                              <p:val>
                                                <p:strVal val="#ppt_x"/>
                                              </p:val>
                                            </p:tav>
                                          </p:tavLst>
                                        </p:anim>
                                        <p:anim calcmode="lin" valueType="num">
                                          <p:cBhvr additive="base">
                                            <p:cTn id="8" dur="500" fill="hold"/>
                                            <p:tgtEl>
                                              <p:spTgt spid="1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1"/>
                                            </p:tgtEl>
                                            <p:attrNameLst>
                                              <p:attrName>style.visibility</p:attrName>
                                            </p:attrNameLst>
                                          </p:cBhvr>
                                          <p:to>
                                            <p:strVal val="visible"/>
                                          </p:to>
                                        </p:set>
                                        <p:anim calcmode="lin" valueType="num">
                                          <p:cBhvr additive="base">
                                            <p:cTn id="12" dur="500" fill="hold"/>
                                            <p:tgtEl>
                                              <p:spTgt spid="111"/>
                                            </p:tgtEl>
                                            <p:attrNameLst>
                                              <p:attrName>ppt_x</p:attrName>
                                            </p:attrNameLst>
                                          </p:cBhvr>
                                          <p:tavLst>
                                            <p:tav tm="0">
                                              <p:val>
                                                <p:strVal val="0-#ppt_w/2"/>
                                              </p:val>
                                            </p:tav>
                                            <p:tav tm="100000">
                                              <p:val>
                                                <p:strVal val="#ppt_x"/>
                                              </p:val>
                                            </p:tav>
                                          </p:tavLst>
                                        </p:anim>
                                        <p:anim calcmode="lin" valueType="num">
                                          <p:cBhvr additive="base">
                                            <p:cTn id="13" dur="500" fill="hold"/>
                                            <p:tgtEl>
                                              <p:spTgt spid="1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8"/>
                                            </p:tgtEl>
                                            <p:attrNameLst>
                                              <p:attrName>style.visibility</p:attrName>
                                            </p:attrNameLst>
                                          </p:cBhvr>
                                          <p:to>
                                            <p:strVal val="visible"/>
                                          </p:to>
                                        </p:set>
                                        <p:anim calcmode="lin" valueType="num">
                                          <p:cBhvr>
                                            <p:cTn id="1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8"/>
                                            </p:tgtEl>
                                            <p:attrNameLst>
                                              <p:attrName>ppt_y</p:attrName>
                                            </p:attrNameLst>
                                          </p:cBhvr>
                                          <p:tavLst>
                                            <p:tav tm="0">
                                              <p:val>
                                                <p:strVal val="#ppt_y"/>
                                              </p:val>
                                            </p:tav>
                                            <p:tav tm="100000">
                                              <p:val>
                                                <p:strVal val="#ppt_y"/>
                                              </p:val>
                                            </p:tav>
                                          </p:tavLst>
                                        </p:anim>
                                        <p:anim calcmode="lin" valueType="num">
                                          <p:cBhvr>
                                            <p:cTn id="1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8"/>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09"/>
                                            </p:tgtEl>
                                            <p:attrNameLst>
                                              <p:attrName>style.visibility</p:attrName>
                                            </p:attrNameLst>
                                          </p:cBhvr>
                                          <p:to>
                                            <p:strVal val="visible"/>
                                          </p:to>
                                        </p:set>
                                        <p:anim calcmode="lin" valueType="num">
                                          <p:cBhvr additive="base">
                                            <p:cTn id="25" dur="500" fill="hold"/>
                                            <p:tgtEl>
                                              <p:spTgt spid="109"/>
                                            </p:tgtEl>
                                            <p:attrNameLst>
                                              <p:attrName>ppt_x</p:attrName>
                                            </p:attrNameLst>
                                          </p:cBhvr>
                                          <p:tavLst>
                                            <p:tav tm="0">
                                              <p:val>
                                                <p:strVal val="0-#ppt_w/2"/>
                                              </p:val>
                                            </p:tav>
                                            <p:tav tm="100000">
                                              <p:val>
                                                <p:strVal val="#ppt_x"/>
                                              </p:val>
                                            </p:tav>
                                          </p:tavLst>
                                        </p:anim>
                                        <p:anim calcmode="lin" valueType="num">
                                          <p:cBhvr additive="base">
                                            <p:cTn id="26" dur="500" fill="hold"/>
                                            <p:tgtEl>
                                              <p:spTgt spid="109"/>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8" accel="58000"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fill="hold"/>
                                            <p:tgtEl>
                                              <p:spTgt spid="27"/>
                                            </p:tgtEl>
                                            <p:attrNameLst>
                                              <p:attrName>ppt_x</p:attrName>
                                            </p:attrNameLst>
                                          </p:cBhvr>
                                          <p:tavLst>
                                            <p:tav tm="0">
                                              <p:val>
                                                <p:strVal val="0-#ppt_w/2"/>
                                              </p:val>
                                            </p:tav>
                                            <p:tav tm="100000">
                                              <p:val>
                                                <p:strVal val="#ppt_x"/>
                                              </p:val>
                                            </p:tav>
                                          </p:tavLst>
                                        </p:anim>
                                        <p:anim calcmode="lin" valueType="num">
                                          <p:cBhvr additive="base">
                                            <p:cTn id="31" dur="1000" fill="hold"/>
                                            <p:tgtEl>
                                              <p:spTgt spid="27"/>
                                            </p:tgtEl>
                                            <p:attrNameLst>
                                              <p:attrName>ppt_y</p:attrName>
                                            </p:attrNameLst>
                                          </p:cBhvr>
                                          <p:tavLst>
                                            <p:tav tm="0">
                                              <p:val>
                                                <p:strVal val="#ppt_y"/>
                                              </p:val>
                                            </p:tav>
                                            <p:tav tm="100000">
                                              <p:val>
                                                <p:strVal val="#ppt_y"/>
                                              </p:val>
                                            </p:tav>
                                          </p:tavLst>
                                        </p:anim>
                                      </p:childTnLst>
                                    </p:cTn>
                                  </p:par>
                                  <p:par>
                                    <p:cTn id="32" presetID="10" presetClass="entr" presetSubtype="0" fill="hold" grpId="0" nodeType="withEffect">
                                      <p:stCondLst>
                                        <p:cond delay="1000"/>
                                      </p:stCondLst>
                                      <p:childTnLst>
                                        <p:set>
                                          <p:cBhvr>
                                            <p:cTn id="33" dur="1" fill="hold">
                                              <p:stCondLst>
                                                <p:cond delay="0"/>
                                              </p:stCondLst>
                                            </p:cTn>
                                            <p:tgtEl>
                                              <p:spTgt spid="91"/>
                                            </p:tgtEl>
                                            <p:attrNameLst>
                                              <p:attrName>style.visibility</p:attrName>
                                            </p:attrNameLst>
                                          </p:cBhvr>
                                          <p:to>
                                            <p:strVal val="visible"/>
                                          </p:to>
                                        </p:set>
                                        <p:animEffect transition="in" filter="fade">
                                          <p:cBhvr>
                                            <p:cTn id="34" dur="500"/>
                                            <p:tgtEl>
                                              <p:spTgt spid="91"/>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92"/>
                                            </p:tgtEl>
                                            <p:attrNameLst>
                                              <p:attrName>style.visibility</p:attrName>
                                            </p:attrNameLst>
                                          </p:cBhvr>
                                          <p:to>
                                            <p:strVal val="visible"/>
                                          </p:to>
                                        </p:set>
                                        <p:animEffect transition="in" filter="fade">
                                          <p:cBhvr>
                                            <p:cTn id="37" dur="500"/>
                                            <p:tgtEl>
                                              <p:spTgt spid="92"/>
                                            </p:tgtEl>
                                          </p:cBhvr>
                                        </p:animEffect>
                                      </p:childTnLst>
                                    </p:cTn>
                                  </p:par>
                                  <p:par>
                                    <p:cTn id="38" presetID="10" presetClass="entr" presetSubtype="0" fill="hold" grpId="0" nodeType="withEffect">
                                      <p:stCondLst>
                                        <p:cond delay="1800"/>
                                      </p:stCondLst>
                                      <p:childTnLst>
                                        <p:set>
                                          <p:cBhvr>
                                            <p:cTn id="39" dur="1" fill="hold">
                                              <p:stCondLst>
                                                <p:cond delay="0"/>
                                              </p:stCondLst>
                                            </p:cTn>
                                            <p:tgtEl>
                                              <p:spTgt spid="93"/>
                                            </p:tgtEl>
                                            <p:attrNameLst>
                                              <p:attrName>style.visibility</p:attrName>
                                            </p:attrNameLst>
                                          </p:cBhvr>
                                          <p:to>
                                            <p:strVal val="visible"/>
                                          </p:to>
                                        </p:set>
                                        <p:animEffect transition="in" filter="fade">
                                          <p:cBhvr>
                                            <p:cTn id="40" dur="500"/>
                                            <p:tgtEl>
                                              <p:spTgt spid="93"/>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90"/>
                                            </p:tgtEl>
                                            <p:attrNameLst>
                                              <p:attrName>style.visibility</p:attrName>
                                            </p:attrNameLst>
                                          </p:cBhvr>
                                          <p:to>
                                            <p:strVal val="visible"/>
                                          </p:to>
                                        </p:set>
                                        <p:animEffect transition="in" filter="fade">
                                          <p:cBhvr>
                                            <p:cTn id="43" dur="500"/>
                                            <p:tgtEl>
                                              <p:spTgt spid="90"/>
                                            </p:tgtEl>
                                          </p:cBhvr>
                                        </p:animEffect>
                                      </p:childTnLst>
                                    </p:cTn>
                                  </p:par>
                                </p:childTnLst>
                              </p:cTn>
                            </p:par>
                            <p:par>
                              <p:cTn id="44" fill="hold">
                                <p:stCondLst>
                                  <p:cond delay="4650"/>
                                </p:stCondLst>
                                <p:childTnLst>
                                  <p:par>
                                    <p:cTn id="45" presetID="10" presetClass="entr" presetSubtype="0" fill="hold" nodeType="after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fade">
                                          <p:cBhvr>
                                            <p:cTn id="47" dur="500"/>
                                            <p:tgtEl>
                                              <p:spTgt spid="94"/>
                                            </p:tgtEl>
                                          </p:cBhvr>
                                        </p:animEffect>
                                      </p:childTnLst>
                                    </p:cTn>
                                  </p:par>
                                  <p:par>
                                    <p:cTn id="48" presetID="10" presetClass="entr" presetSubtype="0" fill="hold" nodeType="withEffect">
                                      <p:stCondLst>
                                        <p:cond delay="0"/>
                                      </p:stCondLst>
                                      <p:childTnLst>
                                        <p:set>
                                          <p:cBhvr>
                                            <p:cTn id="49" dur="1" fill="hold">
                                              <p:stCondLst>
                                                <p:cond delay="0"/>
                                              </p:stCondLst>
                                            </p:cTn>
                                            <p:tgtEl>
                                              <p:spTgt spid="95"/>
                                            </p:tgtEl>
                                            <p:attrNameLst>
                                              <p:attrName>style.visibility</p:attrName>
                                            </p:attrNameLst>
                                          </p:cBhvr>
                                          <p:to>
                                            <p:strVal val="visible"/>
                                          </p:to>
                                        </p:set>
                                        <p:animEffect transition="in" filter="fade">
                                          <p:cBhvr>
                                            <p:cTn id="50" dur="500"/>
                                            <p:tgtEl>
                                              <p:spTgt spid="95"/>
                                            </p:tgtEl>
                                          </p:cBhvr>
                                        </p:animEffect>
                                      </p:childTnLst>
                                    </p:cTn>
                                  </p:par>
                                  <p:par>
                                    <p:cTn id="51" presetID="10" presetClass="entr" presetSubtype="0" fill="hold" nodeType="with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fade">
                                          <p:cBhvr>
                                            <p:cTn id="53" dur="500"/>
                                            <p:tgtEl>
                                              <p:spTgt spid="96"/>
                                            </p:tgtEl>
                                          </p:cBhvr>
                                        </p:animEffect>
                                      </p:childTnLst>
                                    </p:cTn>
                                  </p:par>
                                  <p:par>
                                    <p:cTn id="54" presetID="10" presetClass="entr" presetSubtype="0" fill="hold" nodeType="withEffect">
                                      <p:stCondLst>
                                        <p:cond delay="0"/>
                                      </p:stCondLst>
                                      <p:childTnLst>
                                        <p:set>
                                          <p:cBhvr>
                                            <p:cTn id="55" dur="1" fill="hold">
                                              <p:stCondLst>
                                                <p:cond delay="0"/>
                                              </p:stCondLst>
                                            </p:cTn>
                                            <p:tgtEl>
                                              <p:spTgt spid="97"/>
                                            </p:tgtEl>
                                            <p:attrNameLst>
                                              <p:attrName>style.visibility</p:attrName>
                                            </p:attrNameLst>
                                          </p:cBhvr>
                                          <p:to>
                                            <p:strVal val="visible"/>
                                          </p:to>
                                        </p:set>
                                        <p:animEffect transition="in" filter="fade">
                                          <p:cBhvr>
                                            <p:cTn id="56" dur="500"/>
                                            <p:tgtEl>
                                              <p:spTgt spid="97"/>
                                            </p:tgtEl>
                                          </p:cBhvr>
                                        </p:animEffect>
                                      </p:childTnLst>
                                    </p:cTn>
                                  </p:par>
                                  <p:par>
                                    <p:cTn id="57" presetID="10" presetClass="entr" presetSubtype="0" fill="hold" nodeType="with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fade">
                                          <p:cBhvr>
                                            <p:cTn id="59" dur="500"/>
                                            <p:tgtEl>
                                              <p:spTgt spid="98"/>
                                            </p:tgtEl>
                                          </p:cBhvr>
                                        </p:animEffect>
                                      </p:childTnLst>
                                    </p:cTn>
                                  </p:par>
                                  <p:par>
                                    <p:cTn id="60" presetID="10" presetClass="entr" presetSubtype="0" fill="hold" nodeType="withEffect">
                                      <p:stCondLst>
                                        <p:cond delay="0"/>
                                      </p:stCondLst>
                                      <p:childTnLst>
                                        <p:set>
                                          <p:cBhvr>
                                            <p:cTn id="61" dur="1" fill="hold">
                                              <p:stCondLst>
                                                <p:cond delay="0"/>
                                              </p:stCondLst>
                                            </p:cTn>
                                            <p:tgtEl>
                                              <p:spTgt spid="99"/>
                                            </p:tgtEl>
                                            <p:attrNameLst>
                                              <p:attrName>style.visibility</p:attrName>
                                            </p:attrNameLst>
                                          </p:cBhvr>
                                          <p:to>
                                            <p:strVal val="visible"/>
                                          </p:to>
                                        </p:set>
                                        <p:animEffect transition="in" filter="fade">
                                          <p:cBhvr>
                                            <p:cTn id="62" dur="500"/>
                                            <p:tgtEl>
                                              <p:spTgt spid="99"/>
                                            </p:tgtEl>
                                          </p:cBhvr>
                                        </p:animEffect>
                                      </p:childTnLst>
                                    </p:cTn>
                                  </p:par>
                                  <p:par>
                                    <p:cTn id="63" presetID="10" presetClass="entr" presetSubtype="0" fill="hold" nodeType="with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500"/>
                                            <p:tgtEl>
                                              <p:spTgt spid="100"/>
                                            </p:tgtEl>
                                          </p:cBhvr>
                                        </p:animEffect>
                                      </p:childTnLst>
                                    </p:cTn>
                                  </p:par>
                                  <p:par>
                                    <p:cTn id="66" presetID="10" presetClass="entr" presetSubtype="0" fill="hold" nodeType="withEffect">
                                      <p:stCondLst>
                                        <p:cond delay="0"/>
                                      </p:stCondLst>
                                      <p:childTnLst>
                                        <p:set>
                                          <p:cBhvr>
                                            <p:cTn id="67" dur="1" fill="hold">
                                              <p:stCondLst>
                                                <p:cond delay="0"/>
                                              </p:stCondLst>
                                            </p:cTn>
                                            <p:tgtEl>
                                              <p:spTgt spid="101"/>
                                            </p:tgtEl>
                                            <p:attrNameLst>
                                              <p:attrName>style.visibility</p:attrName>
                                            </p:attrNameLst>
                                          </p:cBhvr>
                                          <p:to>
                                            <p:strVal val="visible"/>
                                          </p:to>
                                        </p:set>
                                        <p:animEffect transition="in" filter="fade">
                                          <p:cBhvr>
                                            <p:cTn id="68" dur="500"/>
                                            <p:tgtEl>
                                              <p:spTgt spid="10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05"/>
                                            </p:tgtEl>
                                            <p:attrNameLst>
                                              <p:attrName>style.visibility</p:attrName>
                                            </p:attrNameLst>
                                          </p:cBhvr>
                                          <p:to>
                                            <p:strVal val="visible"/>
                                          </p:to>
                                        </p:set>
                                        <p:animEffect transition="in" filter="fade">
                                          <p:cBhvr>
                                            <p:cTn id="71" dur="500"/>
                                            <p:tgtEl>
                                              <p:spTgt spid="10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04"/>
                                            </p:tgtEl>
                                            <p:attrNameLst>
                                              <p:attrName>style.visibility</p:attrName>
                                            </p:attrNameLst>
                                          </p:cBhvr>
                                          <p:to>
                                            <p:strVal val="visible"/>
                                          </p:to>
                                        </p:set>
                                        <p:animEffect transition="in" filter="fade">
                                          <p:cBhvr>
                                            <p:cTn id="74" dur="500"/>
                                            <p:tgtEl>
                                              <p:spTgt spid="10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03"/>
                                            </p:tgtEl>
                                            <p:attrNameLst>
                                              <p:attrName>style.visibility</p:attrName>
                                            </p:attrNameLst>
                                          </p:cBhvr>
                                          <p:to>
                                            <p:strVal val="visible"/>
                                          </p:to>
                                        </p:set>
                                        <p:animEffect transition="in" filter="fade">
                                          <p:cBhvr>
                                            <p:cTn id="77" dur="500"/>
                                            <p:tgtEl>
                                              <p:spTgt spid="103"/>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02"/>
                                            </p:tgtEl>
                                            <p:attrNameLst>
                                              <p:attrName>style.visibility</p:attrName>
                                            </p:attrNameLst>
                                          </p:cBhvr>
                                          <p:to>
                                            <p:strVal val="visible"/>
                                          </p:to>
                                        </p:set>
                                        <p:animEffect transition="in" filter="fade">
                                          <p:cBhvr>
                                            <p:cTn id="80" dur="500"/>
                                            <p:tgtEl>
                                              <p:spTgt spid="102"/>
                                            </p:tgtEl>
                                          </p:cBhvr>
                                        </p:animEffect>
                                      </p:childTnLst>
                                    </p:cTn>
                                  </p:par>
                                </p:childTnLst>
                              </p:cTn>
                            </p:par>
                            <p:par>
                              <p:cTn id="81" fill="hold">
                                <p:stCondLst>
                                  <p:cond delay="5150"/>
                                </p:stCondLst>
                                <p:childTnLst>
                                  <p:par>
                                    <p:cTn id="82" presetID="22" presetClass="entr" presetSubtype="8" fill="hold" grpId="0" nodeType="afterEffect">
                                      <p:stCondLst>
                                        <p:cond delay="0"/>
                                      </p:stCondLst>
                                      <p:childTnLst>
                                        <p:set>
                                          <p:cBhvr>
                                            <p:cTn id="83" dur="1" fill="hold">
                                              <p:stCondLst>
                                                <p:cond delay="0"/>
                                              </p:stCondLst>
                                            </p:cTn>
                                            <p:tgtEl>
                                              <p:spTgt spid="106"/>
                                            </p:tgtEl>
                                            <p:attrNameLst>
                                              <p:attrName>style.visibility</p:attrName>
                                            </p:attrNameLst>
                                          </p:cBhvr>
                                          <p:to>
                                            <p:strVal val="visible"/>
                                          </p:to>
                                        </p:set>
                                        <p:animEffect transition="in" filter="wipe(left)">
                                          <p:cBhvr>
                                            <p:cTn id="84" dur="500"/>
                                            <p:tgtEl>
                                              <p:spTgt spid="106"/>
                                            </p:tgtEl>
                                          </p:cBhvr>
                                        </p:animEffect>
                                      </p:childTnLst>
                                    </p:cTn>
                                  </p:par>
                                </p:childTnLst>
                              </p:cTn>
                            </p:par>
                            <p:par>
                              <p:cTn id="85" fill="hold">
                                <p:stCondLst>
                                  <p:cond delay="5650"/>
                                </p:stCondLst>
                                <p:childTnLst>
                                  <p:par>
                                    <p:cTn id="86" presetID="22" presetClass="entr" presetSubtype="8" fill="hold" grpId="0" nodeType="afterEffect">
                                      <p:stCondLst>
                                        <p:cond delay="0"/>
                                      </p:stCondLst>
                                      <p:iterate type="lt">
                                        <p:tmPct val="30000"/>
                                      </p:iterate>
                                      <p:childTnLst>
                                        <p:set>
                                          <p:cBhvr>
                                            <p:cTn id="87" dur="1" fill="hold">
                                              <p:stCondLst>
                                                <p:cond delay="0"/>
                                              </p:stCondLst>
                                            </p:cTn>
                                            <p:tgtEl>
                                              <p:spTgt spid="107"/>
                                            </p:tgtEl>
                                            <p:attrNameLst>
                                              <p:attrName>style.visibility</p:attrName>
                                            </p:attrNameLst>
                                          </p:cBhvr>
                                          <p:to>
                                            <p:strVal val="visible"/>
                                          </p:to>
                                        </p:set>
                                        <p:animEffect transition="in" filter="wipe(left)">
                                          <p:cBhvr>
                                            <p:cTn id="88" dur="100"/>
                                            <p:tgtEl>
                                              <p:spTgt spid="107"/>
                                            </p:tgtEl>
                                          </p:cBhvr>
                                        </p:animEffect>
                                      </p:childTnLst>
                                    </p:cTn>
                                  </p:par>
                                  <p:par>
                                    <p:cTn id="89" presetID="36" presetClass="emph" presetSubtype="0" fill="hold" grpId="1" nodeType="withEffect">
                                      <p:stCondLst>
                                        <p:cond delay="0"/>
                                      </p:stCondLst>
                                      <p:iterate type="lt">
                                        <p:tmPct val="30000"/>
                                      </p:iterate>
                                      <p:childTnLst>
                                        <p:animScale>
                                          <p:cBhvr>
                                            <p:cTn id="90" dur="50" autoRev="1" fill="hold">
                                              <p:stCondLst>
                                                <p:cond delay="0"/>
                                              </p:stCondLst>
                                            </p:cTn>
                                            <p:tgtEl>
                                              <p:spTgt spid="107"/>
                                            </p:tgtEl>
                                          </p:cBhvr>
                                          <p:to x="80000" y="100000"/>
                                        </p:animScale>
                                        <p:anim by="(#ppt_w*0.10)" calcmode="lin" valueType="num">
                                          <p:cBhvr>
                                            <p:cTn id="91" dur="50" autoRev="1" fill="hold">
                                              <p:stCondLst>
                                                <p:cond delay="0"/>
                                              </p:stCondLst>
                                            </p:cTn>
                                            <p:tgtEl>
                                              <p:spTgt spid="107"/>
                                            </p:tgtEl>
                                            <p:attrNameLst>
                                              <p:attrName>ppt_x</p:attrName>
                                            </p:attrNameLst>
                                          </p:cBhvr>
                                        </p:anim>
                                        <p:anim by="(-#ppt_w*0.10)" calcmode="lin" valueType="num">
                                          <p:cBhvr>
                                            <p:cTn id="92" dur="50" autoRev="1" fill="hold">
                                              <p:stCondLst>
                                                <p:cond delay="0"/>
                                              </p:stCondLst>
                                            </p:cTn>
                                            <p:tgtEl>
                                              <p:spTgt spid="107"/>
                                            </p:tgtEl>
                                            <p:attrNameLst>
                                              <p:attrName>ppt_y</p:attrName>
                                            </p:attrNameLst>
                                          </p:cBhvr>
                                        </p:anim>
                                        <p:animRot by="-480000">
                                          <p:cBhvr>
                                            <p:cTn id="93"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P spid="109" grpId="0" animBg="1"/>
          <p:bldP spid="110" grpId="0" animBg="1"/>
          <p:bldP spid="111"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5" name="Group 40"/>
          <p:cNvGrpSpPr/>
          <p:nvPr/>
        </p:nvGrpSpPr>
        <p:grpSpPr>
          <a:xfrm>
            <a:off x="554201" y="1619610"/>
            <a:ext cx="2782717" cy="1671161"/>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微软雅黑" pitchFamily="34" charset="-122"/>
                  <a:ea typeface="微软雅黑" pitchFamily="34" charset="-122"/>
                </a:rPr>
                <a:t>添加文字</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198" y="4238062"/>
            <a:ext cx="2782718" cy="1772751"/>
            <a:chOff x="1441449" y="1375177"/>
            <a:chExt cx="2019301"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76256" y="1619611"/>
            <a:ext cx="2782717" cy="1755232"/>
            <a:chOff x="1342364" y="1398043"/>
            <a:chExt cx="2019300" cy="1272871"/>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2810" y="4574398"/>
            <a:ext cx="2782717" cy="1735716"/>
            <a:chOff x="1441450" y="1619081"/>
            <a:chExt cx="2019300"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6"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2407" y="2306153"/>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6919" y="2306152"/>
            <a:ext cx="37548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87529" y="2306153"/>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87530" y="2306152"/>
            <a:ext cx="3389730"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2653" y="4746040"/>
            <a:ext cx="6563"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6917" y="5378427"/>
            <a:ext cx="35322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14646" y="4746040"/>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14646" y="5677712"/>
            <a:ext cx="398163"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7333" y="2854661"/>
            <a:ext cx="1890147"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2456" y="2854661"/>
            <a:ext cx="1890147" cy="1891378"/>
            <a:chOff x="4290947" y="2648622"/>
            <a:chExt cx="1891378" cy="1891378"/>
          </a:xfrm>
          <a:solidFill>
            <a:srgbClr val="70BDD2"/>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17579" y="2854661"/>
            <a:ext cx="1890147"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69573" y="2854661"/>
            <a:ext cx="1890147" cy="1891378"/>
            <a:chOff x="7520165" y="2648622"/>
            <a:chExt cx="1891378" cy="1891378"/>
          </a:xfrm>
          <a:solidFill>
            <a:srgbClr val="70BDD2"/>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文本框 2"/>
          <p:cNvSpPr txBox="1"/>
          <p:nvPr/>
        </p:nvSpPr>
        <p:spPr>
          <a:xfrm>
            <a:off x="1135627"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36" name="五边形 35"/>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38" name="矩形 37"/>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413104713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0-#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5"/>
                                        </p:tgtEl>
                                        <p:attrNameLst>
                                          <p:attrName>ppt_y</p:attrName>
                                        </p:attrNameLst>
                                      </p:cBhvr>
                                      <p:tavLst>
                                        <p:tav tm="0">
                                          <p:val>
                                            <p:strVal val="#ppt_y"/>
                                          </p:val>
                                        </p:tav>
                                        <p:tav tm="100000">
                                          <p:val>
                                            <p:strVal val="#ppt_y"/>
                                          </p:val>
                                        </p:tav>
                                      </p:tavLst>
                                    </p:anim>
                                    <p:anim calcmode="lin" valueType="num">
                                      <p:cBhvr>
                                        <p:cTn id="1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5"/>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0-#ppt_w/2"/>
                                          </p:val>
                                        </p:tav>
                                        <p:tav tm="100000">
                                          <p:val>
                                            <p:strVal val="#ppt_x"/>
                                          </p:val>
                                        </p:tav>
                                      </p:tavLst>
                                    </p:anim>
                                    <p:anim calcmode="lin" valueType="num">
                                      <p:cBhvr additive="base">
                                        <p:cTn id="26" dur="500" fill="hold"/>
                                        <p:tgtEl>
                                          <p:spTgt spid="36"/>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childTnLst>
                          </p:cTn>
                        </p:par>
                        <p:par>
                          <p:cTn id="31" fill="hold">
                            <p:stCondLst>
                              <p:cond delay="2850"/>
                            </p:stCondLst>
                            <p:childTnLst>
                              <p:par>
                                <p:cTn id="32" presetID="22" presetClass="entr" presetSubtype="4" fill="hold" nodeType="after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wipe(down)">
                                      <p:cBhvr>
                                        <p:cTn id="34" dur="500"/>
                                        <p:tgtEl>
                                          <p:spTgt spid="67"/>
                                        </p:tgtEl>
                                      </p:cBhvr>
                                    </p:animEffect>
                                  </p:childTnLst>
                                </p:cTn>
                              </p:par>
                            </p:childTnLst>
                          </p:cTn>
                        </p:par>
                        <p:par>
                          <p:cTn id="35" fill="hold">
                            <p:stCondLst>
                              <p:cond delay="3350"/>
                            </p:stCondLst>
                            <p:childTnLst>
                              <p:par>
                                <p:cTn id="36" presetID="22" presetClass="entr" presetSubtype="2" fill="hold" nodeType="after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wipe(right)">
                                      <p:cBhvr>
                                        <p:cTn id="38" dur="500"/>
                                        <p:tgtEl>
                                          <p:spTgt spid="68"/>
                                        </p:tgtEl>
                                      </p:cBhvr>
                                    </p:animEffect>
                                  </p:childTnLst>
                                </p:cTn>
                              </p:par>
                            </p:childTnLst>
                          </p:cTn>
                        </p:par>
                        <p:par>
                          <p:cTn id="39" fill="hold">
                            <p:stCondLst>
                              <p:cond delay="3850"/>
                            </p:stCondLst>
                            <p:childTnLst>
                              <p:par>
                                <p:cTn id="40" presetID="22" presetClass="entr" presetSubtype="8" fill="hold" nodeType="after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wipe(left)">
                                      <p:cBhvr>
                                        <p:cTn id="42" dur="500"/>
                                        <p:tgtEl>
                                          <p:spTgt spid="55"/>
                                        </p:tgtEl>
                                      </p:cBhvr>
                                    </p:animEffect>
                                  </p:childTnLst>
                                </p:cTn>
                              </p:par>
                            </p:childTnLst>
                          </p:cTn>
                        </p:par>
                        <p:par>
                          <p:cTn id="43" fill="hold">
                            <p:stCondLst>
                              <p:cond delay="4350"/>
                            </p:stCondLst>
                            <p:childTnLst>
                              <p:par>
                                <p:cTn id="44" presetID="10" presetClass="entr" presetSubtype="0" fill="hold" nodeType="afterEffect">
                                  <p:stCondLst>
                                    <p:cond delay="0"/>
                                  </p:stCondLst>
                                  <p:childTnLst>
                                    <p:set>
                                      <p:cBhvr>
                                        <p:cTn id="45" dur="1" fill="hold">
                                          <p:stCondLst>
                                            <p:cond delay="0"/>
                                          </p:stCondLst>
                                        </p:cTn>
                                        <p:tgtEl>
                                          <p:spTgt spid="79"/>
                                        </p:tgtEl>
                                        <p:attrNameLst>
                                          <p:attrName>style.visibility</p:attrName>
                                        </p:attrNameLst>
                                      </p:cBhvr>
                                      <p:to>
                                        <p:strVal val="visible"/>
                                      </p:to>
                                    </p:set>
                                    <p:animEffect transition="in" filter="fade">
                                      <p:cBhvr>
                                        <p:cTn id="46" dur="500"/>
                                        <p:tgtEl>
                                          <p:spTgt spid="79"/>
                                        </p:tgtEl>
                                      </p:cBhvr>
                                    </p:animEffect>
                                  </p:childTnLst>
                                </p:cTn>
                              </p:par>
                            </p:childTnLst>
                          </p:cTn>
                        </p:par>
                        <p:par>
                          <p:cTn id="47" fill="hold">
                            <p:stCondLst>
                              <p:cond delay="4850"/>
                            </p:stCondLst>
                            <p:childTnLst>
                              <p:par>
                                <p:cTn id="48" presetID="22" presetClass="entr" presetSubtype="4" fill="hold" nodeType="after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wipe(down)">
                                      <p:cBhvr>
                                        <p:cTn id="50" dur="500"/>
                                        <p:tgtEl>
                                          <p:spTgt spid="69"/>
                                        </p:tgtEl>
                                      </p:cBhvr>
                                    </p:animEffect>
                                  </p:childTnLst>
                                </p:cTn>
                              </p:par>
                            </p:childTnLst>
                          </p:cTn>
                        </p:par>
                        <p:par>
                          <p:cTn id="51" fill="hold">
                            <p:stCondLst>
                              <p:cond delay="5350"/>
                            </p:stCondLst>
                            <p:childTnLst>
                              <p:par>
                                <p:cTn id="52" presetID="22" presetClass="entr" presetSubtype="8" fill="hold" nodeType="after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wipe(left)">
                                      <p:cBhvr>
                                        <p:cTn id="54" dur="500"/>
                                        <p:tgtEl>
                                          <p:spTgt spid="70"/>
                                        </p:tgtEl>
                                      </p:cBhvr>
                                    </p:animEffect>
                                  </p:childTnLst>
                                </p:cTn>
                              </p:par>
                            </p:childTnLst>
                          </p:cTn>
                        </p:par>
                        <p:par>
                          <p:cTn id="55" fill="hold">
                            <p:stCondLst>
                              <p:cond delay="5850"/>
                            </p:stCondLst>
                            <p:childTnLst>
                              <p:par>
                                <p:cTn id="56" presetID="22" presetClass="entr" presetSubtype="8" fill="hold" nodeType="after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wipe(left)">
                                      <p:cBhvr>
                                        <p:cTn id="58" dur="500"/>
                                        <p:tgtEl>
                                          <p:spTgt spid="61"/>
                                        </p:tgtEl>
                                      </p:cBhvr>
                                    </p:animEffect>
                                  </p:childTnLst>
                                </p:cTn>
                              </p:par>
                            </p:childTnLst>
                          </p:cTn>
                        </p:par>
                        <p:par>
                          <p:cTn id="59" fill="hold">
                            <p:stCondLst>
                              <p:cond delay="6350"/>
                            </p:stCondLst>
                            <p:childTnLst>
                              <p:par>
                                <p:cTn id="60" presetID="10" presetClass="entr" presetSubtype="0" fill="hold" nodeType="after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fade">
                                      <p:cBhvr>
                                        <p:cTn id="62" dur="500"/>
                                        <p:tgtEl>
                                          <p:spTgt spid="80"/>
                                        </p:tgtEl>
                                      </p:cBhvr>
                                    </p:animEffect>
                                  </p:childTnLst>
                                </p:cTn>
                              </p:par>
                            </p:childTnLst>
                          </p:cTn>
                        </p:par>
                        <p:par>
                          <p:cTn id="63" fill="hold">
                            <p:stCondLst>
                              <p:cond delay="6850"/>
                            </p:stCondLst>
                            <p:childTnLst>
                              <p:par>
                                <p:cTn id="64" presetID="22" presetClass="entr" presetSubtype="1" fill="hold" nodeType="afterEffect">
                                  <p:stCondLst>
                                    <p:cond delay="0"/>
                                  </p:stCondLst>
                                  <p:childTnLst>
                                    <p:set>
                                      <p:cBhvr>
                                        <p:cTn id="65" dur="1" fill="hold">
                                          <p:stCondLst>
                                            <p:cond delay="0"/>
                                          </p:stCondLst>
                                        </p:cTn>
                                        <p:tgtEl>
                                          <p:spTgt spid="71"/>
                                        </p:tgtEl>
                                        <p:attrNameLst>
                                          <p:attrName>style.visibility</p:attrName>
                                        </p:attrNameLst>
                                      </p:cBhvr>
                                      <p:to>
                                        <p:strVal val="visible"/>
                                      </p:to>
                                    </p:set>
                                    <p:animEffect transition="in" filter="wipe(up)">
                                      <p:cBhvr>
                                        <p:cTn id="66" dur="500"/>
                                        <p:tgtEl>
                                          <p:spTgt spid="71"/>
                                        </p:tgtEl>
                                      </p:cBhvr>
                                    </p:animEffect>
                                  </p:childTnLst>
                                </p:cTn>
                              </p:par>
                            </p:childTnLst>
                          </p:cTn>
                        </p:par>
                        <p:par>
                          <p:cTn id="67" fill="hold">
                            <p:stCondLst>
                              <p:cond delay="7350"/>
                            </p:stCondLst>
                            <p:childTnLst>
                              <p:par>
                                <p:cTn id="68" presetID="22" presetClass="entr" presetSubtype="2" fill="hold" nodeType="afterEffect">
                                  <p:stCondLst>
                                    <p:cond delay="0"/>
                                  </p:stCondLst>
                                  <p:childTnLst>
                                    <p:set>
                                      <p:cBhvr>
                                        <p:cTn id="69" dur="1" fill="hold">
                                          <p:stCondLst>
                                            <p:cond delay="0"/>
                                          </p:stCondLst>
                                        </p:cTn>
                                        <p:tgtEl>
                                          <p:spTgt spid="72"/>
                                        </p:tgtEl>
                                        <p:attrNameLst>
                                          <p:attrName>style.visibility</p:attrName>
                                        </p:attrNameLst>
                                      </p:cBhvr>
                                      <p:to>
                                        <p:strVal val="visible"/>
                                      </p:to>
                                    </p:set>
                                    <p:animEffect transition="in" filter="wipe(right)">
                                      <p:cBhvr>
                                        <p:cTn id="70" dur="500"/>
                                        <p:tgtEl>
                                          <p:spTgt spid="72"/>
                                        </p:tgtEl>
                                      </p:cBhvr>
                                    </p:animEffect>
                                  </p:childTnLst>
                                </p:cTn>
                              </p:par>
                            </p:childTnLst>
                          </p:cTn>
                        </p:par>
                        <p:par>
                          <p:cTn id="71" fill="hold">
                            <p:stCondLst>
                              <p:cond delay="7850"/>
                            </p:stCondLst>
                            <p:childTnLst>
                              <p:par>
                                <p:cTn id="72" presetID="22" presetClass="entr" presetSubtype="8" fill="hold" nodeType="afterEffect">
                                  <p:stCondLst>
                                    <p:cond delay="0"/>
                                  </p:stCondLst>
                                  <p:childTnLst>
                                    <p:set>
                                      <p:cBhvr>
                                        <p:cTn id="73" dur="1" fill="hold">
                                          <p:stCondLst>
                                            <p:cond delay="0"/>
                                          </p:stCondLst>
                                        </p:cTn>
                                        <p:tgtEl>
                                          <p:spTgt spid="58"/>
                                        </p:tgtEl>
                                        <p:attrNameLst>
                                          <p:attrName>style.visibility</p:attrName>
                                        </p:attrNameLst>
                                      </p:cBhvr>
                                      <p:to>
                                        <p:strVal val="visible"/>
                                      </p:to>
                                    </p:set>
                                    <p:animEffect transition="in" filter="wipe(left)">
                                      <p:cBhvr>
                                        <p:cTn id="74" dur="500"/>
                                        <p:tgtEl>
                                          <p:spTgt spid="58"/>
                                        </p:tgtEl>
                                      </p:cBhvr>
                                    </p:animEffect>
                                  </p:childTnLst>
                                </p:cTn>
                              </p:par>
                            </p:childTnLst>
                          </p:cTn>
                        </p:par>
                        <p:par>
                          <p:cTn id="75" fill="hold">
                            <p:stCondLst>
                              <p:cond delay="8350"/>
                            </p:stCondLst>
                            <p:childTnLst>
                              <p:par>
                                <p:cTn id="76" presetID="10" presetClass="entr" presetSubtype="0" fill="hold" nodeType="afterEffect">
                                  <p:stCondLst>
                                    <p:cond delay="0"/>
                                  </p:stCondLst>
                                  <p:childTnLst>
                                    <p:set>
                                      <p:cBhvr>
                                        <p:cTn id="77" dur="1" fill="hold">
                                          <p:stCondLst>
                                            <p:cond delay="0"/>
                                          </p:stCondLst>
                                        </p:cTn>
                                        <p:tgtEl>
                                          <p:spTgt spid="81"/>
                                        </p:tgtEl>
                                        <p:attrNameLst>
                                          <p:attrName>style.visibility</p:attrName>
                                        </p:attrNameLst>
                                      </p:cBhvr>
                                      <p:to>
                                        <p:strVal val="visible"/>
                                      </p:to>
                                    </p:set>
                                    <p:animEffect transition="in" filter="fade">
                                      <p:cBhvr>
                                        <p:cTn id="78" dur="500"/>
                                        <p:tgtEl>
                                          <p:spTgt spid="81"/>
                                        </p:tgtEl>
                                      </p:cBhvr>
                                    </p:animEffect>
                                  </p:childTnLst>
                                </p:cTn>
                              </p:par>
                            </p:childTnLst>
                          </p:cTn>
                        </p:par>
                        <p:par>
                          <p:cTn id="79" fill="hold">
                            <p:stCondLst>
                              <p:cond delay="8850"/>
                            </p:stCondLst>
                            <p:childTnLst>
                              <p:par>
                                <p:cTn id="80" presetID="22" presetClass="entr" presetSubtype="1" fill="hold"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transition="in" filter="wipe(up)">
                                      <p:cBhvr>
                                        <p:cTn id="82" dur="500"/>
                                        <p:tgtEl>
                                          <p:spTgt spid="73"/>
                                        </p:tgtEl>
                                      </p:cBhvr>
                                    </p:animEffect>
                                  </p:childTnLst>
                                </p:cTn>
                              </p:par>
                            </p:childTnLst>
                          </p:cTn>
                        </p:par>
                        <p:par>
                          <p:cTn id="83" fill="hold">
                            <p:stCondLst>
                              <p:cond delay="9350"/>
                            </p:stCondLst>
                            <p:childTnLst>
                              <p:par>
                                <p:cTn id="84" presetID="22" presetClass="entr" presetSubtype="8" fill="hold" nodeType="afterEffect">
                                  <p:stCondLst>
                                    <p:cond delay="0"/>
                                  </p:stCondLst>
                                  <p:childTnLst>
                                    <p:set>
                                      <p:cBhvr>
                                        <p:cTn id="85" dur="1" fill="hold">
                                          <p:stCondLst>
                                            <p:cond delay="0"/>
                                          </p:stCondLst>
                                        </p:cTn>
                                        <p:tgtEl>
                                          <p:spTgt spid="74"/>
                                        </p:tgtEl>
                                        <p:attrNameLst>
                                          <p:attrName>style.visibility</p:attrName>
                                        </p:attrNameLst>
                                      </p:cBhvr>
                                      <p:to>
                                        <p:strVal val="visible"/>
                                      </p:to>
                                    </p:set>
                                    <p:animEffect transition="in" filter="wipe(left)">
                                      <p:cBhvr>
                                        <p:cTn id="86" dur="500"/>
                                        <p:tgtEl>
                                          <p:spTgt spid="74"/>
                                        </p:tgtEl>
                                      </p:cBhvr>
                                    </p:animEffect>
                                  </p:childTnLst>
                                </p:cTn>
                              </p:par>
                            </p:childTnLst>
                          </p:cTn>
                        </p:par>
                        <p:par>
                          <p:cTn id="87" fill="hold">
                            <p:stCondLst>
                              <p:cond delay="9850"/>
                            </p:stCondLst>
                            <p:childTnLst>
                              <p:par>
                                <p:cTn id="88" presetID="22" presetClass="entr" presetSubtype="8" fill="hold" nodeType="afterEffect">
                                  <p:stCondLst>
                                    <p:cond delay="0"/>
                                  </p:stCondLst>
                                  <p:childTnLst>
                                    <p:set>
                                      <p:cBhvr>
                                        <p:cTn id="89" dur="1" fill="hold">
                                          <p:stCondLst>
                                            <p:cond delay="0"/>
                                          </p:stCondLst>
                                        </p:cTn>
                                        <p:tgtEl>
                                          <p:spTgt spid="64"/>
                                        </p:tgtEl>
                                        <p:attrNameLst>
                                          <p:attrName>style.visibility</p:attrName>
                                        </p:attrNameLst>
                                      </p:cBhvr>
                                      <p:to>
                                        <p:strVal val="visible"/>
                                      </p:to>
                                    </p:set>
                                    <p:animEffect transition="in" filter="wipe(left)">
                                      <p:cBhvr>
                                        <p:cTn id="9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7" grpId="0" animBg="1"/>
      <p:bldP spid="38"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nvGrpSpPr>
        <p:grpSpPr>
          <a:xfrm>
            <a:off x="4088808" y="3001676"/>
            <a:ext cx="8108698"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70BDD2"/>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a:extLst/>
          </p:spPr>
          <p:txBody>
            <a:bodyPr/>
            <a:lstStyle/>
            <a:p>
              <a:endParaRPr lang="zh-CN" altLang="en-US" sz="2800">
                <a:latin typeface="微软雅黑" pitchFamily="34" charset="-122"/>
                <a:ea typeface="微软雅黑" pitchFamily="34" charset="-122"/>
              </a:endParaRPr>
            </a:p>
          </p:txBody>
        </p:sp>
      </p:grpSp>
      <p:sp>
        <p:nvSpPr>
          <p:cNvPr id="20" name="Content Placeholder 2"/>
          <p:cNvSpPr txBox="1">
            <a:spLocks/>
          </p:cNvSpPr>
          <p:nvPr/>
        </p:nvSpPr>
        <p:spPr>
          <a:xfrm>
            <a:off x="1022761" y="1679864"/>
            <a:ext cx="536029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rgbClr val="005DA2"/>
                </a:solidFill>
                <a:latin typeface="Arial" pitchFamily="34" charset="0"/>
                <a:ea typeface="微软雅黑" pitchFamily="34" charset="-122"/>
                <a:cs typeface="Arial" pitchFamily="34" charset="0"/>
              </a:rPr>
              <a:t>点击添加小标题</a:t>
            </a:r>
            <a:endParaRPr lang="en-US" altLang="zh-CN" sz="2400" b="1" dirty="0" smtClean="0">
              <a:solidFill>
                <a:srgbClr val="005DA2"/>
              </a:solidFill>
              <a:latin typeface="Arial" pitchFamily="34" charset="0"/>
              <a:ea typeface="微软雅黑" pitchFamily="34" charset="-122"/>
              <a:cs typeface="Arial" pitchFamily="34" charset="0"/>
            </a:endParaRPr>
          </a:p>
          <a:p>
            <a:pPr marL="0" indent="0">
              <a:buNone/>
            </a:pP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最新</a:t>
            </a:r>
            <a:r>
              <a:rPr lang="zh-CN" altLang="en-US" sz="1800" dirty="0">
                <a:solidFill>
                  <a:schemeClr val="tx1">
                    <a:lumMod val="85000"/>
                    <a:lumOff val="15000"/>
                  </a:schemeClr>
                </a:solidFill>
                <a:latin typeface="Arial" pitchFamily="34" charset="0"/>
                <a:ea typeface="微软雅黑" pitchFamily="34" charset="-122"/>
                <a:cs typeface="Arial" pitchFamily="34" charset="0"/>
              </a:rPr>
              <a:t>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altLang="zh-CN" sz="1800" dirty="0" smtClean="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组合 20"/>
          <p:cNvGrpSpPr/>
          <p:nvPr/>
        </p:nvGrpSpPr>
        <p:grpSpPr>
          <a:xfrm>
            <a:off x="7058438" y="4457658"/>
            <a:ext cx="2122806"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09037" y="5342094"/>
            <a:ext cx="2122806"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29562" y="3459607"/>
            <a:ext cx="2122806"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1145" y="2455234"/>
            <a:ext cx="2122806"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0254" y="5206855"/>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39328" y="4353297"/>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09174" y="3355246"/>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76213" y="2302000"/>
            <a:ext cx="187305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smtClean="0">
                <a:solidFill>
                  <a:schemeClr val="tx1">
                    <a:lumMod val="85000"/>
                    <a:lumOff val="15000"/>
                  </a:schemeClr>
                </a:solidFill>
                <a:latin typeface="微软雅黑" pitchFamily="34" charset="-122"/>
                <a:ea typeface="微软雅黑" pitchFamily="34" charset="-122"/>
              </a:rPr>
              <a:t>点击添加内容</a:t>
            </a:r>
            <a:endParaRPr lang="zh-CN" altLang="en-US" sz="2000" dirty="0">
              <a:solidFill>
                <a:schemeClr val="tx1">
                  <a:lumMod val="85000"/>
                  <a:lumOff val="15000"/>
                </a:schemeClr>
              </a:solidFill>
              <a:latin typeface="微软雅黑" pitchFamily="34" charset="-122"/>
              <a:ea typeface="微软雅黑" pitchFamily="34" charset="-122"/>
            </a:endParaRPr>
          </a:p>
        </p:txBody>
      </p:sp>
      <p:sp>
        <p:nvSpPr>
          <p:cNvPr id="41" name="文本框 2"/>
          <p:cNvSpPr txBox="1"/>
          <p:nvPr/>
        </p:nvSpPr>
        <p:spPr>
          <a:xfrm>
            <a:off x="1125946"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42" name="五边形 41"/>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44" name="矩形 43"/>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415209598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fill="hold"/>
                                        <p:tgtEl>
                                          <p:spTgt spid="44"/>
                                        </p:tgtEl>
                                        <p:attrNameLst>
                                          <p:attrName>ppt_x</p:attrName>
                                        </p:attrNameLst>
                                      </p:cBhvr>
                                      <p:tavLst>
                                        <p:tav tm="0">
                                          <p:val>
                                            <p:strVal val="0-#ppt_w/2"/>
                                          </p:val>
                                        </p:tav>
                                        <p:tav tm="100000">
                                          <p:val>
                                            <p:strVal val="#ppt_x"/>
                                          </p:val>
                                        </p:tav>
                                      </p:tavLst>
                                    </p:anim>
                                    <p:anim calcmode="lin" valueType="num">
                                      <p:cBhvr additive="base">
                                        <p:cTn id="13" dur="500" fill="hold"/>
                                        <p:tgtEl>
                                          <p:spTgt spid="4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1"/>
                                        </p:tgtEl>
                                        <p:attrNameLst>
                                          <p:attrName>ppt_y</p:attrName>
                                        </p:attrNameLst>
                                      </p:cBhvr>
                                      <p:tavLst>
                                        <p:tav tm="0">
                                          <p:val>
                                            <p:strVal val="#ppt_y"/>
                                          </p:val>
                                        </p:tav>
                                        <p:tav tm="100000">
                                          <p:val>
                                            <p:strVal val="#ppt_y"/>
                                          </p:val>
                                        </p:tav>
                                      </p:tavLst>
                                    </p:anim>
                                    <p:anim calcmode="lin" valueType="num">
                                      <p:cBhvr>
                                        <p:cTn id="1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1"/>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0-#ppt_w/2"/>
                                          </p:val>
                                        </p:tav>
                                        <p:tav tm="100000">
                                          <p:val>
                                            <p:strVal val="#ppt_x"/>
                                          </p:val>
                                        </p:tav>
                                      </p:tavLst>
                                    </p:anim>
                                    <p:anim calcmode="lin" valueType="num">
                                      <p:cBhvr additive="base">
                                        <p:cTn id="26" dur="500" fill="hold"/>
                                        <p:tgtEl>
                                          <p:spTgt spid="42"/>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2850"/>
                            </p:stCondLst>
                            <p:childTnLst>
                              <p:par>
                                <p:cTn id="32" presetID="22" presetClass="entr" presetSubtype="2"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right)">
                                      <p:cBhvr>
                                        <p:cTn id="34" dur="500"/>
                                        <p:tgtEl>
                                          <p:spTgt spid="25"/>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3850"/>
                            </p:stCondLst>
                            <p:childTnLst>
                              <p:par>
                                <p:cTn id="40" presetID="22" presetClass="entr" presetSubtype="2"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right)">
                                      <p:cBhvr>
                                        <p:cTn id="42" dur="500"/>
                                        <p:tgtEl>
                                          <p:spTgt spid="21"/>
                                        </p:tgtEl>
                                      </p:cBhvr>
                                    </p:animEffect>
                                  </p:childTnLst>
                                </p:cTn>
                              </p:par>
                            </p:childTnLst>
                          </p:cTn>
                        </p:par>
                        <p:par>
                          <p:cTn id="43" fill="hold">
                            <p:stCondLst>
                              <p:cond delay="4350"/>
                            </p:stCondLst>
                            <p:childTnLst>
                              <p:par>
                                <p:cTn id="44" presetID="22" presetClass="entr" presetSubtype="8"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wipe(left)">
                                      <p:cBhvr>
                                        <p:cTn id="46" dur="500"/>
                                        <p:tgtEl>
                                          <p:spTgt spid="38"/>
                                        </p:tgtEl>
                                      </p:cBhvr>
                                    </p:animEffect>
                                  </p:childTnLst>
                                </p:cTn>
                              </p:par>
                            </p:childTnLst>
                          </p:cTn>
                        </p:par>
                        <p:par>
                          <p:cTn id="47" fill="hold">
                            <p:stCondLst>
                              <p:cond delay="4850"/>
                            </p:stCondLst>
                            <p:childTnLst>
                              <p:par>
                                <p:cTn id="48" presetID="22" presetClass="entr" presetSubtype="2"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right)">
                                      <p:cBhvr>
                                        <p:cTn id="50" dur="500"/>
                                        <p:tgtEl>
                                          <p:spTgt spid="29"/>
                                        </p:tgtEl>
                                      </p:cBhvr>
                                    </p:animEffect>
                                  </p:childTnLst>
                                </p:cTn>
                              </p:par>
                            </p:childTnLst>
                          </p:cTn>
                        </p:par>
                        <p:par>
                          <p:cTn id="51" fill="hold">
                            <p:stCondLst>
                              <p:cond delay="5350"/>
                            </p:stCondLst>
                            <p:childTnLst>
                              <p:par>
                                <p:cTn id="52" presetID="2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childTnLst>
                          </p:cTn>
                        </p:par>
                        <p:par>
                          <p:cTn id="55" fill="hold">
                            <p:stCondLst>
                              <p:cond delay="5850"/>
                            </p:stCondLst>
                            <p:childTnLst>
                              <p:par>
                                <p:cTn id="56" presetID="22" presetClass="entr" presetSubtype="2"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right)">
                                      <p:cBhvr>
                                        <p:cTn id="58" dur="500"/>
                                        <p:tgtEl>
                                          <p:spTgt spid="33"/>
                                        </p:tgtEl>
                                      </p:cBhvr>
                                    </p:animEffect>
                                  </p:childTnLst>
                                </p:cTn>
                              </p:par>
                            </p:childTnLst>
                          </p:cTn>
                        </p:par>
                        <p:par>
                          <p:cTn id="59" fill="hold">
                            <p:stCondLst>
                              <p:cond delay="6350"/>
                            </p:stCondLst>
                            <p:childTnLst>
                              <p:par>
                                <p:cTn id="60" presetID="22" presetClass="entr" presetSubtype="8" fill="hold" grpId="0" nodeType="after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wipe(left)">
                                      <p:cBhvr>
                                        <p:cTn id="62" dur="500"/>
                                        <p:tgtEl>
                                          <p:spTgt spid="40"/>
                                        </p:tgtEl>
                                      </p:cBhvr>
                                    </p:animEffect>
                                  </p:childTnLst>
                                </p:cTn>
                              </p:par>
                            </p:childTnLst>
                          </p:cTn>
                        </p:par>
                        <p:par>
                          <p:cTn id="63" fill="hold">
                            <p:stCondLst>
                              <p:cond delay="6850"/>
                            </p:stCondLst>
                            <p:childTnLst>
                              <p:par>
                                <p:cTn id="64" presetID="42"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P spid="42" grpId="0" animBg="1"/>
      <p:bldP spid="43" grpId="0" animBg="1"/>
      <p:bldP spid="44"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p:cNvSpPr/>
          <p:nvPr/>
        </p:nvSpPr>
        <p:spPr>
          <a:xfrm>
            <a:off x="2704604" y="4729733"/>
            <a:ext cx="7792726"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7431" y="3423220"/>
            <a:ext cx="7680087"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4604" y="2089720"/>
            <a:ext cx="7792726"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a:grpSpLocks/>
          </p:cNvGrpSpPr>
          <p:nvPr/>
        </p:nvGrpSpPr>
        <p:grpSpPr bwMode="auto">
          <a:xfrm>
            <a:off x="1857431" y="1837308"/>
            <a:ext cx="1237444"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a:grpSpLocks/>
          </p:cNvGrpSpPr>
          <p:nvPr/>
        </p:nvGrpSpPr>
        <p:grpSpPr bwMode="auto">
          <a:xfrm>
            <a:off x="9199600" y="3191446"/>
            <a:ext cx="1237444"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a:grpSpLocks/>
          </p:cNvGrpSpPr>
          <p:nvPr/>
        </p:nvGrpSpPr>
        <p:grpSpPr bwMode="auto">
          <a:xfrm>
            <a:off x="1847912" y="4569396"/>
            <a:ext cx="1237444"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69977" y="2256927"/>
            <a:ext cx="1213647" cy="400110"/>
          </a:xfrm>
          <a:prstGeom prst="rect">
            <a:avLst/>
          </a:prstGeom>
          <a:noFill/>
        </p:spPr>
        <p:txBody>
          <a:bodyPr>
            <a:spAutoFit/>
          </a:bodyPr>
          <a:lstStyle/>
          <a:p>
            <a:pPr algn="ct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3" name="TextBox 70"/>
          <p:cNvSpPr txBox="1"/>
          <p:nvPr/>
        </p:nvSpPr>
        <p:spPr>
          <a:xfrm>
            <a:off x="9485363" y="3597438"/>
            <a:ext cx="999474"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4" name="TextBox 71"/>
          <p:cNvSpPr txBox="1"/>
          <p:nvPr/>
        </p:nvSpPr>
        <p:spPr>
          <a:xfrm>
            <a:off x="2102565" y="5015483"/>
            <a:ext cx="1142256"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5" name="TextBox 73"/>
          <p:cNvSpPr txBox="1"/>
          <p:nvPr/>
        </p:nvSpPr>
        <p:spPr>
          <a:xfrm>
            <a:off x="3213860" y="2197349"/>
            <a:ext cx="7143862" cy="652486"/>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79588" y="3486720"/>
            <a:ext cx="7166072"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5837" y="4788471"/>
            <a:ext cx="741197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38" name="五边形 37"/>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41" name="矩形 40"/>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414561203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0-#ppt_w/2"/>
                                          </p:val>
                                        </p:tav>
                                        <p:tav tm="100000">
                                          <p:val>
                                            <p:strVal val="#ppt_x"/>
                                          </p:val>
                                        </p:tav>
                                      </p:tavLst>
                                    </p:anim>
                                    <p:anim calcmode="lin" valueType="num">
                                      <p:cBhvr additive="base">
                                        <p:cTn id="13" dur="500" fill="hold"/>
                                        <p:tgtEl>
                                          <p:spTgt spid="4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9"/>
                                        </p:tgtEl>
                                        <p:attrNameLst>
                                          <p:attrName>ppt_y</p:attrName>
                                        </p:attrNameLst>
                                      </p:cBhvr>
                                      <p:tavLst>
                                        <p:tav tm="0">
                                          <p:val>
                                            <p:strVal val="#ppt_y"/>
                                          </p:val>
                                        </p:tav>
                                        <p:tav tm="100000">
                                          <p:val>
                                            <p:strVal val="#ppt_y"/>
                                          </p:val>
                                        </p:tav>
                                      </p:tavLst>
                                    </p:anim>
                                    <p:anim calcmode="lin" valueType="num">
                                      <p:cBhvr>
                                        <p:cTn id="1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9"/>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0-#ppt_w/2"/>
                                          </p:val>
                                        </p:tav>
                                        <p:tav tm="100000">
                                          <p:val>
                                            <p:strVal val="#ppt_x"/>
                                          </p:val>
                                        </p:tav>
                                      </p:tavLst>
                                    </p:anim>
                                    <p:anim calcmode="lin" valueType="num">
                                      <p:cBhvr additive="base">
                                        <p:cTn id="26" dur="500" fill="hold"/>
                                        <p:tgtEl>
                                          <p:spTgt spid="38"/>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0-#ppt_w/2"/>
                                          </p:val>
                                        </p:tav>
                                        <p:tav tm="100000">
                                          <p:val>
                                            <p:strVal val="#ppt_x"/>
                                          </p:val>
                                        </p:tav>
                                      </p:tavLst>
                                    </p:anim>
                                    <p:anim calcmode="lin" valueType="num">
                                      <p:cBhvr additive="base">
                                        <p:cTn id="31" dur="500" fill="hold"/>
                                        <p:tgtEl>
                                          <p:spTgt spid="19"/>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0-#ppt_w/2"/>
                                          </p:val>
                                        </p:tav>
                                        <p:tav tm="100000">
                                          <p:val>
                                            <p:strVal val="#ppt_x"/>
                                          </p:val>
                                        </p:tav>
                                      </p:tavLst>
                                    </p:anim>
                                    <p:anim calcmode="lin" valueType="num">
                                      <p:cBhvr additive="base">
                                        <p:cTn id="35" dur="500" fill="hold"/>
                                        <p:tgtEl>
                                          <p:spTgt spid="20"/>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0-#ppt_w/2"/>
                                          </p:val>
                                        </p:tav>
                                        <p:tav tm="100000">
                                          <p:val>
                                            <p:strVal val="#ppt_x"/>
                                          </p:val>
                                        </p:tav>
                                      </p:tavLst>
                                    </p:anim>
                                    <p:anim calcmode="lin" valueType="num">
                                      <p:cBhvr additive="base">
                                        <p:cTn id="39" dur="500" fill="hold"/>
                                        <p:tgtEl>
                                          <p:spTgt spid="32"/>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0-#ppt_w/2"/>
                                          </p:val>
                                        </p:tav>
                                        <p:tav tm="100000">
                                          <p:val>
                                            <p:strVal val="#ppt_x"/>
                                          </p:val>
                                        </p:tav>
                                      </p:tavLst>
                                    </p:anim>
                                    <p:anim calcmode="lin" valueType="num">
                                      <p:cBhvr additive="base">
                                        <p:cTn id="43" dur="500" fill="hold"/>
                                        <p:tgtEl>
                                          <p:spTgt spid="35"/>
                                        </p:tgtEl>
                                        <p:attrNameLst>
                                          <p:attrName>ppt_y</p:attrName>
                                        </p:attrNameLst>
                                      </p:cBhvr>
                                      <p:tavLst>
                                        <p:tav tm="0">
                                          <p:val>
                                            <p:strVal val="#ppt_y"/>
                                          </p:val>
                                        </p:tav>
                                        <p:tav tm="100000">
                                          <p:val>
                                            <p:strVal val="#ppt_y"/>
                                          </p:val>
                                        </p:tav>
                                      </p:tavLst>
                                    </p:anim>
                                  </p:childTnLst>
                                </p:cTn>
                              </p:par>
                            </p:childTnLst>
                          </p:cTn>
                        </p:par>
                        <p:par>
                          <p:cTn id="44" fill="hold">
                            <p:stCondLst>
                              <p:cond delay="2850"/>
                            </p:stCondLst>
                            <p:childTnLst>
                              <p:par>
                                <p:cTn id="45" presetID="2" presetClass="entr" presetSubtype="2"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1+#ppt_w/2"/>
                                          </p:val>
                                        </p:tav>
                                        <p:tav tm="100000">
                                          <p:val>
                                            <p:strVal val="#ppt_x"/>
                                          </p:val>
                                        </p:tav>
                                      </p:tavLst>
                                    </p:anim>
                                    <p:anim calcmode="lin" valueType="num">
                                      <p:cBhvr additive="base">
                                        <p:cTn id="48" dur="500" fill="hold"/>
                                        <p:tgtEl>
                                          <p:spTgt spid="18"/>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1+#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1+#ppt_w/2"/>
                                          </p:val>
                                        </p:tav>
                                        <p:tav tm="100000">
                                          <p:val>
                                            <p:strVal val="#ppt_x"/>
                                          </p:val>
                                        </p:tav>
                                      </p:tavLst>
                                    </p:anim>
                                    <p:anim calcmode="lin" valueType="num">
                                      <p:cBhvr additive="base">
                                        <p:cTn id="56" dur="500" fill="hold"/>
                                        <p:tgtEl>
                                          <p:spTgt spid="3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1+#ppt_w/2"/>
                                          </p:val>
                                        </p:tav>
                                        <p:tav tm="100000">
                                          <p:val>
                                            <p:strVal val="#ppt_x"/>
                                          </p:val>
                                        </p:tav>
                                      </p:tavLst>
                                    </p:anim>
                                    <p:anim calcmode="lin" valueType="num">
                                      <p:cBhvr additive="base">
                                        <p:cTn id="60" dur="500" fill="hold"/>
                                        <p:tgtEl>
                                          <p:spTgt spid="36"/>
                                        </p:tgtEl>
                                        <p:attrNameLst>
                                          <p:attrName>ppt_y</p:attrName>
                                        </p:attrNameLst>
                                      </p:cBhvr>
                                      <p:tavLst>
                                        <p:tav tm="0">
                                          <p:val>
                                            <p:strVal val="#ppt_y"/>
                                          </p:val>
                                        </p:tav>
                                        <p:tav tm="100000">
                                          <p:val>
                                            <p:strVal val="#ppt_y"/>
                                          </p:val>
                                        </p:tav>
                                      </p:tavLst>
                                    </p:anim>
                                  </p:childTnLst>
                                </p:cTn>
                              </p:par>
                            </p:childTnLst>
                          </p:cTn>
                        </p:par>
                        <p:par>
                          <p:cTn id="61" fill="hold">
                            <p:stCondLst>
                              <p:cond delay="3350"/>
                            </p:stCondLst>
                            <p:childTnLst>
                              <p:par>
                                <p:cTn id="62" presetID="2" presetClass="entr" presetSubtype="8"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0-#ppt_w/2"/>
                                          </p:val>
                                        </p:tav>
                                        <p:tav tm="100000">
                                          <p:val>
                                            <p:strVal val="#ppt_x"/>
                                          </p:val>
                                        </p:tav>
                                      </p:tavLst>
                                    </p:anim>
                                    <p:anim calcmode="lin" valueType="num">
                                      <p:cBhvr additive="base">
                                        <p:cTn id="65" dur="500" fill="hold"/>
                                        <p:tgtEl>
                                          <p:spTgt spid="17"/>
                                        </p:tgtEl>
                                        <p:attrNameLst>
                                          <p:attrName>ppt_y</p:attrName>
                                        </p:attrNameLst>
                                      </p:cBhvr>
                                      <p:tavLst>
                                        <p:tav tm="0">
                                          <p:val>
                                            <p:strVal val="#ppt_y"/>
                                          </p:val>
                                        </p:tav>
                                        <p:tav tm="100000">
                                          <p:val>
                                            <p:strVal val="#ppt_y"/>
                                          </p:val>
                                        </p:tav>
                                      </p:tavLst>
                                    </p:anim>
                                  </p:childTnLst>
                                </p:cTn>
                              </p:par>
                              <p:par>
                                <p:cTn id="66" presetID="2" presetClass="entr" presetSubtype="8" fill="hold" nodeType="with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0-#ppt_w/2"/>
                                          </p:val>
                                        </p:tav>
                                        <p:tav tm="100000">
                                          <p:val>
                                            <p:strVal val="#ppt_x"/>
                                          </p:val>
                                        </p:tav>
                                      </p:tavLst>
                                    </p:anim>
                                    <p:anim calcmode="lin" valueType="num">
                                      <p:cBhvr additive="base">
                                        <p:cTn id="69" dur="500" fill="hold"/>
                                        <p:tgtEl>
                                          <p:spTgt spid="28"/>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fill="hold"/>
                                        <p:tgtEl>
                                          <p:spTgt spid="34"/>
                                        </p:tgtEl>
                                        <p:attrNameLst>
                                          <p:attrName>ppt_x</p:attrName>
                                        </p:attrNameLst>
                                      </p:cBhvr>
                                      <p:tavLst>
                                        <p:tav tm="0">
                                          <p:val>
                                            <p:strVal val="0-#ppt_w/2"/>
                                          </p:val>
                                        </p:tav>
                                        <p:tav tm="100000">
                                          <p:val>
                                            <p:strVal val="#ppt_x"/>
                                          </p:val>
                                        </p:tav>
                                      </p:tavLst>
                                    </p:anim>
                                    <p:anim calcmode="lin" valueType="num">
                                      <p:cBhvr additive="base">
                                        <p:cTn id="73" dur="500" fill="hold"/>
                                        <p:tgtEl>
                                          <p:spTgt spid="34"/>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500" fill="hold"/>
                                        <p:tgtEl>
                                          <p:spTgt spid="37"/>
                                        </p:tgtEl>
                                        <p:attrNameLst>
                                          <p:attrName>ppt_x</p:attrName>
                                        </p:attrNameLst>
                                      </p:cBhvr>
                                      <p:tavLst>
                                        <p:tav tm="0">
                                          <p:val>
                                            <p:strVal val="0-#ppt_w/2"/>
                                          </p:val>
                                        </p:tav>
                                        <p:tav tm="100000">
                                          <p:val>
                                            <p:strVal val="#ppt_x"/>
                                          </p:val>
                                        </p:tav>
                                      </p:tavLst>
                                    </p:anim>
                                    <p:anim calcmode="lin" valueType="num">
                                      <p:cBhvr additive="base">
                                        <p:cTn id="77"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P spid="38" grpId="0" animBg="1"/>
      <p:bldP spid="40" grpId="0" animBg="1"/>
      <p:bldP spid="41"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右箭头 1"/>
          <p:cNvSpPr/>
          <p:nvPr/>
        </p:nvSpPr>
        <p:spPr>
          <a:xfrm rot="233131">
            <a:off x="3679664" y="2898405"/>
            <a:ext cx="835301" cy="809927"/>
          </a:xfrm>
          <a:prstGeom prst="rightArrow">
            <a:avLst/>
          </a:prstGeom>
          <a:solidFill>
            <a:srgbClr val="005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Rectangle 12"/>
          <p:cNvSpPr>
            <a:spLocks noChangeArrowheads="1"/>
          </p:cNvSpPr>
          <p:nvPr/>
        </p:nvSpPr>
        <p:spPr bwMode="auto">
          <a:xfrm>
            <a:off x="10995484" y="1810927"/>
            <a:ext cx="1200151" cy="2792822"/>
          </a:xfrm>
          <a:prstGeom prst="rect">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3" name="Freeform 13"/>
          <p:cNvSpPr>
            <a:spLocks/>
          </p:cNvSpPr>
          <p:nvPr/>
        </p:nvSpPr>
        <p:spPr bwMode="auto">
          <a:xfrm>
            <a:off x="1" y="1810929"/>
            <a:ext cx="1948749" cy="2792822"/>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4" name="Freeform 19"/>
          <p:cNvSpPr>
            <a:spLocks/>
          </p:cNvSpPr>
          <p:nvPr/>
        </p:nvSpPr>
        <p:spPr bwMode="auto">
          <a:xfrm>
            <a:off x="2964437" y="-40679"/>
            <a:ext cx="2346130" cy="6919638"/>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19050" cap="flat">
            <a:solidFill>
              <a:schemeClr val="accent1"/>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grpSp>
        <p:nvGrpSpPr>
          <p:cNvPr id="3" name="组合 2"/>
          <p:cNvGrpSpPr/>
          <p:nvPr/>
        </p:nvGrpSpPr>
        <p:grpSpPr>
          <a:xfrm>
            <a:off x="4305742" y="1125243"/>
            <a:ext cx="5468316" cy="729710"/>
            <a:chOff x="3977132" y="808412"/>
            <a:chExt cx="6182758" cy="729541"/>
          </a:xfrm>
          <a:solidFill>
            <a:srgbClr val="005292"/>
          </a:solidFill>
        </p:grpSpPr>
        <p:sp>
          <p:nvSpPr>
            <p:cNvPr id="75" name="椭圆 74"/>
            <p:cNvSpPr>
              <a:spLocks noChangeAspect="1"/>
            </p:cNvSpPr>
            <p:nvPr/>
          </p:nvSpPr>
          <p:spPr bwMode="auto">
            <a:xfrm>
              <a:off x="3977132" y="80841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1" name="圆角矩形 80"/>
            <p:cNvSpPr/>
            <p:nvPr/>
          </p:nvSpPr>
          <p:spPr bwMode="auto">
            <a:xfrm>
              <a:off x="4937646" y="867652"/>
              <a:ext cx="5222244"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7" name="TextBox 86"/>
            <p:cNvSpPr txBox="1"/>
            <p:nvPr/>
          </p:nvSpPr>
          <p:spPr>
            <a:xfrm>
              <a:off x="5365958" y="902124"/>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年度工作概述</a:t>
              </a:r>
              <a:endParaRPr lang="zh-CN" altLang="en-US" sz="2800" spc="300" dirty="0">
                <a:solidFill>
                  <a:schemeClr val="bg1"/>
                </a:solidFill>
                <a:latin typeface="微软雅黑" pitchFamily="34" charset="-122"/>
                <a:ea typeface="微软雅黑" pitchFamily="34" charset="-122"/>
              </a:endParaRPr>
            </a:p>
          </p:txBody>
        </p:sp>
        <p:sp>
          <p:nvSpPr>
            <p:cNvPr id="93" name="TextBox 92"/>
            <p:cNvSpPr txBox="1"/>
            <p:nvPr/>
          </p:nvSpPr>
          <p:spPr>
            <a:xfrm>
              <a:off x="4046409" y="839961"/>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grpSp>
      <p:grpSp>
        <p:nvGrpSpPr>
          <p:cNvPr id="4" name="组合 3"/>
          <p:cNvGrpSpPr/>
          <p:nvPr/>
        </p:nvGrpSpPr>
        <p:grpSpPr>
          <a:xfrm>
            <a:off x="4682949" y="2041145"/>
            <a:ext cx="5475618" cy="729710"/>
            <a:chOff x="4683558" y="1724102"/>
            <a:chExt cx="5476331" cy="729541"/>
          </a:xfrm>
          <a:solidFill>
            <a:srgbClr val="005292"/>
          </a:solidFill>
        </p:grpSpPr>
        <p:sp>
          <p:nvSpPr>
            <p:cNvPr id="76" name="椭圆 75"/>
            <p:cNvSpPr>
              <a:spLocks noChangeAspect="1"/>
            </p:cNvSpPr>
            <p:nvPr/>
          </p:nvSpPr>
          <p:spPr bwMode="auto">
            <a:xfrm>
              <a:off x="4683558" y="172410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2" name="圆角矩形 81"/>
            <p:cNvSpPr/>
            <p:nvPr/>
          </p:nvSpPr>
          <p:spPr bwMode="auto">
            <a:xfrm>
              <a:off x="5615950" y="1783610"/>
              <a:ext cx="4543939"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8" name="TextBox 87"/>
            <p:cNvSpPr txBox="1"/>
            <p:nvPr/>
          </p:nvSpPr>
          <p:spPr>
            <a:xfrm>
              <a:off x="6030781" y="1823405"/>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工作完成情况</a:t>
              </a:r>
              <a:endParaRPr lang="zh-CN" altLang="en-US" sz="2800" spc="300" dirty="0">
                <a:solidFill>
                  <a:schemeClr val="bg1"/>
                </a:solidFill>
                <a:latin typeface="微软雅黑" pitchFamily="34" charset="-122"/>
                <a:ea typeface="微软雅黑" pitchFamily="34" charset="-122"/>
              </a:endParaRPr>
            </a:p>
          </p:txBody>
        </p:sp>
        <p:sp>
          <p:nvSpPr>
            <p:cNvPr id="94" name="TextBox 93"/>
            <p:cNvSpPr txBox="1"/>
            <p:nvPr/>
          </p:nvSpPr>
          <p:spPr>
            <a:xfrm>
              <a:off x="4819493" y="1749343"/>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4884335" y="3060124"/>
            <a:ext cx="5274231" cy="729710"/>
            <a:chOff x="4884971" y="2604546"/>
            <a:chExt cx="5274918" cy="729541"/>
          </a:xfrm>
          <a:solidFill>
            <a:srgbClr val="005292"/>
          </a:solidFill>
        </p:grpSpPr>
        <p:sp>
          <p:nvSpPr>
            <p:cNvPr id="77" name="椭圆 76"/>
            <p:cNvSpPr>
              <a:spLocks noChangeAspect="1"/>
            </p:cNvSpPr>
            <p:nvPr/>
          </p:nvSpPr>
          <p:spPr bwMode="auto">
            <a:xfrm>
              <a:off x="4884971" y="2604546"/>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3" name="圆角矩形 82"/>
            <p:cNvSpPr/>
            <p:nvPr/>
          </p:nvSpPr>
          <p:spPr bwMode="auto">
            <a:xfrm>
              <a:off x="5859530" y="2671474"/>
              <a:ext cx="4300359"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9" name="TextBox 88"/>
            <p:cNvSpPr txBox="1"/>
            <p:nvPr/>
          </p:nvSpPr>
          <p:spPr>
            <a:xfrm>
              <a:off x="6242233" y="2700635"/>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成功</a:t>
              </a:r>
              <a:r>
                <a:rPr lang="zh-CN" altLang="en-US" sz="2800" spc="300" dirty="0">
                  <a:solidFill>
                    <a:schemeClr val="bg1"/>
                  </a:solidFill>
                  <a:latin typeface="微软雅黑" pitchFamily="34" charset="-122"/>
                  <a:ea typeface="微软雅黑" pitchFamily="34" charset="-122"/>
                </a:rPr>
                <a:t>项目</a:t>
              </a:r>
              <a:r>
                <a:rPr lang="zh-CN" altLang="en-US" sz="2800" spc="300" dirty="0" smtClean="0">
                  <a:solidFill>
                    <a:schemeClr val="bg1"/>
                  </a:solidFill>
                  <a:latin typeface="微软雅黑" pitchFamily="34" charset="-122"/>
                  <a:ea typeface="微软雅黑" pitchFamily="34" charset="-122"/>
                </a:rPr>
                <a:t>展示</a:t>
              </a:r>
              <a:endParaRPr lang="zh-CN" altLang="en-US" sz="2800" spc="300" dirty="0">
                <a:solidFill>
                  <a:schemeClr val="bg1"/>
                </a:solidFill>
                <a:latin typeface="微软雅黑" pitchFamily="34" charset="-122"/>
                <a:ea typeface="微软雅黑" pitchFamily="34" charset="-122"/>
              </a:endParaRPr>
            </a:p>
          </p:txBody>
        </p:sp>
        <p:sp>
          <p:nvSpPr>
            <p:cNvPr id="95" name="TextBox 94"/>
            <p:cNvSpPr txBox="1"/>
            <p:nvPr/>
          </p:nvSpPr>
          <p:spPr>
            <a:xfrm>
              <a:off x="5012065" y="2654209"/>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4759581" y="3996228"/>
            <a:ext cx="5296065" cy="729710"/>
            <a:chOff x="4863136" y="3506582"/>
            <a:chExt cx="5296754" cy="729541"/>
          </a:xfrm>
          <a:solidFill>
            <a:srgbClr val="005292"/>
          </a:solidFill>
        </p:grpSpPr>
        <p:sp>
          <p:nvSpPr>
            <p:cNvPr id="78" name="椭圆 77"/>
            <p:cNvSpPr>
              <a:spLocks noChangeAspect="1"/>
            </p:cNvSpPr>
            <p:nvPr/>
          </p:nvSpPr>
          <p:spPr bwMode="auto">
            <a:xfrm>
              <a:off x="4863136" y="350658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4" name="圆角矩形 83"/>
            <p:cNvSpPr/>
            <p:nvPr/>
          </p:nvSpPr>
          <p:spPr bwMode="auto">
            <a:xfrm>
              <a:off x="5856700" y="3564990"/>
              <a:ext cx="4303190"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90" name="TextBox 89"/>
            <p:cNvSpPr txBox="1"/>
            <p:nvPr/>
          </p:nvSpPr>
          <p:spPr>
            <a:xfrm>
              <a:off x="6181716" y="3606179"/>
              <a:ext cx="3002570"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经验总结与不足</a:t>
              </a:r>
              <a:endParaRPr lang="zh-CN" altLang="en-US" sz="2800" spc="300" dirty="0">
                <a:solidFill>
                  <a:schemeClr val="bg1"/>
                </a:solidFill>
                <a:latin typeface="微软雅黑" pitchFamily="34" charset="-122"/>
                <a:ea typeface="微软雅黑" pitchFamily="34" charset="-122"/>
              </a:endParaRPr>
            </a:p>
          </p:txBody>
        </p:sp>
        <p:sp>
          <p:nvSpPr>
            <p:cNvPr id="96" name="TextBox 95"/>
            <p:cNvSpPr txBox="1"/>
            <p:nvPr/>
          </p:nvSpPr>
          <p:spPr>
            <a:xfrm>
              <a:off x="4989319" y="3538139"/>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4</a:t>
              </a:r>
              <a:endParaRPr lang="zh-CN" altLang="en-US" sz="3600" b="1" dirty="0">
                <a:solidFill>
                  <a:schemeClr val="bg1"/>
                </a:solidFill>
                <a:latin typeface="微软雅黑" pitchFamily="34" charset="-122"/>
                <a:ea typeface="微软雅黑" pitchFamily="34" charset="-122"/>
              </a:endParaRPr>
            </a:p>
          </p:txBody>
        </p:sp>
      </p:grpSp>
      <p:grpSp>
        <p:nvGrpSpPr>
          <p:cNvPr id="7" name="组合 6"/>
          <p:cNvGrpSpPr/>
          <p:nvPr/>
        </p:nvGrpSpPr>
        <p:grpSpPr>
          <a:xfrm>
            <a:off x="4295006" y="4932332"/>
            <a:ext cx="5479051" cy="729710"/>
            <a:chOff x="4692936" y="4398646"/>
            <a:chExt cx="5479764" cy="729541"/>
          </a:xfrm>
          <a:solidFill>
            <a:srgbClr val="005292"/>
          </a:solidFill>
        </p:grpSpPr>
        <p:sp>
          <p:nvSpPr>
            <p:cNvPr id="79" name="椭圆 78"/>
            <p:cNvSpPr>
              <a:spLocks noChangeAspect="1"/>
            </p:cNvSpPr>
            <p:nvPr/>
          </p:nvSpPr>
          <p:spPr bwMode="auto">
            <a:xfrm>
              <a:off x="4692936" y="4398646"/>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5" name="圆角矩形 84"/>
            <p:cNvSpPr/>
            <p:nvPr/>
          </p:nvSpPr>
          <p:spPr bwMode="auto">
            <a:xfrm>
              <a:off x="5616516" y="4457098"/>
              <a:ext cx="4556184"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91" name="TextBox 90"/>
            <p:cNvSpPr txBox="1"/>
            <p:nvPr/>
          </p:nvSpPr>
          <p:spPr>
            <a:xfrm>
              <a:off x="6051430" y="4496891"/>
              <a:ext cx="3002961" cy="540641"/>
            </a:xfrm>
            <a:prstGeom prst="rect">
              <a:avLst/>
            </a:prstGeom>
            <a:grpFill/>
            <a:ln>
              <a:noFill/>
            </a:ln>
          </p:spPr>
          <p:txBody>
            <a:bodyPr wrap="none" lIns="108816" tIns="54408" rIns="108816" bIns="54408" rtlCol="0">
              <a:spAutoFit/>
            </a:bodyPr>
            <a:lstStyle/>
            <a:p>
              <a:r>
                <a:rPr lang="zh-CN" altLang="en-US" sz="2800" spc="300" dirty="0">
                  <a:solidFill>
                    <a:schemeClr val="bg1"/>
                  </a:solidFill>
                  <a:latin typeface="微软雅黑" pitchFamily="34" charset="-122"/>
                  <a:ea typeface="微软雅黑" pitchFamily="34" charset="-122"/>
                </a:rPr>
                <a:t>明年目标与计划</a:t>
              </a:r>
            </a:p>
          </p:txBody>
        </p:sp>
        <p:sp>
          <p:nvSpPr>
            <p:cNvPr id="97" name="TextBox 96"/>
            <p:cNvSpPr txBox="1"/>
            <p:nvPr/>
          </p:nvSpPr>
          <p:spPr>
            <a:xfrm>
              <a:off x="4824589" y="4463786"/>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5</a:t>
              </a:r>
              <a:endParaRPr lang="zh-CN" altLang="en-US" sz="3600" b="1" dirty="0">
                <a:solidFill>
                  <a:schemeClr val="bg1"/>
                </a:solidFill>
                <a:latin typeface="微软雅黑" pitchFamily="34" charset="-122"/>
                <a:ea typeface="微软雅黑" pitchFamily="34" charset="-122"/>
              </a:endParaRPr>
            </a:p>
          </p:txBody>
        </p:sp>
      </p:grpSp>
      <p:sp>
        <p:nvSpPr>
          <p:cNvPr id="99" name="Oval 14"/>
          <p:cNvSpPr>
            <a:spLocks noChangeArrowheads="1"/>
          </p:cNvSpPr>
          <p:nvPr/>
        </p:nvSpPr>
        <p:spPr bwMode="auto">
          <a:xfrm>
            <a:off x="1257417" y="1995501"/>
            <a:ext cx="2471515" cy="2417389"/>
          </a:xfrm>
          <a:prstGeom prst="ellipse">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101" name="TextBox 100"/>
          <p:cNvSpPr txBox="1"/>
          <p:nvPr/>
        </p:nvSpPr>
        <p:spPr>
          <a:xfrm>
            <a:off x="1857150" y="2361185"/>
            <a:ext cx="1218018" cy="1341296"/>
          </a:xfrm>
          <a:prstGeom prst="rect">
            <a:avLst/>
          </a:prstGeom>
          <a:solidFill>
            <a:srgbClr val="005292"/>
          </a:solidFill>
          <a:ln>
            <a:noFill/>
          </a:ln>
        </p:spPr>
        <p:txBody>
          <a:bodyPr wrap="square" lIns="108816" tIns="54408" rIns="108816" bIns="54408" rtlCol="0">
            <a:spAutoFit/>
          </a:bodyPr>
          <a:lstStyle/>
          <a:p>
            <a:pPr algn="dist"/>
            <a:r>
              <a:rPr lang="zh-CN" altLang="en-US" sz="4000" b="1" dirty="0" smtClean="0">
                <a:solidFill>
                  <a:schemeClr val="bg1"/>
                </a:solidFill>
                <a:latin typeface="微软雅黑" pitchFamily="34" charset="-122"/>
                <a:ea typeface="微软雅黑" pitchFamily="34" charset="-122"/>
              </a:rPr>
              <a:t>目</a:t>
            </a:r>
            <a:endParaRPr lang="en-US" altLang="zh-CN" sz="4000" b="1" dirty="0" smtClean="0">
              <a:solidFill>
                <a:schemeClr val="bg1"/>
              </a:solidFill>
              <a:latin typeface="微软雅黑" pitchFamily="34" charset="-122"/>
              <a:ea typeface="微软雅黑" pitchFamily="34" charset="-122"/>
            </a:endParaRPr>
          </a:p>
          <a:p>
            <a:pPr algn="dist"/>
            <a:r>
              <a:rPr lang="zh-CN" altLang="en-US" sz="4000" b="1" dirty="0" smtClean="0">
                <a:solidFill>
                  <a:schemeClr val="bg1"/>
                </a:solidFill>
                <a:latin typeface="微软雅黑" pitchFamily="34" charset="-122"/>
                <a:ea typeface="微软雅黑" pitchFamily="34" charset="-122"/>
              </a:rPr>
              <a:t>录</a:t>
            </a:r>
            <a:endParaRPr lang="zh-CN" altLang="en-US" sz="4000" b="1" dirty="0">
              <a:solidFill>
                <a:schemeClr val="bg1"/>
              </a:solidFill>
              <a:latin typeface="微软雅黑" pitchFamily="34" charset="-122"/>
              <a:ea typeface="微软雅黑" pitchFamily="34" charset="-122"/>
            </a:endParaRPr>
          </a:p>
        </p:txBody>
      </p:sp>
      <p:sp>
        <p:nvSpPr>
          <p:cNvPr id="102" name="TextBox 101"/>
          <p:cNvSpPr txBox="1"/>
          <p:nvPr/>
        </p:nvSpPr>
        <p:spPr>
          <a:xfrm>
            <a:off x="1817435" y="3830435"/>
            <a:ext cx="1297447" cy="340790"/>
          </a:xfrm>
          <a:prstGeom prst="rect">
            <a:avLst/>
          </a:prstGeom>
          <a:solidFill>
            <a:srgbClr val="005292"/>
          </a:solidFill>
          <a:ln>
            <a:noFill/>
          </a:ln>
        </p:spPr>
        <p:txBody>
          <a:bodyPr wrap="none" lIns="108816" tIns="54408" rIns="108816" bIns="54408" rtlCol="0">
            <a:spAutoFit/>
          </a:bodyPr>
          <a:lstStyle/>
          <a:p>
            <a:r>
              <a:rPr lang="en-US" altLang="zh-CN" sz="1500" b="1" dirty="0" smtClean="0">
                <a:solidFill>
                  <a:schemeClr val="bg1"/>
                </a:solidFill>
                <a:latin typeface="微软雅黑" pitchFamily="34" charset="-122"/>
                <a:ea typeface="微软雅黑" pitchFamily="34" charset="-122"/>
              </a:rPr>
              <a:t>CONTENTS</a:t>
            </a:r>
            <a:endParaRPr lang="zh-CN" altLang="en-US" sz="15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2510594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par>
                                <p:cTn id="12" presetID="31" presetClass="entr" presetSubtype="0" fill="hold" grpId="0" nodeType="withEffect">
                                  <p:stCondLst>
                                    <p:cond delay="0"/>
                                  </p:stCondLst>
                                  <p:childTnLst>
                                    <p:set>
                                      <p:cBhvr>
                                        <p:cTn id="13" dur="1" fill="hold">
                                          <p:stCondLst>
                                            <p:cond delay="0"/>
                                          </p:stCondLst>
                                        </p:cTn>
                                        <p:tgtEl>
                                          <p:spTgt spid="101"/>
                                        </p:tgtEl>
                                        <p:attrNameLst>
                                          <p:attrName>style.visibility</p:attrName>
                                        </p:attrNameLst>
                                      </p:cBhvr>
                                      <p:to>
                                        <p:strVal val="visible"/>
                                      </p:to>
                                    </p:set>
                                    <p:anim calcmode="lin" valueType="num">
                                      <p:cBhvr>
                                        <p:cTn id="14" dur="500" fill="hold"/>
                                        <p:tgtEl>
                                          <p:spTgt spid="101"/>
                                        </p:tgtEl>
                                        <p:attrNameLst>
                                          <p:attrName>ppt_w</p:attrName>
                                        </p:attrNameLst>
                                      </p:cBhvr>
                                      <p:tavLst>
                                        <p:tav tm="0">
                                          <p:val>
                                            <p:fltVal val="0"/>
                                          </p:val>
                                        </p:tav>
                                        <p:tav tm="100000">
                                          <p:val>
                                            <p:strVal val="#ppt_w"/>
                                          </p:val>
                                        </p:tav>
                                      </p:tavLst>
                                    </p:anim>
                                    <p:anim calcmode="lin" valueType="num">
                                      <p:cBhvr>
                                        <p:cTn id="15" dur="500" fill="hold"/>
                                        <p:tgtEl>
                                          <p:spTgt spid="101"/>
                                        </p:tgtEl>
                                        <p:attrNameLst>
                                          <p:attrName>ppt_h</p:attrName>
                                        </p:attrNameLst>
                                      </p:cBhvr>
                                      <p:tavLst>
                                        <p:tav tm="0">
                                          <p:val>
                                            <p:fltVal val="0"/>
                                          </p:val>
                                        </p:tav>
                                        <p:tav tm="100000">
                                          <p:val>
                                            <p:strVal val="#ppt_h"/>
                                          </p:val>
                                        </p:tav>
                                      </p:tavLst>
                                    </p:anim>
                                    <p:anim calcmode="lin" valueType="num">
                                      <p:cBhvr>
                                        <p:cTn id="16" dur="500" fill="hold"/>
                                        <p:tgtEl>
                                          <p:spTgt spid="101"/>
                                        </p:tgtEl>
                                        <p:attrNameLst>
                                          <p:attrName>style.rotation</p:attrName>
                                        </p:attrNameLst>
                                      </p:cBhvr>
                                      <p:tavLst>
                                        <p:tav tm="0">
                                          <p:val>
                                            <p:fltVal val="90"/>
                                          </p:val>
                                        </p:tav>
                                        <p:tav tm="100000">
                                          <p:val>
                                            <p:fltVal val="0"/>
                                          </p:val>
                                        </p:tav>
                                      </p:tavLst>
                                    </p:anim>
                                    <p:animEffect transition="in" filter="fade">
                                      <p:cBhvr>
                                        <p:cTn id="17" dur="500"/>
                                        <p:tgtEl>
                                          <p:spTgt spid="101"/>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02"/>
                                        </p:tgtEl>
                                        <p:attrNameLst>
                                          <p:attrName>style.visibility</p:attrName>
                                        </p:attrNameLst>
                                      </p:cBhvr>
                                      <p:to>
                                        <p:strVal val="visible"/>
                                      </p:to>
                                    </p:set>
                                    <p:anim calcmode="lin" valueType="num">
                                      <p:cBhvr>
                                        <p:cTn id="20" dur="500" fill="hold"/>
                                        <p:tgtEl>
                                          <p:spTgt spid="102"/>
                                        </p:tgtEl>
                                        <p:attrNameLst>
                                          <p:attrName>ppt_w</p:attrName>
                                        </p:attrNameLst>
                                      </p:cBhvr>
                                      <p:tavLst>
                                        <p:tav tm="0">
                                          <p:val>
                                            <p:fltVal val="0"/>
                                          </p:val>
                                        </p:tav>
                                        <p:tav tm="100000">
                                          <p:val>
                                            <p:strVal val="#ppt_w"/>
                                          </p:val>
                                        </p:tav>
                                      </p:tavLst>
                                    </p:anim>
                                    <p:anim calcmode="lin" valueType="num">
                                      <p:cBhvr>
                                        <p:cTn id="21" dur="500" fill="hold"/>
                                        <p:tgtEl>
                                          <p:spTgt spid="102"/>
                                        </p:tgtEl>
                                        <p:attrNameLst>
                                          <p:attrName>ppt_h</p:attrName>
                                        </p:attrNameLst>
                                      </p:cBhvr>
                                      <p:tavLst>
                                        <p:tav tm="0">
                                          <p:val>
                                            <p:fltVal val="0"/>
                                          </p:val>
                                        </p:tav>
                                        <p:tav tm="100000">
                                          <p:val>
                                            <p:strVal val="#ppt_h"/>
                                          </p:val>
                                        </p:tav>
                                      </p:tavLst>
                                    </p:anim>
                                    <p:anim calcmode="lin" valueType="num">
                                      <p:cBhvr>
                                        <p:cTn id="22" dur="500" fill="hold"/>
                                        <p:tgtEl>
                                          <p:spTgt spid="102"/>
                                        </p:tgtEl>
                                        <p:attrNameLst>
                                          <p:attrName>style.rotation</p:attrName>
                                        </p:attrNameLst>
                                      </p:cBhvr>
                                      <p:tavLst>
                                        <p:tav tm="0">
                                          <p:val>
                                            <p:fltVal val="90"/>
                                          </p:val>
                                        </p:tav>
                                        <p:tav tm="100000">
                                          <p:val>
                                            <p:fltVal val="0"/>
                                          </p:val>
                                        </p:tav>
                                      </p:tavLst>
                                    </p:anim>
                                    <p:animEffect transition="in" filter="fade">
                                      <p:cBhvr>
                                        <p:cTn id="23" dur="500"/>
                                        <p:tgtEl>
                                          <p:spTgt spid="102"/>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99"/>
                                        </p:tgtEl>
                                        <p:attrNameLst>
                                          <p:attrName>style.visibility</p:attrName>
                                        </p:attrNameLst>
                                      </p:cBhvr>
                                      <p:to>
                                        <p:strVal val="visible"/>
                                      </p:to>
                                    </p:set>
                                    <p:anim calcmode="lin" valueType="num">
                                      <p:cBhvr>
                                        <p:cTn id="26" dur="500" fill="hold"/>
                                        <p:tgtEl>
                                          <p:spTgt spid="99"/>
                                        </p:tgtEl>
                                        <p:attrNameLst>
                                          <p:attrName>ppt_w</p:attrName>
                                        </p:attrNameLst>
                                      </p:cBhvr>
                                      <p:tavLst>
                                        <p:tav tm="0">
                                          <p:val>
                                            <p:fltVal val="0"/>
                                          </p:val>
                                        </p:tav>
                                        <p:tav tm="100000">
                                          <p:val>
                                            <p:strVal val="#ppt_w"/>
                                          </p:val>
                                        </p:tav>
                                      </p:tavLst>
                                    </p:anim>
                                    <p:anim calcmode="lin" valueType="num">
                                      <p:cBhvr>
                                        <p:cTn id="27" dur="500" fill="hold"/>
                                        <p:tgtEl>
                                          <p:spTgt spid="99"/>
                                        </p:tgtEl>
                                        <p:attrNameLst>
                                          <p:attrName>ppt_h</p:attrName>
                                        </p:attrNameLst>
                                      </p:cBhvr>
                                      <p:tavLst>
                                        <p:tav tm="0">
                                          <p:val>
                                            <p:fltVal val="0"/>
                                          </p:val>
                                        </p:tav>
                                        <p:tav tm="100000">
                                          <p:val>
                                            <p:strVal val="#ppt_h"/>
                                          </p:val>
                                        </p:tav>
                                      </p:tavLst>
                                    </p:anim>
                                    <p:anim calcmode="lin" valueType="num">
                                      <p:cBhvr>
                                        <p:cTn id="28" dur="500" fill="hold"/>
                                        <p:tgtEl>
                                          <p:spTgt spid="99"/>
                                        </p:tgtEl>
                                        <p:attrNameLst>
                                          <p:attrName>style.rotation</p:attrName>
                                        </p:attrNameLst>
                                      </p:cBhvr>
                                      <p:tavLst>
                                        <p:tav tm="0">
                                          <p:val>
                                            <p:fltVal val="90"/>
                                          </p:val>
                                        </p:tav>
                                        <p:tav tm="100000">
                                          <p:val>
                                            <p:fltVal val="0"/>
                                          </p:val>
                                        </p:tav>
                                      </p:tavLst>
                                    </p:anim>
                                    <p:animEffect transition="in" filter="fade">
                                      <p:cBhvr>
                                        <p:cTn id="29" dur="500"/>
                                        <p:tgtEl>
                                          <p:spTgt spid="9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1000"/>
                                        <p:tgtEl>
                                          <p:spTgt spid="74"/>
                                        </p:tgtEl>
                                      </p:cBhvr>
                                    </p:animEffect>
                                  </p:childTnLst>
                                </p:cTn>
                              </p:par>
                              <p:par>
                                <p:cTn id="33" presetID="2" presetClass="entr" presetSubtype="2" fill="hold" nodeType="withEffect">
                                  <p:stCondLst>
                                    <p:cond delay="20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400" fill="hold"/>
                                        <p:tgtEl>
                                          <p:spTgt spid="3"/>
                                        </p:tgtEl>
                                        <p:attrNameLst>
                                          <p:attrName>ppt_x</p:attrName>
                                        </p:attrNameLst>
                                      </p:cBhvr>
                                      <p:tavLst>
                                        <p:tav tm="0">
                                          <p:val>
                                            <p:strVal val="1+#ppt_w/2"/>
                                          </p:val>
                                        </p:tav>
                                        <p:tav tm="100000">
                                          <p:val>
                                            <p:strVal val="#ppt_x"/>
                                          </p:val>
                                        </p:tav>
                                      </p:tavLst>
                                    </p:anim>
                                    <p:anim calcmode="lin" valueType="num">
                                      <p:cBhvr additive="base">
                                        <p:cTn id="36" dur="400" fill="hold"/>
                                        <p:tgtEl>
                                          <p:spTgt spid="3"/>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40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400" fill="hold"/>
                                        <p:tgtEl>
                                          <p:spTgt spid="4"/>
                                        </p:tgtEl>
                                        <p:attrNameLst>
                                          <p:attrName>ppt_x</p:attrName>
                                        </p:attrNameLst>
                                      </p:cBhvr>
                                      <p:tavLst>
                                        <p:tav tm="0">
                                          <p:val>
                                            <p:strVal val="1+#ppt_w/2"/>
                                          </p:val>
                                        </p:tav>
                                        <p:tav tm="100000">
                                          <p:val>
                                            <p:strVal val="#ppt_x"/>
                                          </p:val>
                                        </p:tav>
                                      </p:tavLst>
                                    </p:anim>
                                    <p:anim calcmode="lin" valueType="num">
                                      <p:cBhvr additive="base">
                                        <p:cTn id="40" dur="400" fill="hold"/>
                                        <p:tgtEl>
                                          <p:spTgt spid="4"/>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60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400" fill="hold"/>
                                        <p:tgtEl>
                                          <p:spTgt spid="5"/>
                                        </p:tgtEl>
                                        <p:attrNameLst>
                                          <p:attrName>ppt_x</p:attrName>
                                        </p:attrNameLst>
                                      </p:cBhvr>
                                      <p:tavLst>
                                        <p:tav tm="0">
                                          <p:val>
                                            <p:strVal val="1+#ppt_w/2"/>
                                          </p:val>
                                        </p:tav>
                                        <p:tav tm="100000">
                                          <p:val>
                                            <p:strVal val="#ppt_x"/>
                                          </p:val>
                                        </p:tav>
                                      </p:tavLst>
                                    </p:anim>
                                    <p:anim calcmode="lin" valueType="num">
                                      <p:cBhvr additive="base">
                                        <p:cTn id="44" dur="400" fill="hold"/>
                                        <p:tgtEl>
                                          <p:spTgt spid="5"/>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80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400" fill="hold"/>
                                        <p:tgtEl>
                                          <p:spTgt spid="6"/>
                                        </p:tgtEl>
                                        <p:attrNameLst>
                                          <p:attrName>ppt_x</p:attrName>
                                        </p:attrNameLst>
                                      </p:cBhvr>
                                      <p:tavLst>
                                        <p:tav tm="0">
                                          <p:val>
                                            <p:strVal val="1+#ppt_w/2"/>
                                          </p:val>
                                        </p:tav>
                                        <p:tav tm="100000">
                                          <p:val>
                                            <p:strVal val="#ppt_x"/>
                                          </p:val>
                                        </p:tav>
                                      </p:tavLst>
                                    </p:anim>
                                    <p:anim calcmode="lin" valueType="num">
                                      <p:cBhvr additive="base">
                                        <p:cTn id="48" dur="400" fill="hold"/>
                                        <p:tgtEl>
                                          <p:spTgt spid="6"/>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100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400" fill="hold"/>
                                        <p:tgtEl>
                                          <p:spTgt spid="7"/>
                                        </p:tgtEl>
                                        <p:attrNameLst>
                                          <p:attrName>ppt_x</p:attrName>
                                        </p:attrNameLst>
                                      </p:cBhvr>
                                      <p:tavLst>
                                        <p:tav tm="0">
                                          <p:val>
                                            <p:strVal val="1+#ppt_w/2"/>
                                          </p:val>
                                        </p:tav>
                                        <p:tav tm="100000">
                                          <p:val>
                                            <p:strVal val="#ppt_x"/>
                                          </p:val>
                                        </p:tav>
                                      </p:tavLst>
                                    </p:anim>
                                    <p:anim calcmode="lin" valueType="num">
                                      <p:cBhvr additive="base">
                                        <p:cTn id="52" dur="400" fill="hold"/>
                                        <p:tgtEl>
                                          <p:spTgt spid="7"/>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120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500"/>
                                        <p:tgtEl>
                                          <p:spTgt spid="2"/>
                                        </p:tgtEl>
                                      </p:cBhvr>
                                    </p:animEffect>
                                  </p:childTnLst>
                                </p:cTn>
                              </p:par>
                              <p:par>
                                <p:cTn id="56" presetID="56" presetClass="path" presetSubtype="0" accel="50000" decel="50000" fill="hold" grpId="1" nodeType="withEffect">
                                  <p:stCondLst>
                                    <p:cond delay="1200"/>
                                  </p:stCondLst>
                                  <p:childTnLst>
                                    <p:animMotion origin="layout" path="M -0.07706 0.00949 L -2.13486E-7 2.22222E-6 " pathEditMode="relative" rAng="0" ptsTypes="AA">
                                      <p:cBhvr>
                                        <p:cTn id="57" dur="2000" fill="hold"/>
                                        <p:tgtEl>
                                          <p:spTgt spid="2"/>
                                        </p:tgtEl>
                                        <p:attrNameLst>
                                          <p:attrName>ppt_x</p:attrName>
                                          <p:attrName>ppt_y</p:attrName>
                                        </p:attrNameLst>
                                      </p:cBhvr>
                                      <p:rCtr x="3853" y="-486"/>
                                    </p:animMotion>
                                  </p:childTnLst>
                                </p:cTn>
                              </p:par>
                            </p:childTnLst>
                          </p:cTn>
                        </p:par>
                        <p:par>
                          <p:cTn id="58" fill="hold">
                            <p:stCondLst>
                              <p:cond delay="3700"/>
                            </p:stCondLst>
                            <p:childTnLst>
                              <p:par>
                                <p:cTn id="59" presetID="26" presetClass="emph" presetSubtype="0" repeatCount="2000" fill="hold" nodeType="afterEffect">
                                  <p:stCondLst>
                                    <p:cond delay="0"/>
                                  </p:stCondLst>
                                  <p:childTnLst>
                                    <p:animEffect transition="out" filter="fade">
                                      <p:cBhvr>
                                        <p:cTn id="60" dur="500" tmFilter="0, 0; .2, .5; .8, .5; 1, 0"/>
                                        <p:tgtEl>
                                          <p:spTgt spid="5"/>
                                        </p:tgtEl>
                                      </p:cBhvr>
                                    </p:animEffect>
                                    <p:animScale>
                                      <p:cBhvr>
                                        <p:cTn id="61"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2" grpId="0" animBg="1"/>
      <p:bldP spid="73" grpId="0" animBg="1"/>
      <p:bldP spid="74" grpId="0" animBg="1"/>
      <p:bldP spid="99" grpId="0" animBg="1"/>
      <p:bldP spid="101" grpId="0" animBg="1"/>
      <p:bldP spid="10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845058" y="2493690"/>
            <a:ext cx="2190799"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a:grpSpLocks/>
          </p:cNvGrpSpPr>
          <p:nvPr/>
        </p:nvGrpSpPr>
        <p:grpSpPr bwMode="auto">
          <a:xfrm>
            <a:off x="8035856" y="2688420"/>
            <a:ext cx="2190799"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a:grpSpLocks/>
          </p:cNvGrpSpPr>
          <p:nvPr/>
        </p:nvGrpSpPr>
        <p:grpSpPr bwMode="auto">
          <a:xfrm>
            <a:off x="4936239" y="2752662"/>
            <a:ext cx="3097612"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a:grpSpLocks/>
          </p:cNvGrpSpPr>
          <p:nvPr/>
        </p:nvGrpSpPr>
        <p:grpSpPr bwMode="auto">
          <a:xfrm>
            <a:off x="8035856" y="3336853"/>
            <a:ext cx="3095606"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70BDD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a:grpSpLocks/>
          </p:cNvGrpSpPr>
          <p:nvPr/>
        </p:nvGrpSpPr>
        <p:grpSpPr bwMode="auto">
          <a:xfrm>
            <a:off x="4944163" y="3654044"/>
            <a:ext cx="3095605"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a:grpSpLocks/>
          </p:cNvGrpSpPr>
          <p:nvPr/>
        </p:nvGrpSpPr>
        <p:grpSpPr bwMode="auto">
          <a:xfrm>
            <a:off x="8040160" y="4621674"/>
            <a:ext cx="3095606"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432886" y="4777858"/>
            <a:ext cx="15397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331898" y="3820268"/>
            <a:ext cx="14389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475022" y="3841754"/>
            <a:ext cx="155949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553150" y="2778946"/>
            <a:ext cx="144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259139" y="3193682"/>
            <a:ext cx="16245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209546" y="3028180"/>
            <a:ext cx="146775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149175" y="1413571"/>
            <a:ext cx="44844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a:t>
            </a:r>
            <a:r>
              <a:rPr lang="zh-CN" altLang="en-US" sz="1400" dirty="0" smtClean="0">
                <a:solidFill>
                  <a:sysClr val="windowText" lastClr="000000"/>
                </a:solidFill>
                <a:latin typeface="微软雅黑" pitchFamily="34" charset="-122"/>
                <a:ea typeface="微软雅黑" pitchFamily="34" charset="-122"/>
                <a:sym typeface="微软雅黑" pitchFamily="34" charset="-122"/>
              </a:rPr>
              <a:t>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834453" y="2349669"/>
            <a:ext cx="3385521"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latin typeface="微软雅黑" pitchFamily="34" charset="-122"/>
                <a:ea typeface="微软雅黑" pitchFamily="34" charset="-122"/>
                <a:sym typeface="微软雅黑" pitchFamily="34" charset="-122"/>
              </a:rPr>
              <a:t>在此插入内容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33" name="五边形 32"/>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35" name="矩形 34"/>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0-#ppt_w/2"/>
                                          </p:val>
                                        </p:tav>
                                        <p:tav tm="100000">
                                          <p:val>
                                            <p:strVal val="#ppt_x"/>
                                          </p:val>
                                        </p:tav>
                                      </p:tavLst>
                                    </p:anim>
                                    <p:anim calcmode="lin" valueType="num">
                                      <p:cBhvr additive="base">
                                        <p:cTn id="13" dur="500" fill="hold"/>
                                        <p:tgtEl>
                                          <p:spTgt spid="3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2"/>
                                        </p:tgtEl>
                                        <p:attrNameLst>
                                          <p:attrName>ppt_y</p:attrName>
                                        </p:attrNameLst>
                                      </p:cBhvr>
                                      <p:tavLst>
                                        <p:tav tm="0">
                                          <p:val>
                                            <p:strVal val="#ppt_y"/>
                                          </p:val>
                                        </p:tav>
                                        <p:tav tm="100000">
                                          <p:val>
                                            <p:strVal val="#ppt_y"/>
                                          </p:val>
                                        </p:tav>
                                      </p:tavLst>
                                    </p:anim>
                                    <p:anim calcmode="lin" valueType="num">
                                      <p:cBhvr>
                                        <p:cTn id="1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2"/>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0-#ppt_w/2"/>
                                          </p:val>
                                        </p:tav>
                                        <p:tav tm="100000">
                                          <p:val>
                                            <p:strVal val="#ppt_x"/>
                                          </p:val>
                                        </p:tav>
                                      </p:tavLst>
                                    </p:anim>
                                    <p:anim calcmode="lin" valueType="num">
                                      <p:cBhvr additive="base">
                                        <p:cTn id="26" dur="500" fill="hold"/>
                                        <p:tgtEl>
                                          <p:spTgt spid="33"/>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10" presetClass="entr" presetSubtype="0" fill="hold" nodeType="afterEffect">
                                  <p:stCondLst>
                                    <p:cond delay="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500"/>
                                        <p:tgtEl>
                                          <p:spTgt spid="82"/>
                                        </p:tgtEl>
                                      </p:cBhvr>
                                    </p:animEffect>
                                  </p:childTnLst>
                                </p:cTn>
                              </p:par>
                            </p:childTnLst>
                          </p:cTn>
                        </p:par>
                        <p:par>
                          <p:cTn id="31" fill="hold">
                            <p:stCondLst>
                              <p:cond delay="2850"/>
                            </p:stCondLst>
                            <p:childTnLst>
                              <p:par>
                                <p:cTn id="32" presetID="10" presetClass="entr" presetSubtype="0" fill="hold"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fade">
                                      <p:cBhvr>
                                        <p:cTn id="34" dur="500"/>
                                        <p:tgtEl>
                                          <p:spTgt spid="75"/>
                                        </p:tgtEl>
                                      </p:cBhvr>
                                    </p:animEffect>
                                  </p:childTnLst>
                                </p:cTn>
                              </p:par>
                            </p:childTnLst>
                          </p:cTn>
                        </p:par>
                        <p:par>
                          <p:cTn id="35" fill="hold">
                            <p:stCondLst>
                              <p:cond delay="3350"/>
                            </p:stCondLst>
                            <p:childTnLst>
                              <p:par>
                                <p:cTn id="36" presetID="10" presetClass="entr" presetSubtype="0" fill="hold" nodeType="after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fade">
                                      <p:cBhvr>
                                        <p:cTn id="38" dur="500"/>
                                        <p:tgtEl>
                                          <p:spTgt spid="69"/>
                                        </p:tgtEl>
                                      </p:cBhvr>
                                    </p:animEffect>
                                  </p:childTnLst>
                                </p:cTn>
                              </p:par>
                            </p:childTnLst>
                          </p:cTn>
                        </p:par>
                        <p:par>
                          <p:cTn id="39" fill="hold">
                            <p:stCondLst>
                              <p:cond delay="3850"/>
                            </p:stCondLst>
                            <p:childTnLst>
                              <p:par>
                                <p:cTn id="40" presetID="10" presetClass="entr" presetSubtype="0" fill="hold" nodeType="after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500"/>
                                        <p:tgtEl>
                                          <p:spTgt spid="66"/>
                                        </p:tgtEl>
                                      </p:cBhvr>
                                    </p:animEffect>
                                  </p:childTnLst>
                                </p:cTn>
                              </p:par>
                            </p:childTnLst>
                          </p:cTn>
                        </p:par>
                        <p:par>
                          <p:cTn id="43" fill="hold">
                            <p:stCondLst>
                              <p:cond delay="4350"/>
                            </p:stCondLst>
                            <p:childTnLst>
                              <p:par>
                                <p:cTn id="44" presetID="10" presetClass="entr" presetSubtype="0" fill="hold" nodeType="afterEffect">
                                  <p:stCondLst>
                                    <p:cond delay="0"/>
                                  </p:stCondLst>
                                  <p:childTnLst>
                                    <p:set>
                                      <p:cBhvr>
                                        <p:cTn id="45" dur="1" fill="hold">
                                          <p:stCondLst>
                                            <p:cond delay="0"/>
                                          </p:stCondLst>
                                        </p:cTn>
                                        <p:tgtEl>
                                          <p:spTgt spid="72"/>
                                        </p:tgtEl>
                                        <p:attrNameLst>
                                          <p:attrName>style.visibility</p:attrName>
                                        </p:attrNameLst>
                                      </p:cBhvr>
                                      <p:to>
                                        <p:strVal val="visible"/>
                                      </p:to>
                                    </p:set>
                                    <p:animEffect transition="in" filter="fade">
                                      <p:cBhvr>
                                        <p:cTn id="46" dur="500"/>
                                        <p:tgtEl>
                                          <p:spTgt spid="72"/>
                                        </p:tgtEl>
                                      </p:cBhvr>
                                    </p:animEffect>
                                  </p:childTnLst>
                                </p:cTn>
                              </p:par>
                            </p:childTnLst>
                          </p:cTn>
                        </p:par>
                        <p:par>
                          <p:cTn id="47" fill="hold">
                            <p:stCondLst>
                              <p:cond delay="4850"/>
                            </p:stCondLst>
                            <p:childTnLst>
                              <p:par>
                                <p:cTn id="48" presetID="10" presetClass="entr" presetSubtype="0" fill="hold" nodeType="after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childTnLst>
                          </p:cTn>
                        </p:par>
                        <p:par>
                          <p:cTn id="51" fill="hold">
                            <p:stCondLst>
                              <p:cond delay="5350"/>
                            </p:stCondLst>
                            <p:childTnLst>
                              <p:par>
                                <p:cTn id="52" presetID="22" presetClass="entr" presetSubtype="8" fill="hold" grpId="0" nodeType="afterEffect">
                                  <p:stCondLst>
                                    <p:cond delay="0"/>
                                  </p:stCondLst>
                                  <p:childTnLst>
                                    <p:set>
                                      <p:cBhvr>
                                        <p:cTn id="53" dur="1" fill="hold">
                                          <p:stCondLst>
                                            <p:cond delay="0"/>
                                          </p:stCondLst>
                                        </p:cTn>
                                        <p:tgtEl>
                                          <p:spTgt spid="88"/>
                                        </p:tgtEl>
                                        <p:attrNameLst>
                                          <p:attrName>style.visibility</p:attrName>
                                        </p:attrNameLst>
                                      </p:cBhvr>
                                      <p:to>
                                        <p:strVal val="visible"/>
                                      </p:to>
                                    </p:set>
                                    <p:animEffect transition="in" filter="wipe(left)">
                                      <p:cBhvr>
                                        <p:cTn id="54" dur="500"/>
                                        <p:tgtEl>
                                          <p:spTgt spid="88"/>
                                        </p:tgtEl>
                                      </p:cBhvr>
                                    </p:animEffect>
                                  </p:childTnLst>
                                </p:cTn>
                              </p:par>
                            </p:childTnLst>
                          </p:cTn>
                        </p:par>
                        <p:par>
                          <p:cTn id="55" fill="hold">
                            <p:stCondLst>
                              <p:cond delay="5850"/>
                            </p:stCondLst>
                            <p:childTnLst>
                              <p:par>
                                <p:cTn id="56" presetID="22" presetClass="entr" presetSubtype="8" fill="hold" grpId="0" nodeType="after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wipe(left)">
                                      <p:cBhvr>
                                        <p:cTn id="58" dur="500"/>
                                        <p:tgtEl>
                                          <p:spTgt spid="89"/>
                                        </p:tgtEl>
                                      </p:cBhvr>
                                    </p:animEffect>
                                  </p:childTnLst>
                                </p:cTn>
                              </p:par>
                            </p:childTnLst>
                          </p:cTn>
                        </p:par>
                        <p:par>
                          <p:cTn id="59" fill="hold">
                            <p:stCondLst>
                              <p:cond delay="6350"/>
                            </p:stCondLst>
                            <p:childTnLst>
                              <p:par>
                                <p:cTn id="60" presetID="22" presetClass="entr" presetSubtype="8" fill="hold" grpId="0" nodeType="after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wipe(left)">
                                      <p:cBhvr>
                                        <p:cTn id="62" dur="500"/>
                                        <p:tgtEl>
                                          <p:spTgt spid="93"/>
                                        </p:tgtEl>
                                      </p:cBhvr>
                                    </p:animEffect>
                                  </p:childTnLst>
                                </p:cTn>
                              </p:par>
                            </p:childTnLst>
                          </p:cTn>
                        </p:par>
                        <p:par>
                          <p:cTn id="63" fill="hold">
                            <p:stCondLst>
                              <p:cond delay="6850"/>
                            </p:stCondLst>
                            <p:childTnLst>
                              <p:par>
                                <p:cTn id="64" presetID="22" presetClass="entr" presetSubtype="8" fill="hold" grpId="0"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wipe(left)">
                                      <p:cBhvr>
                                        <p:cTn id="66" dur="500"/>
                                        <p:tgtEl>
                                          <p:spTgt spid="91"/>
                                        </p:tgtEl>
                                      </p:cBhvr>
                                    </p:animEffect>
                                  </p:childTnLst>
                                </p:cTn>
                              </p:par>
                            </p:childTnLst>
                          </p:cTn>
                        </p:par>
                        <p:par>
                          <p:cTn id="67" fill="hold">
                            <p:stCondLst>
                              <p:cond delay="7350"/>
                            </p:stCondLst>
                            <p:childTnLst>
                              <p:par>
                                <p:cTn id="68" presetID="22" presetClass="entr" presetSubtype="8" fill="hold" grpId="0" nodeType="after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wipe(left)">
                                      <p:cBhvr>
                                        <p:cTn id="70" dur="500"/>
                                        <p:tgtEl>
                                          <p:spTgt spid="92"/>
                                        </p:tgtEl>
                                      </p:cBhvr>
                                    </p:animEffect>
                                  </p:childTnLst>
                                </p:cTn>
                              </p:par>
                            </p:childTnLst>
                          </p:cTn>
                        </p:par>
                        <p:par>
                          <p:cTn id="71" fill="hold">
                            <p:stCondLst>
                              <p:cond delay="7850"/>
                            </p:stCondLst>
                            <p:childTnLst>
                              <p:par>
                                <p:cTn id="72" presetID="22" presetClass="entr" presetSubtype="8" fill="hold" grpId="0" nodeType="afterEffect">
                                  <p:stCondLst>
                                    <p:cond delay="0"/>
                                  </p:stCondLst>
                                  <p:childTnLst>
                                    <p:set>
                                      <p:cBhvr>
                                        <p:cTn id="73" dur="1" fill="hold">
                                          <p:stCondLst>
                                            <p:cond delay="0"/>
                                          </p:stCondLst>
                                        </p:cTn>
                                        <p:tgtEl>
                                          <p:spTgt spid="90"/>
                                        </p:tgtEl>
                                        <p:attrNameLst>
                                          <p:attrName>style.visibility</p:attrName>
                                        </p:attrNameLst>
                                      </p:cBhvr>
                                      <p:to>
                                        <p:strVal val="visible"/>
                                      </p:to>
                                    </p:set>
                                    <p:animEffect transition="in" filter="wipe(left)">
                                      <p:cBhvr>
                                        <p:cTn id="74" dur="500"/>
                                        <p:tgtEl>
                                          <p:spTgt spid="90"/>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wipe(left)">
                                      <p:cBhvr>
                                        <p:cTn id="79" dur="500"/>
                                        <p:tgtEl>
                                          <p:spTgt spid="94"/>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wipe(down)">
                                      <p:cBhvr>
                                        <p:cTn id="8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P spid="33" grpId="0" animBg="1"/>
      <p:bldP spid="34" grpId="0" animBg="1"/>
      <p:bldP spid="35"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6"/>
          <p:cNvSpPr>
            <a:spLocks/>
          </p:cNvSpPr>
          <p:nvPr/>
        </p:nvSpPr>
        <p:spPr bwMode="auto">
          <a:xfrm>
            <a:off x="1954769"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Freeform 7"/>
          <p:cNvSpPr>
            <a:spLocks/>
          </p:cNvSpPr>
          <p:nvPr/>
        </p:nvSpPr>
        <p:spPr bwMode="auto">
          <a:xfrm>
            <a:off x="1954769" y="2795743"/>
            <a:ext cx="313143"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Freeform 8"/>
          <p:cNvSpPr>
            <a:spLocks/>
          </p:cNvSpPr>
          <p:nvPr/>
        </p:nvSpPr>
        <p:spPr bwMode="auto">
          <a:xfrm>
            <a:off x="2357139"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Freeform 9"/>
          <p:cNvSpPr>
            <a:spLocks/>
          </p:cNvSpPr>
          <p:nvPr/>
        </p:nvSpPr>
        <p:spPr bwMode="auto">
          <a:xfrm>
            <a:off x="2757828"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Freeform 10"/>
          <p:cNvSpPr>
            <a:spLocks/>
          </p:cNvSpPr>
          <p:nvPr/>
        </p:nvSpPr>
        <p:spPr bwMode="auto">
          <a:xfrm>
            <a:off x="3155148" y="1458122"/>
            <a:ext cx="314824"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Freeform 11"/>
          <p:cNvSpPr>
            <a:spLocks/>
          </p:cNvSpPr>
          <p:nvPr/>
        </p:nvSpPr>
        <p:spPr bwMode="auto">
          <a:xfrm>
            <a:off x="2357139" y="2392602"/>
            <a:ext cx="313143"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Freeform 12"/>
          <p:cNvSpPr>
            <a:spLocks/>
          </p:cNvSpPr>
          <p:nvPr/>
        </p:nvSpPr>
        <p:spPr bwMode="auto">
          <a:xfrm>
            <a:off x="2757828" y="1975963"/>
            <a:ext cx="314824"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Freeform 13"/>
          <p:cNvSpPr>
            <a:spLocks/>
          </p:cNvSpPr>
          <p:nvPr/>
        </p:nvSpPr>
        <p:spPr bwMode="auto">
          <a:xfrm>
            <a:off x="3155148" y="1702706"/>
            <a:ext cx="314824"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Freeform 14"/>
          <p:cNvSpPr>
            <a:spLocks/>
          </p:cNvSpPr>
          <p:nvPr/>
        </p:nvSpPr>
        <p:spPr bwMode="auto">
          <a:xfrm>
            <a:off x="4113092"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Freeform 15"/>
          <p:cNvSpPr>
            <a:spLocks/>
          </p:cNvSpPr>
          <p:nvPr/>
        </p:nvSpPr>
        <p:spPr bwMode="auto">
          <a:xfrm>
            <a:off x="4513781"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Freeform 16"/>
          <p:cNvSpPr>
            <a:spLocks/>
          </p:cNvSpPr>
          <p:nvPr/>
        </p:nvSpPr>
        <p:spPr bwMode="auto">
          <a:xfrm>
            <a:off x="4916152"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Freeform 17"/>
          <p:cNvSpPr>
            <a:spLocks/>
          </p:cNvSpPr>
          <p:nvPr/>
        </p:nvSpPr>
        <p:spPr bwMode="auto">
          <a:xfrm>
            <a:off x="5318524"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Freeform 18"/>
          <p:cNvSpPr>
            <a:spLocks/>
          </p:cNvSpPr>
          <p:nvPr/>
        </p:nvSpPr>
        <p:spPr bwMode="auto">
          <a:xfrm>
            <a:off x="4113092" y="3101051"/>
            <a:ext cx="313143"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Freeform 19"/>
          <p:cNvSpPr>
            <a:spLocks/>
          </p:cNvSpPr>
          <p:nvPr/>
        </p:nvSpPr>
        <p:spPr bwMode="auto">
          <a:xfrm>
            <a:off x="4513781" y="2401032"/>
            <a:ext cx="314824"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Freeform 20"/>
          <p:cNvSpPr>
            <a:spLocks/>
          </p:cNvSpPr>
          <p:nvPr/>
        </p:nvSpPr>
        <p:spPr bwMode="auto">
          <a:xfrm>
            <a:off x="4916152" y="1702706"/>
            <a:ext cx="314824"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Freeform 21"/>
          <p:cNvSpPr>
            <a:spLocks/>
          </p:cNvSpPr>
          <p:nvPr/>
        </p:nvSpPr>
        <p:spPr bwMode="auto">
          <a:xfrm>
            <a:off x="5318524" y="2647306"/>
            <a:ext cx="314824"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Freeform 22"/>
          <p:cNvSpPr>
            <a:spLocks/>
          </p:cNvSpPr>
          <p:nvPr/>
        </p:nvSpPr>
        <p:spPr bwMode="auto">
          <a:xfrm>
            <a:off x="6261316"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Freeform 23"/>
          <p:cNvSpPr>
            <a:spLocks/>
          </p:cNvSpPr>
          <p:nvPr/>
        </p:nvSpPr>
        <p:spPr bwMode="auto">
          <a:xfrm>
            <a:off x="6663687"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Freeform 24"/>
          <p:cNvSpPr>
            <a:spLocks/>
          </p:cNvSpPr>
          <p:nvPr/>
        </p:nvSpPr>
        <p:spPr bwMode="auto">
          <a:xfrm>
            <a:off x="7066055"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Freeform 25"/>
          <p:cNvSpPr>
            <a:spLocks/>
          </p:cNvSpPr>
          <p:nvPr/>
        </p:nvSpPr>
        <p:spPr bwMode="auto">
          <a:xfrm>
            <a:off x="7466745"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Freeform 26"/>
          <p:cNvSpPr>
            <a:spLocks/>
          </p:cNvSpPr>
          <p:nvPr/>
        </p:nvSpPr>
        <p:spPr bwMode="auto">
          <a:xfrm>
            <a:off x="7466745" y="1694269"/>
            <a:ext cx="314824"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Freeform 27"/>
          <p:cNvSpPr>
            <a:spLocks/>
          </p:cNvSpPr>
          <p:nvPr/>
        </p:nvSpPr>
        <p:spPr bwMode="auto">
          <a:xfrm>
            <a:off x="7066055" y="2008015"/>
            <a:ext cx="313143"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Freeform 28"/>
          <p:cNvSpPr>
            <a:spLocks/>
          </p:cNvSpPr>
          <p:nvPr/>
        </p:nvSpPr>
        <p:spPr bwMode="auto">
          <a:xfrm>
            <a:off x="6663687" y="2401032"/>
            <a:ext cx="313143"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Freeform 29"/>
          <p:cNvSpPr>
            <a:spLocks/>
          </p:cNvSpPr>
          <p:nvPr/>
        </p:nvSpPr>
        <p:spPr bwMode="auto">
          <a:xfrm>
            <a:off x="6261316" y="2809238"/>
            <a:ext cx="314824"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Freeform 30"/>
          <p:cNvSpPr>
            <a:spLocks/>
          </p:cNvSpPr>
          <p:nvPr/>
        </p:nvSpPr>
        <p:spPr bwMode="auto">
          <a:xfrm>
            <a:off x="8525705" y="1458122"/>
            <a:ext cx="314824"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Freeform 31"/>
          <p:cNvSpPr>
            <a:spLocks/>
          </p:cNvSpPr>
          <p:nvPr/>
        </p:nvSpPr>
        <p:spPr bwMode="auto">
          <a:xfrm>
            <a:off x="8923027"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Freeform 32"/>
          <p:cNvSpPr>
            <a:spLocks/>
          </p:cNvSpPr>
          <p:nvPr/>
        </p:nvSpPr>
        <p:spPr bwMode="auto">
          <a:xfrm>
            <a:off x="9325395"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Freeform 33"/>
          <p:cNvSpPr>
            <a:spLocks/>
          </p:cNvSpPr>
          <p:nvPr/>
        </p:nvSpPr>
        <p:spPr bwMode="auto">
          <a:xfrm>
            <a:off x="9727766"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Freeform 34"/>
          <p:cNvSpPr>
            <a:spLocks/>
          </p:cNvSpPr>
          <p:nvPr/>
        </p:nvSpPr>
        <p:spPr bwMode="auto">
          <a:xfrm>
            <a:off x="9727766" y="1712826"/>
            <a:ext cx="313143"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Freeform 35"/>
          <p:cNvSpPr>
            <a:spLocks/>
          </p:cNvSpPr>
          <p:nvPr/>
        </p:nvSpPr>
        <p:spPr bwMode="auto">
          <a:xfrm>
            <a:off x="9325395" y="1859576"/>
            <a:ext cx="313143"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Freeform 36"/>
          <p:cNvSpPr>
            <a:spLocks/>
          </p:cNvSpPr>
          <p:nvPr/>
        </p:nvSpPr>
        <p:spPr bwMode="auto">
          <a:xfrm>
            <a:off x="8923027" y="2976227"/>
            <a:ext cx="314824"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Freeform 37"/>
          <p:cNvSpPr>
            <a:spLocks/>
          </p:cNvSpPr>
          <p:nvPr/>
        </p:nvSpPr>
        <p:spPr bwMode="auto">
          <a:xfrm>
            <a:off x="8525705" y="2212112"/>
            <a:ext cx="314824"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Oval 38"/>
          <p:cNvSpPr>
            <a:spLocks noChangeArrowheads="1"/>
          </p:cNvSpPr>
          <p:nvPr/>
        </p:nvSpPr>
        <p:spPr bwMode="auto">
          <a:xfrm>
            <a:off x="2304948" y="3709476"/>
            <a:ext cx="794641"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494054" y="3895070"/>
            <a:ext cx="421482"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4472819" y="3709476"/>
            <a:ext cx="797326"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Oval 41"/>
          <p:cNvSpPr>
            <a:spLocks noChangeArrowheads="1"/>
          </p:cNvSpPr>
          <p:nvPr/>
        </p:nvSpPr>
        <p:spPr bwMode="auto">
          <a:xfrm>
            <a:off x="6630015" y="3709476"/>
            <a:ext cx="794641"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Oval 42"/>
          <p:cNvSpPr>
            <a:spLocks noChangeArrowheads="1"/>
          </p:cNvSpPr>
          <p:nvPr/>
        </p:nvSpPr>
        <p:spPr bwMode="auto">
          <a:xfrm>
            <a:off x="8868728" y="3709476"/>
            <a:ext cx="794641"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859706" y="3975760"/>
            <a:ext cx="330205"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642447" y="3910706"/>
            <a:ext cx="456383"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096916" y="3918091"/>
            <a:ext cx="33826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TextBox 43"/>
          <p:cNvSpPr txBox="1"/>
          <p:nvPr/>
        </p:nvSpPr>
        <p:spPr>
          <a:xfrm>
            <a:off x="1673919"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1182" y="4621963"/>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7017"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500" dirty="0" smtClean="0">
                <a:solidFill>
                  <a:schemeClr val="tx1">
                    <a:lumMod val="85000"/>
                    <a:lumOff val="15000"/>
                  </a:schemeClr>
                </a:solidFill>
                <a:latin typeface="微软雅黑" pitchFamily="34" charset="-122"/>
                <a:ea typeface="微软雅黑" pitchFamily="34" charset="-122"/>
              </a:rPr>
              <a:t>。您的内容打在这里，或者通过复制您的文本后。</a:t>
            </a:r>
            <a:endParaRPr lang="zh-CN" altLang="en-US" sz="1500" dirty="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334278"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0769"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88032"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48221" y="5046478"/>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25483"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文本框 2"/>
          <p:cNvSpPr txBox="1"/>
          <p:nvPr/>
        </p:nvSpPr>
        <p:spPr>
          <a:xfrm>
            <a:off x="1114421"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52" name="五边形 51"/>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55" name="矩形 54"/>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43576330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additive="base">
                                        <p:cTn id="12" dur="500" fill="hold"/>
                                        <p:tgtEl>
                                          <p:spTgt spid="55"/>
                                        </p:tgtEl>
                                        <p:attrNameLst>
                                          <p:attrName>ppt_x</p:attrName>
                                        </p:attrNameLst>
                                      </p:cBhvr>
                                      <p:tavLst>
                                        <p:tav tm="0">
                                          <p:val>
                                            <p:strVal val="0-#ppt_w/2"/>
                                          </p:val>
                                        </p:tav>
                                        <p:tav tm="100000">
                                          <p:val>
                                            <p:strVal val="#ppt_x"/>
                                          </p:val>
                                        </p:tav>
                                      </p:tavLst>
                                    </p:anim>
                                    <p:anim calcmode="lin" valueType="num">
                                      <p:cBhvr additive="base">
                                        <p:cTn id="13" dur="500" fill="hold"/>
                                        <p:tgtEl>
                                          <p:spTgt spid="5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3"/>
                                        </p:tgtEl>
                                        <p:attrNameLst>
                                          <p:attrName>ppt_y</p:attrName>
                                        </p:attrNameLst>
                                      </p:cBhvr>
                                      <p:tavLst>
                                        <p:tav tm="0">
                                          <p:val>
                                            <p:strVal val="#ppt_y"/>
                                          </p:val>
                                        </p:tav>
                                        <p:tav tm="100000">
                                          <p:val>
                                            <p:strVal val="#ppt_y"/>
                                          </p:val>
                                        </p:tav>
                                      </p:tavLst>
                                    </p:anim>
                                    <p:anim calcmode="lin" valueType="num">
                                      <p:cBhvr>
                                        <p:cTn id="1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3"/>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500" fill="hold"/>
                                        <p:tgtEl>
                                          <p:spTgt spid="52"/>
                                        </p:tgtEl>
                                        <p:attrNameLst>
                                          <p:attrName>ppt_x</p:attrName>
                                        </p:attrNameLst>
                                      </p:cBhvr>
                                      <p:tavLst>
                                        <p:tav tm="0">
                                          <p:val>
                                            <p:strVal val="0-#ppt_w/2"/>
                                          </p:val>
                                        </p:tav>
                                        <p:tav tm="100000">
                                          <p:val>
                                            <p:strVal val="#ppt_x"/>
                                          </p:val>
                                        </p:tav>
                                      </p:tavLst>
                                    </p:anim>
                                    <p:anim calcmode="lin" valueType="num">
                                      <p:cBhvr additive="base">
                                        <p:cTn id="26" dur="500" fill="hold"/>
                                        <p:tgtEl>
                                          <p:spTgt spid="52"/>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45" presetClass="entr" presetSubtype="0"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anim calcmode="lin" valueType="num">
                                      <p:cBhvr>
                                        <p:cTn id="31" dur="500" fill="hold"/>
                                        <p:tgtEl>
                                          <p:spTgt spid="36"/>
                                        </p:tgtEl>
                                        <p:attrNameLst>
                                          <p:attrName>ppt_w</p:attrName>
                                        </p:attrNameLst>
                                      </p:cBhvr>
                                      <p:tavLst>
                                        <p:tav tm="0" fmla="#ppt_w*sin(2.5*pi*$)">
                                          <p:val>
                                            <p:fltVal val="0"/>
                                          </p:val>
                                        </p:tav>
                                        <p:tav tm="100000">
                                          <p:val>
                                            <p:fltVal val="1"/>
                                          </p:val>
                                        </p:tav>
                                      </p:tavLst>
                                    </p:anim>
                                    <p:anim calcmode="lin" valueType="num">
                                      <p:cBhvr>
                                        <p:cTn id="32" dur="500" fill="hold"/>
                                        <p:tgtEl>
                                          <p:spTgt spid="36"/>
                                        </p:tgtEl>
                                        <p:attrNameLst>
                                          <p:attrName>ppt_h</p:attrName>
                                        </p:attrNameLst>
                                      </p:cBhvr>
                                      <p:tavLst>
                                        <p:tav tm="0">
                                          <p:val>
                                            <p:strVal val="#ppt_h"/>
                                          </p:val>
                                        </p:tav>
                                        <p:tav tm="100000">
                                          <p:val>
                                            <p:strVal val="#ppt_h"/>
                                          </p:val>
                                        </p:tav>
                                      </p:tavLst>
                                    </p:anim>
                                  </p:childTnLst>
                                </p:cTn>
                              </p:par>
                              <p:par>
                                <p:cTn id="33" presetID="45" presetClass="entr" presetSubtype="0"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anim calcmode="lin" valueType="num">
                                      <p:cBhvr>
                                        <p:cTn id="36" dur="500" fill="hold"/>
                                        <p:tgtEl>
                                          <p:spTgt spid="37"/>
                                        </p:tgtEl>
                                        <p:attrNameLst>
                                          <p:attrName>ppt_w</p:attrName>
                                        </p:attrNameLst>
                                      </p:cBhvr>
                                      <p:tavLst>
                                        <p:tav tm="0" fmla="#ppt_w*sin(2.5*pi*$)">
                                          <p:val>
                                            <p:fltVal val="0"/>
                                          </p:val>
                                        </p:tav>
                                        <p:tav tm="100000">
                                          <p:val>
                                            <p:fltVal val="1"/>
                                          </p:val>
                                        </p:tav>
                                      </p:tavLst>
                                    </p:anim>
                                    <p:anim calcmode="lin" valueType="num">
                                      <p:cBhvr>
                                        <p:cTn id="37" dur="500" fill="hold"/>
                                        <p:tgtEl>
                                          <p:spTgt spid="37"/>
                                        </p:tgtEl>
                                        <p:attrNameLst>
                                          <p:attrName>ppt_h</p:attrName>
                                        </p:attrNameLst>
                                      </p:cBhvr>
                                      <p:tavLst>
                                        <p:tav tm="0">
                                          <p:val>
                                            <p:strVal val="#ppt_h"/>
                                          </p:val>
                                        </p:tav>
                                        <p:tav tm="100000">
                                          <p:val>
                                            <p:strVal val="#ppt_h"/>
                                          </p:val>
                                        </p:tav>
                                      </p:tavLst>
                                    </p:anim>
                                  </p:childTnLst>
                                </p:cTn>
                              </p:par>
                            </p:childTnLst>
                          </p:cTn>
                        </p:par>
                        <p:par>
                          <p:cTn id="38" fill="hold">
                            <p:stCondLst>
                              <p:cond delay="2850"/>
                            </p:stCondLst>
                            <p:childTnLst>
                              <p:par>
                                <p:cTn id="39" presetID="47"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1000"/>
                                        <p:tgtEl>
                                          <p:spTgt spid="45"/>
                                        </p:tgtEl>
                                      </p:cBhvr>
                                    </p:animEffect>
                                    <p:anim calcmode="lin" valueType="num">
                                      <p:cBhvr>
                                        <p:cTn id="42" dur="1000" fill="hold"/>
                                        <p:tgtEl>
                                          <p:spTgt spid="45"/>
                                        </p:tgtEl>
                                        <p:attrNameLst>
                                          <p:attrName>ppt_x</p:attrName>
                                        </p:attrNameLst>
                                      </p:cBhvr>
                                      <p:tavLst>
                                        <p:tav tm="0">
                                          <p:val>
                                            <p:strVal val="#ppt_x"/>
                                          </p:val>
                                        </p:tav>
                                        <p:tav tm="100000">
                                          <p:val>
                                            <p:strVal val="#ppt_x"/>
                                          </p:val>
                                        </p:tav>
                                      </p:tavLst>
                                    </p:anim>
                                    <p:anim calcmode="lin" valueType="num">
                                      <p:cBhvr>
                                        <p:cTn id="43" dur="1000" fill="hold"/>
                                        <p:tgtEl>
                                          <p:spTgt spid="4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1000"/>
                                        <p:tgtEl>
                                          <p:spTgt spid="44"/>
                                        </p:tgtEl>
                                      </p:cBhvr>
                                    </p:animEffect>
                                    <p:anim calcmode="lin" valueType="num">
                                      <p:cBhvr>
                                        <p:cTn id="47" dur="1000" fill="hold"/>
                                        <p:tgtEl>
                                          <p:spTgt spid="44"/>
                                        </p:tgtEl>
                                        <p:attrNameLst>
                                          <p:attrName>ppt_x</p:attrName>
                                        </p:attrNameLst>
                                      </p:cBhvr>
                                      <p:tavLst>
                                        <p:tav tm="0">
                                          <p:val>
                                            <p:strVal val="#ppt_x"/>
                                          </p:val>
                                        </p:tav>
                                        <p:tav tm="100000">
                                          <p:val>
                                            <p:strVal val="#ppt_x"/>
                                          </p:val>
                                        </p:tav>
                                      </p:tavLst>
                                    </p:anim>
                                    <p:anim calcmode="lin" valueType="num">
                                      <p:cBhvr>
                                        <p:cTn id="48" dur="1000" fill="hold"/>
                                        <p:tgtEl>
                                          <p:spTgt spid="44"/>
                                        </p:tgtEl>
                                        <p:attrNameLst>
                                          <p:attrName>ppt_y</p:attrName>
                                        </p:attrNameLst>
                                      </p:cBhvr>
                                      <p:tavLst>
                                        <p:tav tm="0">
                                          <p:val>
                                            <p:strVal val="#ppt_y-.1"/>
                                          </p:val>
                                        </p:tav>
                                        <p:tav tm="100000">
                                          <p:val>
                                            <p:strVal val="#ppt_y"/>
                                          </p:val>
                                        </p:tav>
                                      </p:tavLst>
                                    </p:anim>
                                  </p:childTnLst>
                                </p:cTn>
                              </p:par>
                              <p:par>
                                <p:cTn id="49" presetID="22" presetClass="entr" presetSubtype="4" fill="hold" grpId="0"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down)">
                                      <p:cBhvr>
                                        <p:cTn id="51" dur="500"/>
                                        <p:tgtEl>
                                          <p:spTgt spid="4"/>
                                        </p:tgtEl>
                                      </p:cBhvr>
                                    </p:animEffect>
                                  </p:childTnLst>
                                </p:cTn>
                              </p:par>
                              <p:par>
                                <p:cTn id="52" presetID="22" presetClass="entr" presetSubtype="4" fill="hold" grpId="0" nodeType="withEffect">
                                  <p:stCondLst>
                                    <p:cond delay="200"/>
                                  </p:stCondLst>
                                  <p:childTnLst>
                                    <p:set>
                                      <p:cBhvr>
                                        <p:cTn id="53" dur="1" fill="hold">
                                          <p:stCondLst>
                                            <p:cond delay="0"/>
                                          </p:stCondLst>
                                        </p:cTn>
                                        <p:tgtEl>
                                          <p:spTgt spid="6"/>
                                        </p:tgtEl>
                                        <p:attrNameLst>
                                          <p:attrName>style.visibility</p:attrName>
                                        </p:attrNameLst>
                                      </p:cBhvr>
                                      <p:to>
                                        <p:strVal val="visible"/>
                                      </p:to>
                                    </p:set>
                                    <p:animEffect transition="in" filter="wipe(down)">
                                      <p:cBhvr>
                                        <p:cTn id="54" dur="500"/>
                                        <p:tgtEl>
                                          <p:spTgt spid="6"/>
                                        </p:tgtEl>
                                      </p:cBhvr>
                                    </p:animEffect>
                                  </p:childTnLst>
                                </p:cTn>
                              </p:par>
                              <p:par>
                                <p:cTn id="55" presetID="22" presetClass="entr" presetSubtype="4" fill="hold" grpId="0" nodeType="withEffect">
                                  <p:stCondLst>
                                    <p:cond delay="400"/>
                                  </p:stCondLst>
                                  <p:childTnLst>
                                    <p:set>
                                      <p:cBhvr>
                                        <p:cTn id="56" dur="1" fill="hold">
                                          <p:stCondLst>
                                            <p:cond delay="0"/>
                                          </p:stCondLst>
                                        </p:cTn>
                                        <p:tgtEl>
                                          <p:spTgt spid="7"/>
                                        </p:tgtEl>
                                        <p:attrNameLst>
                                          <p:attrName>style.visibility</p:attrName>
                                        </p:attrNameLst>
                                      </p:cBhvr>
                                      <p:to>
                                        <p:strVal val="visible"/>
                                      </p:to>
                                    </p:set>
                                    <p:animEffect transition="in" filter="wipe(down)">
                                      <p:cBhvr>
                                        <p:cTn id="57" dur="500"/>
                                        <p:tgtEl>
                                          <p:spTgt spid="7"/>
                                        </p:tgtEl>
                                      </p:cBhvr>
                                    </p:animEffect>
                                  </p:childTnLst>
                                </p:cTn>
                              </p:par>
                              <p:par>
                                <p:cTn id="58" presetID="22" presetClass="entr" presetSubtype="4" fill="hold" grpId="0" nodeType="withEffect">
                                  <p:stCondLst>
                                    <p:cond delay="600"/>
                                  </p:stCondLst>
                                  <p:childTnLst>
                                    <p:set>
                                      <p:cBhvr>
                                        <p:cTn id="59" dur="1" fill="hold">
                                          <p:stCondLst>
                                            <p:cond delay="0"/>
                                          </p:stCondLst>
                                        </p:cTn>
                                        <p:tgtEl>
                                          <p:spTgt spid="8"/>
                                        </p:tgtEl>
                                        <p:attrNameLst>
                                          <p:attrName>style.visibility</p:attrName>
                                        </p:attrNameLst>
                                      </p:cBhvr>
                                      <p:to>
                                        <p:strVal val="visible"/>
                                      </p:to>
                                    </p:set>
                                    <p:animEffect transition="in" filter="wipe(down)">
                                      <p:cBhvr>
                                        <p:cTn id="60" dur="500"/>
                                        <p:tgtEl>
                                          <p:spTgt spid="8"/>
                                        </p:tgtEl>
                                      </p:cBhvr>
                                    </p:animEffect>
                                  </p:childTnLst>
                                </p:cTn>
                              </p:par>
                            </p:childTnLst>
                          </p:cTn>
                        </p:par>
                        <p:par>
                          <p:cTn id="61" fill="hold">
                            <p:stCondLst>
                              <p:cond delay="3950"/>
                            </p:stCondLst>
                            <p:childTnLst>
                              <p:par>
                                <p:cTn id="62" presetID="22" presetClass="entr" presetSubtype="4" fill="hold" grpId="0" nodeType="after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wipe(down)">
                                      <p:cBhvr>
                                        <p:cTn id="64" dur="500"/>
                                        <p:tgtEl>
                                          <p:spTgt spid="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down)">
                                      <p:cBhvr>
                                        <p:cTn id="67" dur="500"/>
                                        <p:tgtEl>
                                          <p:spTgt spid="9"/>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down)">
                                      <p:cBhvr>
                                        <p:cTn id="70" dur="500"/>
                                        <p:tgtEl>
                                          <p:spTgt spid="10"/>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down)">
                                      <p:cBhvr>
                                        <p:cTn id="73" dur="500"/>
                                        <p:tgtEl>
                                          <p:spTgt spid="11"/>
                                        </p:tgtEl>
                                      </p:cBhvr>
                                    </p:animEffect>
                                  </p:childTnLst>
                                </p:cTn>
                              </p:par>
                            </p:childTnLst>
                          </p:cTn>
                        </p:par>
                        <p:par>
                          <p:cTn id="74" fill="hold">
                            <p:stCondLst>
                              <p:cond delay="4450"/>
                            </p:stCondLst>
                            <p:childTnLst>
                              <p:par>
                                <p:cTn id="75" presetID="45" presetClass="entr" presetSubtype="0"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500"/>
                                        <p:tgtEl>
                                          <p:spTgt spid="38"/>
                                        </p:tgtEl>
                                      </p:cBhvr>
                                    </p:animEffect>
                                    <p:anim calcmode="lin" valueType="num">
                                      <p:cBhvr>
                                        <p:cTn id="78" dur="500" fill="hold"/>
                                        <p:tgtEl>
                                          <p:spTgt spid="38"/>
                                        </p:tgtEl>
                                        <p:attrNameLst>
                                          <p:attrName>ppt_w</p:attrName>
                                        </p:attrNameLst>
                                      </p:cBhvr>
                                      <p:tavLst>
                                        <p:tav tm="0" fmla="#ppt_w*sin(2.5*pi*$)">
                                          <p:val>
                                            <p:fltVal val="0"/>
                                          </p:val>
                                        </p:tav>
                                        <p:tav tm="100000">
                                          <p:val>
                                            <p:fltVal val="1"/>
                                          </p:val>
                                        </p:tav>
                                      </p:tavLst>
                                    </p:anim>
                                    <p:anim calcmode="lin" valueType="num">
                                      <p:cBhvr>
                                        <p:cTn id="79" dur="500" fill="hold"/>
                                        <p:tgtEl>
                                          <p:spTgt spid="38"/>
                                        </p:tgtEl>
                                        <p:attrNameLst>
                                          <p:attrName>ppt_h</p:attrName>
                                        </p:attrNameLst>
                                      </p:cBhvr>
                                      <p:tavLst>
                                        <p:tav tm="0">
                                          <p:val>
                                            <p:strVal val="#ppt_h"/>
                                          </p:val>
                                        </p:tav>
                                        <p:tav tm="100000">
                                          <p:val>
                                            <p:strVal val="#ppt_h"/>
                                          </p:val>
                                        </p:tav>
                                      </p:tavLst>
                                    </p:anim>
                                  </p:childTnLst>
                                </p:cTn>
                              </p:par>
                              <p:par>
                                <p:cTn id="80" presetID="45" presetClass="entr" presetSubtype="0" fill="hold" grpId="0" nodeType="with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fade">
                                      <p:cBhvr>
                                        <p:cTn id="82" dur="500"/>
                                        <p:tgtEl>
                                          <p:spTgt spid="42"/>
                                        </p:tgtEl>
                                      </p:cBhvr>
                                    </p:animEffect>
                                    <p:anim calcmode="lin" valueType="num">
                                      <p:cBhvr>
                                        <p:cTn id="83" dur="500" fill="hold"/>
                                        <p:tgtEl>
                                          <p:spTgt spid="42"/>
                                        </p:tgtEl>
                                        <p:attrNameLst>
                                          <p:attrName>ppt_w</p:attrName>
                                        </p:attrNameLst>
                                      </p:cBhvr>
                                      <p:tavLst>
                                        <p:tav tm="0" fmla="#ppt_w*sin(2.5*pi*$)">
                                          <p:val>
                                            <p:fltVal val="0"/>
                                          </p:val>
                                        </p:tav>
                                        <p:tav tm="100000">
                                          <p:val>
                                            <p:fltVal val="1"/>
                                          </p:val>
                                        </p:tav>
                                      </p:tavLst>
                                    </p:anim>
                                    <p:anim calcmode="lin" valueType="num">
                                      <p:cBhvr>
                                        <p:cTn id="84" dur="500" fill="hold"/>
                                        <p:tgtEl>
                                          <p:spTgt spid="42"/>
                                        </p:tgtEl>
                                        <p:attrNameLst>
                                          <p:attrName>ppt_h</p:attrName>
                                        </p:attrNameLst>
                                      </p:cBhvr>
                                      <p:tavLst>
                                        <p:tav tm="0">
                                          <p:val>
                                            <p:strVal val="#ppt_h"/>
                                          </p:val>
                                        </p:tav>
                                        <p:tav tm="100000">
                                          <p:val>
                                            <p:strVal val="#ppt_h"/>
                                          </p:val>
                                        </p:tav>
                                      </p:tavLst>
                                    </p:anim>
                                  </p:childTnLst>
                                </p:cTn>
                              </p:par>
                            </p:childTnLst>
                          </p:cTn>
                        </p:par>
                        <p:par>
                          <p:cTn id="85" fill="hold">
                            <p:stCondLst>
                              <p:cond delay="4950"/>
                            </p:stCondLst>
                            <p:childTnLst>
                              <p:par>
                                <p:cTn id="86" presetID="47" presetClass="entr" presetSubtype="0" fill="hold" grpId="0"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fade">
                                      <p:cBhvr>
                                        <p:cTn id="88" dur="1000"/>
                                        <p:tgtEl>
                                          <p:spTgt spid="47"/>
                                        </p:tgtEl>
                                      </p:cBhvr>
                                    </p:animEffect>
                                    <p:anim calcmode="lin" valueType="num">
                                      <p:cBhvr>
                                        <p:cTn id="89" dur="1000" fill="hold"/>
                                        <p:tgtEl>
                                          <p:spTgt spid="47"/>
                                        </p:tgtEl>
                                        <p:attrNameLst>
                                          <p:attrName>ppt_x</p:attrName>
                                        </p:attrNameLst>
                                      </p:cBhvr>
                                      <p:tavLst>
                                        <p:tav tm="0">
                                          <p:val>
                                            <p:strVal val="#ppt_x"/>
                                          </p:val>
                                        </p:tav>
                                        <p:tav tm="100000">
                                          <p:val>
                                            <p:strVal val="#ppt_x"/>
                                          </p:val>
                                        </p:tav>
                                      </p:tavLst>
                                    </p:anim>
                                    <p:anim calcmode="lin" valueType="num">
                                      <p:cBhvr>
                                        <p:cTn id="90" dur="1000" fill="hold"/>
                                        <p:tgtEl>
                                          <p:spTgt spid="47"/>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46"/>
                                        </p:tgtEl>
                                        <p:attrNameLst>
                                          <p:attrName>style.visibility</p:attrName>
                                        </p:attrNameLst>
                                      </p:cBhvr>
                                      <p:to>
                                        <p:strVal val="visible"/>
                                      </p:to>
                                    </p:set>
                                    <p:animEffect transition="in" filter="fade">
                                      <p:cBhvr>
                                        <p:cTn id="93" dur="1000"/>
                                        <p:tgtEl>
                                          <p:spTgt spid="46"/>
                                        </p:tgtEl>
                                      </p:cBhvr>
                                    </p:animEffect>
                                    <p:anim calcmode="lin" valueType="num">
                                      <p:cBhvr>
                                        <p:cTn id="94" dur="1000" fill="hold"/>
                                        <p:tgtEl>
                                          <p:spTgt spid="46"/>
                                        </p:tgtEl>
                                        <p:attrNameLst>
                                          <p:attrName>ppt_x</p:attrName>
                                        </p:attrNameLst>
                                      </p:cBhvr>
                                      <p:tavLst>
                                        <p:tav tm="0">
                                          <p:val>
                                            <p:strVal val="#ppt_x"/>
                                          </p:val>
                                        </p:tav>
                                        <p:tav tm="100000">
                                          <p:val>
                                            <p:strVal val="#ppt_x"/>
                                          </p:val>
                                        </p:tav>
                                      </p:tavLst>
                                    </p:anim>
                                    <p:anim calcmode="lin" valueType="num">
                                      <p:cBhvr>
                                        <p:cTn id="95" dur="1000" fill="hold"/>
                                        <p:tgtEl>
                                          <p:spTgt spid="46"/>
                                        </p:tgtEl>
                                        <p:attrNameLst>
                                          <p:attrName>ppt_y</p:attrName>
                                        </p:attrNameLst>
                                      </p:cBhvr>
                                      <p:tavLst>
                                        <p:tav tm="0">
                                          <p:val>
                                            <p:strVal val="#ppt_y-.1"/>
                                          </p:val>
                                        </p:tav>
                                        <p:tav tm="100000">
                                          <p:val>
                                            <p:strVal val="#ppt_y"/>
                                          </p:val>
                                        </p:tav>
                                      </p:tavLst>
                                    </p:anim>
                                  </p:childTnLst>
                                </p:cTn>
                              </p:par>
                              <p:par>
                                <p:cTn id="96" presetID="22" presetClass="entr" presetSubtype="4" fill="hold" grpId="0" nodeType="withEffect">
                                  <p:stCondLst>
                                    <p:cond delay="0"/>
                                  </p:stCondLst>
                                  <p:childTnLst>
                                    <p:set>
                                      <p:cBhvr>
                                        <p:cTn id="97" dur="1" fill="hold">
                                          <p:stCondLst>
                                            <p:cond delay="0"/>
                                          </p:stCondLst>
                                        </p:cTn>
                                        <p:tgtEl>
                                          <p:spTgt spid="12"/>
                                        </p:tgtEl>
                                        <p:attrNameLst>
                                          <p:attrName>style.visibility</p:attrName>
                                        </p:attrNameLst>
                                      </p:cBhvr>
                                      <p:to>
                                        <p:strVal val="visible"/>
                                      </p:to>
                                    </p:set>
                                    <p:animEffect transition="in" filter="wipe(down)">
                                      <p:cBhvr>
                                        <p:cTn id="98" dur="500"/>
                                        <p:tgtEl>
                                          <p:spTgt spid="12"/>
                                        </p:tgtEl>
                                      </p:cBhvr>
                                    </p:animEffect>
                                  </p:childTnLst>
                                </p:cTn>
                              </p:par>
                              <p:par>
                                <p:cTn id="99" presetID="22" presetClass="entr" presetSubtype="4" fill="hold" grpId="0" nodeType="withEffect">
                                  <p:stCondLst>
                                    <p:cond delay="200"/>
                                  </p:stCondLst>
                                  <p:childTnLst>
                                    <p:set>
                                      <p:cBhvr>
                                        <p:cTn id="100" dur="1" fill="hold">
                                          <p:stCondLst>
                                            <p:cond delay="0"/>
                                          </p:stCondLst>
                                        </p:cTn>
                                        <p:tgtEl>
                                          <p:spTgt spid="13"/>
                                        </p:tgtEl>
                                        <p:attrNameLst>
                                          <p:attrName>style.visibility</p:attrName>
                                        </p:attrNameLst>
                                      </p:cBhvr>
                                      <p:to>
                                        <p:strVal val="visible"/>
                                      </p:to>
                                    </p:set>
                                    <p:animEffect transition="in" filter="wipe(down)">
                                      <p:cBhvr>
                                        <p:cTn id="101" dur="500"/>
                                        <p:tgtEl>
                                          <p:spTgt spid="13"/>
                                        </p:tgtEl>
                                      </p:cBhvr>
                                    </p:animEffect>
                                  </p:childTnLst>
                                </p:cTn>
                              </p:par>
                              <p:par>
                                <p:cTn id="102" presetID="22" presetClass="entr" presetSubtype="4" fill="hold" grpId="0" nodeType="withEffect">
                                  <p:stCondLst>
                                    <p:cond delay="400"/>
                                  </p:stCondLst>
                                  <p:childTnLst>
                                    <p:set>
                                      <p:cBhvr>
                                        <p:cTn id="103" dur="1" fill="hold">
                                          <p:stCondLst>
                                            <p:cond delay="0"/>
                                          </p:stCondLst>
                                        </p:cTn>
                                        <p:tgtEl>
                                          <p:spTgt spid="14"/>
                                        </p:tgtEl>
                                        <p:attrNameLst>
                                          <p:attrName>style.visibility</p:attrName>
                                        </p:attrNameLst>
                                      </p:cBhvr>
                                      <p:to>
                                        <p:strVal val="visible"/>
                                      </p:to>
                                    </p:set>
                                    <p:animEffect transition="in" filter="wipe(down)">
                                      <p:cBhvr>
                                        <p:cTn id="104" dur="500"/>
                                        <p:tgtEl>
                                          <p:spTgt spid="14"/>
                                        </p:tgtEl>
                                      </p:cBhvr>
                                    </p:animEffect>
                                  </p:childTnLst>
                                </p:cTn>
                              </p:par>
                              <p:par>
                                <p:cTn id="105" presetID="22" presetClass="entr" presetSubtype="4" fill="hold" grpId="0" nodeType="withEffect">
                                  <p:stCondLst>
                                    <p:cond delay="600"/>
                                  </p:stCondLst>
                                  <p:childTnLst>
                                    <p:set>
                                      <p:cBhvr>
                                        <p:cTn id="106" dur="1" fill="hold">
                                          <p:stCondLst>
                                            <p:cond delay="0"/>
                                          </p:stCondLst>
                                        </p:cTn>
                                        <p:tgtEl>
                                          <p:spTgt spid="15"/>
                                        </p:tgtEl>
                                        <p:attrNameLst>
                                          <p:attrName>style.visibility</p:attrName>
                                        </p:attrNameLst>
                                      </p:cBhvr>
                                      <p:to>
                                        <p:strVal val="visible"/>
                                      </p:to>
                                    </p:set>
                                    <p:animEffect transition="in" filter="wipe(down)">
                                      <p:cBhvr>
                                        <p:cTn id="107" dur="500"/>
                                        <p:tgtEl>
                                          <p:spTgt spid="15"/>
                                        </p:tgtEl>
                                      </p:cBhvr>
                                    </p:animEffect>
                                  </p:childTnLst>
                                </p:cTn>
                              </p:par>
                            </p:childTnLst>
                          </p:cTn>
                        </p:par>
                        <p:par>
                          <p:cTn id="108" fill="hold">
                            <p:stCondLst>
                              <p:cond delay="6050"/>
                            </p:stCondLst>
                            <p:childTnLst>
                              <p:par>
                                <p:cTn id="109" presetID="22" presetClass="entr" presetSubtype="4" fill="hold" grpId="0" nodeType="afterEffect">
                                  <p:stCondLst>
                                    <p:cond delay="0"/>
                                  </p:stCondLst>
                                  <p:childTnLst>
                                    <p:set>
                                      <p:cBhvr>
                                        <p:cTn id="110" dur="1" fill="hold">
                                          <p:stCondLst>
                                            <p:cond delay="0"/>
                                          </p:stCondLst>
                                        </p:cTn>
                                        <p:tgtEl>
                                          <p:spTgt spid="16"/>
                                        </p:tgtEl>
                                        <p:attrNameLst>
                                          <p:attrName>style.visibility</p:attrName>
                                        </p:attrNameLst>
                                      </p:cBhvr>
                                      <p:to>
                                        <p:strVal val="visible"/>
                                      </p:to>
                                    </p:set>
                                    <p:animEffect transition="in" filter="wipe(down)">
                                      <p:cBhvr>
                                        <p:cTn id="111" dur="500"/>
                                        <p:tgtEl>
                                          <p:spTgt spid="16"/>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17"/>
                                        </p:tgtEl>
                                        <p:attrNameLst>
                                          <p:attrName>style.visibility</p:attrName>
                                        </p:attrNameLst>
                                      </p:cBhvr>
                                      <p:to>
                                        <p:strVal val="visible"/>
                                      </p:to>
                                    </p:set>
                                    <p:animEffect transition="in" filter="wipe(down)">
                                      <p:cBhvr>
                                        <p:cTn id="114" dur="500"/>
                                        <p:tgtEl>
                                          <p:spTgt spid="17"/>
                                        </p:tgtEl>
                                      </p:cBhvr>
                                    </p:animEffect>
                                  </p:childTnLst>
                                </p:cTn>
                              </p:par>
                              <p:par>
                                <p:cTn id="115" presetID="22" presetClass="entr" presetSubtype="4" fill="hold" grpId="0" nodeType="withEffect">
                                  <p:stCondLst>
                                    <p:cond delay="0"/>
                                  </p:stCondLst>
                                  <p:childTnLst>
                                    <p:set>
                                      <p:cBhvr>
                                        <p:cTn id="116" dur="1" fill="hold">
                                          <p:stCondLst>
                                            <p:cond delay="0"/>
                                          </p:stCondLst>
                                        </p:cTn>
                                        <p:tgtEl>
                                          <p:spTgt spid="18"/>
                                        </p:tgtEl>
                                        <p:attrNameLst>
                                          <p:attrName>style.visibility</p:attrName>
                                        </p:attrNameLst>
                                      </p:cBhvr>
                                      <p:to>
                                        <p:strVal val="visible"/>
                                      </p:to>
                                    </p:set>
                                    <p:animEffect transition="in" filter="wipe(down)">
                                      <p:cBhvr>
                                        <p:cTn id="117" dur="500"/>
                                        <p:tgtEl>
                                          <p:spTgt spid="18"/>
                                        </p:tgtEl>
                                      </p:cBhvr>
                                    </p:animEffect>
                                  </p:childTnLst>
                                </p:cTn>
                              </p:par>
                              <p:par>
                                <p:cTn id="118" presetID="22" presetClass="entr" presetSubtype="4" fill="hold" grpId="0" nodeType="withEffect">
                                  <p:stCondLst>
                                    <p:cond delay="0"/>
                                  </p:stCondLst>
                                  <p:childTnLst>
                                    <p:set>
                                      <p:cBhvr>
                                        <p:cTn id="119" dur="1" fill="hold">
                                          <p:stCondLst>
                                            <p:cond delay="0"/>
                                          </p:stCondLst>
                                        </p:cTn>
                                        <p:tgtEl>
                                          <p:spTgt spid="19"/>
                                        </p:tgtEl>
                                        <p:attrNameLst>
                                          <p:attrName>style.visibility</p:attrName>
                                        </p:attrNameLst>
                                      </p:cBhvr>
                                      <p:to>
                                        <p:strVal val="visible"/>
                                      </p:to>
                                    </p:set>
                                    <p:animEffect transition="in" filter="wipe(down)">
                                      <p:cBhvr>
                                        <p:cTn id="120" dur="500"/>
                                        <p:tgtEl>
                                          <p:spTgt spid="19"/>
                                        </p:tgtEl>
                                      </p:cBhvr>
                                    </p:animEffect>
                                  </p:childTnLst>
                                </p:cTn>
                              </p:par>
                            </p:childTnLst>
                          </p:cTn>
                        </p:par>
                        <p:par>
                          <p:cTn id="121" fill="hold">
                            <p:stCondLst>
                              <p:cond delay="6550"/>
                            </p:stCondLst>
                            <p:childTnLst>
                              <p:par>
                                <p:cTn id="122" presetID="45" presetClass="entr" presetSubtype="0"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fade">
                                      <p:cBhvr>
                                        <p:cTn id="124" dur="500"/>
                                        <p:tgtEl>
                                          <p:spTgt spid="39"/>
                                        </p:tgtEl>
                                      </p:cBhvr>
                                    </p:animEffect>
                                    <p:anim calcmode="lin" valueType="num">
                                      <p:cBhvr>
                                        <p:cTn id="125" dur="500" fill="hold"/>
                                        <p:tgtEl>
                                          <p:spTgt spid="39"/>
                                        </p:tgtEl>
                                        <p:attrNameLst>
                                          <p:attrName>ppt_w</p:attrName>
                                        </p:attrNameLst>
                                      </p:cBhvr>
                                      <p:tavLst>
                                        <p:tav tm="0" fmla="#ppt_w*sin(2.5*pi*$)">
                                          <p:val>
                                            <p:fltVal val="0"/>
                                          </p:val>
                                        </p:tav>
                                        <p:tav tm="100000">
                                          <p:val>
                                            <p:fltVal val="1"/>
                                          </p:val>
                                        </p:tav>
                                      </p:tavLst>
                                    </p:anim>
                                    <p:anim calcmode="lin" valueType="num">
                                      <p:cBhvr>
                                        <p:cTn id="126" dur="500" fill="hold"/>
                                        <p:tgtEl>
                                          <p:spTgt spid="39"/>
                                        </p:tgtEl>
                                        <p:attrNameLst>
                                          <p:attrName>ppt_h</p:attrName>
                                        </p:attrNameLst>
                                      </p:cBhvr>
                                      <p:tavLst>
                                        <p:tav tm="0">
                                          <p:val>
                                            <p:strVal val="#ppt_h"/>
                                          </p:val>
                                        </p:tav>
                                        <p:tav tm="100000">
                                          <p:val>
                                            <p:strVal val="#ppt_h"/>
                                          </p:val>
                                        </p:tav>
                                      </p:tavLst>
                                    </p:anim>
                                  </p:childTnLst>
                                </p:cTn>
                              </p:par>
                              <p:par>
                                <p:cTn id="127" presetID="45" presetClass="entr" presetSubtype="0"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Effect transition="in" filter="fade">
                                      <p:cBhvr>
                                        <p:cTn id="129" dur="500"/>
                                        <p:tgtEl>
                                          <p:spTgt spid="41"/>
                                        </p:tgtEl>
                                      </p:cBhvr>
                                    </p:animEffect>
                                    <p:anim calcmode="lin" valueType="num">
                                      <p:cBhvr>
                                        <p:cTn id="130" dur="500" fill="hold"/>
                                        <p:tgtEl>
                                          <p:spTgt spid="41"/>
                                        </p:tgtEl>
                                        <p:attrNameLst>
                                          <p:attrName>ppt_w</p:attrName>
                                        </p:attrNameLst>
                                      </p:cBhvr>
                                      <p:tavLst>
                                        <p:tav tm="0" fmla="#ppt_w*sin(2.5*pi*$)">
                                          <p:val>
                                            <p:fltVal val="0"/>
                                          </p:val>
                                        </p:tav>
                                        <p:tav tm="100000">
                                          <p:val>
                                            <p:fltVal val="1"/>
                                          </p:val>
                                        </p:tav>
                                      </p:tavLst>
                                    </p:anim>
                                    <p:anim calcmode="lin" valueType="num">
                                      <p:cBhvr>
                                        <p:cTn id="131" dur="500" fill="hold"/>
                                        <p:tgtEl>
                                          <p:spTgt spid="41"/>
                                        </p:tgtEl>
                                        <p:attrNameLst>
                                          <p:attrName>ppt_h</p:attrName>
                                        </p:attrNameLst>
                                      </p:cBhvr>
                                      <p:tavLst>
                                        <p:tav tm="0">
                                          <p:val>
                                            <p:strVal val="#ppt_h"/>
                                          </p:val>
                                        </p:tav>
                                        <p:tav tm="100000">
                                          <p:val>
                                            <p:strVal val="#ppt_h"/>
                                          </p:val>
                                        </p:tav>
                                      </p:tavLst>
                                    </p:anim>
                                  </p:childTnLst>
                                </p:cTn>
                              </p:par>
                            </p:childTnLst>
                          </p:cTn>
                        </p:par>
                        <p:par>
                          <p:cTn id="132" fill="hold">
                            <p:stCondLst>
                              <p:cond delay="7050"/>
                            </p:stCondLst>
                            <p:childTnLst>
                              <p:par>
                                <p:cTn id="133" presetID="47" presetClass="entr" presetSubtype="0" fill="hold" grpId="0" nodeType="afterEffect">
                                  <p:stCondLst>
                                    <p:cond delay="0"/>
                                  </p:stCondLst>
                                  <p:childTnLst>
                                    <p:set>
                                      <p:cBhvr>
                                        <p:cTn id="134" dur="1" fill="hold">
                                          <p:stCondLst>
                                            <p:cond delay="0"/>
                                          </p:stCondLst>
                                        </p:cTn>
                                        <p:tgtEl>
                                          <p:spTgt spid="49"/>
                                        </p:tgtEl>
                                        <p:attrNameLst>
                                          <p:attrName>style.visibility</p:attrName>
                                        </p:attrNameLst>
                                      </p:cBhvr>
                                      <p:to>
                                        <p:strVal val="visible"/>
                                      </p:to>
                                    </p:set>
                                    <p:animEffect transition="in" filter="fade">
                                      <p:cBhvr>
                                        <p:cTn id="135" dur="1000"/>
                                        <p:tgtEl>
                                          <p:spTgt spid="49"/>
                                        </p:tgtEl>
                                      </p:cBhvr>
                                    </p:animEffect>
                                    <p:anim calcmode="lin" valueType="num">
                                      <p:cBhvr>
                                        <p:cTn id="136" dur="1000" fill="hold"/>
                                        <p:tgtEl>
                                          <p:spTgt spid="49"/>
                                        </p:tgtEl>
                                        <p:attrNameLst>
                                          <p:attrName>ppt_x</p:attrName>
                                        </p:attrNameLst>
                                      </p:cBhvr>
                                      <p:tavLst>
                                        <p:tav tm="0">
                                          <p:val>
                                            <p:strVal val="#ppt_x"/>
                                          </p:val>
                                        </p:tav>
                                        <p:tav tm="100000">
                                          <p:val>
                                            <p:strVal val="#ppt_x"/>
                                          </p:val>
                                        </p:tav>
                                      </p:tavLst>
                                    </p:anim>
                                    <p:anim calcmode="lin" valueType="num">
                                      <p:cBhvr>
                                        <p:cTn id="137" dur="1000" fill="hold"/>
                                        <p:tgtEl>
                                          <p:spTgt spid="49"/>
                                        </p:tgtEl>
                                        <p:attrNameLst>
                                          <p:attrName>ppt_y</p:attrName>
                                        </p:attrNameLst>
                                      </p:cBhvr>
                                      <p:tavLst>
                                        <p:tav tm="0">
                                          <p:val>
                                            <p:strVal val="#ppt_y-.1"/>
                                          </p:val>
                                        </p:tav>
                                        <p:tav tm="100000">
                                          <p:val>
                                            <p:strVal val="#ppt_y"/>
                                          </p:val>
                                        </p:tav>
                                      </p:tavLst>
                                    </p:anim>
                                  </p:childTnLst>
                                </p:cTn>
                              </p:par>
                              <p:par>
                                <p:cTn id="138" presetID="47" presetClass="entr" presetSubtype="0" fill="hold" grpId="0" nodeType="withEffect">
                                  <p:stCondLst>
                                    <p:cond delay="0"/>
                                  </p:stCondLst>
                                  <p:childTnLst>
                                    <p:set>
                                      <p:cBhvr>
                                        <p:cTn id="139" dur="1" fill="hold">
                                          <p:stCondLst>
                                            <p:cond delay="0"/>
                                          </p:stCondLst>
                                        </p:cTn>
                                        <p:tgtEl>
                                          <p:spTgt spid="48"/>
                                        </p:tgtEl>
                                        <p:attrNameLst>
                                          <p:attrName>style.visibility</p:attrName>
                                        </p:attrNameLst>
                                      </p:cBhvr>
                                      <p:to>
                                        <p:strVal val="visible"/>
                                      </p:to>
                                    </p:set>
                                    <p:animEffect transition="in" filter="fade">
                                      <p:cBhvr>
                                        <p:cTn id="140" dur="1000"/>
                                        <p:tgtEl>
                                          <p:spTgt spid="48"/>
                                        </p:tgtEl>
                                      </p:cBhvr>
                                    </p:animEffect>
                                    <p:anim calcmode="lin" valueType="num">
                                      <p:cBhvr>
                                        <p:cTn id="141" dur="1000" fill="hold"/>
                                        <p:tgtEl>
                                          <p:spTgt spid="48"/>
                                        </p:tgtEl>
                                        <p:attrNameLst>
                                          <p:attrName>ppt_x</p:attrName>
                                        </p:attrNameLst>
                                      </p:cBhvr>
                                      <p:tavLst>
                                        <p:tav tm="0">
                                          <p:val>
                                            <p:strVal val="#ppt_x"/>
                                          </p:val>
                                        </p:tav>
                                        <p:tav tm="100000">
                                          <p:val>
                                            <p:strVal val="#ppt_x"/>
                                          </p:val>
                                        </p:tav>
                                      </p:tavLst>
                                    </p:anim>
                                    <p:anim calcmode="lin" valueType="num">
                                      <p:cBhvr>
                                        <p:cTn id="142" dur="1000" fill="hold"/>
                                        <p:tgtEl>
                                          <p:spTgt spid="48"/>
                                        </p:tgtEl>
                                        <p:attrNameLst>
                                          <p:attrName>ppt_y</p:attrName>
                                        </p:attrNameLst>
                                      </p:cBhvr>
                                      <p:tavLst>
                                        <p:tav tm="0">
                                          <p:val>
                                            <p:strVal val="#ppt_y-.1"/>
                                          </p:val>
                                        </p:tav>
                                        <p:tav tm="100000">
                                          <p:val>
                                            <p:strVal val="#ppt_y"/>
                                          </p:val>
                                        </p:tav>
                                      </p:tavLst>
                                    </p:anim>
                                  </p:childTnLst>
                                </p:cTn>
                              </p:par>
                              <p:par>
                                <p:cTn id="143" presetID="22" presetClass="entr" presetSubtype="4" fill="hold" grpId="0" nodeType="withEffect">
                                  <p:stCondLst>
                                    <p:cond delay="0"/>
                                  </p:stCondLst>
                                  <p:childTnLst>
                                    <p:set>
                                      <p:cBhvr>
                                        <p:cTn id="144" dur="1" fill="hold">
                                          <p:stCondLst>
                                            <p:cond delay="0"/>
                                          </p:stCondLst>
                                        </p:cTn>
                                        <p:tgtEl>
                                          <p:spTgt spid="20"/>
                                        </p:tgtEl>
                                        <p:attrNameLst>
                                          <p:attrName>style.visibility</p:attrName>
                                        </p:attrNameLst>
                                      </p:cBhvr>
                                      <p:to>
                                        <p:strVal val="visible"/>
                                      </p:to>
                                    </p:set>
                                    <p:animEffect transition="in" filter="wipe(down)">
                                      <p:cBhvr>
                                        <p:cTn id="145" dur="500"/>
                                        <p:tgtEl>
                                          <p:spTgt spid="20"/>
                                        </p:tgtEl>
                                      </p:cBhvr>
                                    </p:animEffect>
                                  </p:childTnLst>
                                </p:cTn>
                              </p:par>
                              <p:par>
                                <p:cTn id="146" presetID="22" presetClass="entr" presetSubtype="4" fill="hold" grpId="0" nodeType="withEffect">
                                  <p:stCondLst>
                                    <p:cond delay="200"/>
                                  </p:stCondLst>
                                  <p:childTnLst>
                                    <p:set>
                                      <p:cBhvr>
                                        <p:cTn id="147" dur="1" fill="hold">
                                          <p:stCondLst>
                                            <p:cond delay="0"/>
                                          </p:stCondLst>
                                        </p:cTn>
                                        <p:tgtEl>
                                          <p:spTgt spid="21"/>
                                        </p:tgtEl>
                                        <p:attrNameLst>
                                          <p:attrName>style.visibility</p:attrName>
                                        </p:attrNameLst>
                                      </p:cBhvr>
                                      <p:to>
                                        <p:strVal val="visible"/>
                                      </p:to>
                                    </p:set>
                                    <p:animEffect transition="in" filter="wipe(down)">
                                      <p:cBhvr>
                                        <p:cTn id="148" dur="500"/>
                                        <p:tgtEl>
                                          <p:spTgt spid="21"/>
                                        </p:tgtEl>
                                      </p:cBhvr>
                                    </p:animEffect>
                                  </p:childTnLst>
                                </p:cTn>
                              </p:par>
                              <p:par>
                                <p:cTn id="149" presetID="22" presetClass="entr" presetSubtype="4" fill="hold" grpId="0" nodeType="withEffect">
                                  <p:stCondLst>
                                    <p:cond delay="400"/>
                                  </p:stCondLst>
                                  <p:childTnLst>
                                    <p:set>
                                      <p:cBhvr>
                                        <p:cTn id="150" dur="1" fill="hold">
                                          <p:stCondLst>
                                            <p:cond delay="0"/>
                                          </p:stCondLst>
                                        </p:cTn>
                                        <p:tgtEl>
                                          <p:spTgt spid="22"/>
                                        </p:tgtEl>
                                        <p:attrNameLst>
                                          <p:attrName>style.visibility</p:attrName>
                                        </p:attrNameLst>
                                      </p:cBhvr>
                                      <p:to>
                                        <p:strVal val="visible"/>
                                      </p:to>
                                    </p:set>
                                    <p:animEffect transition="in" filter="wipe(down)">
                                      <p:cBhvr>
                                        <p:cTn id="151" dur="500"/>
                                        <p:tgtEl>
                                          <p:spTgt spid="22"/>
                                        </p:tgtEl>
                                      </p:cBhvr>
                                    </p:animEffect>
                                  </p:childTnLst>
                                </p:cTn>
                              </p:par>
                              <p:par>
                                <p:cTn id="152" presetID="22" presetClass="entr" presetSubtype="4" fill="hold" grpId="0" nodeType="withEffect">
                                  <p:stCondLst>
                                    <p:cond delay="600"/>
                                  </p:stCondLst>
                                  <p:childTnLst>
                                    <p:set>
                                      <p:cBhvr>
                                        <p:cTn id="153" dur="1" fill="hold">
                                          <p:stCondLst>
                                            <p:cond delay="0"/>
                                          </p:stCondLst>
                                        </p:cTn>
                                        <p:tgtEl>
                                          <p:spTgt spid="23"/>
                                        </p:tgtEl>
                                        <p:attrNameLst>
                                          <p:attrName>style.visibility</p:attrName>
                                        </p:attrNameLst>
                                      </p:cBhvr>
                                      <p:to>
                                        <p:strVal val="visible"/>
                                      </p:to>
                                    </p:set>
                                    <p:animEffect transition="in" filter="wipe(down)">
                                      <p:cBhvr>
                                        <p:cTn id="154" dur="500"/>
                                        <p:tgtEl>
                                          <p:spTgt spid="23"/>
                                        </p:tgtEl>
                                      </p:cBhvr>
                                    </p:animEffect>
                                  </p:childTnLst>
                                </p:cTn>
                              </p:par>
                            </p:childTnLst>
                          </p:cTn>
                        </p:par>
                        <p:par>
                          <p:cTn id="155" fill="hold">
                            <p:stCondLst>
                              <p:cond delay="8150"/>
                            </p:stCondLst>
                            <p:childTnLst>
                              <p:par>
                                <p:cTn id="156" presetID="22" presetClass="entr" presetSubtype="4" fill="hold" grpId="0" nodeType="afterEffect">
                                  <p:stCondLst>
                                    <p:cond delay="0"/>
                                  </p:stCondLst>
                                  <p:childTnLst>
                                    <p:set>
                                      <p:cBhvr>
                                        <p:cTn id="157" dur="1" fill="hold">
                                          <p:stCondLst>
                                            <p:cond delay="0"/>
                                          </p:stCondLst>
                                        </p:cTn>
                                        <p:tgtEl>
                                          <p:spTgt spid="27"/>
                                        </p:tgtEl>
                                        <p:attrNameLst>
                                          <p:attrName>style.visibility</p:attrName>
                                        </p:attrNameLst>
                                      </p:cBhvr>
                                      <p:to>
                                        <p:strVal val="visible"/>
                                      </p:to>
                                    </p:set>
                                    <p:animEffect transition="in" filter="wipe(down)">
                                      <p:cBhvr>
                                        <p:cTn id="158" dur="500"/>
                                        <p:tgtEl>
                                          <p:spTgt spid="27"/>
                                        </p:tgtEl>
                                      </p:cBhvr>
                                    </p:animEffect>
                                  </p:childTnLst>
                                </p:cTn>
                              </p:par>
                              <p:par>
                                <p:cTn id="159" presetID="22" presetClass="entr" presetSubtype="4" fill="hold" grpId="0" nodeType="withEffect">
                                  <p:stCondLst>
                                    <p:cond delay="0"/>
                                  </p:stCondLst>
                                  <p:childTnLst>
                                    <p:set>
                                      <p:cBhvr>
                                        <p:cTn id="160" dur="1" fill="hold">
                                          <p:stCondLst>
                                            <p:cond delay="0"/>
                                          </p:stCondLst>
                                        </p:cTn>
                                        <p:tgtEl>
                                          <p:spTgt spid="26"/>
                                        </p:tgtEl>
                                        <p:attrNameLst>
                                          <p:attrName>style.visibility</p:attrName>
                                        </p:attrNameLst>
                                      </p:cBhvr>
                                      <p:to>
                                        <p:strVal val="visible"/>
                                      </p:to>
                                    </p:set>
                                    <p:animEffect transition="in" filter="wipe(down)">
                                      <p:cBhvr>
                                        <p:cTn id="161" dur="500"/>
                                        <p:tgtEl>
                                          <p:spTgt spid="26"/>
                                        </p:tgtEl>
                                      </p:cBhvr>
                                    </p:animEffect>
                                  </p:childTnLst>
                                </p:cTn>
                              </p:par>
                              <p:par>
                                <p:cTn id="162" presetID="22" presetClass="entr" presetSubtype="4" fill="hold" grpId="0" nodeType="withEffect">
                                  <p:stCondLst>
                                    <p:cond delay="0"/>
                                  </p:stCondLst>
                                  <p:childTnLst>
                                    <p:set>
                                      <p:cBhvr>
                                        <p:cTn id="163" dur="1" fill="hold">
                                          <p:stCondLst>
                                            <p:cond delay="0"/>
                                          </p:stCondLst>
                                        </p:cTn>
                                        <p:tgtEl>
                                          <p:spTgt spid="25"/>
                                        </p:tgtEl>
                                        <p:attrNameLst>
                                          <p:attrName>style.visibility</p:attrName>
                                        </p:attrNameLst>
                                      </p:cBhvr>
                                      <p:to>
                                        <p:strVal val="visible"/>
                                      </p:to>
                                    </p:set>
                                    <p:animEffect transition="in" filter="wipe(down)">
                                      <p:cBhvr>
                                        <p:cTn id="164" dur="500"/>
                                        <p:tgtEl>
                                          <p:spTgt spid="25"/>
                                        </p:tgtEl>
                                      </p:cBhvr>
                                    </p:animEffect>
                                  </p:childTnLst>
                                </p:cTn>
                              </p:par>
                              <p:par>
                                <p:cTn id="165" presetID="22" presetClass="entr" presetSubtype="4" fill="hold" grpId="0" nodeType="withEffect">
                                  <p:stCondLst>
                                    <p:cond delay="0"/>
                                  </p:stCondLst>
                                  <p:childTnLst>
                                    <p:set>
                                      <p:cBhvr>
                                        <p:cTn id="166" dur="1" fill="hold">
                                          <p:stCondLst>
                                            <p:cond delay="0"/>
                                          </p:stCondLst>
                                        </p:cTn>
                                        <p:tgtEl>
                                          <p:spTgt spid="24"/>
                                        </p:tgtEl>
                                        <p:attrNameLst>
                                          <p:attrName>style.visibility</p:attrName>
                                        </p:attrNameLst>
                                      </p:cBhvr>
                                      <p:to>
                                        <p:strVal val="visible"/>
                                      </p:to>
                                    </p:set>
                                    <p:animEffect transition="in" filter="wipe(down)">
                                      <p:cBhvr>
                                        <p:cTn id="167" dur="500"/>
                                        <p:tgtEl>
                                          <p:spTgt spid="24"/>
                                        </p:tgtEl>
                                      </p:cBhvr>
                                    </p:animEffect>
                                  </p:childTnLst>
                                </p:cTn>
                              </p:par>
                            </p:childTnLst>
                          </p:cTn>
                        </p:par>
                        <p:par>
                          <p:cTn id="168" fill="hold">
                            <p:stCondLst>
                              <p:cond delay="8650"/>
                            </p:stCondLst>
                            <p:childTnLst>
                              <p:par>
                                <p:cTn id="169" presetID="45" presetClass="entr" presetSubtype="0" fill="hold" grpId="0" nodeType="afterEffect">
                                  <p:stCondLst>
                                    <p:cond delay="0"/>
                                  </p:stCondLst>
                                  <p:childTnLst>
                                    <p:set>
                                      <p:cBhvr>
                                        <p:cTn id="170" dur="1" fill="hold">
                                          <p:stCondLst>
                                            <p:cond delay="0"/>
                                          </p:stCondLst>
                                        </p:cTn>
                                        <p:tgtEl>
                                          <p:spTgt spid="40"/>
                                        </p:tgtEl>
                                        <p:attrNameLst>
                                          <p:attrName>style.visibility</p:attrName>
                                        </p:attrNameLst>
                                      </p:cBhvr>
                                      <p:to>
                                        <p:strVal val="visible"/>
                                      </p:to>
                                    </p:set>
                                    <p:animEffect transition="in" filter="fade">
                                      <p:cBhvr>
                                        <p:cTn id="171" dur="500"/>
                                        <p:tgtEl>
                                          <p:spTgt spid="40"/>
                                        </p:tgtEl>
                                      </p:cBhvr>
                                    </p:animEffect>
                                    <p:anim calcmode="lin" valueType="num">
                                      <p:cBhvr>
                                        <p:cTn id="172" dur="500" fill="hold"/>
                                        <p:tgtEl>
                                          <p:spTgt spid="40"/>
                                        </p:tgtEl>
                                        <p:attrNameLst>
                                          <p:attrName>ppt_w</p:attrName>
                                        </p:attrNameLst>
                                      </p:cBhvr>
                                      <p:tavLst>
                                        <p:tav tm="0" fmla="#ppt_w*sin(2.5*pi*$)">
                                          <p:val>
                                            <p:fltVal val="0"/>
                                          </p:val>
                                        </p:tav>
                                        <p:tav tm="100000">
                                          <p:val>
                                            <p:fltVal val="1"/>
                                          </p:val>
                                        </p:tav>
                                      </p:tavLst>
                                    </p:anim>
                                    <p:anim calcmode="lin" valueType="num">
                                      <p:cBhvr>
                                        <p:cTn id="173" dur="500" fill="hold"/>
                                        <p:tgtEl>
                                          <p:spTgt spid="40"/>
                                        </p:tgtEl>
                                        <p:attrNameLst>
                                          <p:attrName>ppt_h</p:attrName>
                                        </p:attrNameLst>
                                      </p:cBhvr>
                                      <p:tavLst>
                                        <p:tav tm="0">
                                          <p:val>
                                            <p:strVal val="#ppt_h"/>
                                          </p:val>
                                        </p:tav>
                                        <p:tav tm="100000">
                                          <p:val>
                                            <p:strVal val="#ppt_h"/>
                                          </p:val>
                                        </p:tav>
                                      </p:tavLst>
                                    </p:anim>
                                  </p:childTnLst>
                                </p:cTn>
                              </p:par>
                              <p:par>
                                <p:cTn id="174" presetID="45" presetClass="entr" presetSubtype="0" fill="hold" grpId="0" nodeType="withEffect">
                                  <p:stCondLst>
                                    <p:cond delay="0"/>
                                  </p:stCondLst>
                                  <p:childTnLst>
                                    <p:set>
                                      <p:cBhvr>
                                        <p:cTn id="175" dur="1" fill="hold">
                                          <p:stCondLst>
                                            <p:cond delay="0"/>
                                          </p:stCondLst>
                                        </p:cTn>
                                        <p:tgtEl>
                                          <p:spTgt spid="43"/>
                                        </p:tgtEl>
                                        <p:attrNameLst>
                                          <p:attrName>style.visibility</p:attrName>
                                        </p:attrNameLst>
                                      </p:cBhvr>
                                      <p:to>
                                        <p:strVal val="visible"/>
                                      </p:to>
                                    </p:set>
                                    <p:animEffect transition="in" filter="fade">
                                      <p:cBhvr>
                                        <p:cTn id="176" dur="500"/>
                                        <p:tgtEl>
                                          <p:spTgt spid="43"/>
                                        </p:tgtEl>
                                      </p:cBhvr>
                                    </p:animEffect>
                                    <p:anim calcmode="lin" valueType="num">
                                      <p:cBhvr>
                                        <p:cTn id="177" dur="500" fill="hold"/>
                                        <p:tgtEl>
                                          <p:spTgt spid="43"/>
                                        </p:tgtEl>
                                        <p:attrNameLst>
                                          <p:attrName>ppt_w</p:attrName>
                                        </p:attrNameLst>
                                      </p:cBhvr>
                                      <p:tavLst>
                                        <p:tav tm="0" fmla="#ppt_w*sin(2.5*pi*$)">
                                          <p:val>
                                            <p:fltVal val="0"/>
                                          </p:val>
                                        </p:tav>
                                        <p:tav tm="100000">
                                          <p:val>
                                            <p:fltVal val="1"/>
                                          </p:val>
                                        </p:tav>
                                      </p:tavLst>
                                    </p:anim>
                                    <p:anim calcmode="lin" valueType="num">
                                      <p:cBhvr>
                                        <p:cTn id="178" dur="500" fill="hold"/>
                                        <p:tgtEl>
                                          <p:spTgt spid="43"/>
                                        </p:tgtEl>
                                        <p:attrNameLst>
                                          <p:attrName>ppt_h</p:attrName>
                                        </p:attrNameLst>
                                      </p:cBhvr>
                                      <p:tavLst>
                                        <p:tav tm="0">
                                          <p:val>
                                            <p:strVal val="#ppt_h"/>
                                          </p:val>
                                        </p:tav>
                                        <p:tav tm="100000">
                                          <p:val>
                                            <p:strVal val="#ppt_h"/>
                                          </p:val>
                                        </p:tav>
                                      </p:tavLst>
                                    </p:anim>
                                  </p:childTnLst>
                                </p:cTn>
                              </p:par>
                            </p:childTnLst>
                          </p:cTn>
                        </p:par>
                        <p:par>
                          <p:cTn id="179" fill="hold">
                            <p:stCondLst>
                              <p:cond delay="9150"/>
                            </p:stCondLst>
                            <p:childTnLst>
                              <p:par>
                                <p:cTn id="180" presetID="47" presetClass="entr" presetSubtype="0" fill="hold" grpId="0" nodeType="afterEffect">
                                  <p:stCondLst>
                                    <p:cond delay="0"/>
                                  </p:stCondLst>
                                  <p:childTnLst>
                                    <p:set>
                                      <p:cBhvr>
                                        <p:cTn id="181" dur="1" fill="hold">
                                          <p:stCondLst>
                                            <p:cond delay="0"/>
                                          </p:stCondLst>
                                        </p:cTn>
                                        <p:tgtEl>
                                          <p:spTgt spid="51"/>
                                        </p:tgtEl>
                                        <p:attrNameLst>
                                          <p:attrName>style.visibility</p:attrName>
                                        </p:attrNameLst>
                                      </p:cBhvr>
                                      <p:to>
                                        <p:strVal val="visible"/>
                                      </p:to>
                                    </p:set>
                                    <p:animEffect transition="in" filter="fade">
                                      <p:cBhvr>
                                        <p:cTn id="182" dur="1000"/>
                                        <p:tgtEl>
                                          <p:spTgt spid="51"/>
                                        </p:tgtEl>
                                      </p:cBhvr>
                                    </p:animEffect>
                                    <p:anim calcmode="lin" valueType="num">
                                      <p:cBhvr>
                                        <p:cTn id="183" dur="1000" fill="hold"/>
                                        <p:tgtEl>
                                          <p:spTgt spid="51"/>
                                        </p:tgtEl>
                                        <p:attrNameLst>
                                          <p:attrName>ppt_x</p:attrName>
                                        </p:attrNameLst>
                                      </p:cBhvr>
                                      <p:tavLst>
                                        <p:tav tm="0">
                                          <p:val>
                                            <p:strVal val="#ppt_x"/>
                                          </p:val>
                                        </p:tav>
                                        <p:tav tm="100000">
                                          <p:val>
                                            <p:strVal val="#ppt_x"/>
                                          </p:val>
                                        </p:tav>
                                      </p:tavLst>
                                    </p:anim>
                                    <p:anim calcmode="lin" valueType="num">
                                      <p:cBhvr>
                                        <p:cTn id="184" dur="1000" fill="hold"/>
                                        <p:tgtEl>
                                          <p:spTgt spid="51"/>
                                        </p:tgtEl>
                                        <p:attrNameLst>
                                          <p:attrName>ppt_y</p:attrName>
                                        </p:attrNameLst>
                                      </p:cBhvr>
                                      <p:tavLst>
                                        <p:tav tm="0">
                                          <p:val>
                                            <p:strVal val="#ppt_y-.1"/>
                                          </p:val>
                                        </p:tav>
                                        <p:tav tm="100000">
                                          <p:val>
                                            <p:strVal val="#ppt_y"/>
                                          </p:val>
                                        </p:tav>
                                      </p:tavLst>
                                    </p:anim>
                                  </p:childTnLst>
                                </p:cTn>
                              </p:par>
                              <p:par>
                                <p:cTn id="185" presetID="47" presetClass="entr" presetSubtype="0" fill="hold" grpId="0" nodeType="withEffect">
                                  <p:stCondLst>
                                    <p:cond delay="0"/>
                                  </p:stCondLst>
                                  <p:childTnLst>
                                    <p:set>
                                      <p:cBhvr>
                                        <p:cTn id="186" dur="1" fill="hold">
                                          <p:stCondLst>
                                            <p:cond delay="0"/>
                                          </p:stCondLst>
                                        </p:cTn>
                                        <p:tgtEl>
                                          <p:spTgt spid="50"/>
                                        </p:tgtEl>
                                        <p:attrNameLst>
                                          <p:attrName>style.visibility</p:attrName>
                                        </p:attrNameLst>
                                      </p:cBhvr>
                                      <p:to>
                                        <p:strVal val="visible"/>
                                      </p:to>
                                    </p:set>
                                    <p:animEffect transition="in" filter="fade">
                                      <p:cBhvr>
                                        <p:cTn id="187" dur="1000"/>
                                        <p:tgtEl>
                                          <p:spTgt spid="50"/>
                                        </p:tgtEl>
                                      </p:cBhvr>
                                    </p:animEffect>
                                    <p:anim calcmode="lin" valueType="num">
                                      <p:cBhvr>
                                        <p:cTn id="188" dur="1000" fill="hold"/>
                                        <p:tgtEl>
                                          <p:spTgt spid="50"/>
                                        </p:tgtEl>
                                        <p:attrNameLst>
                                          <p:attrName>ppt_x</p:attrName>
                                        </p:attrNameLst>
                                      </p:cBhvr>
                                      <p:tavLst>
                                        <p:tav tm="0">
                                          <p:val>
                                            <p:strVal val="#ppt_x"/>
                                          </p:val>
                                        </p:tav>
                                        <p:tav tm="100000">
                                          <p:val>
                                            <p:strVal val="#ppt_x"/>
                                          </p:val>
                                        </p:tav>
                                      </p:tavLst>
                                    </p:anim>
                                    <p:anim calcmode="lin" valueType="num">
                                      <p:cBhvr>
                                        <p:cTn id="189" dur="1000" fill="hold"/>
                                        <p:tgtEl>
                                          <p:spTgt spid="50"/>
                                        </p:tgtEl>
                                        <p:attrNameLst>
                                          <p:attrName>ppt_y</p:attrName>
                                        </p:attrNameLst>
                                      </p:cBhvr>
                                      <p:tavLst>
                                        <p:tav tm="0">
                                          <p:val>
                                            <p:strVal val="#ppt_y-.1"/>
                                          </p:val>
                                        </p:tav>
                                        <p:tav tm="100000">
                                          <p:val>
                                            <p:strVal val="#ppt_y"/>
                                          </p:val>
                                        </p:tav>
                                      </p:tavLst>
                                    </p:anim>
                                  </p:childTnLst>
                                </p:cTn>
                              </p:par>
                              <p:par>
                                <p:cTn id="190" presetID="22" presetClass="entr" presetSubtype="4" fill="hold" grpId="0" nodeType="withEffect">
                                  <p:stCondLst>
                                    <p:cond delay="0"/>
                                  </p:stCondLst>
                                  <p:childTnLst>
                                    <p:set>
                                      <p:cBhvr>
                                        <p:cTn id="191" dur="1" fill="hold">
                                          <p:stCondLst>
                                            <p:cond delay="0"/>
                                          </p:stCondLst>
                                        </p:cTn>
                                        <p:tgtEl>
                                          <p:spTgt spid="28"/>
                                        </p:tgtEl>
                                        <p:attrNameLst>
                                          <p:attrName>style.visibility</p:attrName>
                                        </p:attrNameLst>
                                      </p:cBhvr>
                                      <p:to>
                                        <p:strVal val="visible"/>
                                      </p:to>
                                    </p:set>
                                    <p:animEffect transition="in" filter="wipe(down)">
                                      <p:cBhvr>
                                        <p:cTn id="192" dur="500"/>
                                        <p:tgtEl>
                                          <p:spTgt spid="28"/>
                                        </p:tgtEl>
                                      </p:cBhvr>
                                    </p:animEffect>
                                  </p:childTnLst>
                                </p:cTn>
                              </p:par>
                              <p:par>
                                <p:cTn id="193" presetID="22" presetClass="entr" presetSubtype="4" fill="hold" grpId="0" nodeType="withEffect">
                                  <p:stCondLst>
                                    <p:cond delay="200"/>
                                  </p:stCondLst>
                                  <p:childTnLst>
                                    <p:set>
                                      <p:cBhvr>
                                        <p:cTn id="194" dur="1" fill="hold">
                                          <p:stCondLst>
                                            <p:cond delay="0"/>
                                          </p:stCondLst>
                                        </p:cTn>
                                        <p:tgtEl>
                                          <p:spTgt spid="29"/>
                                        </p:tgtEl>
                                        <p:attrNameLst>
                                          <p:attrName>style.visibility</p:attrName>
                                        </p:attrNameLst>
                                      </p:cBhvr>
                                      <p:to>
                                        <p:strVal val="visible"/>
                                      </p:to>
                                    </p:set>
                                    <p:animEffect transition="in" filter="wipe(down)">
                                      <p:cBhvr>
                                        <p:cTn id="195" dur="500"/>
                                        <p:tgtEl>
                                          <p:spTgt spid="29"/>
                                        </p:tgtEl>
                                      </p:cBhvr>
                                    </p:animEffect>
                                  </p:childTnLst>
                                </p:cTn>
                              </p:par>
                              <p:par>
                                <p:cTn id="196" presetID="22" presetClass="entr" presetSubtype="4" fill="hold" grpId="0" nodeType="withEffect">
                                  <p:stCondLst>
                                    <p:cond delay="400"/>
                                  </p:stCondLst>
                                  <p:childTnLst>
                                    <p:set>
                                      <p:cBhvr>
                                        <p:cTn id="197" dur="1" fill="hold">
                                          <p:stCondLst>
                                            <p:cond delay="0"/>
                                          </p:stCondLst>
                                        </p:cTn>
                                        <p:tgtEl>
                                          <p:spTgt spid="30"/>
                                        </p:tgtEl>
                                        <p:attrNameLst>
                                          <p:attrName>style.visibility</p:attrName>
                                        </p:attrNameLst>
                                      </p:cBhvr>
                                      <p:to>
                                        <p:strVal val="visible"/>
                                      </p:to>
                                    </p:set>
                                    <p:animEffect transition="in" filter="wipe(down)">
                                      <p:cBhvr>
                                        <p:cTn id="198" dur="500"/>
                                        <p:tgtEl>
                                          <p:spTgt spid="30"/>
                                        </p:tgtEl>
                                      </p:cBhvr>
                                    </p:animEffect>
                                  </p:childTnLst>
                                </p:cTn>
                              </p:par>
                              <p:par>
                                <p:cTn id="199" presetID="22" presetClass="entr" presetSubtype="4" fill="hold" grpId="0" nodeType="withEffect">
                                  <p:stCondLst>
                                    <p:cond delay="600"/>
                                  </p:stCondLst>
                                  <p:childTnLst>
                                    <p:set>
                                      <p:cBhvr>
                                        <p:cTn id="200" dur="1" fill="hold">
                                          <p:stCondLst>
                                            <p:cond delay="0"/>
                                          </p:stCondLst>
                                        </p:cTn>
                                        <p:tgtEl>
                                          <p:spTgt spid="31"/>
                                        </p:tgtEl>
                                        <p:attrNameLst>
                                          <p:attrName>style.visibility</p:attrName>
                                        </p:attrNameLst>
                                      </p:cBhvr>
                                      <p:to>
                                        <p:strVal val="visible"/>
                                      </p:to>
                                    </p:set>
                                    <p:animEffect transition="in" filter="wipe(down)">
                                      <p:cBhvr>
                                        <p:cTn id="201" dur="500"/>
                                        <p:tgtEl>
                                          <p:spTgt spid="31"/>
                                        </p:tgtEl>
                                      </p:cBhvr>
                                    </p:animEffect>
                                  </p:childTnLst>
                                </p:cTn>
                              </p:par>
                            </p:childTnLst>
                          </p:cTn>
                        </p:par>
                        <p:par>
                          <p:cTn id="202" fill="hold">
                            <p:stCondLst>
                              <p:cond delay="10250"/>
                            </p:stCondLst>
                            <p:childTnLst>
                              <p:par>
                                <p:cTn id="203" presetID="22" presetClass="entr" presetSubtype="4" fill="hold" grpId="0" nodeType="afterEffect">
                                  <p:stCondLst>
                                    <p:cond delay="0"/>
                                  </p:stCondLst>
                                  <p:childTnLst>
                                    <p:set>
                                      <p:cBhvr>
                                        <p:cTn id="204" dur="1" fill="hold">
                                          <p:stCondLst>
                                            <p:cond delay="0"/>
                                          </p:stCondLst>
                                        </p:cTn>
                                        <p:tgtEl>
                                          <p:spTgt spid="35"/>
                                        </p:tgtEl>
                                        <p:attrNameLst>
                                          <p:attrName>style.visibility</p:attrName>
                                        </p:attrNameLst>
                                      </p:cBhvr>
                                      <p:to>
                                        <p:strVal val="visible"/>
                                      </p:to>
                                    </p:set>
                                    <p:animEffect transition="in" filter="wipe(down)">
                                      <p:cBhvr>
                                        <p:cTn id="205" dur="500"/>
                                        <p:tgtEl>
                                          <p:spTgt spid="35"/>
                                        </p:tgtEl>
                                      </p:cBhvr>
                                    </p:animEffect>
                                  </p:childTnLst>
                                </p:cTn>
                              </p:par>
                              <p:par>
                                <p:cTn id="206" presetID="22" presetClass="entr" presetSubtype="4" fill="hold" grpId="0" nodeType="withEffect">
                                  <p:stCondLst>
                                    <p:cond delay="0"/>
                                  </p:stCondLst>
                                  <p:childTnLst>
                                    <p:set>
                                      <p:cBhvr>
                                        <p:cTn id="207" dur="1" fill="hold">
                                          <p:stCondLst>
                                            <p:cond delay="0"/>
                                          </p:stCondLst>
                                        </p:cTn>
                                        <p:tgtEl>
                                          <p:spTgt spid="34"/>
                                        </p:tgtEl>
                                        <p:attrNameLst>
                                          <p:attrName>style.visibility</p:attrName>
                                        </p:attrNameLst>
                                      </p:cBhvr>
                                      <p:to>
                                        <p:strVal val="visible"/>
                                      </p:to>
                                    </p:set>
                                    <p:animEffect transition="in" filter="wipe(down)">
                                      <p:cBhvr>
                                        <p:cTn id="208" dur="500"/>
                                        <p:tgtEl>
                                          <p:spTgt spid="34"/>
                                        </p:tgtEl>
                                      </p:cBhvr>
                                    </p:animEffect>
                                  </p:childTnLst>
                                </p:cTn>
                              </p:par>
                              <p:par>
                                <p:cTn id="209" presetID="22" presetClass="entr" presetSubtype="4" fill="hold" grpId="0" nodeType="withEffect">
                                  <p:stCondLst>
                                    <p:cond delay="0"/>
                                  </p:stCondLst>
                                  <p:childTnLst>
                                    <p:set>
                                      <p:cBhvr>
                                        <p:cTn id="210" dur="1" fill="hold">
                                          <p:stCondLst>
                                            <p:cond delay="0"/>
                                          </p:stCondLst>
                                        </p:cTn>
                                        <p:tgtEl>
                                          <p:spTgt spid="33"/>
                                        </p:tgtEl>
                                        <p:attrNameLst>
                                          <p:attrName>style.visibility</p:attrName>
                                        </p:attrNameLst>
                                      </p:cBhvr>
                                      <p:to>
                                        <p:strVal val="visible"/>
                                      </p:to>
                                    </p:set>
                                    <p:animEffect transition="in" filter="wipe(down)">
                                      <p:cBhvr>
                                        <p:cTn id="211" dur="500"/>
                                        <p:tgtEl>
                                          <p:spTgt spid="33"/>
                                        </p:tgtEl>
                                      </p:cBhvr>
                                    </p:animEffect>
                                  </p:childTnLst>
                                </p:cTn>
                              </p:par>
                              <p:par>
                                <p:cTn id="212" presetID="22" presetClass="entr" presetSubtype="4" fill="hold" grpId="0" nodeType="withEffect">
                                  <p:stCondLst>
                                    <p:cond delay="0"/>
                                  </p:stCondLst>
                                  <p:childTnLst>
                                    <p:set>
                                      <p:cBhvr>
                                        <p:cTn id="213" dur="1" fill="hold">
                                          <p:stCondLst>
                                            <p:cond delay="0"/>
                                          </p:stCondLst>
                                        </p:cTn>
                                        <p:tgtEl>
                                          <p:spTgt spid="32"/>
                                        </p:tgtEl>
                                        <p:attrNameLst>
                                          <p:attrName>style.visibility</p:attrName>
                                        </p:attrNameLst>
                                      </p:cBhvr>
                                      <p:to>
                                        <p:strVal val="visible"/>
                                      </p:to>
                                    </p:set>
                                    <p:animEffect transition="in" filter="wipe(down)">
                                      <p:cBhvr>
                                        <p:cTn id="2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P spid="52" grpId="0" animBg="1"/>
      <p:bldP spid="54" grpId="0" animBg="1"/>
      <p:bldP spid="55"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 name="矩形 29"/>
          <p:cNvSpPr/>
          <p:nvPr/>
        </p:nvSpPr>
        <p:spPr>
          <a:xfrm>
            <a:off x="3358902" y="4110430"/>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2839" y="1743569"/>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0672" y="1413570"/>
            <a:ext cx="1658729" cy="1658432"/>
          </a:xfrm>
          <a:prstGeom prst="ellipse">
            <a:avLst/>
          </a:prstGeom>
          <a:solidFill>
            <a:srgbClr val="005DA2"/>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7629" y="1910049"/>
            <a:ext cx="5904657"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07575" y="3497287"/>
            <a:ext cx="1658729" cy="1658432"/>
          </a:xfrm>
          <a:prstGeom prst="ellipse">
            <a:avLst/>
          </a:prstGeom>
          <a:solidFill>
            <a:srgbClr val="005DA2"/>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TextBox 61"/>
          <p:cNvSpPr txBox="1"/>
          <p:nvPr/>
        </p:nvSpPr>
        <p:spPr>
          <a:xfrm>
            <a:off x="3247629" y="4326505"/>
            <a:ext cx="5904657"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139432"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9" name="五边形 8"/>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2" name="矩形 11"/>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332487272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
                                        </p:tgtEl>
                                        <p:attrNameLst>
                                          <p:attrName>ppt_y</p:attrName>
                                        </p:attrNameLst>
                                      </p:cBhvr>
                                      <p:tavLst>
                                        <p:tav tm="0">
                                          <p:val>
                                            <p:strVal val="#ppt_y"/>
                                          </p:val>
                                        </p:tav>
                                        <p:tav tm="100000">
                                          <p:val>
                                            <p:strVal val="#ppt_y"/>
                                          </p:val>
                                        </p:tav>
                                      </p:tavLst>
                                    </p:anim>
                                    <p:anim calcmode="lin" valueType="num">
                                      <p:cBhvr>
                                        <p:cTn id="1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8"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0-#ppt_w/2"/>
                                          </p:val>
                                        </p:tav>
                                        <p:tav tm="100000">
                                          <p:val>
                                            <p:strVal val="#ppt_x"/>
                                          </p:val>
                                        </p:tav>
                                      </p:tavLst>
                                    </p:anim>
                                    <p:anim calcmode="lin" valueType="num">
                                      <p:cBhvr additive="base">
                                        <p:cTn id="31" dur="500" fill="hold"/>
                                        <p:tgtEl>
                                          <p:spTgt spid="32"/>
                                        </p:tgtEl>
                                        <p:attrNameLst>
                                          <p:attrName>ppt_y</p:attrName>
                                        </p:attrNameLst>
                                      </p:cBhvr>
                                      <p:tavLst>
                                        <p:tav tm="0">
                                          <p:val>
                                            <p:strVal val="#ppt_y"/>
                                          </p:val>
                                        </p:tav>
                                        <p:tav tm="100000">
                                          <p:val>
                                            <p:strVal val="#ppt_y"/>
                                          </p:val>
                                        </p:tav>
                                      </p:tavLst>
                                    </p:anim>
                                  </p:childTnLst>
                                </p:cTn>
                              </p:par>
                              <p:par>
                                <p:cTn id="32" presetID="8" presetClass="emph" presetSubtype="0" fill="hold" grpId="1" nodeType="withEffect">
                                  <p:stCondLst>
                                    <p:cond delay="0"/>
                                  </p:stCondLst>
                                  <p:childTnLst>
                                    <p:animRot by="21600000">
                                      <p:cBhvr>
                                        <p:cTn id="33" dur="500" fill="hold"/>
                                        <p:tgtEl>
                                          <p:spTgt spid="32"/>
                                        </p:tgtEl>
                                        <p:attrNameLst>
                                          <p:attrName>r</p:attrName>
                                        </p:attrNameLst>
                                      </p:cBhvr>
                                    </p:animRot>
                                  </p:childTnLst>
                                </p:cTn>
                              </p:par>
                            </p:childTnLst>
                          </p:cTn>
                        </p:par>
                        <p:par>
                          <p:cTn id="34" fill="hold">
                            <p:stCondLst>
                              <p:cond delay="2850"/>
                            </p:stCondLst>
                            <p:childTnLst>
                              <p:par>
                                <p:cTn id="35" presetID="22" presetClass="entr" presetSubtype="8"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par>
                          <p:cTn id="38" fill="hold">
                            <p:stCondLst>
                              <p:cond delay="3350"/>
                            </p:stCondLst>
                            <p:childTnLst>
                              <p:par>
                                <p:cTn id="39" presetID="22" presetClass="entr" presetSubtype="8" fill="hold" grpId="0" nodeType="afterEffect">
                                  <p:stCondLst>
                                    <p:cond delay="0"/>
                                  </p:stCondLst>
                                  <p:iterate type="lt">
                                    <p:tmPct val="30000"/>
                                  </p:iterate>
                                  <p:childTnLst>
                                    <p:set>
                                      <p:cBhvr>
                                        <p:cTn id="40" dur="1" fill="hold">
                                          <p:stCondLst>
                                            <p:cond delay="0"/>
                                          </p:stCondLst>
                                        </p:cTn>
                                        <p:tgtEl>
                                          <p:spTgt spid="33"/>
                                        </p:tgtEl>
                                        <p:attrNameLst>
                                          <p:attrName>style.visibility</p:attrName>
                                        </p:attrNameLst>
                                      </p:cBhvr>
                                      <p:to>
                                        <p:strVal val="visible"/>
                                      </p:to>
                                    </p:set>
                                    <p:animEffect transition="in" filter="wipe(left)">
                                      <p:cBhvr>
                                        <p:cTn id="41" dur="100"/>
                                        <p:tgtEl>
                                          <p:spTgt spid="33"/>
                                        </p:tgtEl>
                                      </p:cBhvr>
                                    </p:animEffect>
                                  </p:childTnLst>
                                </p:cTn>
                              </p:par>
                              <p:par>
                                <p:cTn id="42" presetID="36" presetClass="emph" presetSubtype="0" fill="hold" grpId="1" nodeType="withEffect">
                                  <p:stCondLst>
                                    <p:cond delay="0"/>
                                  </p:stCondLst>
                                  <p:iterate type="lt">
                                    <p:tmPct val="30000"/>
                                  </p:iterate>
                                  <p:childTnLst>
                                    <p:animScale>
                                      <p:cBhvr>
                                        <p:cTn id="43" dur="50" autoRev="1" fill="hold">
                                          <p:stCondLst>
                                            <p:cond delay="0"/>
                                          </p:stCondLst>
                                        </p:cTn>
                                        <p:tgtEl>
                                          <p:spTgt spid="33"/>
                                        </p:tgtEl>
                                      </p:cBhvr>
                                      <p:to x="80000" y="100000"/>
                                    </p:animScale>
                                    <p:anim by="(#ppt_w*0.10)" calcmode="lin" valueType="num">
                                      <p:cBhvr>
                                        <p:cTn id="44" dur="50" autoRev="1" fill="hold">
                                          <p:stCondLst>
                                            <p:cond delay="0"/>
                                          </p:stCondLst>
                                        </p:cTn>
                                        <p:tgtEl>
                                          <p:spTgt spid="33"/>
                                        </p:tgtEl>
                                        <p:attrNameLst>
                                          <p:attrName>ppt_x</p:attrName>
                                        </p:attrNameLst>
                                      </p:cBhvr>
                                    </p:anim>
                                    <p:anim by="(-#ppt_w*0.10)" calcmode="lin" valueType="num">
                                      <p:cBhvr>
                                        <p:cTn id="45" dur="50" autoRev="1" fill="hold">
                                          <p:stCondLst>
                                            <p:cond delay="0"/>
                                          </p:stCondLst>
                                        </p:cTn>
                                        <p:tgtEl>
                                          <p:spTgt spid="33"/>
                                        </p:tgtEl>
                                        <p:attrNameLst>
                                          <p:attrName>ppt_y</p:attrName>
                                        </p:attrNameLst>
                                      </p:cBhvr>
                                    </p:anim>
                                    <p:animRot by="-480000">
                                      <p:cBhvr>
                                        <p:cTn id="46" dur="50" autoRev="1" fill="hold">
                                          <p:stCondLst>
                                            <p:cond delay="0"/>
                                          </p:stCondLst>
                                        </p:cTn>
                                        <p:tgtEl>
                                          <p:spTgt spid="33"/>
                                        </p:tgtEl>
                                        <p:attrNameLst>
                                          <p:attrName>r</p:attrName>
                                        </p:attrNameLst>
                                      </p:cBhvr>
                                    </p:animRot>
                                  </p:childTnLst>
                                </p:cTn>
                              </p:par>
                            </p:childTnLst>
                          </p:cTn>
                        </p:par>
                        <p:par>
                          <p:cTn id="47" fill="hold">
                            <p:stCondLst>
                              <p:cond delay="7560"/>
                            </p:stCondLst>
                            <p:childTnLst>
                              <p:par>
                                <p:cTn id="48" presetID="2" presetClass="entr" presetSubtype="2"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1+#ppt_w/2"/>
                                          </p:val>
                                        </p:tav>
                                        <p:tav tm="100000">
                                          <p:val>
                                            <p:strVal val="#ppt_x"/>
                                          </p:val>
                                        </p:tav>
                                      </p:tavLst>
                                    </p:anim>
                                    <p:anim calcmode="lin" valueType="num">
                                      <p:cBhvr additive="base">
                                        <p:cTn id="51" dur="500" fill="hold"/>
                                        <p:tgtEl>
                                          <p:spTgt spid="34"/>
                                        </p:tgtEl>
                                        <p:attrNameLst>
                                          <p:attrName>ppt_y</p:attrName>
                                        </p:attrNameLst>
                                      </p:cBhvr>
                                      <p:tavLst>
                                        <p:tav tm="0">
                                          <p:val>
                                            <p:strVal val="#ppt_y"/>
                                          </p:val>
                                        </p:tav>
                                        <p:tav tm="100000">
                                          <p:val>
                                            <p:strVal val="#ppt_y"/>
                                          </p:val>
                                        </p:tav>
                                      </p:tavLst>
                                    </p:anim>
                                  </p:childTnLst>
                                </p:cTn>
                              </p:par>
                              <p:par>
                                <p:cTn id="52" presetID="8" presetClass="emph" presetSubtype="0" fill="hold" grpId="1" nodeType="withEffect">
                                  <p:stCondLst>
                                    <p:cond delay="0"/>
                                  </p:stCondLst>
                                  <p:childTnLst>
                                    <p:animRot by="-21600000">
                                      <p:cBhvr>
                                        <p:cTn id="53" dur="500" fill="hold"/>
                                        <p:tgtEl>
                                          <p:spTgt spid="34"/>
                                        </p:tgtEl>
                                        <p:attrNameLst>
                                          <p:attrName>r</p:attrName>
                                        </p:attrNameLst>
                                      </p:cBhvr>
                                    </p:animRot>
                                  </p:childTnLst>
                                </p:cTn>
                              </p:par>
                            </p:childTnLst>
                          </p:cTn>
                        </p:par>
                        <p:par>
                          <p:cTn id="54" fill="hold">
                            <p:stCondLst>
                              <p:cond delay="8060"/>
                            </p:stCondLst>
                            <p:childTnLst>
                              <p:par>
                                <p:cTn id="55" presetID="22" presetClass="entr" presetSubtype="2"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right)">
                                      <p:cBhvr>
                                        <p:cTn id="57" dur="500"/>
                                        <p:tgtEl>
                                          <p:spTgt spid="30"/>
                                        </p:tgtEl>
                                      </p:cBhvr>
                                    </p:animEffect>
                                  </p:childTnLst>
                                </p:cTn>
                              </p:par>
                            </p:childTnLst>
                          </p:cTn>
                        </p:par>
                        <p:par>
                          <p:cTn id="58" fill="hold">
                            <p:stCondLst>
                              <p:cond delay="856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62"/>
                                        </p:tgtEl>
                                        <p:attrNameLst>
                                          <p:attrName>style.visibility</p:attrName>
                                        </p:attrNameLst>
                                      </p:cBhvr>
                                      <p:to>
                                        <p:strVal val="visible"/>
                                      </p:to>
                                    </p:set>
                                    <p:animEffect transition="in" filter="wipe(left)">
                                      <p:cBhvr>
                                        <p:cTn id="61" dur="100"/>
                                        <p:tgtEl>
                                          <p:spTgt spid="62"/>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62"/>
                                        </p:tgtEl>
                                      </p:cBhvr>
                                      <p:to x="80000" y="100000"/>
                                    </p:animScale>
                                    <p:anim by="(#ppt_w*0.10)" calcmode="lin" valueType="num">
                                      <p:cBhvr>
                                        <p:cTn id="64" dur="50" autoRev="1" fill="hold">
                                          <p:stCondLst>
                                            <p:cond delay="0"/>
                                          </p:stCondLst>
                                        </p:cTn>
                                        <p:tgtEl>
                                          <p:spTgt spid="62"/>
                                        </p:tgtEl>
                                        <p:attrNameLst>
                                          <p:attrName>ppt_x</p:attrName>
                                        </p:attrNameLst>
                                      </p:cBhvr>
                                    </p:anim>
                                    <p:anim by="(-#ppt_w*0.10)" calcmode="lin" valueType="num">
                                      <p:cBhvr>
                                        <p:cTn id="65" dur="50" autoRev="1" fill="hold">
                                          <p:stCondLst>
                                            <p:cond delay="0"/>
                                          </p:stCondLst>
                                        </p:cTn>
                                        <p:tgtEl>
                                          <p:spTgt spid="62"/>
                                        </p:tgtEl>
                                        <p:attrNameLst>
                                          <p:attrName>ppt_y</p:attrName>
                                        </p:attrNameLst>
                                      </p:cBhvr>
                                    </p:anim>
                                    <p:animRot by="-480000">
                                      <p:cBhvr>
                                        <p:cTn id="66"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P spid="9"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AutoShape 3"/>
          <p:cNvSpPr>
            <a:spLocks noChangeArrowheads="1"/>
          </p:cNvSpPr>
          <p:nvPr/>
        </p:nvSpPr>
        <p:spPr bwMode="auto">
          <a:xfrm>
            <a:off x="926110" y="2335907"/>
            <a:ext cx="10422260" cy="3542159"/>
          </a:xfrm>
          <a:prstGeom prst="rect">
            <a:avLst/>
          </a:prstGeom>
          <a:solidFill>
            <a:srgbClr val="595959">
              <a:alpha val="78000"/>
            </a:srgbClr>
          </a:solidFill>
          <a:ln w="12700" cmpd="sng">
            <a:solidFill>
              <a:schemeClr val="bg1"/>
            </a:solidFill>
            <a:miter lim="800000"/>
            <a:headEnd/>
            <a:tailEnd/>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a:p>
        </p:txBody>
      </p:sp>
      <p:sp>
        <p:nvSpPr>
          <p:cNvPr id="9" name="AutoShape 3"/>
          <p:cNvSpPr>
            <a:spLocks noChangeArrowheads="1"/>
          </p:cNvSpPr>
          <p:nvPr/>
        </p:nvSpPr>
        <p:spPr bwMode="auto">
          <a:xfrm>
            <a:off x="1070033" y="2146388"/>
            <a:ext cx="10132018" cy="3587662"/>
          </a:xfrm>
          <a:prstGeom prst="rect">
            <a:avLst/>
          </a:prstGeom>
          <a:solidFill>
            <a:srgbClr val="005DA2"/>
          </a:solidFill>
          <a:ln w="12700" cmpd="sng">
            <a:solidFill>
              <a:schemeClr val="bg1"/>
            </a:solidFill>
            <a:miter lim="800000"/>
            <a:headEnd/>
            <a:tailEnd/>
          </a:ln>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endParaRPr lang="zh-CN" altLang="en-US" sz="2000">
              <a:solidFill>
                <a:schemeClr val="tx2"/>
              </a:solidFill>
              <a:ea typeface="微软雅黑" pitchFamily="34" charset="-122"/>
            </a:endParaRPr>
          </a:p>
        </p:txBody>
      </p:sp>
      <p:sp>
        <p:nvSpPr>
          <p:cNvPr id="11" name="TextBox 10"/>
          <p:cNvSpPr txBox="1"/>
          <p:nvPr/>
        </p:nvSpPr>
        <p:spPr>
          <a:xfrm>
            <a:off x="1773019" y="2650445"/>
            <a:ext cx="8927701" cy="2585355"/>
          </a:xfrm>
          <a:prstGeom prst="rect">
            <a:avLst/>
          </a:prstGeom>
          <a:noFill/>
        </p:spPr>
        <p:txBody>
          <a:bodyPr wrap="square" lIns="91472" tIns="45736" rIns="91472" bIns="45736" rtlCol="0">
            <a:spAutoFit/>
          </a:bodyPr>
          <a:lstStyle/>
          <a:p>
            <a:pPr>
              <a:lnSpc>
                <a:spcPct val="150000"/>
              </a:lnSpc>
            </a:pPr>
            <a:r>
              <a:rPr lang="zh-CN" altLang="en-US" sz="1800" dirty="0">
                <a:solidFill>
                  <a:schemeClr val="bg1"/>
                </a:solidFill>
                <a:latin typeface="微软雅黑" pitchFamily="34" charset="-122"/>
                <a:ea typeface="微软雅黑" pitchFamily="34" charset="-122"/>
                <a:sym typeface="微软雅黑" pitchFamily="34" charset="-122"/>
              </a:rPr>
              <a:t>回顾这一年的工作，在取得成绩的同时，我们也找到了工作中的不足和问题，主要反映于</a:t>
            </a:r>
            <a:r>
              <a:rPr lang="en-US" altLang="zh-CN" sz="1800" dirty="0">
                <a:solidFill>
                  <a:schemeClr val="bg1"/>
                </a:solidFill>
                <a:latin typeface="微软雅黑" pitchFamily="34" charset="-122"/>
                <a:ea typeface="微软雅黑" pitchFamily="34" charset="-122"/>
                <a:sym typeface="微软雅黑" pitchFamily="34" charset="-122"/>
              </a:rPr>
              <a:t>xx</a:t>
            </a:r>
            <a:r>
              <a:rPr lang="zh-CN" altLang="en-US" sz="1800" dirty="0">
                <a:solidFill>
                  <a:schemeClr val="bg1"/>
                </a:solidFill>
                <a:latin typeface="微软雅黑" pitchFamily="34" charset="-122"/>
                <a:ea typeface="微软雅黑" pitchFamily="34" charset="-122"/>
                <a:sym typeface="微软雅黑" pitchFamily="34" charset="-122"/>
              </a:rPr>
              <a:t>及</a:t>
            </a:r>
            <a:r>
              <a:rPr lang="en-US" altLang="zh-CN" sz="1800" dirty="0">
                <a:solidFill>
                  <a:schemeClr val="bg1"/>
                </a:solidFill>
                <a:latin typeface="微软雅黑" pitchFamily="34" charset="-122"/>
                <a:ea typeface="微软雅黑" pitchFamily="34" charset="-122"/>
                <a:sym typeface="微软雅黑" pitchFamily="34" charset="-122"/>
              </a:rPr>
              <a:t>xxx</a:t>
            </a:r>
            <a:r>
              <a:rPr lang="zh-CN" altLang="en-US" sz="1800" dirty="0">
                <a:solidFill>
                  <a:schemeClr val="bg1"/>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800" dirty="0" err="1">
                <a:solidFill>
                  <a:schemeClr val="bg1"/>
                </a:solidFill>
                <a:latin typeface="微软雅黑" pitchFamily="34" charset="-122"/>
                <a:ea typeface="微软雅黑" pitchFamily="34" charset="-122"/>
                <a:sym typeface="微软雅黑" pitchFamily="34" charset="-122"/>
              </a:rPr>
              <a:t>xxxxx</a:t>
            </a:r>
            <a:r>
              <a:rPr lang="zh-CN" altLang="en-US" sz="1800" dirty="0">
                <a:solidFill>
                  <a:schemeClr val="bg1"/>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1800" dirty="0" smtClean="0">
                <a:solidFill>
                  <a:schemeClr val="bg1"/>
                </a:solidFill>
                <a:latin typeface="微软雅黑" pitchFamily="34" charset="-122"/>
                <a:ea typeface="微软雅黑" pitchFamily="34" charset="-122"/>
              </a:rPr>
              <a:t>2015</a:t>
            </a:r>
            <a:r>
              <a:rPr lang="zh-CN" altLang="en-US" sz="1800" dirty="0" smtClean="0">
                <a:solidFill>
                  <a:schemeClr val="bg1"/>
                </a:solidFill>
                <a:latin typeface="微软雅黑" pitchFamily="34" charset="-122"/>
                <a:ea typeface="微软雅黑" pitchFamily="34" charset="-122"/>
              </a:rPr>
              <a:t>我们</a:t>
            </a:r>
            <a:r>
              <a:rPr lang="zh-CN" altLang="en-US" sz="1800" dirty="0">
                <a:solidFill>
                  <a:schemeClr val="bg1"/>
                </a:solidFill>
                <a:latin typeface="微软雅黑" pitchFamily="34" charset="-122"/>
                <a:ea typeface="微软雅黑" pitchFamily="34" charset="-122"/>
              </a:rPr>
              <a:t>所向披靡，</a:t>
            </a:r>
            <a:r>
              <a:rPr lang="en-US" altLang="zh-CN" sz="1800" dirty="0" smtClean="0">
                <a:solidFill>
                  <a:schemeClr val="bg1"/>
                </a:solidFill>
                <a:latin typeface="微软雅黑" pitchFamily="34" charset="-122"/>
                <a:ea typeface="微软雅黑" pitchFamily="34" charset="-122"/>
              </a:rPr>
              <a:t>2016</a:t>
            </a:r>
            <a:r>
              <a:rPr lang="zh-CN" altLang="en-US" sz="1800" dirty="0" smtClean="0">
                <a:solidFill>
                  <a:schemeClr val="bg1"/>
                </a:solidFill>
                <a:latin typeface="微软雅黑" pitchFamily="34" charset="-122"/>
                <a:ea typeface="微软雅黑" pitchFamily="34" charset="-122"/>
              </a:rPr>
              <a:t>我们</a:t>
            </a:r>
            <a:r>
              <a:rPr lang="zh-CN" altLang="en-US" sz="1800" dirty="0">
                <a:solidFill>
                  <a:schemeClr val="bg1"/>
                </a:solidFill>
                <a:latin typeface="微软雅黑" pitchFamily="34" charset="-122"/>
                <a:ea typeface="微软雅黑" pitchFamily="34" charset="-122"/>
              </a:rPr>
              <a:t>勇往直前</a:t>
            </a:r>
            <a:r>
              <a:rPr lang="zh-CN" altLang="en-US" sz="1800" dirty="0" smtClean="0">
                <a:solidFill>
                  <a:schemeClr val="bg1"/>
                </a:solidFill>
                <a:latin typeface="微软雅黑" pitchFamily="34" charset="-122"/>
                <a:ea typeface="微软雅黑" pitchFamily="34" charset="-122"/>
              </a:rPr>
              <a:t>！</a:t>
            </a:r>
            <a:endParaRPr lang="zh-CN" altLang="en-US" sz="1800" dirty="0">
              <a:solidFill>
                <a:schemeClr val="bg1"/>
              </a:solidFill>
              <a:latin typeface="微软雅黑" pitchFamily="34" charset="-122"/>
              <a:ea typeface="微软雅黑" pitchFamily="34" charset="-122"/>
              <a:sym typeface="微软雅黑" pitchFamily="34" charset="-122"/>
            </a:endParaRPr>
          </a:p>
          <a:p>
            <a:pPr>
              <a:lnSpc>
                <a:spcPct val="150000"/>
              </a:lnSpc>
            </a:pPr>
            <a:endParaRPr lang="zh-CN" altLang="en-US" sz="1800" dirty="0">
              <a:solidFill>
                <a:schemeClr val="bg1"/>
              </a:solidFill>
              <a:latin typeface="微软雅黑" pitchFamily="34" charset="-122"/>
              <a:ea typeface="微软雅黑" pitchFamily="34" charset="-122"/>
            </a:endParaRPr>
          </a:p>
        </p:txBody>
      </p:sp>
      <p:grpSp>
        <p:nvGrpSpPr>
          <p:cNvPr id="10" name="组合 9"/>
          <p:cNvGrpSpPr/>
          <p:nvPr/>
        </p:nvGrpSpPr>
        <p:grpSpPr>
          <a:xfrm>
            <a:off x="3792450" y="-2978918"/>
            <a:ext cx="4526758" cy="4529587"/>
            <a:chOff x="-4798513" y="274911"/>
            <a:chExt cx="6419015" cy="6418848"/>
          </a:xfrm>
          <a:solidFill>
            <a:srgbClr val="005DA2"/>
          </a:solidFill>
        </p:grpSpPr>
        <p:sp>
          <p:nvSpPr>
            <p:cNvPr id="12" name="椭圆 11"/>
            <p:cNvSpPr/>
            <p:nvPr/>
          </p:nvSpPr>
          <p:spPr>
            <a:xfrm>
              <a:off x="-4798513" y="274911"/>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13" name="文本框 2"/>
            <p:cNvSpPr txBox="1">
              <a:spLocks noChangeArrowheads="1"/>
            </p:cNvSpPr>
            <p:nvPr/>
          </p:nvSpPr>
          <p:spPr bwMode="auto">
            <a:xfrm>
              <a:off x="-3574007" y="4972170"/>
              <a:ext cx="4081681" cy="1221180"/>
            </a:xfrm>
            <a:prstGeom prst="rect">
              <a:avLst/>
            </a:prstGeom>
            <a:noFill/>
            <a:ln w="9525">
              <a:noFill/>
              <a:miter lim="800000"/>
              <a:headEnd/>
              <a:tailEnd/>
            </a:ln>
          </p:spPr>
          <p:txBody>
            <a:bodyPr wrap="square" lIns="121898" tIns="60948" rIns="121898" bIns="60948">
              <a:spAutoFit/>
            </a:bodyPr>
            <a:lstStyle/>
            <a:p>
              <a:pPr algn="ctr"/>
              <a:r>
                <a:rPr lang="zh-CN" altLang="en-US" sz="4800" b="1" dirty="0" smtClean="0">
                  <a:solidFill>
                    <a:schemeClr val="bg1"/>
                  </a:solidFill>
                  <a:latin typeface="微软雅黑" pitchFamily="34" charset="-122"/>
                  <a:ea typeface="微软雅黑" pitchFamily="34" charset="-122"/>
                </a:rPr>
                <a:t>前 言</a:t>
              </a:r>
              <a:endParaRPr lang="zh-CN" altLang="en-US" sz="4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29284723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lide(fromTop)">
                                      <p:cBhvr>
                                        <p:cTn id="11" dur="500"/>
                                        <p:tgtEl>
                                          <p:spTgt spid="9"/>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lide(fromBottom)">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1"/>
                                        </p:tgtEl>
                                        <p:attrNameLst>
                                          <p:attrName>style.visibility</p:attrName>
                                        </p:attrNameLst>
                                      </p:cBhvr>
                                      <p:to>
                                        <p:strVal val="visible"/>
                                      </p:to>
                                    </p:set>
                                    <p:animEffect transition="in" filter="wipe(left)">
                                      <p:cBhvr>
                                        <p:cTn id="18" dur="100"/>
                                        <p:tgtEl>
                                          <p:spTgt spid="11"/>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1"/>
                                        </p:tgtEl>
                                      </p:cBhvr>
                                      <p:to x="80000" y="100000"/>
                                    </p:animScale>
                                    <p:anim by="(#ppt_w*0.10)" calcmode="lin" valueType="num">
                                      <p:cBhvr>
                                        <p:cTn id="21" dur="50" autoRev="1" fill="hold">
                                          <p:stCondLst>
                                            <p:cond delay="0"/>
                                          </p:stCondLst>
                                        </p:cTn>
                                        <p:tgtEl>
                                          <p:spTgt spid="11"/>
                                        </p:tgtEl>
                                        <p:attrNameLst>
                                          <p:attrName>ppt_x</p:attrName>
                                        </p:attrNameLst>
                                      </p:cBhvr>
                                    </p:anim>
                                    <p:anim by="(-#ppt_w*0.10)" calcmode="lin" valueType="num">
                                      <p:cBhvr>
                                        <p:cTn id="22" dur="50" autoRev="1" fill="hold">
                                          <p:stCondLst>
                                            <p:cond delay="0"/>
                                          </p:stCondLst>
                                        </p:cTn>
                                        <p:tgtEl>
                                          <p:spTgt spid="11"/>
                                        </p:tgtEl>
                                        <p:attrNameLst>
                                          <p:attrName>ppt_y</p:attrName>
                                        </p:attrNameLst>
                                      </p:cBhvr>
                                    </p:anim>
                                    <p:animRot by="-480000">
                                      <p:cBhvr>
                                        <p:cTn id="23"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 name="饼形 112"/>
          <p:cNvSpPr/>
          <p:nvPr/>
        </p:nvSpPr>
        <p:spPr>
          <a:xfrm>
            <a:off x="1539711" y="2692332"/>
            <a:ext cx="2086204" cy="2089150"/>
          </a:xfrm>
          <a:prstGeom prst="pie">
            <a:avLst>
              <a:gd name="adj1" fmla="val 0"/>
              <a:gd name="adj2" fmla="val 17817387"/>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58737" y="2290781"/>
            <a:ext cx="2798763" cy="2700167"/>
          </a:xfrm>
          <a:prstGeom prst="pie">
            <a:avLst>
              <a:gd name="adj1" fmla="val 0"/>
              <a:gd name="adj2" fmla="val 3873493"/>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79172" y="2697095"/>
            <a:ext cx="2087791" cy="2087562"/>
          </a:xfrm>
          <a:prstGeom prst="pie">
            <a:avLst>
              <a:gd name="adj1" fmla="val 0"/>
              <a:gd name="adj2" fmla="val 15031858"/>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0149" y="2270937"/>
            <a:ext cx="2798763" cy="2701754"/>
          </a:xfrm>
          <a:prstGeom prst="pie">
            <a:avLst>
              <a:gd name="adj1" fmla="val 18826865"/>
              <a:gd name="adj2" fmla="val 3873493"/>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0373" y="3759805"/>
            <a:ext cx="1513365"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6090" y="3759805"/>
            <a:ext cx="168006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1520" y="2736782"/>
            <a:ext cx="2087791" cy="2089150"/>
          </a:xfrm>
          <a:prstGeom prst="pie">
            <a:avLst>
              <a:gd name="adj1" fmla="val 0"/>
              <a:gd name="adj2" fmla="val 19042771"/>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39277" y="2668395"/>
            <a:ext cx="2217737" cy="2052888"/>
          </a:xfrm>
          <a:prstGeom prst="pie">
            <a:avLst>
              <a:gd name="adj1" fmla="val 2758241"/>
              <a:gd name="adj2" fmla="val 5162176"/>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89366" y="3759805"/>
            <a:ext cx="1543043"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4554" y="5087720"/>
            <a:ext cx="2367175"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en-US" altLang="zh-CN" sz="1800" dirty="0" smtClean="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请</a:t>
            </a:r>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zh-CN" altLang="en-US" sz="1800" dirty="0">
              <a:solidFill>
                <a:schemeClr val="tx1">
                  <a:lumMod val="85000"/>
                  <a:lumOff val="15000"/>
                </a:schemeClr>
              </a:solidFill>
              <a:latin typeface="微软雅黑" pitchFamily="34" charset="-122"/>
              <a:ea typeface="微软雅黑" pitchFamily="34" charset="-122"/>
              <a:cs typeface="造字工房悦黑体验版常规体"/>
            </a:endParaRPr>
          </a:p>
        </p:txBody>
      </p:sp>
      <p:sp>
        <p:nvSpPr>
          <p:cNvPr id="126" name="文本框 36"/>
          <p:cNvSpPr txBox="1">
            <a:spLocks noChangeArrowheads="1"/>
          </p:cNvSpPr>
          <p:nvPr/>
        </p:nvSpPr>
        <p:spPr bwMode="auto">
          <a:xfrm>
            <a:off x="4924159" y="5084545"/>
            <a:ext cx="2351202"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0875" y="5078195"/>
            <a:ext cx="2321806"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2256" y="1394299"/>
            <a:ext cx="38399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7" name="五边形 16"/>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9" name="矩形 18"/>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235725028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6"/>
                                        </p:tgtEl>
                                        <p:attrNameLst>
                                          <p:attrName>ppt_y</p:attrName>
                                        </p:attrNameLst>
                                      </p:cBhvr>
                                      <p:tavLst>
                                        <p:tav tm="0">
                                          <p:val>
                                            <p:strVal val="#ppt_y"/>
                                          </p:val>
                                        </p:tav>
                                        <p:tav tm="100000">
                                          <p:val>
                                            <p:strVal val="#ppt_y"/>
                                          </p:val>
                                        </p:tav>
                                      </p:tavLst>
                                    </p:anim>
                                    <p:anim calcmode="lin" valueType="num">
                                      <p:cBhvr>
                                        <p:cTn id="1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6"/>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0-#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16" presetClass="entr" presetSubtype="37"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arn(outVertical)">
                                      <p:cBhvr>
                                        <p:cTn id="30" dur="500"/>
                                        <p:tgtEl>
                                          <p:spTgt spid="15"/>
                                        </p:tgtEl>
                                      </p:cBhvr>
                                    </p:animEffect>
                                  </p:childTnLst>
                                </p:cTn>
                              </p:par>
                            </p:childTnLst>
                          </p:cTn>
                        </p:par>
                        <p:par>
                          <p:cTn id="31" fill="hold">
                            <p:stCondLst>
                              <p:cond delay="2850"/>
                            </p:stCondLst>
                            <p:childTnLst>
                              <p:par>
                                <p:cTn id="32" presetID="49" presetClass="entr" presetSubtype="0" decel="100000" fill="hold" grpId="0" nodeType="afterEffect">
                                  <p:stCondLst>
                                    <p:cond delay="0"/>
                                  </p:stCondLst>
                                  <p:childTnLst>
                                    <p:set>
                                      <p:cBhvr>
                                        <p:cTn id="33" dur="1" fill="hold">
                                          <p:stCondLst>
                                            <p:cond delay="0"/>
                                          </p:stCondLst>
                                        </p:cTn>
                                        <p:tgtEl>
                                          <p:spTgt spid="113"/>
                                        </p:tgtEl>
                                        <p:attrNameLst>
                                          <p:attrName>style.visibility</p:attrName>
                                        </p:attrNameLst>
                                      </p:cBhvr>
                                      <p:to>
                                        <p:strVal val="visible"/>
                                      </p:to>
                                    </p:set>
                                    <p:anim calcmode="lin" valueType="num">
                                      <p:cBhvr>
                                        <p:cTn id="34" dur="500" fill="hold"/>
                                        <p:tgtEl>
                                          <p:spTgt spid="113"/>
                                        </p:tgtEl>
                                        <p:attrNameLst>
                                          <p:attrName>ppt_w</p:attrName>
                                        </p:attrNameLst>
                                      </p:cBhvr>
                                      <p:tavLst>
                                        <p:tav tm="0">
                                          <p:val>
                                            <p:fltVal val="0"/>
                                          </p:val>
                                        </p:tav>
                                        <p:tav tm="100000">
                                          <p:val>
                                            <p:strVal val="#ppt_w"/>
                                          </p:val>
                                        </p:tav>
                                      </p:tavLst>
                                    </p:anim>
                                    <p:anim calcmode="lin" valueType="num">
                                      <p:cBhvr>
                                        <p:cTn id="35" dur="500" fill="hold"/>
                                        <p:tgtEl>
                                          <p:spTgt spid="113"/>
                                        </p:tgtEl>
                                        <p:attrNameLst>
                                          <p:attrName>ppt_h</p:attrName>
                                        </p:attrNameLst>
                                      </p:cBhvr>
                                      <p:tavLst>
                                        <p:tav tm="0">
                                          <p:val>
                                            <p:fltVal val="0"/>
                                          </p:val>
                                        </p:tav>
                                        <p:tav tm="100000">
                                          <p:val>
                                            <p:strVal val="#ppt_h"/>
                                          </p:val>
                                        </p:tav>
                                      </p:tavLst>
                                    </p:anim>
                                    <p:anim calcmode="lin" valueType="num">
                                      <p:cBhvr>
                                        <p:cTn id="36" dur="500" fill="hold"/>
                                        <p:tgtEl>
                                          <p:spTgt spid="113"/>
                                        </p:tgtEl>
                                        <p:attrNameLst>
                                          <p:attrName>style.rotation</p:attrName>
                                        </p:attrNameLst>
                                      </p:cBhvr>
                                      <p:tavLst>
                                        <p:tav tm="0">
                                          <p:val>
                                            <p:fltVal val="360"/>
                                          </p:val>
                                        </p:tav>
                                        <p:tav tm="100000">
                                          <p:val>
                                            <p:fltVal val="0"/>
                                          </p:val>
                                        </p:tav>
                                      </p:tavLst>
                                    </p:anim>
                                    <p:animEffect transition="in" filter="fade">
                                      <p:cBhvr>
                                        <p:cTn id="37" dur="500"/>
                                        <p:tgtEl>
                                          <p:spTgt spid="113"/>
                                        </p:tgtEl>
                                      </p:cBhvr>
                                    </p:animEffect>
                                  </p:childTnLst>
                                </p:cTn>
                              </p:par>
                            </p:childTnLst>
                          </p:cTn>
                        </p:par>
                        <p:par>
                          <p:cTn id="38" fill="hold">
                            <p:stCondLst>
                              <p:cond delay="3350"/>
                            </p:stCondLst>
                            <p:childTnLst>
                              <p:par>
                                <p:cTn id="39" presetID="2" presetClass="entr" presetSubtype="3" fill="hold" grpId="0" nodeType="afterEffect">
                                  <p:stCondLst>
                                    <p:cond delay="0"/>
                                  </p:stCondLst>
                                  <p:childTnLst>
                                    <p:set>
                                      <p:cBhvr>
                                        <p:cTn id="40" dur="1" fill="hold">
                                          <p:stCondLst>
                                            <p:cond delay="0"/>
                                          </p:stCondLst>
                                        </p:cTn>
                                        <p:tgtEl>
                                          <p:spTgt spid="114"/>
                                        </p:tgtEl>
                                        <p:attrNameLst>
                                          <p:attrName>style.visibility</p:attrName>
                                        </p:attrNameLst>
                                      </p:cBhvr>
                                      <p:to>
                                        <p:strVal val="visible"/>
                                      </p:to>
                                    </p:set>
                                    <p:anim calcmode="lin" valueType="num">
                                      <p:cBhvr additive="base">
                                        <p:cTn id="41" dur="500" fill="hold"/>
                                        <p:tgtEl>
                                          <p:spTgt spid="114"/>
                                        </p:tgtEl>
                                        <p:attrNameLst>
                                          <p:attrName>ppt_x</p:attrName>
                                        </p:attrNameLst>
                                      </p:cBhvr>
                                      <p:tavLst>
                                        <p:tav tm="0">
                                          <p:val>
                                            <p:strVal val="1+#ppt_w/2"/>
                                          </p:val>
                                        </p:tav>
                                        <p:tav tm="100000">
                                          <p:val>
                                            <p:strVal val="#ppt_x"/>
                                          </p:val>
                                        </p:tav>
                                      </p:tavLst>
                                    </p:anim>
                                    <p:anim calcmode="lin" valueType="num">
                                      <p:cBhvr additive="base">
                                        <p:cTn id="42" dur="500" fill="hold"/>
                                        <p:tgtEl>
                                          <p:spTgt spid="114"/>
                                        </p:tgtEl>
                                        <p:attrNameLst>
                                          <p:attrName>ppt_y</p:attrName>
                                        </p:attrNameLst>
                                      </p:cBhvr>
                                      <p:tavLst>
                                        <p:tav tm="0">
                                          <p:val>
                                            <p:strVal val="0-#ppt_h/2"/>
                                          </p:val>
                                        </p:tav>
                                        <p:tav tm="100000">
                                          <p:val>
                                            <p:strVal val="#ppt_y"/>
                                          </p:val>
                                        </p:tav>
                                      </p:tavLst>
                                    </p:anim>
                                  </p:childTnLst>
                                </p:cTn>
                              </p:par>
                            </p:childTnLst>
                          </p:cTn>
                        </p:par>
                        <p:par>
                          <p:cTn id="43" fill="hold">
                            <p:stCondLst>
                              <p:cond delay="3850"/>
                            </p:stCondLst>
                            <p:childTnLst>
                              <p:par>
                                <p:cTn id="44" presetID="16" presetClass="entr" presetSubtype="21" fill="hold" grpId="0" nodeType="afterEffect">
                                  <p:stCondLst>
                                    <p:cond delay="0"/>
                                  </p:stCondLst>
                                  <p:childTnLst>
                                    <p:set>
                                      <p:cBhvr>
                                        <p:cTn id="45" dur="1" fill="hold">
                                          <p:stCondLst>
                                            <p:cond delay="0"/>
                                          </p:stCondLst>
                                        </p:cTn>
                                        <p:tgtEl>
                                          <p:spTgt spid="117"/>
                                        </p:tgtEl>
                                        <p:attrNameLst>
                                          <p:attrName>style.visibility</p:attrName>
                                        </p:attrNameLst>
                                      </p:cBhvr>
                                      <p:to>
                                        <p:strVal val="visible"/>
                                      </p:to>
                                    </p:set>
                                    <p:animEffect transition="in" filter="barn(inVertical)">
                                      <p:cBhvr>
                                        <p:cTn id="46" dur="500"/>
                                        <p:tgtEl>
                                          <p:spTgt spid="117"/>
                                        </p:tgtEl>
                                      </p:cBhvr>
                                    </p:animEffect>
                                  </p:childTnLst>
                                </p:cTn>
                              </p:par>
                            </p:childTnLst>
                          </p:cTn>
                        </p:par>
                        <p:par>
                          <p:cTn id="47" fill="hold">
                            <p:stCondLst>
                              <p:cond delay="4350"/>
                            </p:stCondLst>
                            <p:childTnLst>
                              <p:par>
                                <p:cTn id="48" presetID="22" presetClass="entr" presetSubtype="4" fill="hold" grpId="0" nodeType="afterEffect">
                                  <p:stCondLst>
                                    <p:cond delay="0"/>
                                  </p:stCondLst>
                                  <p:childTnLst>
                                    <p:set>
                                      <p:cBhvr>
                                        <p:cTn id="49" dur="1" fill="hold">
                                          <p:stCondLst>
                                            <p:cond delay="0"/>
                                          </p:stCondLst>
                                        </p:cTn>
                                        <p:tgtEl>
                                          <p:spTgt spid="125"/>
                                        </p:tgtEl>
                                        <p:attrNameLst>
                                          <p:attrName>style.visibility</p:attrName>
                                        </p:attrNameLst>
                                      </p:cBhvr>
                                      <p:to>
                                        <p:strVal val="visible"/>
                                      </p:to>
                                    </p:set>
                                    <p:animEffect transition="in" filter="wipe(down)">
                                      <p:cBhvr>
                                        <p:cTn id="50" dur="500"/>
                                        <p:tgtEl>
                                          <p:spTgt spid="125"/>
                                        </p:tgtEl>
                                      </p:cBhvr>
                                    </p:animEffect>
                                  </p:childTnLst>
                                </p:cTn>
                              </p:par>
                            </p:childTnLst>
                          </p:cTn>
                        </p:par>
                        <p:par>
                          <p:cTn id="51" fill="hold">
                            <p:stCondLst>
                              <p:cond delay="4850"/>
                            </p:stCondLst>
                            <p:childTnLst>
                              <p:par>
                                <p:cTn id="52" presetID="49" presetClass="entr" presetSubtype="0" decel="100000" fill="hold" grpId="0" nodeType="afterEffect">
                                  <p:stCondLst>
                                    <p:cond delay="0"/>
                                  </p:stCondLst>
                                  <p:childTnLst>
                                    <p:set>
                                      <p:cBhvr>
                                        <p:cTn id="53" dur="1" fill="hold">
                                          <p:stCondLst>
                                            <p:cond delay="0"/>
                                          </p:stCondLst>
                                        </p:cTn>
                                        <p:tgtEl>
                                          <p:spTgt spid="115"/>
                                        </p:tgtEl>
                                        <p:attrNameLst>
                                          <p:attrName>style.visibility</p:attrName>
                                        </p:attrNameLst>
                                      </p:cBhvr>
                                      <p:to>
                                        <p:strVal val="visible"/>
                                      </p:to>
                                    </p:set>
                                    <p:anim calcmode="lin" valueType="num">
                                      <p:cBhvr>
                                        <p:cTn id="54" dur="500" fill="hold"/>
                                        <p:tgtEl>
                                          <p:spTgt spid="115"/>
                                        </p:tgtEl>
                                        <p:attrNameLst>
                                          <p:attrName>ppt_w</p:attrName>
                                        </p:attrNameLst>
                                      </p:cBhvr>
                                      <p:tavLst>
                                        <p:tav tm="0">
                                          <p:val>
                                            <p:fltVal val="0"/>
                                          </p:val>
                                        </p:tav>
                                        <p:tav tm="100000">
                                          <p:val>
                                            <p:strVal val="#ppt_w"/>
                                          </p:val>
                                        </p:tav>
                                      </p:tavLst>
                                    </p:anim>
                                    <p:anim calcmode="lin" valueType="num">
                                      <p:cBhvr>
                                        <p:cTn id="55" dur="500" fill="hold"/>
                                        <p:tgtEl>
                                          <p:spTgt spid="115"/>
                                        </p:tgtEl>
                                        <p:attrNameLst>
                                          <p:attrName>ppt_h</p:attrName>
                                        </p:attrNameLst>
                                      </p:cBhvr>
                                      <p:tavLst>
                                        <p:tav tm="0">
                                          <p:val>
                                            <p:fltVal val="0"/>
                                          </p:val>
                                        </p:tav>
                                        <p:tav tm="100000">
                                          <p:val>
                                            <p:strVal val="#ppt_h"/>
                                          </p:val>
                                        </p:tav>
                                      </p:tavLst>
                                    </p:anim>
                                    <p:anim calcmode="lin" valueType="num">
                                      <p:cBhvr>
                                        <p:cTn id="56" dur="500" fill="hold"/>
                                        <p:tgtEl>
                                          <p:spTgt spid="115"/>
                                        </p:tgtEl>
                                        <p:attrNameLst>
                                          <p:attrName>style.rotation</p:attrName>
                                        </p:attrNameLst>
                                      </p:cBhvr>
                                      <p:tavLst>
                                        <p:tav tm="0">
                                          <p:val>
                                            <p:fltVal val="360"/>
                                          </p:val>
                                        </p:tav>
                                        <p:tav tm="100000">
                                          <p:val>
                                            <p:fltVal val="0"/>
                                          </p:val>
                                        </p:tav>
                                      </p:tavLst>
                                    </p:anim>
                                    <p:animEffect transition="in" filter="fade">
                                      <p:cBhvr>
                                        <p:cTn id="57" dur="500"/>
                                        <p:tgtEl>
                                          <p:spTgt spid="115"/>
                                        </p:tgtEl>
                                      </p:cBhvr>
                                    </p:animEffect>
                                  </p:childTnLst>
                                </p:cTn>
                              </p:par>
                            </p:childTnLst>
                          </p:cTn>
                        </p:par>
                        <p:par>
                          <p:cTn id="58" fill="hold">
                            <p:stCondLst>
                              <p:cond delay="5350"/>
                            </p:stCondLst>
                            <p:childTnLst>
                              <p:par>
                                <p:cTn id="59" presetID="2" presetClass="entr" presetSubtype="3" fill="hold" grpId="0" nodeType="afterEffect">
                                  <p:stCondLst>
                                    <p:cond delay="0"/>
                                  </p:stCondLst>
                                  <p:childTnLst>
                                    <p:set>
                                      <p:cBhvr>
                                        <p:cTn id="60" dur="1" fill="hold">
                                          <p:stCondLst>
                                            <p:cond delay="0"/>
                                          </p:stCondLst>
                                        </p:cTn>
                                        <p:tgtEl>
                                          <p:spTgt spid="116"/>
                                        </p:tgtEl>
                                        <p:attrNameLst>
                                          <p:attrName>style.visibility</p:attrName>
                                        </p:attrNameLst>
                                      </p:cBhvr>
                                      <p:to>
                                        <p:strVal val="visible"/>
                                      </p:to>
                                    </p:set>
                                    <p:anim calcmode="lin" valueType="num">
                                      <p:cBhvr additive="base">
                                        <p:cTn id="61" dur="500" fill="hold"/>
                                        <p:tgtEl>
                                          <p:spTgt spid="116"/>
                                        </p:tgtEl>
                                        <p:attrNameLst>
                                          <p:attrName>ppt_x</p:attrName>
                                        </p:attrNameLst>
                                      </p:cBhvr>
                                      <p:tavLst>
                                        <p:tav tm="0">
                                          <p:val>
                                            <p:strVal val="1+#ppt_w/2"/>
                                          </p:val>
                                        </p:tav>
                                        <p:tav tm="100000">
                                          <p:val>
                                            <p:strVal val="#ppt_x"/>
                                          </p:val>
                                        </p:tav>
                                      </p:tavLst>
                                    </p:anim>
                                    <p:anim calcmode="lin" valueType="num">
                                      <p:cBhvr additive="base">
                                        <p:cTn id="62" dur="500" fill="hold"/>
                                        <p:tgtEl>
                                          <p:spTgt spid="116"/>
                                        </p:tgtEl>
                                        <p:attrNameLst>
                                          <p:attrName>ppt_y</p:attrName>
                                        </p:attrNameLst>
                                      </p:cBhvr>
                                      <p:tavLst>
                                        <p:tav tm="0">
                                          <p:val>
                                            <p:strVal val="0-#ppt_h/2"/>
                                          </p:val>
                                        </p:tav>
                                        <p:tav tm="100000">
                                          <p:val>
                                            <p:strVal val="#ppt_y"/>
                                          </p:val>
                                        </p:tav>
                                      </p:tavLst>
                                    </p:anim>
                                  </p:childTnLst>
                                </p:cTn>
                              </p:par>
                            </p:childTnLst>
                          </p:cTn>
                        </p:par>
                        <p:par>
                          <p:cTn id="63" fill="hold">
                            <p:stCondLst>
                              <p:cond delay="5850"/>
                            </p:stCondLst>
                            <p:childTnLst>
                              <p:par>
                                <p:cTn id="64" presetID="16" presetClass="entr" presetSubtype="21" fill="hold" grpId="0" nodeType="afterEffect">
                                  <p:stCondLst>
                                    <p:cond delay="0"/>
                                  </p:stCondLst>
                                  <p:childTnLst>
                                    <p:set>
                                      <p:cBhvr>
                                        <p:cTn id="65" dur="1" fill="hold">
                                          <p:stCondLst>
                                            <p:cond delay="0"/>
                                          </p:stCondLst>
                                        </p:cTn>
                                        <p:tgtEl>
                                          <p:spTgt spid="118"/>
                                        </p:tgtEl>
                                        <p:attrNameLst>
                                          <p:attrName>style.visibility</p:attrName>
                                        </p:attrNameLst>
                                      </p:cBhvr>
                                      <p:to>
                                        <p:strVal val="visible"/>
                                      </p:to>
                                    </p:set>
                                    <p:animEffect transition="in" filter="barn(inVertical)">
                                      <p:cBhvr>
                                        <p:cTn id="66" dur="500"/>
                                        <p:tgtEl>
                                          <p:spTgt spid="118"/>
                                        </p:tgtEl>
                                      </p:cBhvr>
                                    </p:animEffect>
                                  </p:childTnLst>
                                </p:cTn>
                              </p:par>
                            </p:childTnLst>
                          </p:cTn>
                        </p:par>
                        <p:par>
                          <p:cTn id="67" fill="hold">
                            <p:stCondLst>
                              <p:cond delay="6350"/>
                            </p:stCondLst>
                            <p:childTnLst>
                              <p:par>
                                <p:cTn id="68" presetID="22" presetClass="entr" presetSubtype="4" fill="hold" grpId="0" nodeType="afterEffect">
                                  <p:stCondLst>
                                    <p:cond delay="0"/>
                                  </p:stCondLst>
                                  <p:childTnLst>
                                    <p:set>
                                      <p:cBhvr>
                                        <p:cTn id="69" dur="1" fill="hold">
                                          <p:stCondLst>
                                            <p:cond delay="0"/>
                                          </p:stCondLst>
                                        </p:cTn>
                                        <p:tgtEl>
                                          <p:spTgt spid="126"/>
                                        </p:tgtEl>
                                        <p:attrNameLst>
                                          <p:attrName>style.visibility</p:attrName>
                                        </p:attrNameLst>
                                      </p:cBhvr>
                                      <p:to>
                                        <p:strVal val="visible"/>
                                      </p:to>
                                    </p:set>
                                    <p:animEffect transition="in" filter="wipe(down)">
                                      <p:cBhvr>
                                        <p:cTn id="70" dur="500"/>
                                        <p:tgtEl>
                                          <p:spTgt spid="126"/>
                                        </p:tgtEl>
                                      </p:cBhvr>
                                    </p:animEffect>
                                  </p:childTnLst>
                                </p:cTn>
                              </p:par>
                            </p:childTnLst>
                          </p:cTn>
                        </p:par>
                        <p:par>
                          <p:cTn id="71" fill="hold">
                            <p:stCondLst>
                              <p:cond delay="6850"/>
                            </p:stCondLst>
                            <p:childTnLst>
                              <p:par>
                                <p:cTn id="72" presetID="49" presetClass="entr" presetSubtype="0" decel="100000" fill="hold" grpId="0" nodeType="afterEffect">
                                  <p:stCondLst>
                                    <p:cond delay="0"/>
                                  </p:stCondLst>
                                  <p:childTnLst>
                                    <p:set>
                                      <p:cBhvr>
                                        <p:cTn id="73" dur="1" fill="hold">
                                          <p:stCondLst>
                                            <p:cond delay="0"/>
                                          </p:stCondLst>
                                        </p:cTn>
                                        <p:tgtEl>
                                          <p:spTgt spid="119"/>
                                        </p:tgtEl>
                                        <p:attrNameLst>
                                          <p:attrName>style.visibility</p:attrName>
                                        </p:attrNameLst>
                                      </p:cBhvr>
                                      <p:to>
                                        <p:strVal val="visible"/>
                                      </p:to>
                                    </p:set>
                                    <p:anim calcmode="lin" valueType="num">
                                      <p:cBhvr>
                                        <p:cTn id="74" dur="500" fill="hold"/>
                                        <p:tgtEl>
                                          <p:spTgt spid="119"/>
                                        </p:tgtEl>
                                        <p:attrNameLst>
                                          <p:attrName>ppt_w</p:attrName>
                                        </p:attrNameLst>
                                      </p:cBhvr>
                                      <p:tavLst>
                                        <p:tav tm="0">
                                          <p:val>
                                            <p:fltVal val="0"/>
                                          </p:val>
                                        </p:tav>
                                        <p:tav tm="100000">
                                          <p:val>
                                            <p:strVal val="#ppt_w"/>
                                          </p:val>
                                        </p:tav>
                                      </p:tavLst>
                                    </p:anim>
                                    <p:anim calcmode="lin" valueType="num">
                                      <p:cBhvr>
                                        <p:cTn id="75" dur="500" fill="hold"/>
                                        <p:tgtEl>
                                          <p:spTgt spid="119"/>
                                        </p:tgtEl>
                                        <p:attrNameLst>
                                          <p:attrName>ppt_h</p:attrName>
                                        </p:attrNameLst>
                                      </p:cBhvr>
                                      <p:tavLst>
                                        <p:tav tm="0">
                                          <p:val>
                                            <p:fltVal val="0"/>
                                          </p:val>
                                        </p:tav>
                                        <p:tav tm="100000">
                                          <p:val>
                                            <p:strVal val="#ppt_h"/>
                                          </p:val>
                                        </p:tav>
                                      </p:tavLst>
                                    </p:anim>
                                    <p:anim calcmode="lin" valueType="num">
                                      <p:cBhvr>
                                        <p:cTn id="76" dur="500" fill="hold"/>
                                        <p:tgtEl>
                                          <p:spTgt spid="119"/>
                                        </p:tgtEl>
                                        <p:attrNameLst>
                                          <p:attrName>style.rotation</p:attrName>
                                        </p:attrNameLst>
                                      </p:cBhvr>
                                      <p:tavLst>
                                        <p:tav tm="0">
                                          <p:val>
                                            <p:fltVal val="360"/>
                                          </p:val>
                                        </p:tav>
                                        <p:tav tm="100000">
                                          <p:val>
                                            <p:fltVal val="0"/>
                                          </p:val>
                                        </p:tav>
                                      </p:tavLst>
                                    </p:anim>
                                    <p:animEffect transition="in" filter="fade">
                                      <p:cBhvr>
                                        <p:cTn id="77" dur="500"/>
                                        <p:tgtEl>
                                          <p:spTgt spid="119"/>
                                        </p:tgtEl>
                                      </p:cBhvr>
                                    </p:animEffect>
                                  </p:childTnLst>
                                </p:cTn>
                              </p:par>
                            </p:childTnLst>
                          </p:cTn>
                        </p:par>
                        <p:par>
                          <p:cTn id="78" fill="hold">
                            <p:stCondLst>
                              <p:cond delay="7350"/>
                            </p:stCondLst>
                            <p:childTnLst>
                              <p:par>
                                <p:cTn id="79" presetID="2" presetClass="entr" presetSubtype="2" fill="hold" grpId="0" nodeType="afterEffect">
                                  <p:stCondLst>
                                    <p:cond delay="0"/>
                                  </p:stCondLst>
                                  <p:childTnLst>
                                    <p:set>
                                      <p:cBhvr>
                                        <p:cTn id="80" dur="1" fill="hold">
                                          <p:stCondLst>
                                            <p:cond delay="0"/>
                                          </p:stCondLst>
                                        </p:cTn>
                                        <p:tgtEl>
                                          <p:spTgt spid="120"/>
                                        </p:tgtEl>
                                        <p:attrNameLst>
                                          <p:attrName>style.visibility</p:attrName>
                                        </p:attrNameLst>
                                      </p:cBhvr>
                                      <p:to>
                                        <p:strVal val="visible"/>
                                      </p:to>
                                    </p:set>
                                    <p:anim calcmode="lin" valueType="num">
                                      <p:cBhvr additive="base">
                                        <p:cTn id="81" dur="500" fill="hold"/>
                                        <p:tgtEl>
                                          <p:spTgt spid="120"/>
                                        </p:tgtEl>
                                        <p:attrNameLst>
                                          <p:attrName>ppt_x</p:attrName>
                                        </p:attrNameLst>
                                      </p:cBhvr>
                                      <p:tavLst>
                                        <p:tav tm="0">
                                          <p:val>
                                            <p:strVal val="1+#ppt_w/2"/>
                                          </p:val>
                                        </p:tav>
                                        <p:tav tm="100000">
                                          <p:val>
                                            <p:strVal val="#ppt_x"/>
                                          </p:val>
                                        </p:tav>
                                      </p:tavLst>
                                    </p:anim>
                                    <p:anim calcmode="lin" valueType="num">
                                      <p:cBhvr additive="base">
                                        <p:cTn id="82" dur="500" fill="hold"/>
                                        <p:tgtEl>
                                          <p:spTgt spid="120"/>
                                        </p:tgtEl>
                                        <p:attrNameLst>
                                          <p:attrName>ppt_y</p:attrName>
                                        </p:attrNameLst>
                                      </p:cBhvr>
                                      <p:tavLst>
                                        <p:tav tm="0">
                                          <p:val>
                                            <p:strVal val="#ppt_y"/>
                                          </p:val>
                                        </p:tav>
                                        <p:tav tm="100000">
                                          <p:val>
                                            <p:strVal val="#ppt_y"/>
                                          </p:val>
                                        </p:tav>
                                      </p:tavLst>
                                    </p:anim>
                                  </p:childTnLst>
                                </p:cTn>
                              </p:par>
                            </p:childTnLst>
                          </p:cTn>
                        </p:par>
                        <p:par>
                          <p:cTn id="83" fill="hold">
                            <p:stCondLst>
                              <p:cond delay="7850"/>
                            </p:stCondLst>
                            <p:childTnLst>
                              <p:par>
                                <p:cTn id="84" presetID="16" presetClass="entr" presetSubtype="21" fill="hold" grpId="0" nodeType="after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barn(inVertical)">
                                      <p:cBhvr>
                                        <p:cTn id="86" dur="500"/>
                                        <p:tgtEl>
                                          <p:spTgt spid="121"/>
                                        </p:tgtEl>
                                      </p:cBhvr>
                                    </p:animEffect>
                                  </p:childTnLst>
                                </p:cTn>
                              </p:par>
                            </p:childTnLst>
                          </p:cTn>
                        </p:par>
                        <p:par>
                          <p:cTn id="87" fill="hold">
                            <p:stCondLst>
                              <p:cond delay="8350"/>
                            </p:stCondLst>
                            <p:childTnLst>
                              <p:par>
                                <p:cTn id="88" presetID="22" presetClass="entr" presetSubtype="4" fill="hold" grpId="0" nodeType="afterEffect">
                                  <p:stCondLst>
                                    <p:cond delay="0"/>
                                  </p:stCondLst>
                                  <p:childTnLst>
                                    <p:set>
                                      <p:cBhvr>
                                        <p:cTn id="89" dur="1" fill="hold">
                                          <p:stCondLst>
                                            <p:cond delay="0"/>
                                          </p:stCondLst>
                                        </p:cTn>
                                        <p:tgtEl>
                                          <p:spTgt spid="127"/>
                                        </p:tgtEl>
                                        <p:attrNameLst>
                                          <p:attrName>style.visibility</p:attrName>
                                        </p:attrNameLst>
                                      </p:cBhvr>
                                      <p:to>
                                        <p:strVal val="visible"/>
                                      </p:to>
                                    </p:set>
                                    <p:animEffect transition="in" filter="wipe(down)">
                                      <p:cBhvr>
                                        <p:cTn id="90"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P spid="17" grpId="0" animBg="1"/>
      <p:bldP spid="18" grpId="0" animBg="1"/>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889598" y="1821772"/>
            <a:ext cx="370155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89598" y="1426623"/>
            <a:ext cx="3701553" cy="790298"/>
          </a:xfrm>
          <a:prstGeom prst="homePlate">
            <a:avLst>
              <a:gd name="adj" fmla="val 63872"/>
            </a:avLst>
          </a:prstGeom>
          <a:solidFill>
            <a:srgbClr val="005DA2"/>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6" name="TextBox 5"/>
          <p:cNvSpPr txBox="1"/>
          <p:nvPr/>
        </p:nvSpPr>
        <p:spPr>
          <a:xfrm>
            <a:off x="2033614" y="2492840"/>
            <a:ext cx="3557537"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2086" y="1821772"/>
            <a:ext cx="370155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2086" y="1426623"/>
            <a:ext cx="3701553" cy="790298"/>
          </a:xfrm>
          <a:prstGeom prst="homePlate">
            <a:avLst>
              <a:gd name="adj" fmla="val 63872"/>
            </a:avLst>
          </a:prstGeom>
          <a:solidFill>
            <a:srgbClr val="70BDD2"/>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6426102" y="2492840"/>
            <a:ext cx="3557537"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0" name="五边形 9"/>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3" name="矩形 12"/>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377159504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 calcmode="lin" valueType="num">
                                      <p:cBhvr>
                                        <p:cTn id="1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1"/>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8"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0-#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2850"/>
                            </p:stCondLst>
                            <p:childTnLst>
                              <p:par>
                                <p:cTn id="33" presetID="22" presetClass="entr" presetSubtype="1"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childTnLst>
                          </p:cTn>
                        </p:par>
                        <p:par>
                          <p:cTn id="36" fill="hold">
                            <p:stCondLst>
                              <p:cond delay="3350"/>
                            </p:stCondLst>
                            <p:childTnLst>
                              <p:par>
                                <p:cTn id="37" presetID="22" presetClass="entr" presetSubtype="8" fill="hold" grpId="0" nodeType="afterEffect">
                                  <p:stCondLst>
                                    <p:cond delay="0"/>
                                  </p:stCondLst>
                                  <p:iterate type="lt">
                                    <p:tmPct val="30000"/>
                                  </p:iterate>
                                  <p:childTnLst>
                                    <p:set>
                                      <p:cBhvr>
                                        <p:cTn id="38" dur="1" fill="hold">
                                          <p:stCondLst>
                                            <p:cond delay="0"/>
                                          </p:stCondLst>
                                        </p:cTn>
                                        <p:tgtEl>
                                          <p:spTgt spid="6"/>
                                        </p:tgtEl>
                                        <p:attrNameLst>
                                          <p:attrName>style.visibility</p:attrName>
                                        </p:attrNameLst>
                                      </p:cBhvr>
                                      <p:to>
                                        <p:strVal val="visible"/>
                                      </p:to>
                                    </p:set>
                                    <p:animEffect transition="in" filter="wipe(left)">
                                      <p:cBhvr>
                                        <p:cTn id="39" dur="100"/>
                                        <p:tgtEl>
                                          <p:spTgt spid="6"/>
                                        </p:tgtEl>
                                      </p:cBhvr>
                                    </p:animEffect>
                                  </p:childTnLst>
                                </p:cTn>
                              </p:par>
                              <p:par>
                                <p:cTn id="40" presetID="36" presetClass="emph" presetSubtype="0" fill="hold" grpId="1" nodeType="withEffect">
                                  <p:stCondLst>
                                    <p:cond delay="0"/>
                                  </p:stCondLst>
                                  <p:iterate type="lt">
                                    <p:tmPct val="30000"/>
                                  </p:iterate>
                                  <p:childTnLst>
                                    <p:animScale>
                                      <p:cBhvr>
                                        <p:cTn id="41" dur="50" autoRev="1" fill="hold">
                                          <p:stCondLst>
                                            <p:cond delay="0"/>
                                          </p:stCondLst>
                                        </p:cTn>
                                        <p:tgtEl>
                                          <p:spTgt spid="6"/>
                                        </p:tgtEl>
                                      </p:cBhvr>
                                      <p:to x="80000" y="100000"/>
                                    </p:animScale>
                                    <p:anim by="(#ppt_w*0.10)" calcmode="lin" valueType="num">
                                      <p:cBhvr>
                                        <p:cTn id="42" dur="50" autoRev="1" fill="hold">
                                          <p:stCondLst>
                                            <p:cond delay="0"/>
                                          </p:stCondLst>
                                        </p:cTn>
                                        <p:tgtEl>
                                          <p:spTgt spid="6"/>
                                        </p:tgtEl>
                                        <p:attrNameLst>
                                          <p:attrName>ppt_x</p:attrName>
                                        </p:attrNameLst>
                                      </p:cBhvr>
                                    </p:anim>
                                    <p:anim by="(-#ppt_w*0.10)" calcmode="lin" valueType="num">
                                      <p:cBhvr>
                                        <p:cTn id="43" dur="50" autoRev="1" fill="hold">
                                          <p:stCondLst>
                                            <p:cond delay="0"/>
                                          </p:stCondLst>
                                        </p:cTn>
                                        <p:tgtEl>
                                          <p:spTgt spid="6"/>
                                        </p:tgtEl>
                                        <p:attrNameLst>
                                          <p:attrName>ppt_y</p:attrName>
                                        </p:attrNameLst>
                                      </p:cBhvr>
                                    </p:anim>
                                    <p:animRot by="-480000">
                                      <p:cBhvr>
                                        <p:cTn id="44" dur="50" autoRev="1" fill="hold">
                                          <p:stCondLst>
                                            <p:cond delay="0"/>
                                          </p:stCondLst>
                                        </p:cTn>
                                        <p:tgtEl>
                                          <p:spTgt spid="6"/>
                                        </p:tgtEl>
                                        <p:attrNameLst>
                                          <p:attrName>r</p:attrName>
                                        </p:attrNameLst>
                                      </p:cBhvr>
                                    </p:animRot>
                                  </p:childTnLst>
                                </p:cTn>
                              </p:par>
                            </p:childTnLst>
                          </p:cTn>
                        </p:par>
                        <p:par>
                          <p:cTn id="45" fill="hold">
                            <p:stCondLst>
                              <p:cond delay="8100"/>
                            </p:stCondLst>
                            <p:childTnLst>
                              <p:par>
                                <p:cTn id="46" presetID="2" presetClass="entr" presetSubtype="2"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1+#ppt_w/2"/>
                                          </p:val>
                                        </p:tav>
                                        <p:tav tm="100000">
                                          <p:val>
                                            <p:strVal val="#ppt_x"/>
                                          </p:val>
                                        </p:tav>
                                      </p:tavLst>
                                    </p:anim>
                                    <p:anim calcmode="lin" valueType="num">
                                      <p:cBhvr additive="base">
                                        <p:cTn id="49" dur="500" fill="hold"/>
                                        <p:tgtEl>
                                          <p:spTgt spid="8"/>
                                        </p:tgtEl>
                                        <p:attrNameLst>
                                          <p:attrName>ppt_y</p:attrName>
                                        </p:attrNameLst>
                                      </p:cBhvr>
                                      <p:tavLst>
                                        <p:tav tm="0">
                                          <p:val>
                                            <p:strVal val="#ppt_y"/>
                                          </p:val>
                                        </p:tav>
                                        <p:tav tm="100000">
                                          <p:val>
                                            <p:strVal val="#ppt_y"/>
                                          </p:val>
                                        </p:tav>
                                      </p:tavLst>
                                    </p:anim>
                                  </p:childTnLst>
                                </p:cTn>
                              </p:par>
                            </p:childTnLst>
                          </p:cTn>
                        </p:par>
                        <p:par>
                          <p:cTn id="50" fill="hold">
                            <p:stCondLst>
                              <p:cond delay="8600"/>
                            </p:stCondLst>
                            <p:childTnLst>
                              <p:par>
                                <p:cTn id="51" presetID="22" presetClass="entr" presetSubtype="1"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up)">
                                      <p:cBhvr>
                                        <p:cTn id="53" dur="500"/>
                                        <p:tgtEl>
                                          <p:spTgt spid="7"/>
                                        </p:tgtEl>
                                      </p:cBhvr>
                                    </p:animEffect>
                                  </p:childTnLst>
                                </p:cTn>
                              </p:par>
                            </p:childTnLst>
                          </p:cTn>
                        </p:par>
                        <p:par>
                          <p:cTn id="54" fill="hold">
                            <p:stCondLst>
                              <p:cond delay="91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9"/>
                                        </p:tgtEl>
                                        <p:attrNameLst>
                                          <p:attrName>style.visibility</p:attrName>
                                        </p:attrNameLst>
                                      </p:cBhvr>
                                      <p:to>
                                        <p:strVal val="visible"/>
                                      </p:to>
                                    </p:set>
                                    <p:animEffect transition="in" filter="wipe(left)">
                                      <p:cBhvr>
                                        <p:cTn id="57" dur="100"/>
                                        <p:tgtEl>
                                          <p:spTgt spid="9"/>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9"/>
                                        </p:tgtEl>
                                      </p:cBhvr>
                                      <p:to x="80000" y="100000"/>
                                    </p:animScale>
                                    <p:anim by="(#ppt_w*0.10)" calcmode="lin" valueType="num">
                                      <p:cBhvr>
                                        <p:cTn id="60" dur="50" autoRev="1" fill="hold">
                                          <p:stCondLst>
                                            <p:cond delay="0"/>
                                          </p:stCondLst>
                                        </p:cTn>
                                        <p:tgtEl>
                                          <p:spTgt spid="9"/>
                                        </p:tgtEl>
                                        <p:attrNameLst>
                                          <p:attrName>ppt_x</p:attrName>
                                        </p:attrNameLst>
                                      </p:cBhvr>
                                    </p:anim>
                                    <p:anim by="(-#ppt_w*0.10)" calcmode="lin" valueType="num">
                                      <p:cBhvr>
                                        <p:cTn id="61" dur="50" autoRev="1" fill="hold">
                                          <p:stCondLst>
                                            <p:cond delay="0"/>
                                          </p:stCondLst>
                                        </p:cTn>
                                        <p:tgtEl>
                                          <p:spTgt spid="9"/>
                                        </p:tgtEl>
                                        <p:attrNameLst>
                                          <p:attrName>ppt_y</p:attrName>
                                        </p:attrNameLst>
                                      </p:cBhvr>
                                    </p:anim>
                                    <p:animRot by="-480000">
                                      <p:cBhvr>
                                        <p:cTn id="62"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P spid="10"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Freeform 7"/>
          <p:cNvSpPr>
            <a:spLocks/>
          </p:cNvSpPr>
          <p:nvPr/>
        </p:nvSpPr>
        <p:spPr bwMode="auto">
          <a:xfrm rot="18900000">
            <a:off x="7261473" y="1697725"/>
            <a:ext cx="1745851"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Freeform 6"/>
          <p:cNvSpPr>
            <a:spLocks/>
          </p:cNvSpPr>
          <p:nvPr/>
        </p:nvSpPr>
        <p:spPr bwMode="auto">
          <a:xfrm rot="18900000">
            <a:off x="7912379" y="2962757"/>
            <a:ext cx="1748962"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70BDD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Freeform 5"/>
          <p:cNvSpPr>
            <a:spLocks/>
          </p:cNvSpPr>
          <p:nvPr/>
        </p:nvSpPr>
        <p:spPr bwMode="auto">
          <a:xfrm rot="18900000">
            <a:off x="6650824" y="3616744"/>
            <a:ext cx="1745851"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Freeform 8"/>
          <p:cNvSpPr>
            <a:spLocks/>
          </p:cNvSpPr>
          <p:nvPr/>
        </p:nvSpPr>
        <p:spPr bwMode="auto">
          <a:xfrm rot="18900000">
            <a:off x="5998364" y="2351709"/>
            <a:ext cx="1745851"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36785" y="2892165"/>
            <a:ext cx="3262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08318" y="5160322"/>
            <a:ext cx="1191577"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09179" y="1922639"/>
            <a:ext cx="142583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1678" y="4194100"/>
            <a:ext cx="45333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237" y="2319646"/>
            <a:ext cx="3099874"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a:t>
            </a:r>
            <a:r>
              <a:rPr lang="zh-CN" altLang="en-US" sz="1600" dirty="0" smtClean="0">
                <a:solidFill>
                  <a:srgbClr val="414455"/>
                </a:solidFill>
                <a:latin typeface="微软雅黑" pitchFamily="34" charset="-122"/>
                <a:ea typeface="微软雅黑" pitchFamily="34" charset="-122"/>
              </a:rPr>
              <a:t>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3226" y="1610673"/>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3658" y="2649878"/>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88643" y="1666730"/>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0291" y="4795150"/>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56344" y="3935713"/>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8" name="五边形 17"/>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20" name="矩形 19"/>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04117097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0-#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7"/>
                                        </p:tgtEl>
                                        <p:attrNameLst>
                                          <p:attrName>ppt_y</p:attrName>
                                        </p:attrNameLst>
                                      </p:cBhvr>
                                      <p:tavLst>
                                        <p:tav tm="0">
                                          <p:val>
                                            <p:strVal val="#ppt_y"/>
                                          </p:val>
                                        </p:tav>
                                        <p:tav tm="100000">
                                          <p:val>
                                            <p:strVal val="#ppt_y"/>
                                          </p:val>
                                        </p:tav>
                                      </p:tavLst>
                                    </p:anim>
                                    <p:anim calcmode="lin" valueType="num">
                                      <p:cBhvr>
                                        <p:cTn id="1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7"/>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p:cTn id="30" dur="500" fill="hold"/>
                                        <p:tgtEl>
                                          <p:spTgt spid="41"/>
                                        </p:tgtEl>
                                        <p:attrNameLst>
                                          <p:attrName>ppt_w</p:attrName>
                                        </p:attrNameLst>
                                      </p:cBhvr>
                                      <p:tavLst>
                                        <p:tav tm="0">
                                          <p:val>
                                            <p:fltVal val="0"/>
                                          </p:val>
                                        </p:tav>
                                        <p:tav tm="100000">
                                          <p:val>
                                            <p:strVal val="#ppt_w"/>
                                          </p:val>
                                        </p:tav>
                                      </p:tavLst>
                                    </p:anim>
                                    <p:anim calcmode="lin" valueType="num">
                                      <p:cBhvr>
                                        <p:cTn id="31" dur="500" fill="hold"/>
                                        <p:tgtEl>
                                          <p:spTgt spid="41"/>
                                        </p:tgtEl>
                                        <p:attrNameLst>
                                          <p:attrName>ppt_h</p:attrName>
                                        </p:attrNameLst>
                                      </p:cBhvr>
                                      <p:tavLst>
                                        <p:tav tm="0">
                                          <p:val>
                                            <p:fltVal val="0"/>
                                          </p:val>
                                        </p:tav>
                                        <p:tav tm="100000">
                                          <p:val>
                                            <p:strVal val="#ppt_h"/>
                                          </p:val>
                                        </p:tav>
                                      </p:tavLst>
                                    </p:anim>
                                    <p:anim calcmode="lin" valueType="num">
                                      <p:cBhvr>
                                        <p:cTn id="32" dur="500" fill="hold"/>
                                        <p:tgtEl>
                                          <p:spTgt spid="41"/>
                                        </p:tgtEl>
                                        <p:attrNameLst>
                                          <p:attrName>style.rotation</p:attrName>
                                        </p:attrNameLst>
                                      </p:cBhvr>
                                      <p:tavLst>
                                        <p:tav tm="0">
                                          <p:val>
                                            <p:fltVal val="360"/>
                                          </p:val>
                                        </p:tav>
                                        <p:tav tm="100000">
                                          <p:val>
                                            <p:fltVal val="0"/>
                                          </p:val>
                                        </p:tav>
                                      </p:tavLst>
                                    </p:anim>
                                    <p:animEffect transition="in" filter="fade">
                                      <p:cBhvr>
                                        <p:cTn id="33" dur="500"/>
                                        <p:tgtEl>
                                          <p:spTgt spid="41"/>
                                        </p:tgtEl>
                                      </p:cBhvr>
                                    </p:animEffect>
                                  </p:childTnLst>
                                </p:cTn>
                              </p:par>
                            </p:childTnLst>
                          </p:cTn>
                        </p:par>
                        <p:par>
                          <p:cTn id="34" fill="hold">
                            <p:stCondLst>
                              <p:cond delay="2850"/>
                            </p:stCondLst>
                            <p:childTnLst>
                              <p:par>
                                <p:cTn id="35" presetID="22" presetClass="entr" presetSubtype="8"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left)">
                                      <p:cBhvr>
                                        <p:cTn id="37" dur="500"/>
                                        <p:tgtEl>
                                          <p:spTgt spid="47"/>
                                        </p:tgtEl>
                                      </p:cBhvr>
                                    </p:animEffect>
                                  </p:childTnLst>
                                </p:cTn>
                              </p:par>
                            </p:childTnLst>
                          </p:cTn>
                        </p:par>
                        <p:par>
                          <p:cTn id="38" fill="hold">
                            <p:stCondLst>
                              <p:cond delay="3350"/>
                            </p:stCondLst>
                            <p:childTnLst>
                              <p:par>
                                <p:cTn id="39" presetID="22" presetClass="entr" presetSubtype="4"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wipe(down)">
                                      <p:cBhvr>
                                        <p:cTn id="41" dur="500"/>
                                        <p:tgtEl>
                                          <p:spTgt spid="52"/>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500" fill="hold"/>
                                        <p:tgtEl>
                                          <p:spTgt spid="44"/>
                                        </p:tgtEl>
                                        <p:attrNameLst>
                                          <p:attrName>ppt_w</p:attrName>
                                        </p:attrNameLst>
                                      </p:cBhvr>
                                      <p:tavLst>
                                        <p:tav tm="0">
                                          <p:val>
                                            <p:fltVal val="0"/>
                                          </p:val>
                                        </p:tav>
                                        <p:tav tm="100000">
                                          <p:val>
                                            <p:strVal val="#ppt_w"/>
                                          </p:val>
                                        </p:tav>
                                      </p:tavLst>
                                    </p:anim>
                                    <p:anim calcmode="lin" valueType="num">
                                      <p:cBhvr>
                                        <p:cTn id="46" dur="500" fill="hold"/>
                                        <p:tgtEl>
                                          <p:spTgt spid="44"/>
                                        </p:tgtEl>
                                        <p:attrNameLst>
                                          <p:attrName>ppt_h</p:attrName>
                                        </p:attrNameLst>
                                      </p:cBhvr>
                                      <p:tavLst>
                                        <p:tav tm="0">
                                          <p:val>
                                            <p:fltVal val="0"/>
                                          </p:val>
                                        </p:tav>
                                        <p:tav tm="100000">
                                          <p:val>
                                            <p:strVal val="#ppt_h"/>
                                          </p:val>
                                        </p:tav>
                                      </p:tavLst>
                                    </p:anim>
                                    <p:anim calcmode="lin" valueType="num">
                                      <p:cBhvr>
                                        <p:cTn id="47" dur="500" fill="hold"/>
                                        <p:tgtEl>
                                          <p:spTgt spid="44"/>
                                        </p:tgtEl>
                                        <p:attrNameLst>
                                          <p:attrName>style.rotation</p:attrName>
                                        </p:attrNameLst>
                                      </p:cBhvr>
                                      <p:tavLst>
                                        <p:tav tm="0">
                                          <p:val>
                                            <p:fltVal val="360"/>
                                          </p:val>
                                        </p:tav>
                                        <p:tav tm="100000">
                                          <p:val>
                                            <p:fltVal val="0"/>
                                          </p:val>
                                        </p:tav>
                                      </p:tavLst>
                                    </p:anim>
                                    <p:animEffect transition="in" filter="fade">
                                      <p:cBhvr>
                                        <p:cTn id="48" dur="500"/>
                                        <p:tgtEl>
                                          <p:spTgt spid="44"/>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right)">
                                      <p:cBhvr>
                                        <p:cTn id="52" dur="500"/>
                                        <p:tgtEl>
                                          <p:spTgt spid="45"/>
                                        </p:tgtEl>
                                      </p:cBhvr>
                                    </p:animEffect>
                                  </p:childTnLst>
                                </p:cTn>
                              </p:par>
                            </p:childTnLst>
                          </p:cTn>
                        </p:par>
                        <p:par>
                          <p:cTn id="53" fill="hold">
                            <p:stCondLst>
                              <p:cond delay="4850"/>
                            </p:stCondLst>
                            <p:childTnLst>
                              <p:par>
                                <p:cTn id="54" presetID="22" presetClass="entr" presetSubtype="8"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wipe(left)">
                                      <p:cBhvr>
                                        <p:cTn id="56" dur="500"/>
                                        <p:tgtEl>
                                          <p:spTgt spid="51"/>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 calcmode="lin" valueType="num">
                                      <p:cBhvr>
                                        <p:cTn id="60" dur="500" fill="hold"/>
                                        <p:tgtEl>
                                          <p:spTgt spid="43"/>
                                        </p:tgtEl>
                                        <p:attrNameLst>
                                          <p:attrName>ppt_w</p:attrName>
                                        </p:attrNameLst>
                                      </p:cBhvr>
                                      <p:tavLst>
                                        <p:tav tm="0">
                                          <p:val>
                                            <p:fltVal val="0"/>
                                          </p:val>
                                        </p:tav>
                                        <p:tav tm="100000">
                                          <p:val>
                                            <p:strVal val="#ppt_w"/>
                                          </p:val>
                                        </p:tav>
                                      </p:tavLst>
                                    </p:anim>
                                    <p:anim calcmode="lin" valueType="num">
                                      <p:cBhvr>
                                        <p:cTn id="61" dur="500" fill="hold"/>
                                        <p:tgtEl>
                                          <p:spTgt spid="43"/>
                                        </p:tgtEl>
                                        <p:attrNameLst>
                                          <p:attrName>ppt_h</p:attrName>
                                        </p:attrNameLst>
                                      </p:cBhvr>
                                      <p:tavLst>
                                        <p:tav tm="0">
                                          <p:val>
                                            <p:fltVal val="0"/>
                                          </p:val>
                                        </p:tav>
                                        <p:tav tm="100000">
                                          <p:val>
                                            <p:strVal val="#ppt_h"/>
                                          </p:val>
                                        </p:tav>
                                      </p:tavLst>
                                    </p:anim>
                                    <p:anim calcmode="lin" valueType="num">
                                      <p:cBhvr>
                                        <p:cTn id="62" dur="500" fill="hold"/>
                                        <p:tgtEl>
                                          <p:spTgt spid="43"/>
                                        </p:tgtEl>
                                        <p:attrNameLst>
                                          <p:attrName>style.rotation</p:attrName>
                                        </p:attrNameLst>
                                      </p:cBhvr>
                                      <p:tavLst>
                                        <p:tav tm="0">
                                          <p:val>
                                            <p:fltVal val="360"/>
                                          </p:val>
                                        </p:tav>
                                        <p:tav tm="100000">
                                          <p:val>
                                            <p:fltVal val="0"/>
                                          </p:val>
                                        </p:tav>
                                      </p:tavLst>
                                    </p:anim>
                                    <p:animEffect transition="in" filter="fade">
                                      <p:cBhvr>
                                        <p:cTn id="63" dur="500"/>
                                        <p:tgtEl>
                                          <p:spTgt spid="43"/>
                                        </p:tgtEl>
                                      </p:cBhvr>
                                    </p:animEffect>
                                  </p:childTnLst>
                                </p:cTn>
                              </p:par>
                            </p:childTnLst>
                          </p:cTn>
                        </p:par>
                        <p:par>
                          <p:cTn id="64" fill="hold">
                            <p:stCondLst>
                              <p:cond delay="5850"/>
                            </p:stCondLst>
                            <p:childTnLst>
                              <p:par>
                                <p:cTn id="65" presetID="22" presetClass="entr" presetSubtype="2" fill="hold"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right)">
                                      <p:cBhvr>
                                        <p:cTn id="67" dur="500"/>
                                        <p:tgtEl>
                                          <p:spTgt spid="46"/>
                                        </p:tgtEl>
                                      </p:cBhvr>
                                    </p:animEffect>
                                  </p:childTnLst>
                                </p:cTn>
                              </p:par>
                            </p:childTnLst>
                          </p:cTn>
                        </p:par>
                        <p:par>
                          <p:cTn id="68" fill="hold">
                            <p:stCondLst>
                              <p:cond delay="6350"/>
                            </p:stCondLst>
                            <p:childTnLst>
                              <p:par>
                                <p:cTn id="69" presetID="22" presetClass="entr" presetSubtype="4"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wipe(down)">
                                      <p:cBhvr>
                                        <p:cTn id="71" dur="500"/>
                                        <p:tgtEl>
                                          <p:spTgt spid="53"/>
                                        </p:tgtEl>
                                      </p:cBhvr>
                                    </p:animEffect>
                                  </p:childTnLst>
                                </p:cTn>
                              </p:par>
                            </p:childTnLst>
                          </p:cTn>
                        </p:par>
                        <p:par>
                          <p:cTn id="72" fill="hold">
                            <p:stCondLst>
                              <p:cond delay="6850"/>
                            </p:stCondLst>
                            <p:childTnLst>
                              <p:par>
                                <p:cTn id="73" presetID="49" presetClass="entr" presetSubtype="0" decel="100000" fill="hold" grpId="0" nodeType="afterEffect">
                                  <p:stCondLst>
                                    <p:cond delay="0"/>
                                  </p:stCondLst>
                                  <p:childTnLst>
                                    <p:set>
                                      <p:cBhvr>
                                        <p:cTn id="74" dur="1" fill="hold">
                                          <p:stCondLst>
                                            <p:cond delay="0"/>
                                          </p:stCondLst>
                                        </p:cTn>
                                        <p:tgtEl>
                                          <p:spTgt spid="42"/>
                                        </p:tgtEl>
                                        <p:attrNameLst>
                                          <p:attrName>style.visibility</p:attrName>
                                        </p:attrNameLst>
                                      </p:cBhvr>
                                      <p:to>
                                        <p:strVal val="visible"/>
                                      </p:to>
                                    </p:set>
                                    <p:anim calcmode="lin" valueType="num">
                                      <p:cBhvr>
                                        <p:cTn id="75" dur="500" fill="hold"/>
                                        <p:tgtEl>
                                          <p:spTgt spid="42"/>
                                        </p:tgtEl>
                                        <p:attrNameLst>
                                          <p:attrName>ppt_w</p:attrName>
                                        </p:attrNameLst>
                                      </p:cBhvr>
                                      <p:tavLst>
                                        <p:tav tm="0">
                                          <p:val>
                                            <p:fltVal val="0"/>
                                          </p:val>
                                        </p:tav>
                                        <p:tav tm="100000">
                                          <p:val>
                                            <p:strVal val="#ppt_w"/>
                                          </p:val>
                                        </p:tav>
                                      </p:tavLst>
                                    </p:anim>
                                    <p:anim calcmode="lin" valueType="num">
                                      <p:cBhvr>
                                        <p:cTn id="76" dur="500" fill="hold"/>
                                        <p:tgtEl>
                                          <p:spTgt spid="42"/>
                                        </p:tgtEl>
                                        <p:attrNameLst>
                                          <p:attrName>ppt_h</p:attrName>
                                        </p:attrNameLst>
                                      </p:cBhvr>
                                      <p:tavLst>
                                        <p:tav tm="0">
                                          <p:val>
                                            <p:fltVal val="0"/>
                                          </p:val>
                                        </p:tav>
                                        <p:tav tm="100000">
                                          <p:val>
                                            <p:strVal val="#ppt_h"/>
                                          </p:val>
                                        </p:tav>
                                      </p:tavLst>
                                    </p:anim>
                                    <p:anim calcmode="lin" valueType="num">
                                      <p:cBhvr>
                                        <p:cTn id="77" dur="500" fill="hold"/>
                                        <p:tgtEl>
                                          <p:spTgt spid="42"/>
                                        </p:tgtEl>
                                        <p:attrNameLst>
                                          <p:attrName>style.rotation</p:attrName>
                                        </p:attrNameLst>
                                      </p:cBhvr>
                                      <p:tavLst>
                                        <p:tav tm="0">
                                          <p:val>
                                            <p:fltVal val="360"/>
                                          </p:val>
                                        </p:tav>
                                        <p:tav tm="100000">
                                          <p:val>
                                            <p:fltVal val="0"/>
                                          </p:val>
                                        </p:tav>
                                      </p:tavLst>
                                    </p:anim>
                                    <p:animEffect transition="in" filter="fade">
                                      <p:cBhvr>
                                        <p:cTn id="78" dur="500"/>
                                        <p:tgtEl>
                                          <p:spTgt spid="42"/>
                                        </p:tgtEl>
                                      </p:cBhvr>
                                    </p:animEffect>
                                  </p:childTnLst>
                                </p:cTn>
                              </p:par>
                            </p:childTnLst>
                          </p:cTn>
                        </p:par>
                        <p:par>
                          <p:cTn id="79" fill="hold">
                            <p:stCondLst>
                              <p:cond delay="7350"/>
                            </p:stCondLst>
                            <p:childTnLst>
                              <p:par>
                                <p:cTn id="80" presetID="22" presetClass="entr" presetSubtype="8" fill="hold" nodeType="after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left)">
                                      <p:cBhvr>
                                        <p:cTn id="82" dur="500"/>
                                        <p:tgtEl>
                                          <p:spTgt spid="48"/>
                                        </p:tgtEl>
                                      </p:cBhvr>
                                    </p:animEffect>
                                  </p:childTnLst>
                                </p:cTn>
                              </p:par>
                            </p:childTnLst>
                          </p:cTn>
                        </p:par>
                        <p:par>
                          <p:cTn id="83" fill="hold">
                            <p:stCondLst>
                              <p:cond delay="7850"/>
                            </p:stCondLst>
                            <p:childTnLst>
                              <p:par>
                                <p:cTn id="84" presetID="22" presetClass="entr" presetSubtype="8" fill="hold" grpId="0" nodeType="after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wipe(left)">
                                      <p:cBhvr>
                                        <p:cTn id="86" dur="500"/>
                                        <p:tgtEl>
                                          <p:spTgt spid="54"/>
                                        </p:tgtEl>
                                      </p:cBhvr>
                                    </p:animEffect>
                                  </p:childTnLst>
                                </p:cTn>
                              </p:par>
                            </p:childTnLst>
                          </p:cTn>
                        </p:par>
                        <p:par>
                          <p:cTn id="87" fill="hold">
                            <p:stCondLst>
                              <p:cond delay="8350"/>
                            </p:stCondLst>
                            <p:childTnLst>
                              <p:par>
                                <p:cTn id="88" presetID="22" presetClass="entr" presetSubtype="1" fill="hold" nodeType="after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wipe(up)">
                                      <p:cBhvr>
                                        <p:cTn id="90" dur="500"/>
                                        <p:tgtEl>
                                          <p:spTgt spid="50"/>
                                        </p:tgtEl>
                                      </p:cBhvr>
                                    </p:animEffect>
                                  </p:childTnLst>
                                </p:cTn>
                              </p:par>
                            </p:childTnLst>
                          </p:cTn>
                        </p:par>
                        <p:par>
                          <p:cTn id="91" fill="hold">
                            <p:stCondLst>
                              <p:cond delay="8850"/>
                            </p:stCondLst>
                            <p:childTnLst>
                              <p:par>
                                <p:cTn id="92" presetID="22" presetClass="entr" presetSubtype="1" fill="hold" grpId="0" nodeType="after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wipe(up)">
                                      <p:cBhvr>
                                        <p:cTn id="9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P spid="18" grpId="0" animBg="1"/>
      <p:bldP spid="19"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右箭头 1"/>
          <p:cNvSpPr/>
          <p:nvPr/>
        </p:nvSpPr>
        <p:spPr>
          <a:xfrm rot="1681196">
            <a:off x="3488124" y="3542985"/>
            <a:ext cx="835301" cy="809927"/>
          </a:xfrm>
          <a:prstGeom prst="rightArrow">
            <a:avLst/>
          </a:prstGeom>
          <a:solidFill>
            <a:srgbClr val="005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Rectangle 12"/>
          <p:cNvSpPr>
            <a:spLocks noChangeArrowheads="1"/>
          </p:cNvSpPr>
          <p:nvPr/>
        </p:nvSpPr>
        <p:spPr bwMode="auto">
          <a:xfrm>
            <a:off x="10995484" y="1810927"/>
            <a:ext cx="1200151" cy="2792822"/>
          </a:xfrm>
          <a:prstGeom prst="rect">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3" name="Freeform 13"/>
          <p:cNvSpPr>
            <a:spLocks/>
          </p:cNvSpPr>
          <p:nvPr/>
        </p:nvSpPr>
        <p:spPr bwMode="auto">
          <a:xfrm>
            <a:off x="1" y="1810929"/>
            <a:ext cx="1948749" cy="2792822"/>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4" name="Freeform 19"/>
          <p:cNvSpPr>
            <a:spLocks/>
          </p:cNvSpPr>
          <p:nvPr/>
        </p:nvSpPr>
        <p:spPr bwMode="auto">
          <a:xfrm>
            <a:off x="2964437" y="-40679"/>
            <a:ext cx="2346130" cy="6919638"/>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19050" cap="flat">
            <a:solidFill>
              <a:schemeClr val="accent1"/>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grpSp>
        <p:nvGrpSpPr>
          <p:cNvPr id="3" name="组合 2"/>
          <p:cNvGrpSpPr/>
          <p:nvPr/>
        </p:nvGrpSpPr>
        <p:grpSpPr>
          <a:xfrm>
            <a:off x="4377749" y="1125538"/>
            <a:ext cx="5311491" cy="729710"/>
            <a:chOff x="3977132" y="808412"/>
            <a:chExt cx="5312183" cy="729541"/>
          </a:xfrm>
          <a:solidFill>
            <a:srgbClr val="005292"/>
          </a:solidFill>
        </p:grpSpPr>
        <p:sp>
          <p:nvSpPr>
            <p:cNvPr id="75" name="椭圆 74"/>
            <p:cNvSpPr>
              <a:spLocks noChangeAspect="1"/>
            </p:cNvSpPr>
            <p:nvPr/>
          </p:nvSpPr>
          <p:spPr bwMode="auto">
            <a:xfrm>
              <a:off x="3977132" y="80841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1" name="圆角矩形 80"/>
            <p:cNvSpPr/>
            <p:nvPr/>
          </p:nvSpPr>
          <p:spPr bwMode="auto">
            <a:xfrm>
              <a:off x="4937646" y="867652"/>
              <a:ext cx="4351669"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7" name="TextBox 86"/>
            <p:cNvSpPr txBox="1"/>
            <p:nvPr/>
          </p:nvSpPr>
          <p:spPr>
            <a:xfrm>
              <a:off x="5365958" y="902124"/>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年度工作概述</a:t>
              </a:r>
              <a:endParaRPr lang="zh-CN" altLang="en-US" sz="2800" spc="300" dirty="0">
                <a:solidFill>
                  <a:schemeClr val="bg1"/>
                </a:solidFill>
                <a:latin typeface="微软雅黑" pitchFamily="34" charset="-122"/>
                <a:ea typeface="微软雅黑" pitchFamily="34" charset="-122"/>
              </a:endParaRPr>
            </a:p>
          </p:txBody>
        </p:sp>
        <p:sp>
          <p:nvSpPr>
            <p:cNvPr id="93" name="TextBox 92"/>
            <p:cNvSpPr txBox="1"/>
            <p:nvPr/>
          </p:nvSpPr>
          <p:spPr>
            <a:xfrm>
              <a:off x="4126044" y="839961"/>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grpSp>
      <p:grpSp>
        <p:nvGrpSpPr>
          <p:cNvPr id="4" name="组合 3"/>
          <p:cNvGrpSpPr/>
          <p:nvPr/>
        </p:nvGrpSpPr>
        <p:grpSpPr>
          <a:xfrm>
            <a:off x="4783244" y="2113448"/>
            <a:ext cx="5311883" cy="729710"/>
            <a:chOff x="4683558" y="1724102"/>
            <a:chExt cx="5489141" cy="729541"/>
          </a:xfrm>
          <a:solidFill>
            <a:srgbClr val="005292"/>
          </a:solidFill>
        </p:grpSpPr>
        <p:sp>
          <p:nvSpPr>
            <p:cNvPr id="76" name="椭圆 75"/>
            <p:cNvSpPr>
              <a:spLocks noChangeAspect="1"/>
            </p:cNvSpPr>
            <p:nvPr/>
          </p:nvSpPr>
          <p:spPr bwMode="auto">
            <a:xfrm>
              <a:off x="4683558" y="172410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2" name="圆角矩形 81"/>
            <p:cNvSpPr/>
            <p:nvPr/>
          </p:nvSpPr>
          <p:spPr bwMode="auto">
            <a:xfrm>
              <a:off x="5615950" y="1783610"/>
              <a:ext cx="4556749"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8" name="TextBox 87"/>
            <p:cNvSpPr txBox="1"/>
            <p:nvPr/>
          </p:nvSpPr>
          <p:spPr>
            <a:xfrm>
              <a:off x="6030781" y="1823405"/>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工作完成情况</a:t>
              </a:r>
              <a:endParaRPr lang="zh-CN" altLang="en-US" sz="2800" spc="300" dirty="0">
                <a:solidFill>
                  <a:schemeClr val="bg1"/>
                </a:solidFill>
                <a:latin typeface="微软雅黑" pitchFamily="34" charset="-122"/>
                <a:ea typeface="微软雅黑" pitchFamily="34" charset="-122"/>
              </a:endParaRPr>
            </a:p>
          </p:txBody>
        </p:sp>
        <p:sp>
          <p:nvSpPr>
            <p:cNvPr id="94" name="TextBox 93"/>
            <p:cNvSpPr txBox="1"/>
            <p:nvPr/>
          </p:nvSpPr>
          <p:spPr>
            <a:xfrm>
              <a:off x="4819493" y="1749343"/>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4925429" y="3132132"/>
            <a:ext cx="5274233" cy="729710"/>
            <a:chOff x="4884971" y="2604546"/>
            <a:chExt cx="5274920" cy="729541"/>
          </a:xfrm>
          <a:solidFill>
            <a:srgbClr val="005292"/>
          </a:solidFill>
        </p:grpSpPr>
        <p:sp>
          <p:nvSpPr>
            <p:cNvPr id="77" name="椭圆 76"/>
            <p:cNvSpPr>
              <a:spLocks noChangeAspect="1"/>
            </p:cNvSpPr>
            <p:nvPr/>
          </p:nvSpPr>
          <p:spPr bwMode="auto">
            <a:xfrm>
              <a:off x="4884971" y="2604546"/>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3" name="圆角矩形 82"/>
            <p:cNvSpPr/>
            <p:nvPr/>
          </p:nvSpPr>
          <p:spPr bwMode="auto">
            <a:xfrm>
              <a:off x="5859531" y="2671474"/>
              <a:ext cx="4300360"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9" name="TextBox 88"/>
            <p:cNvSpPr txBox="1"/>
            <p:nvPr/>
          </p:nvSpPr>
          <p:spPr>
            <a:xfrm>
              <a:off x="6242233" y="2700635"/>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成功</a:t>
              </a:r>
              <a:r>
                <a:rPr lang="zh-CN" altLang="en-US" sz="2800" spc="300" dirty="0">
                  <a:solidFill>
                    <a:schemeClr val="bg1"/>
                  </a:solidFill>
                  <a:latin typeface="微软雅黑" pitchFamily="34" charset="-122"/>
                  <a:ea typeface="微软雅黑" pitchFamily="34" charset="-122"/>
                </a:rPr>
                <a:t>项目</a:t>
              </a:r>
              <a:r>
                <a:rPr lang="zh-CN" altLang="en-US" sz="2800" spc="300" dirty="0" smtClean="0">
                  <a:solidFill>
                    <a:schemeClr val="bg1"/>
                  </a:solidFill>
                  <a:latin typeface="微软雅黑" pitchFamily="34" charset="-122"/>
                  <a:ea typeface="微软雅黑" pitchFamily="34" charset="-122"/>
                </a:rPr>
                <a:t>展示</a:t>
              </a:r>
              <a:endParaRPr lang="zh-CN" altLang="en-US" sz="2800" spc="300" dirty="0">
                <a:solidFill>
                  <a:schemeClr val="bg1"/>
                </a:solidFill>
                <a:latin typeface="微软雅黑" pitchFamily="34" charset="-122"/>
                <a:ea typeface="微软雅黑" pitchFamily="34" charset="-122"/>
              </a:endParaRPr>
            </a:p>
          </p:txBody>
        </p:sp>
        <p:sp>
          <p:nvSpPr>
            <p:cNvPr id="95" name="TextBox 94"/>
            <p:cNvSpPr txBox="1"/>
            <p:nvPr/>
          </p:nvSpPr>
          <p:spPr>
            <a:xfrm>
              <a:off x="5012065" y="2654209"/>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4799062" y="4140244"/>
            <a:ext cx="5296065" cy="729710"/>
            <a:chOff x="4863136" y="3506582"/>
            <a:chExt cx="5296754" cy="729541"/>
          </a:xfrm>
          <a:solidFill>
            <a:srgbClr val="005292"/>
          </a:solidFill>
        </p:grpSpPr>
        <p:sp>
          <p:nvSpPr>
            <p:cNvPr id="78" name="椭圆 77"/>
            <p:cNvSpPr>
              <a:spLocks noChangeAspect="1"/>
            </p:cNvSpPr>
            <p:nvPr/>
          </p:nvSpPr>
          <p:spPr bwMode="auto">
            <a:xfrm>
              <a:off x="4863136" y="350658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4" name="圆角矩形 83"/>
            <p:cNvSpPr/>
            <p:nvPr/>
          </p:nvSpPr>
          <p:spPr bwMode="auto">
            <a:xfrm>
              <a:off x="5856700" y="3564990"/>
              <a:ext cx="4303190"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90" name="TextBox 89"/>
            <p:cNvSpPr txBox="1"/>
            <p:nvPr/>
          </p:nvSpPr>
          <p:spPr>
            <a:xfrm>
              <a:off x="6181716" y="3606179"/>
              <a:ext cx="3002570"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经验总结与不足</a:t>
              </a:r>
              <a:endParaRPr lang="zh-CN" altLang="en-US" sz="2800" spc="300" dirty="0">
                <a:solidFill>
                  <a:schemeClr val="bg1"/>
                </a:solidFill>
                <a:latin typeface="微软雅黑" pitchFamily="34" charset="-122"/>
                <a:ea typeface="微软雅黑" pitchFamily="34" charset="-122"/>
              </a:endParaRPr>
            </a:p>
          </p:txBody>
        </p:sp>
        <p:sp>
          <p:nvSpPr>
            <p:cNvPr id="96" name="TextBox 95"/>
            <p:cNvSpPr txBox="1"/>
            <p:nvPr/>
          </p:nvSpPr>
          <p:spPr>
            <a:xfrm>
              <a:off x="4989319" y="3538139"/>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4</a:t>
              </a:r>
              <a:endParaRPr lang="zh-CN" altLang="en-US" sz="3600" b="1" dirty="0">
                <a:solidFill>
                  <a:schemeClr val="bg1"/>
                </a:solidFill>
                <a:latin typeface="微软雅黑" pitchFamily="34" charset="-122"/>
                <a:ea typeface="微软雅黑" pitchFamily="34" charset="-122"/>
              </a:endParaRPr>
            </a:p>
          </p:txBody>
        </p:sp>
      </p:grpSp>
      <p:grpSp>
        <p:nvGrpSpPr>
          <p:cNvPr id="7" name="组合 6"/>
          <p:cNvGrpSpPr/>
          <p:nvPr/>
        </p:nvGrpSpPr>
        <p:grpSpPr>
          <a:xfrm>
            <a:off x="4222998" y="5076348"/>
            <a:ext cx="5466242" cy="729710"/>
            <a:chOff x="4692936" y="4398646"/>
            <a:chExt cx="5466954" cy="729541"/>
          </a:xfrm>
          <a:solidFill>
            <a:srgbClr val="005292"/>
          </a:solidFill>
        </p:grpSpPr>
        <p:sp>
          <p:nvSpPr>
            <p:cNvPr id="79" name="椭圆 78"/>
            <p:cNvSpPr>
              <a:spLocks noChangeAspect="1"/>
            </p:cNvSpPr>
            <p:nvPr/>
          </p:nvSpPr>
          <p:spPr bwMode="auto">
            <a:xfrm>
              <a:off x="4692936" y="4398646"/>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5" name="圆角矩形 84"/>
            <p:cNvSpPr/>
            <p:nvPr/>
          </p:nvSpPr>
          <p:spPr bwMode="auto">
            <a:xfrm>
              <a:off x="5616516" y="4457098"/>
              <a:ext cx="4543374"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91" name="TextBox 90"/>
            <p:cNvSpPr txBox="1"/>
            <p:nvPr/>
          </p:nvSpPr>
          <p:spPr>
            <a:xfrm>
              <a:off x="6051430" y="4496891"/>
              <a:ext cx="3002961" cy="540641"/>
            </a:xfrm>
            <a:prstGeom prst="rect">
              <a:avLst/>
            </a:prstGeom>
            <a:grpFill/>
            <a:ln>
              <a:noFill/>
            </a:ln>
          </p:spPr>
          <p:txBody>
            <a:bodyPr wrap="none" lIns="108816" tIns="54408" rIns="108816" bIns="54408" rtlCol="0">
              <a:spAutoFit/>
            </a:bodyPr>
            <a:lstStyle/>
            <a:p>
              <a:r>
                <a:rPr lang="zh-CN" altLang="en-US" sz="2800" spc="300" dirty="0">
                  <a:solidFill>
                    <a:schemeClr val="bg1"/>
                  </a:solidFill>
                  <a:latin typeface="微软雅黑" pitchFamily="34" charset="-122"/>
                  <a:ea typeface="微软雅黑" pitchFamily="34" charset="-122"/>
                </a:rPr>
                <a:t>明年目标与计划</a:t>
              </a:r>
            </a:p>
          </p:txBody>
        </p:sp>
        <p:sp>
          <p:nvSpPr>
            <p:cNvPr id="97" name="TextBox 96"/>
            <p:cNvSpPr txBox="1"/>
            <p:nvPr/>
          </p:nvSpPr>
          <p:spPr>
            <a:xfrm>
              <a:off x="4824589" y="4463786"/>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5</a:t>
              </a:r>
              <a:endParaRPr lang="zh-CN" altLang="en-US" sz="3600" b="1" dirty="0">
                <a:solidFill>
                  <a:schemeClr val="bg1"/>
                </a:solidFill>
                <a:latin typeface="微软雅黑" pitchFamily="34" charset="-122"/>
                <a:ea typeface="微软雅黑" pitchFamily="34" charset="-122"/>
              </a:endParaRPr>
            </a:p>
          </p:txBody>
        </p:sp>
      </p:grpSp>
      <p:sp>
        <p:nvSpPr>
          <p:cNvPr id="99" name="Oval 14"/>
          <p:cNvSpPr>
            <a:spLocks noChangeArrowheads="1"/>
          </p:cNvSpPr>
          <p:nvPr/>
        </p:nvSpPr>
        <p:spPr bwMode="auto">
          <a:xfrm>
            <a:off x="1257417" y="1995501"/>
            <a:ext cx="2471515" cy="2417389"/>
          </a:xfrm>
          <a:prstGeom prst="ellipse">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101" name="TextBox 100"/>
          <p:cNvSpPr txBox="1"/>
          <p:nvPr/>
        </p:nvSpPr>
        <p:spPr>
          <a:xfrm>
            <a:off x="1857150" y="2361185"/>
            <a:ext cx="1218018" cy="1341296"/>
          </a:xfrm>
          <a:prstGeom prst="rect">
            <a:avLst/>
          </a:prstGeom>
          <a:solidFill>
            <a:srgbClr val="005292"/>
          </a:solidFill>
          <a:ln>
            <a:noFill/>
          </a:ln>
        </p:spPr>
        <p:txBody>
          <a:bodyPr wrap="square" lIns="108816" tIns="54408" rIns="108816" bIns="54408" rtlCol="0">
            <a:spAutoFit/>
          </a:bodyPr>
          <a:lstStyle/>
          <a:p>
            <a:pPr algn="dist"/>
            <a:r>
              <a:rPr lang="zh-CN" altLang="en-US" sz="4000" b="1" dirty="0" smtClean="0">
                <a:solidFill>
                  <a:schemeClr val="bg1"/>
                </a:solidFill>
                <a:latin typeface="微软雅黑" pitchFamily="34" charset="-122"/>
                <a:ea typeface="微软雅黑" pitchFamily="34" charset="-122"/>
              </a:rPr>
              <a:t>目</a:t>
            </a:r>
            <a:endParaRPr lang="en-US" altLang="zh-CN" sz="4000" b="1" dirty="0" smtClean="0">
              <a:solidFill>
                <a:schemeClr val="bg1"/>
              </a:solidFill>
              <a:latin typeface="微软雅黑" pitchFamily="34" charset="-122"/>
              <a:ea typeface="微软雅黑" pitchFamily="34" charset="-122"/>
            </a:endParaRPr>
          </a:p>
          <a:p>
            <a:pPr algn="dist"/>
            <a:r>
              <a:rPr lang="zh-CN" altLang="en-US" sz="4000" b="1" dirty="0" smtClean="0">
                <a:solidFill>
                  <a:schemeClr val="bg1"/>
                </a:solidFill>
                <a:latin typeface="微软雅黑" pitchFamily="34" charset="-122"/>
                <a:ea typeface="微软雅黑" pitchFamily="34" charset="-122"/>
              </a:rPr>
              <a:t>录</a:t>
            </a:r>
            <a:endParaRPr lang="zh-CN" altLang="en-US" sz="4000" b="1" dirty="0">
              <a:solidFill>
                <a:schemeClr val="bg1"/>
              </a:solidFill>
              <a:latin typeface="微软雅黑" pitchFamily="34" charset="-122"/>
              <a:ea typeface="微软雅黑" pitchFamily="34" charset="-122"/>
            </a:endParaRPr>
          </a:p>
        </p:txBody>
      </p:sp>
      <p:sp>
        <p:nvSpPr>
          <p:cNvPr id="102" name="TextBox 101"/>
          <p:cNvSpPr txBox="1"/>
          <p:nvPr/>
        </p:nvSpPr>
        <p:spPr>
          <a:xfrm>
            <a:off x="1817435" y="3830435"/>
            <a:ext cx="1297447" cy="340790"/>
          </a:xfrm>
          <a:prstGeom prst="rect">
            <a:avLst/>
          </a:prstGeom>
          <a:solidFill>
            <a:srgbClr val="005292"/>
          </a:solidFill>
          <a:ln>
            <a:noFill/>
          </a:ln>
        </p:spPr>
        <p:txBody>
          <a:bodyPr wrap="none" lIns="108816" tIns="54408" rIns="108816" bIns="54408" rtlCol="0">
            <a:spAutoFit/>
          </a:bodyPr>
          <a:lstStyle/>
          <a:p>
            <a:r>
              <a:rPr lang="en-US" altLang="zh-CN" sz="1500" b="1" dirty="0" smtClean="0">
                <a:solidFill>
                  <a:schemeClr val="bg1"/>
                </a:solidFill>
                <a:latin typeface="微软雅黑" pitchFamily="34" charset="-122"/>
                <a:ea typeface="微软雅黑" pitchFamily="34" charset="-122"/>
              </a:rPr>
              <a:t>CONTENTS</a:t>
            </a:r>
            <a:endParaRPr lang="zh-CN" altLang="en-US" sz="15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815974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par>
                                <p:cTn id="12" presetID="31" presetClass="entr" presetSubtype="0" fill="hold" grpId="0" nodeType="withEffect">
                                  <p:stCondLst>
                                    <p:cond delay="0"/>
                                  </p:stCondLst>
                                  <p:childTnLst>
                                    <p:set>
                                      <p:cBhvr>
                                        <p:cTn id="13" dur="1" fill="hold">
                                          <p:stCondLst>
                                            <p:cond delay="0"/>
                                          </p:stCondLst>
                                        </p:cTn>
                                        <p:tgtEl>
                                          <p:spTgt spid="101"/>
                                        </p:tgtEl>
                                        <p:attrNameLst>
                                          <p:attrName>style.visibility</p:attrName>
                                        </p:attrNameLst>
                                      </p:cBhvr>
                                      <p:to>
                                        <p:strVal val="visible"/>
                                      </p:to>
                                    </p:set>
                                    <p:anim calcmode="lin" valueType="num">
                                      <p:cBhvr>
                                        <p:cTn id="14" dur="500" fill="hold"/>
                                        <p:tgtEl>
                                          <p:spTgt spid="101"/>
                                        </p:tgtEl>
                                        <p:attrNameLst>
                                          <p:attrName>ppt_w</p:attrName>
                                        </p:attrNameLst>
                                      </p:cBhvr>
                                      <p:tavLst>
                                        <p:tav tm="0">
                                          <p:val>
                                            <p:fltVal val="0"/>
                                          </p:val>
                                        </p:tav>
                                        <p:tav tm="100000">
                                          <p:val>
                                            <p:strVal val="#ppt_w"/>
                                          </p:val>
                                        </p:tav>
                                      </p:tavLst>
                                    </p:anim>
                                    <p:anim calcmode="lin" valueType="num">
                                      <p:cBhvr>
                                        <p:cTn id="15" dur="500" fill="hold"/>
                                        <p:tgtEl>
                                          <p:spTgt spid="101"/>
                                        </p:tgtEl>
                                        <p:attrNameLst>
                                          <p:attrName>ppt_h</p:attrName>
                                        </p:attrNameLst>
                                      </p:cBhvr>
                                      <p:tavLst>
                                        <p:tav tm="0">
                                          <p:val>
                                            <p:fltVal val="0"/>
                                          </p:val>
                                        </p:tav>
                                        <p:tav tm="100000">
                                          <p:val>
                                            <p:strVal val="#ppt_h"/>
                                          </p:val>
                                        </p:tav>
                                      </p:tavLst>
                                    </p:anim>
                                    <p:anim calcmode="lin" valueType="num">
                                      <p:cBhvr>
                                        <p:cTn id="16" dur="500" fill="hold"/>
                                        <p:tgtEl>
                                          <p:spTgt spid="101"/>
                                        </p:tgtEl>
                                        <p:attrNameLst>
                                          <p:attrName>style.rotation</p:attrName>
                                        </p:attrNameLst>
                                      </p:cBhvr>
                                      <p:tavLst>
                                        <p:tav tm="0">
                                          <p:val>
                                            <p:fltVal val="90"/>
                                          </p:val>
                                        </p:tav>
                                        <p:tav tm="100000">
                                          <p:val>
                                            <p:fltVal val="0"/>
                                          </p:val>
                                        </p:tav>
                                      </p:tavLst>
                                    </p:anim>
                                    <p:animEffect transition="in" filter="fade">
                                      <p:cBhvr>
                                        <p:cTn id="17" dur="500"/>
                                        <p:tgtEl>
                                          <p:spTgt spid="101"/>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02"/>
                                        </p:tgtEl>
                                        <p:attrNameLst>
                                          <p:attrName>style.visibility</p:attrName>
                                        </p:attrNameLst>
                                      </p:cBhvr>
                                      <p:to>
                                        <p:strVal val="visible"/>
                                      </p:to>
                                    </p:set>
                                    <p:anim calcmode="lin" valueType="num">
                                      <p:cBhvr>
                                        <p:cTn id="20" dur="500" fill="hold"/>
                                        <p:tgtEl>
                                          <p:spTgt spid="102"/>
                                        </p:tgtEl>
                                        <p:attrNameLst>
                                          <p:attrName>ppt_w</p:attrName>
                                        </p:attrNameLst>
                                      </p:cBhvr>
                                      <p:tavLst>
                                        <p:tav tm="0">
                                          <p:val>
                                            <p:fltVal val="0"/>
                                          </p:val>
                                        </p:tav>
                                        <p:tav tm="100000">
                                          <p:val>
                                            <p:strVal val="#ppt_w"/>
                                          </p:val>
                                        </p:tav>
                                      </p:tavLst>
                                    </p:anim>
                                    <p:anim calcmode="lin" valueType="num">
                                      <p:cBhvr>
                                        <p:cTn id="21" dur="500" fill="hold"/>
                                        <p:tgtEl>
                                          <p:spTgt spid="102"/>
                                        </p:tgtEl>
                                        <p:attrNameLst>
                                          <p:attrName>ppt_h</p:attrName>
                                        </p:attrNameLst>
                                      </p:cBhvr>
                                      <p:tavLst>
                                        <p:tav tm="0">
                                          <p:val>
                                            <p:fltVal val="0"/>
                                          </p:val>
                                        </p:tav>
                                        <p:tav tm="100000">
                                          <p:val>
                                            <p:strVal val="#ppt_h"/>
                                          </p:val>
                                        </p:tav>
                                      </p:tavLst>
                                    </p:anim>
                                    <p:anim calcmode="lin" valueType="num">
                                      <p:cBhvr>
                                        <p:cTn id="22" dur="500" fill="hold"/>
                                        <p:tgtEl>
                                          <p:spTgt spid="102"/>
                                        </p:tgtEl>
                                        <p:attrNameLst>
                                          <p:attrName>style.rotation</p:attrName>
                                        </p:attrNameLst>
                                      </p:cBhvr>
                                      <p:tavLst>
                                        <p:tav tm="0">
                                          <p:val>
                                            <p:fltVal val="90"/>
                                          </p:val>
                                        </p:tav>
                                        <p:tav tm="100000">
                                          <p:val>
                                            <p:fltVal val="0"/>
                                          </p:val>
                                        </p:tav>
                                      </p:tavLst>
                                    </p:anim>
                                    <p:animEffect transition="in" filter="fade">
                                      <p:cBhvr>
                                        <p:cTn id="23" dur="500"/>
                                        <p:tgtEl>
                                          <p:spTgt spid="102"/>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99"/>
                                        </p:tgtEl>
                                        <p:attrNameLst>
                                          <p:attrName>style.visibility</p:attrName>
                                        </p:attrNameLst>
                                      </p:cBhvr>
                                      <p:to>
                                        <p:strVal val="visible"/>
                                      </p:to>
                                    </p:set>
                                    <p:anim calcmode="lin" valueType="num">
                                      <p:cBhvr>
                                        <p:cTn id="26" dur="500" fill="hold"/>
                                        <p:tgtEl>
                                          <p:spTgt spid="99"/>
                                        </p:tgtEl>
                                        <p:attrNameLst>
                                          <p:attrName>ppt_w</p:attrName>
                                        </p:attrNameLst>
                                      </p:cBhvr>
                                      <p:tavLst>
                                        <p:tav tm="0">
                                          <p:val>
                                            <p:fltVal val="0"/>
                                          </p:val>
                                        </p:tav>
                                        <p:tav tm="100000">
                                          <p:val>
                                            <p:strVal val="#ppt_w"/>
                                          </p:val>
                                        </p:tav>
                                      </p:tavLst>
                                    </p:anim>
                                    <p:anim calcmode="lin" valueType="num">
                                      <p:cBhvr>
                                        <p:cTn id="27" dur="500" fill="hold"/>
                                        <p:tgtEl>
                                          <p:spTgt spid="99"/>
                                        </p:tgtEl>
                                        <p:attrNameLst>
                                          <p:attrName>ppt_h</p:attrName>
                                        </p:attrNameLst>
                                      </p:cBhvr>
                                      <p:tavLst>
                                        <p:tav tm="0">
                                          <p:val>
                                            <p:fltVal val="0"/>
                                          </p:val>
                                        </p:tav>
                                        <p:tav tm="100000">
                                          <p:val>
                                            <p:strVal val="#ppt_h"/>
                                          </p:val>
                                        </p:tav>
                                      </p:tavLst>
                                    </p:anim>
                                    <p:anim calcmode="lin" valueType="num">
                                      <p:cBhvr>
                                        <p:cTn id="28" dur="500" fill="hold"/>
                                        <p:tgtEl>
                                          <p:spTgt spid="99"/>
                                        </p:tgtEl>
                                        <p:attrNameLst>
                                          <p:attrName>style.rotation</p:attrName>
                                        </p:attrNameLst>
                                      </p:cBhvr>
                                      <p:tavLst>
                                        <p:tav tm="0">
                                          <p:val>
                                            <p:fltVal val="90"/>
                                          </p:val>
                                        </p:tav>
                                        <p:tav tm="100000">
                                          <p:val>
                                            <p:fltVal val="0"/>
                                          </p:val>
                                        </p:tav>
                                      </p:tavLst>
                                    </p:anim>
                                    <p:animEffect transition="in" filter="fade">
                                      <p:cBhvr>
                                        <p:cTn id="29" dur="500"/>
                                        <p:tgtEl>
                                          <p:spTgt spid="9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1000"/>
                                        <p:tgtEl>
                                          <p:spTgt spid="74"/>
                                        </p:tgtEl>
                                      </p:cBhvr>
                                    </p:animEffect>
                                  </p:childTnLst>
                                </p:cTn>
                              </p:par>
                              <p:par>
                                <p:cTn id="33" presetID="2" presetClass="entr" presetSubtype="2" fill="hold" nodeType="withEffect">
                                  <p:stCondLst>
                                    <p:cond delay="20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400" fill="hold"/>
                                        <p:tgtEl>
                                          <p:spTgt spid="3"/>
                                        </p:tgtEl>
                                        <p:attrNameLst>
                                          <p:attrName>ppt_x</p:attrName>
                                        </p:attrNameLst>
                                      </p:cBhvr>
                                      <p:tavLst>
                                        <p:tav tm="0">
                                          <p:val>
                                            <p:strVal val="1+#ppt_w/2"/>
                                          </p:val>
                                        </p:tav>
                                        <p:tav tm="100000">
                                          <p:val>
                                            <p:strVal val="#ppt_x"/>
                                          </p:val>
                                        </p:tav>
                                      </p:tavLst>
                                    </p:anim>
                                    <p:anim calcmode="lin" valueType="num">
                                      <p:cBhvr additive="base">
                                        <p:cTn id="36" dur="400" fill="hold"/>
                                        <p:tgtEl>
                                          <p:spTgt spid="3"/>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40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400" fill="hold"/>
                                        <p:tgtEl>
                                          <p:spTgt spid="4"/>
                                        </p:tgtEl>
                                        <p:attrNameLst>
                                          <p:attrName>ppt_x</p:attrName>
                                        </p:attrNameLst>
                                      </p:cBhvr>
                                      <p:tavLst>
                                        <p:tav tm="0">
                                          <p:val>
                                            <p:strVal val="1+#ppt_w/2"/>
                                          </p:val>
                                        </p:tav>
                                        <p:tav tm="100000">
                                          <p:val>
                                            <p:strVal val="#ppt_x"/>
                                          </p:val>
                                        </p:tav>
                                      </p:tavLst>
                                    </p:anim>
                                    <p:anim calcmode="lin" valueType="num">
                                      <p:cBhvr additive="base">
                                        <p:cTn id="40" dur="400" fill="hold"/>
                                        <p:tgtEl>
                                          <p:spTgt spid="4"/>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60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400" fill="hold"/>
                                        <p:tgtEl>
                                          <p:spTgt spid="5"/>
                                        </p:tgtEl>
                                        <p:attrNameLst>
                                          <p:attrName>ppt_x</p:attrName>
                                        </p:attrNameLst>
                                      </p:cBhvr>
                                      <p:tavLst>
                                        <p:tav tm="0">
                                          <p:val>
                                            <p:strVal val="1+#ppt_w/2"/>
                                          </p:val>
                                        </p:tav>
                                        <p:tav tm="100000">
                                          <p:val>
                                            <p:strVal val="#ppt_x"/>
                                          </p:val>
                                        </p:tav>
                                      </p:tavLst>
                                    </p:anim>
                                    <p:anim calcmode="lin" valueType="num">
                                      <p:cBhvr additive="base">
                                        <p:cTn id="44" dur="400" fill="hold"/>
                                        <p:tgtEl>
                                          <p:spTgt spid="5"/>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80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400" fill="hold"/>
                                        <p:tgtEl>
                                          <p:spTgt spid="6"/>
                                        </p:tgtEl>
                                        <p:attrNameLst>
                                          <p:attrName>ppt_x</p:attrName>
                                        </p:attrNameLst>
                                      </p:cBhvr>
                                      <p:tavLst>
                                        <p:tav tm="0">
                                          <p:val>
                                            <p:strVal val="1+#ppt_w/2"/>
                                          </p:val>
                                        </p:tav>
                                        <p:tav tm="100000">
                                          <p:val>
                                            <p:strVal val="#ppt_x"/>
                                          </p:val>
                                        </p:tav>
                                      </p:tavLst>
                                    </p:anim>
                                    <p:anim calcmode="lin" valueType="num">
                                      <p:cBhvr additive="base">
                                        <p:cTn id="48" dur="400" fill="hold"/>
                                        <p:tgtEl>
                                          <p:spTgt spid="6"/>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100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400" fill="hold"/>
                                        <p:tgtEl>
                                          <p:spTgt spid="7"/>
                                        </p:tgtEl>
                                        <p:attrNameLst>
                                          <p:attrName>ppt_x</p:attrName>
                                        </p:attrNameLst>
                                      </p:cBhvr>
                                      <p:tavLst>
                                        <p:tav tm="0">
                                          <p:val>
                                            <p:strVal val="1+#ppt_w/2"/>
                                          </p:val>
                                        </p:tav>
                                        <p:tav tm="100000">
                                          <p:val>
                                            <p:strVal val="#ppt_x"/>
                                          </p:val>
                                        </p:tav>
                                      </p:tavLst>
                                    </p:anim>
                                    <p:anim calcmode="lin" valueType="num">
                                      <p:cBhvr additive="base">
                                        <p:cTn id="52" dur="400" fill="hold"/>
                                        <p:tgtEl>
                                          <p:spTgt spid="7"/>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120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500"/>
                                        <p:tgtEl>
                                          <p:spTgt spid="2"/>
                                        </p:tgtEl>
                                      </p:cBhvr>
                                    </p:animEffect>
                                  </p:childTnLst>
                                </p:cTn>
                              </p:par>
                              <p:par>
                                <p:cTn id="56" presetID="56" presetClass="path" presetSubtype="0" accel="50000" decel="50000" fill="hold" grpId="1" nodeType="withEffect">
                                  <p:stCondLst>
                                    <p:cond delay="1200"/>
                                  </p:stCondLst>
                                  <p:childTnLst>
                                    <p:animMotion origin="layout" path="M -0.07316 -0.037 L 3.79849E-6 -2.59019E-7 " pathEditMode="relative" rAng="0" ptsTypes="AA">
                                      <p:cBhvr>
                                        <p:cTn id="57" dur="2000" fill="hold"/>
                                        <p:tgtEl>
                                          <p:spTgt spid="2"/>
                                        </p:tgtEl>
                                        <p:attrNameLst>
                                          <p:attrName>ppt_x</p:attrName>
                                          <p:attrName>ppt_y</p:attrName>
                                        </p:attrNameLst>
                                      </p:cBhvr>
                                      <p:rCtr x="3658" y="1850"/>
                                    </p:animMotion>
                                  </p:childTnLst>
                                </p:cTn>
                              </p:par>
                            </p:childTnLst>
                          </p:cTn>
                        </p:par>
                        <p:par>
                          <p:cTn id="58" fill="hold">
                            <p:stCondLst>
                              <p:cond delay="3700"/>
                            </p:stCondLst>
                            <p:childTnLst>
                              <p:par>
                                <p:cTn id="59" presetID="26" presetClass="emph" presetSubtype="0" repeatCount="2000" fill="hold" nodeType="afterEffect">
                                  <p:stCondLst>
                                    <p:cond delay="0"/>
                                  </p:stCondLst>
                                  <p:childTnLst>
                                    <p:animEffect transition="out" filter="fade">
                                      <p:cBhvr>
                                        <p:cTn id="60" dur="500" tmFilter="0, 0; .2, .5; .8, .5; 1, 0"/>
                                        <p:tgtEl>
                                          <p:spTgt spid="6"/>
                                        </p:tgtEl>
                                      </p:cBhvr>
                                    </p:animEffect>
                                    <p:animScale>
                                      <p:cBhvr>
                                        <p:cTn id="61"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2" grpId="0" animBg="1"/>
      <p:bldP spid="73" grpId="0" animBg="1"/>
      <p:bldP spid="74" grpId="0" animBg="1"/>
      <p:bldP spid="99" grpId="0" animBg="1"/>
      <p:bldP spid="101" grpId="0" animBg="1"/>
      <p:bldP spid="10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等腰三角形 21"/>
          <p:cNvSpPr/>
          <p:nvPr/>
        </p:nvSpPr>
        <p:spPr bwMode="auto">
          <a:xfrm rot="16200000" flipH="1">
            <a:off x="6106961" y="2149245"/>
            <a:ext cx="2838592" cy="289034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08213" y="2149245"/>
            <a:ext cx="2838592" cy="289034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4125" y="1938343"/>
            <a:ext cx="356301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6045" y="1938343"/>
            <a:ext cx="356456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2482" y="2812235"/>
            <a:ext cx="558176"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4788" y="3620699"/>
            <a:ext cx="576780"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2481" y="4144101"/>
            <a:ext cx="576780"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16953" y="4131639"/>
            <a:ext cx="576780"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05343" y="3617584"/>
            <a:ext cx="576780"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35559" y="2812235"/>
            <a:ext cx="558176"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5948" y="2594151"/>
            <a:ext cx="2055944"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rgbClr val="005DA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smtClean="0">
                  <a:solidFill>
                    <a:srgbClr val="4D4D4D"/>
                  </a:solidFill>
                  <a:latin typeface="Impact" pitchFamily="34" charset="0"/>
                  <a:ea typeface="微软雅黑" pitchFamily="34" charset="-122"/>
                </a:rPr>
                <a:t>存在不足</a:t>
              </a:r>
              <a:endParaRPr lang="zh-CN" altLang="en-US" sz="2100" b="1" kern="0" dirty="0">
                <a:solidFill>
                  <a:srgbClr val="4D4D4D"/>
                </a:solidFill>
                <a:latin typeface="Impact" pitchFamily="34" charset="0"/>
                <a:ea typeface="微软雅黑" pitchFamily="34" charset="-122"/>
              </a:endParaRPr>
            </a:p>
          </p:txBody>
        </p:sp>
      </p:grpSp>
      <p:sp>
        <p:nvSpPr>
          <p:cNvPr id="17" name="Oval 19"/>
          <p:cNvSpPr>
            <a:spLocks noChangeArrowheads="1"/>
          </p:cNvSpPr>
          <p:nvPr/>
        </p:nvSpPr>
        <p:spPr bwMode="auto">
          <a:xfrm>
            <a:off x="3301179" y="2022462"/>
            <a:ext cx="969055" cy="973585"/>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4120" y="2038038"/>
            <a:ext cx="96905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4458" y="3168957"/>
            <a:ext cx="97060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2183" y="4287413"/>
            <a:ext cx="97060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7043" y="3131571"/>
            <a:ext cx="97060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3969" y="4281181"/>
            <a:ext cx="97060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7951" y="2051996"/>
            <a:ext cx="2124133"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28243" y="2051996"/>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4725" y="3336400"/>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84753" y="3336400"/>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3447" y="4454857"/>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7951" y="4454857"/>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29" name="五边形 28"/>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32" name="矩形 31"/>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0"/>
                                        </p:tgtEl>
                                        <p:attrNameLst>
                                          <p:attrName>ppt_y</p:attrName>
                                        </p:attrNameLst>
                                      </p:cBhvr>
                                      <p:tavLst>
                                        <p:tav tm="0">
                                          <p:val>
                                            <p:strVal val="#ppt_y"/>
                                          </p:val>
                                        </p:tav>
                                        <p:tav tm="100000">
                                          <p:val>
                                            <p:strVal val="#ppt_y"/>
                                          </p:val>
                                        </p:tav>
                                      </p:tavLst>
                                    </p:anim>
                                    <p:anim calcmode="lin" valueType="num">
                                      <p:cBhvr>
                                        <p:cTn id="1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0"/>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0-#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49" presetClass="entr" presetSubtype="0" decel="10000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 calcmode="lin" valueType="num">
                                      <p:cBhvr>
                                        <p:cTn id="32" dur="500" fill="hold"/>
                                        <p:tgtEl>
                                          <p:spTgt spid="14"/>
                                        </p:tgtEl>
                                        <p:attrNameLst>
                                          <p:attrName>style.rotation</p:attrName>
                                        </p:attrNameLst>
                                      </p:cBhvr>
                                      <p:tavLst>
                                        <p:tav tm="0">
                                          <p:val>
                                            <p:fltVal val="360"/>
                                          </p:val>
                                        </p:tav>
                                        <p:tav tm="100000">
                                          <p:val>
                                            <p:fltVal val="0"/>
                                          </p:val>
                                        </p:tav>
                                      </p:tavLst>
                                    </p:anim>
                                    <p:animEffect transition="in" filter="fade">
                                      <p:cBhvr>
                                        <p:cTn id="33" dur="500"/>
                                        <p:tgtEl>
                                          <p:spTgt spid="14"/>
                                        </p:tgtEl>
                                      </p:cBhvr>
                                    </p:animEffect>
                                  </p:childTnLst>
                                </p:cTn>
                              </p:par>
                            </p:childTnLst>
                          </p:cTn>
                        </p:par>
                        <p:par>
                          <p:cTn id="34" fill="hold">
                            <p:stCondLst>
                              <p:cond delay="285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right)">
                                      <p:cBhvr>
                                        <p:cTn id="40" dur="500"/>
                                        <p:tgtEl>
                                          <p:spTgt spid="6"/>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right)">
                                      <p:cBhvr>
                                        <p:cTn id="43" dur="500"/>
                                        <p:tgtEl>
                                          <p:spTgt spid="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childTnLst>
                          </p:cTn>
                        </p:par>
                        <p:par>
                          <p:cTn id="47" fill="hold">
                            <p:stCondLst>
                              <p:cond delay="3350"/>
                            </p:stCondLst>
                            <p:childTnLst>
                              <p:par>
                                <p:cTn id="48" presetID="52"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Scale>
                                      <p:cBhvr>
                                        <p:cTn id="50"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7"/>
                                        </p:tgtEl>
                                        <p:attrNameLst>
                                          <p:attrName>ppt_x</p:attrName>
                                          <p:attrName>ppt_y</p:attrName>
                                        </p:attrNameLst>
                                      </p:cBhvr>
                                    </p:animMotion>
                                    <p:animEffect transition="in" filter="fade">
                                      <p:cBhvr>
                                        <p:cTn id="52" dur="1000"/>
                                        <p:tgtEl>
                                          <p:spTgt spid="17"/>
                                        </p:tgtEl>
                                      </p:cBhvr>
                                    </p:animEffect>
                                  </p:childTnLst>
                                </p:cTn>
                              </p:par>
                              <p:par>
                                <p:cTn id="53" presetID="52" presetClass="entr" presetSubtype="0" fill="hold" grpId="0" nodeType="withEffect">
                                  <p:stCondLst>
                                    <p:cond delay="200"/>
                                  </p:stCondLst>
                                  <p:childTnLst>
                                    <p:set>
                                      <p:cBhvr>
                                        <p:cTn id="54" dur="1" fill="hold">
                                          <p:stCondLst>
                                            <p:cond delay="0"/>
                                          </p:stCondLst>
                                        </p:cTn>
                                        <p:tgtEl>
                                          <p:spTgt spid="18"/>
                                        </p:tgtEl>
                                        <p:attrNameLst>
                                          <p:attrName>style.visibility</p:attrName>
                                        </p:attrNameLst>
                                      </p:cBhvr>
                                      <p:to>
                                        <p:strVal val="visible"/>
                                      </p:to>
                                    </p:set>
                                    <p:animScale>
                                      <p:cBhvr>
                                        <p:cTn id="55"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8"/>
                                        </p:tgtEl>
                                        <p:attrNameLst>
                                          <p:attrName>ppt_x</p:attrName>
                                          <p:attrName>ppt_y</p:attrName>
                                        </p:attrNameLst>
                                      </p:cBhvr>
                                    </p:animMotion>
                                    <p:animEffect transition="in" filter="fade">
                                      <p:cBhvr>
                                        <p:cTn id="57" dur="1000"/>
                                        <p:tgtEl>
                                          <p:spTgt spid="18"/>
                                        </p:tgtEl>
                                      </p:cBhvr>
                                    </p:animEffect>
                                  </p:childTnLst>
                                </p:cTn>
                              </p:par>
                              <p:par>
                                <p:cTn id="58" presetID="52" presetClass="entr" presetSubtype="0" fill="hold" grpId="0" nodeType="withEffect">
                                  <p:stCondLst>
                                    <p:cond delay="400"/>
                                  </p:stCondLst>
                                  <p:childTnLst>
                                    <p:set>
                                      <p:cBhvr>
                                        <p:cTn id="59" dur="1" fill="hold">
                                          <p:stCondLst>
                                            <p:cond delay="0"/>
                                          </p:stCondLst>
                                        </p:cTn>
                                        <p:tgtEl>
                                          <p:spTgt spid="21"/>
                                        </p:tgtEl>
                                        <p:attrNameLst>
                                          <p:attrName>style.visibility</p:attrName>
                                        </p:attrNameLst>
                                      </p:cBhvr>
                                      <p:to>
                                        <p:strVal val="visible"/>
                                      </p:to>
                                    </p:set>
                                    <p:animScale>
                                      <p:cBhvr>
                                        <p:cTn id="60"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1"/>
                                        </p:tgtEl>
                                        <p:attrNameLst>
                                          <p:attrName>ppt_x</p:attrName>
                                          <p:attrName>ppt_y</p:attrName>
                                        </p:attrNameLst>
                                      </p:cBhvr>
                                    </p:animMotion>
                                    <p:animEffect transition="in" filter="fade">
                                      <p:cBhvr>
                                        <p:cTn id="62" dur="1000"/>
                                        <p:tgtEl>
                                          <p:spTgt spid="21"/>
                                        </p:tgtEl>
                                      </p:cBhvr>
                                    </p:animEffect>
                                  </p:childTnLst>
                                </p:cTn>
                              </p:par>
                              <p:par>
                                <p:cTn id="63" presetID="52" presetClass="entr" presetSubtype="0" fill="hold" grpId="0" nodeType="withEffect">
                                  <p:stCondLst>
                                    <p:cond delay="600"/>
                                  </p:stCondLst>
                                  <p:childTnLst>
                                    <p:set>
                                      <p:cBhvr>
                                        <p:cTn id="64" dur="1" fill="hold">
                                          <p:stCondLst>
                                            <p:cond delay="0"/>
                                          </p:stCondLst>
                                        </p:cTn>
                                        <p:tgtEl>
                                          <p:spTgt spid="19"/>
                                        </p:tgtEl>
                                        <p:attrNameLst>
                                          <p:attrName>style.visibility</p:attrName>
                                        </p:attrNameLst>
                                      </p:cBhvr>
                                      <p:to>
                                        <p:strVal val="visible"/>
                                      </p:to>
                                    </p:set>
                                    <p:animScale>
                                      <p:cBhvr>
                                        <p:cTn id="6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9"/>
                                        </p:tgtEl>
                                        <p:attrNameLst>
                                          <p:attrName>ppt_x</p:attrName>
                                          <p:attrName>ppt_y</p:attrName>
                                        </p:attrNameLst>
                                      </p:cBhvr>
                                    </p:animMotion>
                                    <p:animEffect transition="in" filter="fade">
                                      <p:cBhvr>
                                        <p:cTn id="67" dur="1000"/>
                                        <p:tgtEl>
                                          <p:spTgt spid="19"/>
                                        </p:tgtEl>
                                      </p:cBhvr>
                                    </p:animEffect>
                                  </p:childTnLst>
                                </p:cTn>
                              </p:par>
                              <p:par>
                                <p:cTn id="68" presetID="52" presetClass="entr" presetSubtype="0" fill="hold" grpId="0" nodeType="withEffect">
                                  <p:stCondLst>
                                    <p:cond delay="800"/>
                                  </p:stCondLst>
                                  <p:childTnLst>
                                    <p:set>
                                      <p:cBhvr>
                                        <p:cTn id="69" dur="1" fill="hold">
                                          <p:stCondLst>
                                            <p:cond delay="0"/>
                                          </p:stCondLst>
                                        </p:cTn>
                                        <p:tgtEl>
                                          <p:spTgt spid="22"/>
                                        </p:tgtEl>
                                        <p:attrNameLst>
                                          <p:attrName>style.visibility</p:attrName>
                                        </p:attrNameLst>
                                      </p:cBhvr>
                                      <p:to>
                                        <p:strVal val="visible"/>
                                      </p:to>
                                    </p:set>
                                    <p:animScale>
                                      <p:cBhvr>
                                        <p:cTn id="70"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22"/>
                                        </p:tgtEl>
                                        <p:attrNameLst>
                                          <p:attrName>ppt_x</p:attrName>
                                          <p:attrName>ppt_y</p:attrName>
                                        </p:attrNameLst>
                                      </p:cBhvr>
                                    </p:animMotion>
                                    <p:animEffect transition="in" filter="fade">
                                      <p:cBhvr>
                                        <p:cTn id="72" dur="1000"/>
                                        <p:tgtEl>
                                          <p:spTgt spid="22"/>
                                        </p:tgtEl>
                                      </p:cBhvr>
                                    </p:animEffect>
                                  </p:childTnLst>
                                </p:cTn>
                              </p:par>
                              <p:par>
                                <p:cTn id="73" presetID="52" presetClass="entr" presetSubtype="0" fill="hold" grpId="0" nodeType="withEffect">
                                  <p:stCondLst>
                                    <p:cond delay="1000"/>
                                  </p:stCondLst>
                                  <p:childTnLst>
                                    <p:set>
                                      <p:cBhvr>
                                        <p:cTn id="74" dur="1" fill="hold">
                                          <p:stCondLst>
                                            <p:cond delay="0"/>
                                          </p:stCondLst>
                                        </p:cTn>
                                        <p:tgtEl>
                                          <p:spTgt spid="20"/>
                                        </p:tgtEl>
                                        <p:attrNameLst>
                                          <p:attrName>style.visibility</p:attrName>
                                        </p:attrNameLst>
                                      </p:cBhvr>
                                      <p:to>
                                        <p:strVal val="visible"/>
                                      </p:to>
                                    </p:set>
                                    <p:animScale>
                                      <p:cBhvr>
                                        <p:cTn id="7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20"/>
                                        </p:tgtEl>
                                        <p:attrNameLst>
                                          <p:attrName>ppt_x</p:attrName>
                                          <p:attrName>ppt_y</p:attrName>
                                        </p:attrNameLst>
                                      </p:cBhvr>
                                    </p:animMotion>
                                    <p:animEffect transition="in" filter="fade">
                                      <p:cBhvr>
                                        <p:cTn id="77" dur="1000"/>
                                        <p:tgtEl>
                                          <p:spTgt spid="20"/>
                                        </p:tgtEl>
                                      </p:cBhvr>
                                    </p:animEffect>
                                  </p:childTnLst>
                                </p:cTn>
                              </p:par>
                            </p:childTnLst>
                          </p:cTn>
                        </p:par>
                        <p:par>
                          <p:cTn id="78" fill="hold">
                            <p:stCondLst>
                              <p:cond delay="5350"/>
                            </p:stCondLst>
                            <p:childTnLst>
                              <p:par>
                                <p:cTn id="79" presetID="12" presetClass="entr" presetSubtype="8" fill="hold" nodeType="afterEffect">
                                  <p:stCondLst>
                                    <p:cond delay="0"/>
                                  </p:stCondLst>
                                  <p:childTnLst>
                                    <p:set>
                                      <p:cBhvr>
                                        <p:cTn id="80" dur="1" fill="hold">
                                          <p:stCondLst>
                                            <p:cond delay="0"/>
                                          </p:stCondLst>
                                        </p:cTn>
                                        <p:tgtEl>
                                          <p:spTgt spid="8"/>
                                        </p:tgtEl>
                                        <p:attrNameLst>
                                          <p:attrName>style.visibility</p:attrName>
                                        </p:attrNameLst>
                                      </p:cBhvr>
                                      <p:to>
                                        <p:strVal val="visible"/>
                                      </p:to>
                                    </p:set>
                                    <p:anim calcmode="lin" valueType="num">
                                      <p:cBhvr additive="base">
                                        <p:cTn id="81" dur="500"/>
                                        <p:tgtEl>
                                          <p:spTgt spid="8"/>
                                        </p:tgtEl>
                                        <p:attrNameLst>
                                          <p:attrName>ppt_x</p:attrName>
                                        </p:attrNameLst>
                                      </p:cBhvr>
                                      <p:tavLst>
                                        <p:tav tm="0">
                                          <p:val>
                                            <p:strVal val="#ppt_x-#ppt_w*1.125000"/>
                                          </p:val>
                                        </p:tav>
                                        <p:tav tm="100000">
                                          <p:val>
                                            <p:strVal val="#ppt_x"/>
                                          </p:val>
                                        </p:tav>
                                      </p:tavLst>
                                    </p:anim>
                                    <p:animEffect transition="in" filter="wipe(right)">
                                      <p:cBhvr>
                                        <p:cTn id="82" dur="500"/>
                                        <p:tgtEl>
                                          <p:spTgt spid="8"/>
                                        </p:tgtEl>
                                      </p:cBhvr>
                                    </p:animEffect>
                                  </p:childTnLst>
                                </p:cTn>
                              </p:par>
                              <p:par>
                                <p:cTn id="83" presetID="12" presetClass="entr" presetSubtype="8" fill="hold" nodeType="withEffect">
                                  <p:stCondLst>
                                    <p:cond delay="0"/>
                                  </p:stCondLst>
                                  <p:childTnLst>
                                    <p:set>
                                      <p:cBhvr>
                                        <p:cTn id="84" dur="1" fill="hold">
                                          <p:stCondLst>
                                            <p:cond delay="0"/>
                                          </p:stCondLst>
                                        </p:cTn>
                                        <p:tgtEl>
                                          <p:spTgt spid="9"/>
                                        </p:tgtEl>
                                        <p:attrNameLst>
                                          <p:attrName>style.visibility</p:attrName>
                                        </p:attrNameLst>
                                      </p:cBhvr>
                                      <p:to>
                                        <p:strVal val="visible"/>
                                      </p:to>
                                    </p:set>
                                    <p:anim calcmode="lin" valueType="num">
                                      <p:cBhvr additive="base">
                                        <p:cTn id="85" dur="500"/>
                                        <p:tgtEl>
                                          <p:spTgt spid="9"/>
                                        </p:tgtEl>
                                        <p:attrNameLst>
                                          <p:attrName>ppt_x</p:attrName>
                                        </p:attrNameLst>
                                      </p:cBhvr>
                                      <p:tavLst>
                                        <p:tav tm="0">
                                          <p:val>
                                            <p:strVal val="#ppt_x-#ppt_w*1.125000"/>
                                          </p:val>
                                        </p:tav>
                                        <p:tav tm="100000">
                                          <p:val>
                                            <p:strVal val="#ppt_x"/>
                                          </p:val>
                                        </p:tav>
                                      </p:tavLst>
                                    </p:anim>
                                    <p:animEffect transition="in" filter="wipe(right)">
                                      <p:cBhvr>
                                        <p:cTn id="86" dur="500"/>
                                        <p:tgtEl>
                                          <p:spTgt spid="9"/>
                                        </p:tgtEl>
                                      </p:cBhvr>
                                    </p:animEffect>
                                  </p:childTnLst>
                                </p:cTn>
                              </p:par>
                              <p:par>
                                <p:cTn id="87" presetID="12" presetClass="entr" presetSubtype="8" fill="hold" nodeType="withEffect">
                                  <p:stCondLst>
                                    <p:cond delay="0"/>
                                  </p:stCondLst>
                                  <p:childTnLst>
                                    <p:set>
                                      <p:cBhvr>
                                        <p:cTn id="88" dur="1" fill="hold">
                                          <p:stCondLst>
                                            <p:cond delay="0"/>
                                          </p:stCondLst>
                                        </p:cTn>
                                        <p:tgtEl>
                                          <p:spTgt spid="10"/>
                                        </p:tgtEl>
                                        <p:attrNameLst>
                                          <p:attrName>style.visibility</p:attrName>
                                        </p:attrNameLst>
                                      </p:cBhvr>
                                      <p:to>
                                        <p:strVal val="visible"/>
                                      </p:to>
                                    </p:set>
                                    <p:anim calcmode="lin" valueType="num">
                                      <p:cBhvr additive="base">
                                        <p:cTn id="89" dur="500"/>
                                        <p:tgtEl>
                                          <p:spTgt spid="10"/>
                                        </p:tgtEl>
                                        <p:attrNameLst>
                                          <p:attrName>ppt_x</p:attrName>
                                        </p:attrNameLst>
                                      </p:cBhvr>
                                      <p:tavLst>
                                        <p:tav tm="0">
                                          <p:val>
                                            <p:strVal val="#ppt_x-#ppt_w*1.125000"/>
                                          </p:val>
                                        </p:tav>
                                        <p:tav tm="100000">
                                          <p:val>
                                            <p:strVal val="#ppt_x"/>
                                          </p:val>
                                        </p:tav>
                                      </p:tavLst>
                                    </p:anim>
                                    <p:animEffect transition="in" filter="wipe(right)">
                                      <p:cBhvr>
                                        <p:cTn id="90" dur="500"/>
                                        <p:tgtEl>
                                          <p:spTgt spid="10"/>
                                        </p:tgtEl>
                                      </p:cBhvr>
                                    </p:animEffect>
                                  </p:childTnLst>
                                </p:cTn>
                              </p:par>
                              <p:par>
                                <p:cTn id="91" presetID="12" presetClass="entr" presetSubtype="2" fill="hold" nodeType="withEffect">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cBhvr additive="base">
                                        <p:cTn id="93" dur="500"/>
                                        <p:tgtEl>
                                          <p:spTgt spid="13"/>
                                        </p:tgtEl>
                                        <p:attrNameLst>
                                          <p:attrName>ppt_x</p:attrName>
                                        </p:attrNameLst>
                                      </p:cBhvr>
                                      <p:tavLst>
                                        <p:tav tm="0">
                                          <p:val>
                                            <p:strVal val="#ppt_x+#ppt_w*1.125000"/>
                                          </p:val>
                                        </p:tav>
                                        <p:tav tm="100000">
                                          <p:val>
                                            <p:strVal val="#ppt_x"/>
                                          </p:val>
                                        </p:tav>
                                      </p:tavLst>
                                    </p:anim>
                                    <p:animEffect transition="in" filter="wipe(left)">
                                      <p:cBhvr>
                                        <p:cTn id="94" dur="500"/>
                                        <p:tgtEl>
                                          <p:spTgt spid="13"/>
                                        </p:tgtEl>
                                      </p:cBhvr>
                                    </p:animEffect>
                                  </p:childTnLst>
                                </p:cTn>
                              </p:par>
                              <p:par>
                                <p:cTn id="95" presetID="12" presetClass="entr" presetSubtype="2" fill="hold" nodeType="with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additive="base">
                                        <p:cTn id="97" dur="500"/>
                                        <p:tgtEl>
                                          <p:spTgt spid="12"/>
                                        </p:tgtEl>
                                        <p:attrNameLst>
                                          <p:attrName>ppt_x</p:attrName>
                                        </p:attrNameLst>
                                      </p:cBhvr>
                                      <p:tavLst>
                                        <p:tav tm="0">
                                          <p:val>
                                            <p:strVal val="#ppt_x+#ppt_w*1.125000"/>
                                          </p:val>
                                        </p:tav>
                                        <p:tav tm="100000">
                                          <p:val>
                                            <p:strVal val="#ppt_x"/>
                                          </p:val>
                                        </p:tav>
                                      </p:tavLst>
                                    </p:anim>
                                    <p:animEffect transition="in" filter="wipe(left)">
                                      <p:cBhvr>
                                        <p:cTn id="98" dur="500"/>
                                        <p:tgtEl>
                                          <p:spTgt spid="12"/>
                                        </p:tgtEl>
                                      </p:cBhvr>
                                    </p:animEffect>
                                  </p:childTnLst>
                                </p:cTn>
                              </p:par>
                              <p:par>
                                <p:cTn id="99" presetID="12" presetClass="entr" presetSubtype="2" fill="hold" nodeType="withEffect">
                                  <p:stCondLst>
                                    <p:cond delay="0"/>
                                  </p:stCondLst>
                                  <p:childTnLst>
                                    <p:set>
                                      <p:cBhvr>
                                        <p:cTn id="100" dur="1" fill="hold">
                                          <p:stCondLst>
                                            <p:cond delay="0"/>
                                          </p:stCondLst>
                                        </p:cTn>
                                        <p:tgtEl>
                                          <p:spTgt spid="11"/>
                                        </p:tgtEl>
                                        <p:attrNameLst>
                                          <p:attrName>style.visibility</p:attrName>
                                        </p:attrNameLst>
                                      </p:cBhvr>
                                      <p:to>
                                        <p:strVal val="visible"/>
                                      </p:to>
                                    </p:set>
                                    <p:anim calcmode="lin" valueType="num">
                                      <p:cBhvr additive="base">
                                        <p:cTn id="101" dur="500"/>
                                        <p:tgtEl>
                                          <p:spTgt spid="11"/>
                                        </p:tgtEl>
                                        <p:attrNameLst>
                                          <p:attrName>ppt_x</p:attrName>
                                        </p:attrNameLst>
                                      </p:cBhvr>
                                      <p:tavLst>
                                        <p:tav tm="0">
                                          <p:val>
                                            <p:strVal val="#ppt_x+#ppt_w*1.125000"/>
                                          </p:val>
                                        </p:tav>
                                        <p:tav tm="100000">
                                          <p:val>
                                            <p:strVal val="#ppt_x"/>
                                          </p:val>
                                        </p:tav>
                                      </p:tavLst>
                                    </p:anim>
                                    <p:animEffect transition="in" filter="wipe(left)">
                                      <p:cBhvr>
                                        <p:cTn id="102" dur="500"/>
                                        <p:tgtEl>
                                          <p:spTgt spid="11"/>
                                        </p:tgtEl>
                                      </p:cBhvr>
                                    </p:animEffect>
                                  </p:childTnLst>
                                </p:cTn>
                              </p:par>
                            </p:childTnLst>
                          </p:cTn>
                        </p:par>
                        <p:par>
                          <p:cTn id="103" fill="hold">
                            <p:stCondLst>
                              <p:cond delay="5850"/>
                            </p:stCondLst>
                            <p:childTnLst>
                              <p:par>
                                <p:cTn id="104" presetID="22" presetClass="entr" presetSubtype="8" fill="hold" grpId="0" nodeType="after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wipe(left)">
                                      <p:cBhvr>
                                        <p:cTn id="106" dur="500"/>
                                        <p:tgtEl>
                                          <p:spTgt spid="23"/>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24"/>
                                        </p:tgtEl>
                                        <p:attrNameLst>
                                          <p:attrName>style.visibility</p:attrName>
                                        </p:attrNameLst>
                                      </p:cBhvr>
                                      <p:to>
                                        <p:strVal val="visible"/>
                                      </p:to>
                                    </p:set>
                                    <p:animEffect transition="in" filter="wipe(left)">
                                      <p:cBhvr>
                                        <p:cTn id="109" dur="500"/>
                                        <p:tgtEl>
                                          <p:spTgt spid="24"/>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wipe(left)">
                                      <p:cBhvr>
                                        <p:cTn id="112" dur="500"/>
                                        <p:tgtEl>
                                          <p:spTgt spid="25"/>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wipe(left)">
                                      <p:cBhvr>
                                        <p:cTn id="115" dur="500"/>
                                        <p:tgtEl>
                                          <p:spTgt spid="26"/>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27"/>
                                        </p:tgtEl>
                                        <p:attrNameLst>
                                          <p:attrName>style.visibility</p:attrName>
                                        </p:attrNameLst>
                                      </p:cBhvr>
                                      <p:to>
                                        <p:strVal val="visible"/>
                                      </p:to>
                                    </p:set>
                                    <p:animEffect transition="in" filter="wipe(left)">
                                      <p:cBhvr>
                                        <p:cTn id="118" dur="500"/>
                                        <p:tgtEl>
                                          <p:spTgt spid="27"/>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wipe(left)">
                                      <p:cBhvr>
                                        <p:cTn id="12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P spid="29" grpId="0" animBg="1"/>
      <p:bldP spid="31" grpId="0" animBg="1"/>
      <p:bldP spid="32"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2992" y="3789835"/>
            <a:ext cx="33522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1201849" y="1557586"/>
            <a:ext cx="5903360" cy="4115966"/>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005DA2"/>
          </a:solidFill>
          <a:ln>
            <a:noFill/>
          </a:ln>
          <a:extLst/>
        </p:spPr>
        <p:txBody>
          <a:bodyPr anchor="ctr"/>
          <a:lstStyle/>
          <a:p>
            <a:endParaRPr lang="zh-CN" altLang="en-US"/>
          </a:p>
        </p:txBody>
      </p:sp>
      <p:sp>
        <p:nvSpPr>
          <p:cNvPr id="17" name="矩形 8"/>
          <p:cNvSpPr>
            <a:spLocks noChangeArrowheads="1"/>
          </p:cNvSpPr>
          <p:nvPr/>
        </p:nvSpPr>
        <p:spPr bwMode="auto">
          <a:xfrm>
            <a:off x="1196784" y="4899571"/>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800" b="1" dirty="0">
                <a:solidFill>
                  <a:schemeClr val="tx1">
                    <a:lumMod val="85000"/>
                    <a:lumOff val="15000"/>
                  </a:schemeClr>
                </a:solidFill>
                <a:latin typeface="微软雅黑" pitchFamily="34" charset="-122"/>
                <a:ea typeface="微软雅黑" pitchFamily="34" charset="-122"/>
                <a:sym typeface="微软雅黑" pitchFamily="34" charset="-122"/>
              </a:rPr>
              <a:t>2001</a:t>
            </a:r>
            <a:r>
              <a:rPr lang="zh-CN" altLang="en-US" sz="1800"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800"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328105" y="3891459"/>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800" b="1" dirty="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sz="1800"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3" name="矩形 10"/>
          <p:cNvSpPr>
            <a:spLocks noChangeArrowheads="1"/>
          </p:cNvSpPr>
          <p:nvPr/>
        </p:nvSpPr>
        <p:spPr bwMode="auto">
          <a:xfrm>
            <a:off x="3454254" y="2946063"/>
            <a:ext cx="9861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800" b="1" dirty="0" smtClean="0">
                <a:solidFill>
                  <a:schemeClr val="tx1">
                    <a:lumMod val="85000"/>
                    <a:lumOff val="15000"/>
                  </a:schemeClr>
                </a:solidFill>
                <a:latin typeface="微软雅黑" pitchFamily="34" charset="-122"/>
                <a:ea typeface="微软雅黑" pitchFamily="34" charset="-122"/>
                <a:sym typeface="微软雅黑" pitchFamily="34" charset="-122"/>
              </a:rPr>
              <a:t>2013</a:t>
            </a:r>
            <a:r>
              <a:rPr lang="zh-CN" altLang="en-US" sz="1800"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800" b="1" dirty="0">
              <a:solidFill>
                <a:schemeClr val="tx1">
                  <a:lumMod val="85000"/>
                  <a:lumOff val="15000"/>
                </a:schemeClr>
              </a:solidFill>
            </a:endParaRPr>
          </a:p>
        </p:txBody>
      </p:sp>
      <p:sp>
        <p:nvSpPr>
          <p:cNvPr id="26" name="矩形 11"/>
          <p:cNvSpPr>
            <a:spLocks noChangeArrowheads="1"/>
          </p:cNvSpPr>
          <p:nvPr/>
        </p:nvSpPr>
        <p:spPr bwMode="auto">
          <a:xfrm>
            <a:off x="4605633" y="1937951"/>
            <a:ext cx="9861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sz="1800" b="1" dirty="0" smtClean="0">
                <a:solidFill>
                  <a:schemeClr val="tx1">
                    <a:lumMod val="85000"/>
                    <a:lumOff val="15000"/>
                  </a:schemeClr>
                </a:solidFill>
                <a:latin typeface="微软雅黑" pitchFamily="34" charset="-122"/>
                <a:ea typeface="微软雅黑" pitchFamily="34" charset="-122"/>
                <a:sym typeface="微软雅黑" pitchFamily="34" charset="-122"/>
              </a:rPr>
              <a:t>2016</a:t>
            </a:r>
            <a:r>
              <a:rPr lang="zh-CN" altLang="en-US" sz="1800"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800"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8" name="Text Box 30"/>
          <p:cNvSpPr>
            <a:spLocks noChangeArrowheads="1"/>
          </p:cNvSpPr>
          <p:nvPr/>
        </p:nvSpPr>
        <p:spPr bwMode="auto">
          <a:xfrm>
            <a:off x="5116332" y="2811340"/>
            <a:ext cx="27779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816549" y="4755556"/>
            <a:ext cx="33506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1201849" y="5734051"/>
            <a:ext cx="33506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1" name="矩形 30"/>
          <p:cNvSpPr/>
          <p:nvPr/>
        </p:nvSpPr>
        <p:spPr>
          <a:xfrm>
            <a:off x="8038158" y="2163199"/>
            <a:ext cx="3022368" cy="3785652"/>
          </a:xfrm>
          <a:prstGeom prst="rect">
            <a:avLst/>
          </a:prstGeom>
        </p:spPr>
        <p:txBody>
          <a:bodyPr wrap="square">
            <a:spAutoFit/>
          </a:bodyPr>
          <a:lstStyle/>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3" name="五边形 12"/>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9" name="矩形 18"/>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27752967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6"/>
                                        </p:tgtEl>
                                        <p:attrNameLst>
                                          <p:attrName>ppt_y</p:attrName>
                                        </p:attrNameLst>
                                      </p:cBhvr>
                                      <p:tavLst>
                                        <p:tav tm="0">
                                          <p:val>
                                            <p:strVal val="#ppt_y"/>
                                          </p:val>
                                        </p:tav>
                                        <p:tav tm="100000">
                                          <p:val>
                                            <p:strVal val="#ppt_y"/>
                                          </p:val>
                                        </p:tav>
                                      </p:tavLst>
                                    </p:anim>
                                    <p:anim calcmode="lin" valueType="num">
                                      <p:cBhvr>
                                        <p:cTn id="1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6"/>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par>
                                <p:cTn id="27" presetID="22" presetClass="entr" presetSubtype="4"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p:cBhvr>
                                        <p:cTn id="29" dur="750"/>
                                        <p:tgtEl>
                                          <p:spTgt spid="15"/>
                                        </p:tgtEl>
                                      </p:cBhvr>
                                    </p:animEffect>
                                  </p:childTnLst>
                                </p:cTn>
                              </p:par>
                            </p:childTnLst>
                          </p:cTn>
                        </p:par>
                        <p:par>
                          <p:cTn id="30" fill="hold">
                            <p:stCondLst>
                              <p:cond delay="2600"/>
                            </p:stCondLst>
                            <p:childTnLst>
                              <p:par>
                                <p:cTn id="31" presetID="2" presetClass="entr" presetSubtype="2"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ppt_x</p:attrName>
                                        </p:attrNameLst>
                                      </p:cBhvr>
                                      <p:tavLst>
                                        <p:tav tm="0">
                                          <p:val>
                                            <p:strVal val="1+#ppt_w/2"/>
                                          </p:val>
                                        </p:tav>
                                        <p:tav tm="100000">
                                          <p:val>
                                            <p:strVal val="#ppt_x"/>
                                          </p:val>
                                        </p:tav>
                                      </p:tavLst>
                                    </p:anim>
                                    <p:anim calcmode="lin" valueType="num">
                                      <p:cBhvr>
                                        <p:cTn id="34" dur="500" fill="hold"/>
                                        <p:tgtEl>
                                          <p:spTgt spid="28"/>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25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ppt_x</p:attrName>
                                        </p:attrNameLst>
                                      </p:cBhvr>
                                      <p:tavLst>
                                        <p:tav tm="0">
                                          <p:val>
                                            <p:strVal val="1+#ppt_w/2"/>
                                          </p:val>
                                        </p:tav>
                                        <p:tav tm="100000">
                                          <p:val>
                                            <p:strVal val="#ppt_x"/>
                                          </p:val>
                                        </p:tav>
                                      </p:tavLst>
                                    </p:anim>
                                    <p:anim calcmode="lin" valueType="num">
                                      <p:cBhvr>
                                        <p:cTn id="38" dur="500" fill="hold"/>
                                        <p:tgtEl>
                                          <p:spTgt spid="14"/>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50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ppt_x</p:attrName>
                                        </p:attrNameLst>
                                      </p:cBhvr>
                                      <p:tavLst>
                                        <p:tav tm="0">
                                          <p:val>
                                            <p:strVal val="1+#ppt_w/2"/>
                                          </p:val>
                                        </p:tav>
                                        <p:tav tm="100000">
                                          <p:val>
                                            <p:strVal val="#ppt_x"/>
                                          </p:val>
                                        </p:tav>
                                      </p:tavLst>
                                    </p:anim>
                                    <p:anim calcmode="lin" valueType="num">
                                      <p:cBhvr>
                                        <p:cTn id="42" dur="500" fill="hold"/>
                                        <p:tgtEl>
                                          <p:spTgt spid="2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75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ppt_x</p:attrName>
                                        </p:attrNameLst>
                                      </p:cBhvr>
                                      <p:tavLst>
                                        <p:tav tm="0">
                                          <p:val>
                                            <p:strVal val="1+#ppt_w/2"/>
                                          </p:val>
                                        </p:tav>
                                        <p:tav tm="100000">
                                          <p:val>
                                            <p:strVal val="#ppt_x"/>
                                          </p:val>
                                        </p:tav>
                                      </p:tavLst>
                                    </p:anim>
                                    <p:anim calcmode="lin" valueType="num">
                                      <p:cBhvr>
                                        <p:cTn id="46" dur="500" fill="hold"/>
                                        <p:tgtEl>
                                          <p:spTgt spid="30"/>
                                        </p:tgtEl>
                                        <p:attrNameLst>
                                          <p:attrName>ppt_y</p:attrName>
                                        </p:attrNameLst>
                                      </p:cBhvr>
                                      <p:tavLst>
                                        <p:tav tm="0">
                                          <p:val>
                                            <p:strVal val="#ppt_y"/>
                                          </p:val>
                                        </p:tav>
                                        <p:tav tm="100000">
                                          <p:val>
                                            <p:strVal val="#ppt_y"/>
                                          </p:val>
                                        </p:tav>
                                      </p:tavLst>
                                    </p:anim>
                                  </p:childTnLst>
                                </p:cTn>
                              </p:par>
                            </p:childTnLst>
                          </p:cTn>
                        </p:par>
                        <p:par>
                          <p:cTn id="47" fill="hold">
                            <p:stCondLst>
                              <p:cond delay="385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P spid="13" grpId="0" animBg="1"/>
      <p:bldP spid="18" grpId="0" animBg="1"/>
      <p:bldP spid="19"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1" name="箭头3"/>
          <p:cNvSpPr>
            <a:spLocks/>
          </p:cNvSpPr>
          <p:nvPr/>
        </p:nvSpPr>
        <p:spPr bwMode="gray">
          <a:xfrm flipV="1">
            <a:off x="2520037" y="3573810"/>
            <a:ext cx="1608305"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a:spLocks/>
          </p:cNvSpPr>
          <p:nvPr/>
        </p:nvSpPr>
        <p:spPr bwMode="gray">
          <a:xfrm rot="16200000">
            <a:off x="2943919" y="2883100"/>
            <a:ext cx="477838" cy="191169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a:spLocks/>
          </p:cNvSpPr>
          <p:nvPr/>
        </p:nvSpPr>
        <p:spPr bwMode="gray">
          <a:xfrm>
            <a:off x="2509694" y="2129433"/>
            <a:ext cx="1608305"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5" name="标题1"/>
          <p:cNvSpPr>
            <a:spLocks noChangeArrowheads="1"/>
          </p:cNvSpPr>
          <p:nvPr/>
        </p:nvSpPr>
        <p:spPr bwMode="gray">
          <a:xfrm>
            <a:off x="4229113" y="1773609"/>
            <a:ext cx="2657507" cy="1155600"/>
          </a:xfrm>
          <a:prstGeom prst="roundRect">
            <a:avLst>
              <a:gd name="adj" fmla="val 11921"/>
            </a:avLst>
          </a:prstGeom>
          <a:solidFill>
            <a:srgbClr val="005DA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1805" y="3210297"/>
            <a:ext cx="2644815" cy="1155600"/>
          </a:xfrm>
          <a:prstGeom prst="roundRect">
            <a:avLst>
              <a:gd name="adj" fmla="val 11921"/>
            </a:avLst>
          </a:prstGeom>
          <a:solidFill>
            <a:srgbClr val="005DA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9" name="标题3"/>
          <p:cNvSpPr>
            <a:spLocks noChangeArrowheads="1"/>
          </p:cNvSpPr>
          <p:nvPr/>
        </p:nvSpPr>
        <p:spPr bwMode="gray">
          <a:xfrm>
            <a:off x="4222767" y="4651499"/>
            <a:ext cx="2663853" cy="1154559"/>
          </a:xfrm>
          <a:prstGeom prst="roundRect">
            <a:avLst>
              <a:gd name="adj" fmla="val 11921"/>
            </a:avLst>
          </a:prstGeom>
          <a:solidFill>
            <a:srgbClr val="005DA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3421" y="3069913"/>
            <a:ext cx="1439063" cy="1440000"/>
          </a:xfrm>
          <a:prstGeom prst="roundRect">
            <a:avLst/>
          </a:prstGeom>
          <a:solidFill>
            <a:srgbClr val="005DA2"/>
          </a:solidFill>
          <a:ln w="3175" cap="flat" cmpd="sng" algn="ctr">
            <a:no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smtClean="0">
                <a:solidFill>
                  <a:srgbClr val="F9F9F9"/>
                </a:solidFill>
                <a:latin typeface="微软雅黑" pitchFamily="34" charset="-122"/>
                <a:ea typeface="微软雅黑" pitchFamily="34" charset="-122"/>
              </a:rPr>
              <a:t>添加内容</a:t>
            </a:r>
            <a:endParaRPr lang="zh-CN" altLang="en-US" sz="2000" b="1" kern="0" dirty="0">
              <a:solidFill>
                <a:srgbClr val="F9F9F9"/>
              </a:solidFill>
              <a:latin typeface="微软雅黑" pitchFamily="34" charset="-122"/>
              <a:ea typeface="微软雅黑" pitchFamily="34" charset="-122"/>
            </a:endParaRPr>
          </a:p>
        </p:txBody>
      </p:sp>
      <p:sp>
        <p:nvSpPr>
          <p:cNvPr id="14" name="文本框 2"/>
          <p:cNvSpPr txBox="1"/>
          <p:nvPr/>
        </p:nvSpPr>
        <p:spPr>
          <a:xfrm>
            <a:off x="1129658"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214" name="文本1"/>
          <p:cNvSpPr>
            <a:spLocks noChangeArrowheads="1"/>
          </p:cNvSpPr>
          <p:nvPr/>
        </p:nvSpPr>
        <p:spPr bwMode="gray">
          <a:xfrm>
            <a:off x="6886620" y="1773609"/>
            <a:ext cx="33790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86620" y="3210297"/>
            <a:ext cx="33790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smtClean="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en-US" altLang="zh-CN" sz="1600" dirty="0" smtClean="0">
                <a:solidFill>
                  <a:srgbClr val="4D4D4D"/>
                </a:solidFill>
                <a:latin typeface="微软雅黑" pitchFamily="34" charset="-122"/>
                <a:ea typeface="微软雅黑" pitchFamily="34" charset="-122"/>
              </a:rPr>
              <a:t>   </a:t>
            </a:r>
            <a:r>
              <a:rPr lang="zh-CN" altLang="en-US" sz="1600" dirty="0" smtClean="0">
                <a:solidFill>
                  <a:srgbClr val="4D4D4D"/>
                </a:solidFill>
                <a:latin typeface="微软雅黑" pitchFamily="34" charset="-122"/>
                <a:ea typeface="微软雅黑" pitchFamily="34" charset="-122"/>
              </a:rPr>
              <a:t>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86619" y="4661024"/>
            <a:ext cx="3382174"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p:txBody>
      </p:sp>
      <p:sp>
        <p:nvSpPr>
          <p:cNvPr id="13" name="五边形 12"/>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6" name="矩形 15"/>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54498091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 calcmode="lin" valueType="num">
                                      <p:cBhvr>
                                        <p:cTn id="1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4"/>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1" presetClass="entr" presetSubtype="1" fill="hold" grpId="0" nodeType="afterEffect">
                                  <p:stCondLst>
                                    <p:cond delay="0"/>
                                  </p:stCondLst>
                                  <p:childTnLst>
                                    <p:set>
                                      <p:cBhvr>
                                        <p:cTn id="29" dur="1" fill="hold">
                                          <p:stCondLst>
                                            <p:cond delay="0"/>
                                          </p:stCondLst>
                                        </p:cTn>
                                        <p:tgtEl>
                                          <p:spTgt spid="220"/>
                                        </p:tgtEl>
                                        <p:attrNameLst>
                                          <p:attrName>style.visibility</p:attrName>
                                        </p:attrNameLst>
                                      </p:cBhvr>
                                      <p:to>
                                        <p:strVal val="visible"/>
                                      </p:to>
                                    </p:set>
                                    <p:animEffect transition="in" filter="wheel(1)">
                                      <p:cBhvr>
                                        <p:cTn id="30" dur="500"/>
                                        <p:tgtEl>
                                          <p:spTgt spid="220"/>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3"/>
                                        </p:tgtEl>
                                        <p:attrNameLst>
                                          <p:attrName>style.visibility</p:attrName>
                                        </p:attrNameLst>
                                      </p:cBhvr>
                                      <p:to>
                                        <p:strVal val="visible"/>
                                      </p:to>
                                    </p:set>
                                    <p:animEffect transition="in" filter="wipe(left)">
                                      <p:cBhvr>
                                        <p:cTn id="34" dur="500"/>
                                        <p:tgtEl>
                                          <p:spTgt spid="213"/>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5"/>
                                        </p:tgtEl>
                                        <p:attrNameLst>
                                          <p:attrName>style.visibility</p:attrName>
                                        </p:attrNameLst>
                                      </p:cBhvr>
                                      <p:to>
                                        <p:strVal val="visible"/>
                                      </p:to>
                                    </p:set>
                                    <p:animEffect transition="in" filter="wipe(left)">
                                      <p:cBhvr>
                                        <p:cTn id="38" dur="500"/>
                                        <p:tgtEl>
                                          <p:spTgt spid="215"/>
                                        </p:tgtEl>
                                      </p:cBhvr>
                                    </p:animEffect>
                                  </p:childTnLst>
                                </p:cTn>
                              </p:par>
                            </p:childTnLst>
                          </p:cTn>
                        </p:par>
                        <p:par>
                          <p:cTn id="39" fill="hold">
                            <p:stCondLst>
                              <p:cond delay="3850"/>
                            </p:stCondLst>
                            <p:childTnLst>
                              <p:par>
                                <p:cTn id="40" presetID="22" presetClass="entr" presetSubtype="8" fill="hold" grpId="0" nodeType="afterEffect">
                                  <p:stCondLst>
                                    <p:cond delay="0"/>
                                  </p:stCondLst>
                                  <p:childTnLst>
                                    <p:set>
                                      <p:cBhvr>
                                        <p:cTn id="41" dur="1" fill="hold">
                                          <p:stCondLst>
                                            <p:cond delay="0"/>
                                          </p:stCondLst>
                                        </p:cTn>
                                        <p:tgtEl>
                                          <p:spTgt spid="214"/>
                                        </p:tgtEl>
                                        <p:attrNameLst>
                                          <p:attrName>style.visibility</p:attrName>
                                        </p:attrNameLst>
                                      </p:cBhvr>
                                      <p:to>
                                        <p:strVal val="visible"/>
                                      </p:to>
                                    </p:set>
                                    <p:animEffect transition="in" filter="wipe(left)">
                                      <p:cBhvr>
                                        <p:cTn id="42" dur="500"/>
                                        <p:tgtEl>
                                          <p:spTgt spid="2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12"/>
                                        </p:tgtEl>
                                        <p:attrNameLst>
                                          <p:attrName>style.visibility</p:attrName>
                                        </p:attrNameLst>
                                      </p:cBhvr>
                                      <p:to>
                                        <p:strVal val="visible"/>
                                      </p:to>
                                    </p:set>
                                    <p:animEffect transition="in" filter="wipe(left)">
                                      <p:cBhvr>
                                        <p:cTn id="45" dur="500"/>
                                        <p:tgtEl>
                                          <p:spTgt spid="212"/>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7"/>
                                        </p:tgtEl>
                                        <p:attrNameLst>
                                          <p:attrName>style.visibility</p:attrName>
                                        </p:attrNameLst>
                                      </p:cBhvr>
                                      <p:to>
                                        <p:strVal val="visible"/>
                                      </p:to>
                                    </p:set>
                                    <p:animEffect transition="in" filter="wipe(left)">
                                      <p:cBhvr>
                                        <p:cTn id="49" dur="500"/>
                                        <p:tgtEl>
                                          <p:spTgt spid="217"/>
                                        </p:tgtEl>
                                      </p:cBhvr>
                                    </p:animEffect>
                                  </p:childTnLst>
                                </p:cTn>
                              </p:par>
                            </p:childTnLst>
                          </p:cTn>
                        </p:par>
                        <p:par>
                          <p:cTn id="50" fill="hold">
                            <p:stCondLst>
                              <p:cond delay="4850"/>
                            </p:stCondLst>
                            <p:childTnLst>
                              <p:par>
                                <p:cTn id="51" presetID="22" presetClass="entr" presetSubtype="8" fill="hold" grpId="0" nodeType="afterEffect">
                                  <p:stCondLst>
                                    <p:cond delay="0"/>
                                  </p:stCondLst>
                                  <p:childTnLst>
                                    <p:set>
                                      <p:cBhvr>
                                        <p:cTn id="52" dur="1" fill="hold">
                                          <p:stCondLst>
                                            <p:cond delay="0"/>
                                          </p:stCondLst>
                                        </p:cTn>
                                        <p:tgtEl>
                                          <p:spTgt spid="216"/>
                                        </p:tgtEl>
                                        <p:attrNameLst>
                                          <p:attrName>style.visibility</p:attrName>
                                        </p:attrNameLst>
                                      </p:cBhvr>
                                      <p:to>
                                        <p:strVal val="visible"/>
                                      </p:to>
                                    </p:set>
                                    <p:animEffect transition="in" filter="wipe(left)">
                                      <p:cBhvr>
                                        <p:cTn id="53" dur="500"/>
                                        <p:tgtEl>
                                          <p:spTgt spid="21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11"/>
                                        </p:tgtEl>
                                        <p:attrNameLst>
                                          <p:attrName>style.visibility</p:attrName>
                                        </p:attrNameLst>
                                      </p:cBhvr>
                                      <p:to>
                                        <p:strVal val="visible"/>
                                      </p:to>
                                    </p:set>
                                    <p:animEffect transition="in" filter="wipe(left)">
                                      <p:cBhvr>
                                        <p:cTn id="56" dur="500"/>
                                        <p:tgtEl>
                                          <p:spTgt spid="211"/>
                                        </p:tgtEl>
                                      </p:cBhvr>
                                    </p:animEffect>
                                  </p:childTnLst>
                                </p:cTn>
                              </p:par>
                            </p:childTnLst>
                          </p:cTn>
                        </p:par>
                        <p:par>
                          <p:cTn id="57" fill="hold">
                            <p:stCondLst>
                              <p:cond delay="5350"/>
                            </p:stCondLst>
                            <p:childTnLst>
                              <p:par>
                                <p:cTn id="58" presetID="22" presetClass="entr" presetSubtype="8" fill="hold" grpId="0" nodeType="afterEffect">
                                  <p:stCondLst>
                                    <p:cond delay="0"/>
                                  </p:stCondLst>
                                  <p:childTnLst>
                                    <p:set>
                                      <p:cBhvr>
                                        <p:cTn id="59" dur="1" fill="hold">
                                          <p:stCondLst>
                                            <p:cond delay="0"/>
                                          </p:stCondLst>
                                        </p:cTn>
                                        <p:tgtEl>
                                          <p:spTgt spid="219"/>
                                        </p:tgtEl>
                                        <p:attrNameLst>
                                          <p:attrName>style.visibility</p:attrName>
                                        </p:attrNameLst>
                                      </p:cBhvr>
                                      <p:to>
                                        <p:strVal val="visible"/>
                                      </p:to>
                                    </p:set>
                                    <p:animEffect transition="in" filter="wipe(left)">
                                      <p:cBhvr>
                                        <p:cTn id="60" dur="500"/>
                                        <p:tgtEl>
                                          <p:spTgt spid="219"/>
                                        </p:tgtEl>
                                      </p:cBhvr>
                                    </p:animEffect>
                                  </p:childTnLst>
                                </p:cTn>
                              </p:par>
                            </p:childTnLst>
                          </p:cTn>
                        </p:par>
                        <p:par>
                          <p:cTn id="61" fill="hold">
                            <p:stCondLst>
                              <p:cond delay="5850"/>
                            </p:stCondLst>
                            <p:childTnLst>
                              <p:par>
                                <p:cTn id="62" presetID="22" presetClass="entr" presetSubtype="8" fill="hold" grpId="0" nodeType="afterEffect">
                                  <p:stCondLst>
                                    <p:cond delay="0"/>
                                  </p:stCondLst>
                                  <p:childTnLst>
                                    <p:set>
                                      <p:cBhvr>
                                        <p:cTn id="63" dur="1" fill="hold">
                                          <p:stCondLst>
                                            <p:cond delay="0"/>
                                          </p:stCondLst>
                                        </p:cTn>
                                        <p:tgtEl>
                                          <p:spTgt spid="218"/>
                                        </p:tgtEl>
                                        <p:attrNameLst>
                                          <p:attrName>style.visibility</p:attrName>
                                        </p:attrNameLst>
                                      </p:cBhvr>
                                      <p:to>
                                        <p:strVal val="visible"/>
                                      </p:to>
                                    </p:set>
                                    <p:animEffect transition="in" filter="wipe(left)">
                                      <p:cBhvr>
                                        <p:cTn id="64"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5" grpId="0" animBg="1"/>
      <p:bldP spid="217" grpId="0" animBg="1"/>
      <p:bldP spid="219" grpId="0" animBg="1"/>
      <p:bldP spid="220" grpId="0" animBg="1"/>
      <p:bldP spid="14" grpId="0"/>
      <p:bldP spid="214" grpId="0" animBg="1"/>
      <p:bldP spid="216" grpId="0" animBg="1"/>
      <p:bldP spid="218" grpId="0" animBg="1"/>
      <p:bldP spid="13" grpId="0" animBg="1"/>
      <p:bldP spid="15" grpId="0" animBg="1"/>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4021" y="2094572"/>
            <a:ext cx="4744170" cy="526115"/>
          </a:xfrm>
          <a:prstGeom prst="rightArrow">
            <a:avLst>
              <a:gd name="adj1" fmla="val 50000"/>
              <a:gd name="adj2" fmla="val 50092"/>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38991" y="2883742"/>
            <a:ext cx="4912498" cy="523867"/>
          </a:xfrm>
          <a:prstGeom prst="rightArrow">
            <a:avLst>
              <a:gd name="adj1" fmla="val 50000"/>
              <a:gd name="adj2" fmla="val 50064"/>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8444" y="1438054"/>
            <a:ext cx="2500547" cy="2538389"/>
          </a:xfrm>
          <a:prstGeom prst="ellipse">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7" name="椭圆 6"/>
          <p:cNvSpPr>
            <a:spLocks noChangeArrowheads="1"/>
          </p:cNvSpPr>
          <p:nvPr/>
        </p:nvSpPr>
        <p:spPr bwMode="auto">
          <a:xfrm>
            <a:off x="8392355" y="1438054"/>
            <a:ext cx="2502760" cy="2538389"/>
          </a:xfrm>
          <a:prstGeom prst="ellipse">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8" name="矩形 7"/>
          <p:cNvSpPr/>
          <p:nvPr/>
        </p:nvSpPr>
        <p:spPr>
          <a:xfrm>
            <a:off x="4901780" y="1921449"/>
            <a:ext cx="1982275"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b="1" kern="0" dirty="0">
                <a:solidFill>
                  <a:srgbClr val="414455"/>
                </a:solidFill>
                <a:latin typeface="微软雅黑" pitchFamily="34" charset="-122"/>
                <a:ea typeface="微软雅黑" pitchFamily="34" charset="-122"/>
              </a:rPr>
              <a:t>   </a:t>
            </a:r>
            <a:r>
              <a:rPr lang="zh-CN" altLang="en-US" b="1" kern="0" dirty="0" smtClean="0">
                <a:solidFill>
                  <a:srgbClr val="414455"/>
                </a:solidFill>
                <a:latin typeface="微软雅黑" pitchFamily="34" charset="-122"/>
                <a:ea typeface="微软雅黑" pitchFamily="34" charset="-122"/>
              </a:rPr>
              <a:t>添加内容</a:t>
            </a:r>
            <a:endParaRPr lang="zh-CN" altLang="en-US" b="1" kern="0" dirty="0">
              <a:solidFill>
                <a:srgbClr val="414455"/>
              </a:solidFill>
              <a:latin typeface="微软雅黑" pitchFamily="34" charset="-122"/>
              <a:ea typeface="微软雅黑" pitchFamily="34" charset="-122"/>
            </a:endParaRPr>
          </a:p>
        </p:txBody>
      </p:sp>
      <p:sp>
        <p:nvSpPr>
          <p:cNvPr id="9" name="下箭头 8"/>
          <p:cNvSpPr>
            <a:spLocks noChangeArrowheads="1"/>
          </p:cNvSpPr>
          <p:nvPr/>
        </p:nvSpPr>
        <p:spPr bwMode="auto">
          <a:xfrm>
            <a:off x="5366893" y="4028154"/>
            <a:ext cx="1122922" cy="786922"/>
          </a:xfrm>
          <a:prstGeom prst="downArrow">
            <a:avLst>
              <a:gd name="adj1" fmla="val 50000"/>
              <a:gd name="adj2" fmla="val 50000"/>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378158" y="4243996"/>
            <a:ext cx="2068653"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609587" y="4329434"/>
            <a:ext cx="2070869"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2876" y="5071389"/>
            <a:ext cx="1570316"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3" name="五边形 12"/>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6" name="矩形 15"/>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64294595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 calcmode="lin" valueType="num">
                                      <p:cBhvr>
                                        <p:cTn id="1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4"/>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 calcmode="lin" valueType="num">
                                      <p:cBhvr>
                                        <p:cTn id="32" dur="500" fill="hold"/>
                                        <p:tgtEl>
                                          <p:spTgt spid="6"/>
                                        </p:tgtEl>
                                        <p:attrNameLst>
                                          <p:attrName>style.rotation</p:attrName>
                                        </p:attrNameLst>
                                      </p:cBhvr>
                                      <p:tavLst>
                                        <p:tav tm="0">
                                          <p:val>
                                            <p:fltVal val="360"/>
                                          </p:val>
                                        </p:tav>
                                        <p:tav tm="100000">
                                          <p:val>
                                            <p:fltVal val="0"/>
                                          </p:val>
                                        </p:tav>
                                      </p:tavLst>
                                    </p:anim>
                                    <p:animEffect transition="in" filter="fade">
                                      <p:cBhvr>
                                        <p:cTn id="33" dur="500"/>
                                        <p:tgtEl>
                                          <p:spTgt spid="6"/>
                                        </p:tgtEl>
                                      </p:cBhvr>
                                    </p:animEffect>
                                  </p:childTnLst>
                                </p:cTn>
                              </p:par>
                              <p:par>
                                <p:cTn id="34" presetID="49" presetClass="entr" presetSubtype="0" decel="10000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 calcmode="lin" valueType="num">
                                      <p:cBhvr>
                                        <p:cTn id="38" dur="500" fill="hold"/>
                                        <p:tgtEl>
                                          <p:spTgt spid="7"/>
                                        </p:tgtEl>
                                        <p:attrNameLst>
                                          <p:attrName>style.rotation</p:attrName>
                                        </p:attrNameLst>
                                      </p:cBhvr>
                                      <p:tavLst>
                                        <p:tav tm="0">
                                          <p:val>
                                            <p:fltVal val="360"/>
                                          </p:val>
                                        </p:tav>
                                        <p:tav tm="100000">
                                          <p:val>
                                            <p:fltVal val="0"/>
                                          </p:val>
                                        </p:tav>
                                      </p:tavLst>
                                    </p:anim>
                                    <p:animEffect transition="in" filter="fade">
                                      <p:cBhvr>
                                        <p:cTn id="39" dur="500"/>
                                        <p:tgtEl>
                                          <p:spTgt spid="7"/>
                                        </p:tgtEl>
                                      </p:cBhvr>
                                    </p:animEffect>
                                  </p:childTnLst>
                                </p:cTn>
                              </p:par>
                            </p:childTnLst>
                          </p:cTn>
                        </p:par>
                        <p:par>
                          <p:cTn id="40" fill="hold">
                            <p:stCondLst>
                              <p:cond delay="2850"/>
                            </p:stCondLst>
                            <p:childTnLst>
                              <p:par>
                                <p:cTn id="41" presetID="12" presetClass="entr" presetSubtype="8"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slide(fromLeft)">
                                      <p:cBhvr>
                                        <p:cTn id="43" dur="500"/>
                                        <p:tgtEl>
                                          <p:spTgt spid="4"/>
                                        </p:tgtEl>
                                      </p:cBhvr>
                                    </p:animEffect>
                                  </p:childTnLst>
                                </p:cTn>
                              </p:par>
                              <p:par>
                                <p:cTn id="44" presetID="12" presetClass="entr" presetSubtype="2"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slide(fromRight)">
                                      <p:cBhvr>
                                        <p:cTn id="46" dur="500"/>
                                        <p:tgtEl>
                                          <p:spTgt spid="5"/>
                                        </p:tgtEl>
                                      </p:cBhvr>
                                    </p:animEffect>
                                  </p:childTnLst>
                                </p:cTn>
                              </p:par>
                            </p:childTnLst>
                          </p:cTn>
                        </p:par>
                        <p:par>
                          <p:cTn id="47" fill="hold">
                            <p:stCondLst>
                              <p:cond delay="3350"/>
                            </p:stCondLst>
                            <p:childTnLst>
                              <p:par>
                                <p:cTn id="48" presetID="17" presetClass="entr" presetSubtype="1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ppt_w</p:attrName>
                                        </p:attrNameLst>
                                      </p:cBhvr>
                                      <p:tavLst>
                                        <p:tav tm="0">
                                          <p:val>
                                            <p:fltVal val="0"/>
                                          </p:val>
                                        </p:tav>
                                        <p:tav tm="100000">
                                          <p:val>
                                            <p:strVal val="#ppt_w"/>
                                          </p:val>
                                        </p:tav>
                                      </p:tavLst>
                                    </p:anim>
                                    <p:anim calcmode="lin" valueType="num">
                                      <p:cBhvr>
                                        <p:cTn id="51" dur="500" fill="hold"/>
                                        <p:tgtEl>
                                          <p:spTgt spid="8"/>
                                        </p:tgtEl>
                                        <p:attrNameLst>
                                          <p:attrName>ppt_h</p:attrName>
                                        </p:attrNameLst>
                                      </p:cBhvr>
                                      <p:tavLst>
                                        <p:tav tm="0">
                                          <p:val>
                                            <p:strVal val="#ppt_h"/>
                                          </p:val>
                                        </p:tav>
                                        <p:tav tm="100000">
                                          <p:val>
                                            <p:strVal val="#ppt_h"/>
                                          </p:val>
                                        </p:tav>
                                      </p:tavLst>
                                    </p:anim>
                                  </p:childTnLst>
                                </p:cTn>
                              </p:par>
                            </p:childTnLst>
                          </p:cTn>
                        </p:par>
                        <p:par>
                          <p:cTn id="52" fill="hold">
                            <p:stCondLst>
                              <p:cond delay="3850"/>
                            </p:stCondLst>
                            <p:childTnLst>
                              <p:par>
                                <p:cTn id="53" presetID="47"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childTnLst>
                          </p:cTn>
                        </p:par>
                        <p:par>
                          <p:cTn id="58" fill="hold">
                            <p:stCondLst>
                              <p:cond delay="4850"/>
                            </p:stCondLst>
                            <p:childTnLst>
                              <p:par>
                                <p:cTn id="59" presetID="8"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diamond(in)">
                                      <p:cBhvr>
                                        <p:cTn id="61" dur="500"/>
                                        <p:tgtEl>
                                          <p:spTgt spid="12"/>
                                        </p:tgtEl>
                                      </p:cBhvr>
                                    </p:animEffect>
                                  </p:childTnLst>
                                </p:cTn>
                              </p:par>
                              <p:par>
                                <p:cTn id="62" presetID="8" presetClass="entr" presetSubtype="16" fill="hold" grpId="0" nodeType="with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diamond(in)">
                                      <p:cBhvr>
                                        <p:cTn id="64" dur="500"/>
                                        <p:tgtEl>
                                          <p:spTgt spid="10"/>
                                        </p:tgtEl>
                                      </p:cBhvr>
                                    </p:animEffect>
                                  </p:childTnLst>
                                </p:cTn>
                              </p:par>
                              <p:par>
                                <p:cTn id="65" presetID="8" presetClass="entr" presetSubtype="16"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diamond(in)">
                                      <p:cBhvr>
                                        <p:cTn id="6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P spid="13" grpId="0" animBg="1"/>
      <p:bldP spid="15" grpId="0"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983367" y="1854605"/>
            <a:ext cx="8308244"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4713" y="3055793"/>
            <a:ext cx="1617570" cy="162513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2956" y="3055793"/>
            <a:ext cx="1617570" cy="1625135"/>
          </a:xfrm>
          <a:prstGeom prst="ellipse">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4663" y="3046674"/>
            <a:ext cx="1821875"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4663" y="4327638"/>
            <a:ext cx="1821875"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399032" y="2238668"/>
            <a:ext cx="1476911"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399032" y="4822244"/>
            <a:ext cx="1476911"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0663" y="5670141"/>
            <a:ext cx="4430734"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0663" y="1642632"/>
            <a:ext cx="4430734"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5205" y="3921354"/>
            <a:ext cx="5784569"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5205" y="3497405"/>
            <a:ext cx="5784569"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1134712"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5" name="五边形 14"/>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8" name="矩形 17"/>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64294595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6"/>
                                        </p:tgtEl>
                                        <p:attrNameLst>
                                          <p:attrName>ppt_y</p:attrName>
                                        </p:attrNameLst>
                                      </p:cBhvr>
                                      <p:tavLst>
                                        <p:tav tm="0">
                                          <p:val>
                                            <p:strVal val="#ppt_y"/>
                                          </p:val>
                                        </p:tav>
                                        <p:tav tm="100000">
                                          <p:val>
                                            <p:strVal val="#ppt_y"/>
                                          </p:val>
                                        </p:tav>
                                      </p:tavLst>
                                    </p:anim>
                                    <p:anim calcmode="lin" valueType="num">
                                      <p:cBhvr>
                                        <p:cTn id="1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6"/>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childTnLst>
                          </p:cTn>
                        </p:par>
                        <p:par>
                          <p:cTn id="38" fill="hold">
                            <p:stCondLst>
                              <p:cond delay="2850"/>
                            </p:stCondLst>
                            <p:childTnLst>
                              <p:par>
                                <p:cTn id="39" presetID="2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right)">
                                      <p:cBhvr>
                                        <p:cTn id="44" dur="500"/>
                                        <p:tgtEl>
                                          <p:spTgt spid="14"/>
                                        </p:tgtEl>
                                      </p:cBhvr>
                                    </p:animEffect>
                                  </p:childTnLst>
                                </p:cTn>
                              </p:par>
                            </p:childTnLst>
                          </p:cTn>
                        </p:par>
                        <p:par>
                          <p:cTn id="45" fill="hold">
                            <p:stCondLst>
                              <p:cond delay="3350"/>
                            </p:stCondLst>
                            <p:childTnLst>
                              <p:par>
                                <p:cTn id="46" presetID="47"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1000"/>
                                        <p:tgtEl>
                                          <p:spTgt spid="7"/>
                                        </p:tgtEl>
                                      </p:cBhvr>
                                    </p:animEffect>
                                    <p:anim calcmode="lin" valueType="num">
                                      <p:cBhvr>
                                        <p:cTn id="54" dur="1000" fill="hold"/>
                                        <p:tgtEl>
                                          <p:spTgt spid="7"/>
                                        </p:tgtEl>
                                        <p:attrNameLst>
                                          <p:attrName>ppt_x</p:attrName>
                                        </p:attrNameLst>
                                      </p:cBhvr>
                                      <p:tavLst>
                                        <p:tav tm="0">
                                          <p:val>
                                            <p:strVal val="#ppt_x"/>
                                          </p:val>
                                        </p:tav>
                                        <p:tav tm="100000">
                                          <p:val>
                                            <p:strVal val="#ppt_x"/>
                                          </p:val>
                                        </p:tav>
                                      </p:tavLst>
                                    </p:anim>
                                    <p:anim calcmode="lin" valueType="num">
                                      <p:cBhvr>
                                        <p:cTn id="55" dur="1000" fill="hold"/>
                                        <p:tgtEl>
                                          <p:spTgt spid="7"/>
                                        </p:tgtEl>
                                        <p:attrNameLst>
                                          <p:attrName>ppt_y</p:attrName>
                                        </p:attrNameLst>
                                      </p:cBhvr>
                                      <p:tavLst>
                                        <p:tav tm="0">
                                          <p:val>
                                            <p:strVal val="#ppt_y+.1"/>
                                          </p:val>
                                        </p:tav>
                                        <p:tav tm="100000">
                                          <p:val>
                                            <p:strVal val="#ppt_y"/>
                                          </p:val>
                                        </p:tav>
                                      </p:tavLst>
                                    </p:anim>
                                  </p:childTnLst>
                                </p:cTn>
                              </p:par>
                            </p:childTnLst>
                          </p:cTn>
                        </p:par>
                        <p:par>
                          <p:cTn id="56" fill="hold">
                            <p:stCondLst>
                              <p:cond delay="4350"/>
                            </p:stCondLst>
                            <p:childTnLst>
                              <p:par>
                                <p:cTn id="57" presetID="22" presetClass="entr" presetSubtype="4"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down)">
                                      <p:cBhvr>
                                        <p:cTn id="59" dur="500"/>
                                        <p:tgtEl>
                                          <p:spTgt spid="9"/>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up)">
                                      <p:cBhvr>
                                        <p:cTn id="62" dur="500"/>
                                        <p:tgtEl>
                                          <p:spTgt spid="10"/>
                                        </p:tgtEl>
                                      </p:cBhvr>
                                    </p:animEffect>
                                  </p:childTnLst>
                                </p:cTn>
                              </p:par>
                            </p:childTnLst>
                          </p:cTn>
                        </p:par>
                        <p:par>
                          <p:cTn id="63" fill="hold">
                            <p:stCondLst>
                              <p:cond delay="4850"/>
                            </p:stCondLst>
                            <p:childTnLst>
                              <p:par>
                                <p:cTn id="64" presetID="16" presetClass="entr" presetSubtype="37"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barn(outVertical)">
                                      <p:cBhvr>
                                        <p:cTn id="66" dur="500"/>
                                        <p:tgtEl>
                                          <p:spTgt spid="12"/>
                                        </p:tgtEl>
                                      </p:cBhvr>
                                    </p:animEffect>
                                  </p:childTnLst>
                                </p:cTn>
                              </p:par>
                              <p:par>
                                <p:cTn id="67" presetID="16" presetClass="entr" presetSubtype="37"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barn(outVertical)">
                                      <p:cBhvr>
                                        <p:cTn id="69" dur="500"/>
                                        <p:tgtEl>
                                          <p:spTgt spid="11"/>
                                        </p:tgtEl>
                                      </p:cBhvr>
                                    </p:animEffect>
                                  </p:childTnLst>
                                </p:cTn>
                              </p:par>
                            </p:childTnLst>
                          </p:cTn>
                        </p:par>
                        <p:par>
                          <p:cTn id="70" fill="hold">
                            <p:stCondLst>
                              <p:cond delay="5350"/>
                            </p:stCondLst>
                            <p:childTnLst>
                              <p:par>
                                <p:cTn id="71" presetID="16" presetClass="entr" presetSubtype="37" fill="hold" grpId="0" nodeType="afterEffect">
                                  <p:stCondLst>
                                    <p:cond delay="0"/>
                                  </p:stCondLst>
                                  <p:childTnLst>
                                    <p:set>
                                      <p:cBhvr>
                                        <p:cTn id="72" dur="1" fill="hold">
                                          <p:stCondLst>
                                            <p:cond delay="0"/>
                                          </p:stCondLst>
                                        </p:cTn>
                                        <p:tgtEl>
                                          <p:spTgt spid="4"/>
                                        </p:tgtEl>
                                        <p:attrNameLst>
                                          <p:attrName>style.visibility</p:attrName>
                                        </p:attrNameLst>
                                      </p:cBhvr>
                                      <p:to>
                                        <p:strVal val="visible"/>
                                      </p:to>
                                    </p:set>
                                    <p:animEffect transition="in" filter="barn(outVertical)">
                                      <p:cBhvr>
                                        <p:cTn id="7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P spid="15" grpId="0" animBg="1"/>
      <p:bldP spid="17"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val 4"/>
          <p:cNvSpPr>
            <a:spLocks noChangeArrowheads="1"/>
          </p:cNvSpPr>
          <p:nvPr/>
        </p:nvSpPr>
        <p:spPr bwMode="auto">
          <a:xfrm>
            <a:off x="5656824" y="1341562"/>
            <a:ext cx="1275540" cy="1294904"/>
          </a:xfrm>
          <a:prstGeom prst="ellipse">
            <a:avLst/>
          </a:prstGeom>
          <a:solidFill>
            <a:schemeClr val="bg1">
              <a:lumMod val="50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56824" y="1341562"/>
            <a:ext cx="1275540" cy="1294904"/>
          </a:xfrm>
          <a:prstGeom prst="ellipse">
            <a:avLst/>
          </a:pr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38298" y="1926971"/>
            <a:ext cx="1745094" cy="1771589"/>
          </a:xfrm>
          <a:prstGeom prst="ellipse">
            <a:avLst/>
          </a:prstGeom>
          <a:solidFill>
            <a:srgbClr val="70BDD2"/>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38298" y="2455971"/>
            <a:ext cx="1745094"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2165" y="2740647"/>
            <a:ext cx="2150799" cy="2183738"/>
          </a:xfrm>
          <a:prstGeom prst="ellipse">
            <a:avLst/>
          </a:prstGeom>
          <a:solidFill>
            <a:srgbClr val="70BDD2"/>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2165" y="3814186"/>
            <a:ext cx="21507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426" y="3785806"/>
            <a:ext cx="2639871" cy="2680302"/>
          </a:xfrm>
          <a:prstGeom prst="ellipse">
            <a:avLst/>
          </a:prstGeom>
          <a:solidFill>
            <a:srgbClr val="70BDD2"/>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5867" y="5877984"/>
            <a:ext cx="2184991"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187" y="4854223"/>
            <a:ext cx="1680869" cy="543466"/>
          </a:xfrm>
          <a:prstGeom prst="rect">
            <a:avLst/>
          </a:prstGeom>
          <a:noFill/>
        </p:spPr>
        <p:txBody>
          <a:bodyPr wrap="none" lIns="96248" tIns="48125" rIns="96248" bIns="48125" rtlCol="0" anchor="ctr">
            <a:spAutoFit/>
          </a:bodyPr>
          <a:lstStyle/>
          <a:p>
            <a:r>
              <a:rPr lang="zh-CN" altLang="en-US" sz="2900" dirty="0" smtClean="0">
                <a:solidFill>
                  <a:schemeClr val="bg1"/>
                </a:solidFill>
                <a:latin typeface="微软雅黑" pitchFamily="34" charset="-122"/>
                <a:ea typeface="微软雅黑" pitchFamily="34" charset="-122"/>
              </a:rPr>
              <a:t>添加文字</a:t>
            </a:r>
            <a:endParaRPr lang="zh-CN" altLang="en-US" sz="2900" dirty="0">
              <a:solidFill>
                <a:schemeClr val="bg1"/>
              </a:solidFill>
              <a:latin typeface="微软雅黑" pitchFamily="34" charset="-122"/>
              <a:ea typeface="微软雅黑" pitchFamily="34" charset="-122"/>
            </a:endParaRPr>
          </a:p>
        </p:txBody>
      </p:sp>
      <p:sp>
        <p:nvSpPr>
          <p:cNvPr id="13" name="TextBox 12"/>
          <p:cNvSpPr txBox="1"/>
          <p:nvPr/>
        </p:nvSpPr>
        <p:spPr>
          <a:xfrm>
            <a:off x="2935407" y="3179633"/>
            <a:ext cx="1475817" cy="481911"/>
          </a:xfrm>
          <a:prstGeom prst="rect">
            <a:avLst/>
          </a:prstGeom>
          <a:noFill/>
        </p:spPr>
        <p:txBody>
          <a:bodyPr wrap="none" lIns="96248" tIns="48125" rIns="96248" bIns="48125" rtlCol="0" anchor="ctr">
            <a:spAutoFit/>
          </a:bodyPr>
          <a:lstStyle/>
          <a:p>
            <a:r>
              <a:rPr lang="zh-CN" altLang="en-US" sz="2500" dirty="0" smtClean="0">
                <a:solidFill>
                  <a:schemeClr val="bg1"/>
                </a:solidFill>
                <a:latin typeface="微软雅黑" pitchFamily="34" charset="-122"/>
                <a:ea typeface="微软雅黑" pitchFamily="34" charset="-122"/>
              </a:rPr>
              <a:t>添加文字</a:t>
            </a:r>
            <a:endParaRPr lang="zh-CN" altLang="en-US" sz="2500" dirty="0">
              <a:solidFill>
                <a:schemeClr val="bg1"/>
              </a:solidFill>
              <a:latin typeface="微软雅黑" pitchFamily="34" charset="-122"/>
              <a:ea typeface="微软雅黑" pitchFamily="34" charset="-122"/>
            </a:endParaRPr>
          </a:p>
        </p:txBody>
      </p:sp>
      <p:sp>
        <p:nvSpPr>
          <p:cNvPr id="14" name="TextBox 13"/>
          <p:cNvSpPr txBox="1"/>
          <p:nvPr/>
        </p:nvSpPr>
        <p:spPr>
          <a:xfrm>
            <a:off x="4477397" y="2598733"/>
            <a:ext cx="1424554" cy="466522"/>
          </a:xfrm>
          <a:prstGeom prst="rect">
            <a:avLst/>
          </a:prstGeom>
          <a:noFill/>
        </p:spPr>
        <p:txBody>
          <a:bodyPr wrap="none" lIns="96248" tIns="48125" rIns="96248" bIns="48125" rtlCol="0" anchor="ctr">
            <a:spAutoFit/>
          </a:bodyPr>
          <a:lstStyle/>
          <a:p>
            <a:r>
              <a:rPr lang="zh-CN" altLang="en-US" dirty="0" smtClean="0">
                <a:solidFill>
                  <a:schemeClr val="bg1"/>
                </a:solidFill>
                <a:latin typeface="微软雅黑" pitchFamily="34" charset="-122"/>
                <a:ea typeface="微软雅黑" pitchFamily="34" charset="-122"/>
              </a:rPr>
              <a:t>添加文字</a:t>
            </a:r>
            <a:endParaRPr lang="zh-CN" altLang="en-US" dirty="0">
              <a:solidFill>
                <a:schemeClr val="bg1"/>
              </a:solidFill>
              <a:latin typeface="微软雅黑" pitchFamily="34" charset="-122"/>
              <a:ea typeface="微软雅黑" pitchFamily="34" charset="-122"/>
            </a:endParaRPr>
          </a:p>
        </p:txBody>
      </p:sp>
      <p:cxnSp>
        <p:nvCxnSpPr>
          <p:cNvPr id="15" name="直接连接符 14"/>
          <p:cNvCxnSpPr/>
          <p:nvPr/>
        </p:nvCxnSpPr>
        <p:spPr>
          <a:xfrm>
            <a:off x="6296359" y="2168877"/>
            <a:ext cx="112162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099163" y="3145017"/>
            <a:ext cx="231882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18190" y="4257165"/>
            <a:ext cx="3799795"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8361" y="5415794"/>
            <a:ext cx="5449624"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05945" y="5125957"/>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05945" y="3985133"/>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05945" y="2844310"/>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05945" y="1922792"/>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0278" y="1817309"/>
            <a:ext cx="1014453" cy="343411"/>
          </a:xfrm>
          <a:prstGeom prst="rect">
            <a:avLst/>
          </a:prstGeom>
          <a:noFill/>
        </p:spPr>
        <p:txBody>
          <a:bodyPr wrap="none" lIns="96248" tIns="48125" rIns="96248" bIns="48125" rtlCol="0" anchor="ctr">
            <a:spAutoFit/>
          </a:bodyPr>
          <a:lstStyle/>
          <a:p>
            <a:r>
              <a:rPr lang="zh-CN" altLang="en-US" sz="1600" dirty="0" smtClean="0">
                <a:solidFill>
                  <a:schemeClr val="bg1"/>
                </a:solidFill>
                <a:latin typeface="微软雅黑" pitchFamily="34" charset="-122"/>
                <a:ea typeface="微软雅黑" pitchFamily="34" charset="-122"/>
              </a:rPr>
              <a:t>添加文字</a:t>
            </a:r>
            <a:endParaRPr lang="zh-CN" altLang="en-US" sz="1600" dirty="0">
              <a:solidFill>
                <a:schemeClr val="bg1"/>
              </a:solidFill>
              <a:latin typeface="微软雅黑" pitchFamily="34" charset="-122"/>
              <a:ea typeface="微软雅黑" pitchFamily="34" charset="-122"/>
            </a:endParaRPr>
          </a:p>
        </p:txBody>
      </p:sp>
      <p:sp>
        <p:nvSpPr>
          <p:cNvPr id="25"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24" name="五边形 23"/>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27" name="矩形 26"/>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22298013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5"/>
                                            </p:tgtEl>
                                            <p:attrNameLst>
                                              <p:attrName>ppt_y</p:attrName>
                                            </p:attrNameLst>
                                          </p:cBhvr>
                                          <p:tavLst>
                                            <p:tav tm="0">
                                              <p:val>
                                                <p:strVal val="#ppt_y"/>
                                              </p:val>
                                            </p:tav>
                                            <p:tav tm="100000">
                                              <p:val>
                                                <p:strVal val="#ppt_y"/>
                                              </p:val>
                                            </p:tav>
                                          </p:tavLst>
                                        </p:anim>
                                        <p:anim calcmode="lin" valueType="num">
                                          <p:cBhvr>
                                            <p:cTn id="1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5"/>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0-#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1" fill="hold" grpId="0" nodeType="afterEffect" p14:presetBounceEnd="42000">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14:bounceEnd="42000">
                                          <p:cBhvr additive="base">
                                            <p:cTn id="30"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31" dur="500" fill="hold"/>
                                            <p:tgtEl>
                                              <p:spTgt spid="4"/>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14:presetBounceEnd="42000">
                                      <p:stCondLst>
                                        <p:cond delay="200"/>
                                      </p:stCondLst>
                                      <p:childTnLst>
                                        <p:set>
                                          <p:cBhvr>
                                            <p:cTn id="33" dur="1" fill="hold">
                                              <p:stCondLst>
                                                <p:cond delay="0"/>
                                              </p:stCondLst>
                                            </p:cTn>
                                            <p:tgtEl>
                                              <p:spTgt spid="6"/>
                                            </p:tgtEl>
                                            <p:attrNameLst>
                                              <p:attrName>style.visibility</p:attrName>
                                            </p:attrNameLst>
                                          </p:cBhvr>
                                          <p:to>
                                            <p:strVal val="visible"/>
                                          </p:to>
                                        </p:set>
                                        <p:anim calcmode="lin" valueType="num" p14:bounceEnd="42000">
                                          <p:cBhvr additive="base">
                                            <p:cTn id="34"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35" dur="500" fill="hold"/>
                                            <p:tgtEl>
                                              <p:spTgt spid="6"/>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14:presetBounceEnd="42000">
                                      <p:stCondLst>
                                        <p:cond delay="400"/>
                                      </p:stCondLst>
                                      <p:childTnLst>
                                        <p:set>
                                          <p:cBhvr>
                                            <p:cTn id="37" dur="1" fill="hold">
                                              <p:stCondLst>
                                                <p:cond delay="0"/>
                                              </p:stCondLst>
                                            </p:cTn>
                                            <p:tgtEl>
                                              <p:spTgt spid="8"/>
                                            </p:tgtEl>
                                            <p:attrNameLst>
                                              <p:attrName>style.visibility</p:attrName>
                                            </p:attrNameLst>
                                          </p:cBhvr>
                                          <p:to>
                                            <p:strVal val="visible"/>
                                          </p:to>
                                        </p:set>
                                        <p:anim calcmode="lin" valueType="num" p14:bounceEnd="42000">
                                          <p:cBhvr additive="base">
                                            <p:cTn id="38"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39" dur="500" fill="hold"/>
                                            <p:tgtEl>
                                              <p:spTgt spid="8"/>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14:presetBounceEnd="42000">
                                      <p:stCondLst>
                                        <p:cond delay="600"/>
                                      </p:stCondLst>
                                      <p:childTnLst>
                                        <p:set>
                                          <p:cBhvr>
                                            <p:cTn id="41" dur="1" fill="hold">
                                              <p:stCondLst>
                                                <p:cond delay="0"/>
                                              </p:stCondLst>
                                            </p:cTn>
                                            <p:tgtEl>
                                              <p:spTgt spid="10"/>
                                            </p:tgtEl>
                                            <p:attrNameLst>
                                              <p:attrName>style.visibility</p:attrName>
                                            </p:attrNameLst>
                                          </p:cBhvr>
                                          <p:to>
                                            <p:strVal val="visible"/>
                                          </p:to>
                                        </p:set>
                                        <p:anim calcmode="lin" valueType="num" p14:bounceEnd="42000">
                                          <p:cBhvr additive="base">
                                            <p:cTn id="42"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43" dur="500" fill="hold"/>
                                            <p:tgtEl>
                                              <p:spTgt spid="10"/>
                                            </p:tgtEl>
                                            <p:attrNameLst>
                                              <p:attrName>ppt_y</p:attrName>
                                            </p:attrNameLst>
                                          </p:cBhvr>
                                          <p:tavLst>
                                            <p:tav tm="0">
                                              <p:val>
                                                <p:strVal val="0-#ppt_h/2"/>
                                              </p:val>
                                            </p:tav>
                                            <p:tav tm="100000">
                                              <p:val>
                                                <p:strVal val="#ppt_y"/>
                                              </p:val>
                                            </p:tav>
                                          </p:tavLst>
                                        </p:anim>
                                      </p:childTnLst>
                                    </p:cTn>
                                  </p:par>
                                </p:childTnLst>
                              </p:cTn>
                            </p:par>
                            <p:par>
                              <p:cTn id="44" fill="hold">
                                <p:stCondLst>
                                  <p:cond delay="3450"/>
                                </p:stCondLst>
                                <p:childTnLst>
                                  <p:par>
                                    <p:cTn id="45" presetID="22" presetClass="entr" presetSubtype="4"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par>
                              <p:cTn id="48" fill="hold">
                                <p:stCondLst>
                                  <p:cond delay="3950"/>
                                </p:stCondLst>
                                <p:childTnLst>
                                  <p:par>
                                    <p:cTn id="49" presetID="42"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anim calcmode="lin" valueType="num">
                                          <p:cBhvr>
                                            <p:cTn id="52" dur="1000" fill="hold"/>
                                            <p:tgtEl>
                                              <p:spTgt spid="12"/>
                                            </p:tgtEl>
                                            <p:attrNameLst>
                                              <p:attrName>ppt_x</p:attrName>
                                            </p:attrNameLst>
                                          </p:cBhvr>
                                          <p:tavLst>
                                            <p:tav tm="0">
                                              <p:val>
                                                <p:strVal val="#ppt_x"/>
                                              </p:val>
                                            </p:tav>
                                            <p:tav tm="100000">
                                              <p:val>
                                                <p:strVal val="#ppt_x"/>
                                              </p:val>
                                            </p:tav>
                                          </p:tavLst>
                                        </p:anim>
                                        <p:anim calcmode="lin" valueType="num">
                                          <p:cBhvr>
                                            <p:cTn id="53" dur="1000" fill="hold"/>
                                            <p:tgtEl>
                                              <p:spTgt spid="12"/>
                                            </p:tgtEl>
                                            <p:attrNameLst>
                                              <p:attrName>ppt_y</p:attrName>
                                            </p:attrNameLst>
                                          </p:cBhvr>
                                          <p:tavLst>
                                            <p:tav tm="0">
                                              <p:val>
                                                <p:strVal val="#ppt_y+.1"/>
                                              </p:val>
                                            </p:tav>
                                            <p:tav tm="100000">
                                              <p:val>
                                                <p:strVal val="#ppt_y"/>
                                              </p:val>
                                            </p:tav>
                                          </p:tavLst>
                                        </p:anim>
                                      </p:childTnLst>
                                    </p:cTn>
                                  </p:par>
                                </p:childTnLst>
                              </p:cTn>
                            </p:par>
                            <p:par>
                              <p:cTn id="54" fill="hold">
                                <p:stCondLst>
                                  <p:cond delay="4950"/>
                                </p:stCondLst>
                                <p:childTnLst>
                                  <p:par>
                                    <p:cTn id="55" presetID="22" presetClass="entr" presetSubtype="8"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par>
                              <p:cTn id="58" fill="hold">
                                <p:stCondLst>
                                  <p:cond delay="5450"/>
                                </p:stCondLst>
                                <p:childTnLst>
                                  <p:par>
                                    <p:cTn id="59" presetID="22" presetClass="entr" presetSubtype="8"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childTnLst>
                              </p:cTn>
                            </p:par>
                            <p:par>
                              <p:cTn id="62" fill="hold">
                                <p:stCondLst>
                                  <p:cond delay="5950"/>
                                </p:stCondLst>
                                <p:childTnLst>
                                  <p:par>
                                    <p:cTn id="63" presetID="22" presetClass="entr" presetSubtype="4"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ipe(down)">
                                          <p:cBhvr>
                                            <p:cTn id="65" dur="500"/>
                                            <p:tgtEl>
                                              <p:spTgt spid="9"/>
                                            </p:tgtEl>
                                          </p:cBhvr>
                                        </p:animEffect>
                                      </p:childTnLst>
                                    </p:cTn>
                                  </p:par>
                                </p:childTnLst>
                              </p:cTn>
                            </p:par>
                            <p:par>
                              <p:cTn id="66" fill="hold">
                                <p:stCondLst>
                                  <p:cond delay="6450"/>
                                </p:stCondLst>
                                <p:childTnLst>
                                  <p:par>
                                    <p:cTn id="67" presetID="42"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000"/>
                                            <p:tgtEl>
                                              <p:spTgt spid="13"/>
                                            </p:tgtEl>
                                          </p:cBhvr>
                                        </p:animEffect>
                                        <p:anim calcmode="lin" valueType="num">
                                          <p:cBhvr>
                                            <p:cTn id="70" dur="1000" fill="hold"/>
                                            <p:tgtEl>
                                              <p:spTgt spid="13"/>
                                            </p:tgtEl>
                                            <p:attrNameLst>
                                              <p:attrName>ppt_x</p:attrName>
                                            </p:attrNameLst>
                                          </p:cBhvr>
                                          <p:tavLst>
                                            <p:tav tm="0">
                                              <p:val>
                                                <p:strVal val="#ppt_x"/>
                                              </p:val>
                                            </p:tav>
                                            <p:tav tm="100000">
                                              <p:val>
                                                <p:strVal val="#ppt_x"/>
                                              </p:val>
                                            </p:tav>
                                          </p:tavLst>
                                        </p:anim>
                                        <p:anim calcmode="lin" valueType="num">
                                          <p:cBhvr>
                                            <p:cTn id="71" dur="1000" fill="hold"/>
                                            <p:tgtEl>
                                              <p:spTgt spid="13"/>
                                            </p:tgtEl>
                                            <p:attrNameLst>
                                              <p:attrName>ppt_y</p:attrName>
                                            </p:attrNameLst>
                                          </p:cBhvr>
                                          <p:tavLst>
                                            <p:tav tm="0">
                                              <p:val>
                                                <p:strVal val="#ppt_y+.1"/>
                                              </p:val>
                                            </p:tav>
                                            <p:tav tm="100000">
                                              <p:val>
                                                <p:strVal val="#ppt_y"/>
                                              </p:val>
                                            </p:tav>
                                          </p:tavLst>
                                        </p:anim>
                                      </p:childTnLst>
                                    </p:cTn>
                                  </p:par>
                                </p:childTnLst>
                              </p:cTn>
                            </p:par>
                            <p:par>
                              <p:cTn id="72" fill="hold">
                                <p:stCondLst>
                                  <p:cond delay="7450"/>
                                </p:stCondLst>
                                <p:childTnLst>
                                  <p:par>
                                    <p:cTn id="73" presetID="22" presetClass="entr" presetSubtype="8"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500"/>
                                            <p:tgtEl>
                                              <p:spTgt spid="17"/>
                                            </p:tgtEl>
                                          </p:cBhvr>
                                        </p:animEffect>
                                      </p:childTnLst>
                                    </p:cTn>
                                  </p:par>
                                </p:childTnLst>
                              </p:cTn>
                            </p:par>
                            <p:par>
                              <p:cTn id="76" fill="hold">
                                <p:stCondLst>
                                  <p:cond delay="7950"/>
                                </p:stCondLst>
                                <p:childTnLst>
                                  <p:par>
                                    <p:cTn id="77" presetID="22" presetClass="entr" presetSubtype="8"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500"/>
                                            <p:tgtEl>
                                              <p:spTgt spid="20"/>
                                            </p:tgtEl>
                                          </p:cBhvr>
                                        </p:animEffect>
                                      </p:childTnLst>
                                    </p:cTn>
                                  </p:par>
                                </p:childTnLst>
                              </p:cTn>
                            </p:par>
                            <p:par>
                              <p:cTn id="80" fill="hold">
                                <p:stCondLst>
                                  <p:cond delay="8450"/>
                                </p:stCondLst>
                                <p:childTnLst>
                                  <p:par>
                                    <p:cTn id="81" presetID="22" presetClass="entr" presetSubtype="4" fill="hold" grpId="0" nodeType="afterEffect">
                                      <p:stCondLst>
                                        <p:cond delay="0"/>
                                      </p:stCondLst>
                                      <p:childTnLst>
                                        <p:set>
                                          <p:cBhvr>
                                            <p:cTn id="82" dur="1" fill="hold">
                                              <p:stCondLst>
                                                <p:cond delay="0"/>
                                              </p:stCondLst>
                                            </p:cTn>
                                            <p:tgtEl>
                                              <p:spTgt spid="7"/>
                                            </p:tgtEl>
                                            <p:attrNameLst>
                                              <p:attrName>style.visibility</p:attrName>
                                            </p:attrNameLst>
                                          </p:cBhvr>
                                          <p:to>
                                            <p:strVal val="visible"/>
                                          </p:to>
                                        </p:set>
                                        <p:animEffect transition="in" filter="wipe(down)">
                                          <p:cBhvr>
                                            <p:cTn id="83" dur="500"/>
                                            <p:tgtEl>
                                              <p:spTgt spid="7"/>
                                            </p:tgtEl>
                                          </p:cBhvr>
                                        </p:animEffect>
                                      </p:childTnLst>
                                    </p:cTn>
                                  </p:par>
                                </p:childTnLst>
                              </p:cTn>
                            </p:par>
                            <p:par>
                              <p:cTn id="84" fill="hold">
                                <p:stCondLst>
                                  <p:cond delay="8950"/>
                                </p:stCondLst>
                                <p:childTnLst>
                                  <p:par>
                                    <p:cTn id="85" presetID="42" presetClass="entr" presetSubtype="0"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fade">
                                          <p:cBhvr>
                                            <p:cTn id="87" dur="1000"/>
                                            <p:tgtEl>
                                              <p:spTgt spid="14"/>
                                            </p:tgtEl>
                                          </p:cBhvr>
                                        </p:animEffect>
                                        <p:anim calcmode="lin" valueType="num">
                                          <p:cBhvr>
                                            <p:cTn id="88" dur="1000" fill="hold"/>
                                            <p:tgtEl>
                                              <p:spTgt spid="14"/>
                                            </p:tgtEl>
                                            <p:attrNameLst>
                                              <p:attrName>ppt_x</p:attrName>
                                            </p:attrNameLst>
                                          </p:cBhvr>
                                          <p:tavLst>
                                            <p:tav tm="0">
                                              <p:val>
                                                <p:strVal val="#ppt_x"/>
                                              </p:val>
                                            </p:tav>
                                            <p:tav tm="100000">
                                              <p:val>
                                                <p:strVal val="#ppt_x"/>
                                              </p:val>
                                            </p:tav>
                                          </p:tavLst>
                                        </p:anim>
                                        <p:anim calcmode="lin" valueType="num">
                                          <p:cBhvr>
                                            <p:cTn id="89" dur="1000" fill="hold"/>
                                            <p:tgtEl>
                                              <p:spTgt spid="14"/>
                                            </p:tgtEl>
                                            <p:attrNameLst>
                                              <p:attrName>ppt_y</p:attrName>
                                            </p:attrNameLst>
                                          </p:cBhvr>
                                          <p:tavLst>
                                            <p:tav tm="0">
                                              <p:val>
                                                <p:strVal val="#ppt_y+.1"/>
                                              </p:val>
                                            </p:tav>
                                            <p:tav tm="100000">
                                              <p:val>
                                                <p:strVal val="#ppt_y"/>
                                              </p:val>
                                            </p:tav>
                                          </p:tavLst>
                                        </p:anim>
                                      </p:childTnLst>
                                    </p:cTn>
                                  </p:par>
                                </p:childTnLst>
                              </p:cTn>
                            </p:par>
                            <p:par>
                              <p:cTn id="90" fill="hold">
                                <p:stCondLst>
                                  <p:cond delay="9950"/>
                                </p:stCondLst>
                                <p:childTnLst>
                                  <p:par>
                                    <p:cTn id="91" presetID="22" presetClass="entr" presetSubtype="8" fill="hold" nodeType="after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wipe(left)">
                                          <p:cBhvr>
                                            <p:cTn id="93" dur="500"/>
                                            <p:tgtEl>
                                              <p:spTgt spid="16"/>
                                            </p:tgtEl>
                                          </p:cBhvr>
                                        </p:animEffect>
                                      </p:childTnLst>
                                    </p:cTn>
                                  </p:par>
                                </p:childTnLst>
                              </p:cTn>
                            </p:par>
                            <p:par>
                              <p:cTn id="94" fill="hold">
                                <p:stCondLst>
                                  <p:cond delay="10450"/>
                                </p:stCondLst>
                                <p:childTnLst>
                                  <p:par>
                                    <p:cTn id="95" presetID="22" presetClass="entr" presetSubtype="8"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wipe(left)">
                                          <p:cBhvr>
                                            <p:cTn id="97" dur="500"/>
                                            <p:tgtEl>
                                              <p:spTgt spid="21"/>
                                            </p:tgtEl>
                                          </p:cBhvr>
                                        </p:animEffect>
                                      </p:childTnLst>
                                    </p:cTn>
                                  </p:par>
                                </p:childTnLst>
                              </p:cTn>
                            </p:par>
                            <p:par>
                              <p:cTn id="98" fill="hold">
                                <p:stCondLst>
                                  <p:cond delay="10950"/>
                                </p:stCondLst>
                                <p:childTnLst>
                                  <p:par>
                                    <p:cTn id="99" presetID="22" presetClass="entr" presetSubtype="4" fill="hold" grpId="0" nodeType="afterEffect">
                                      <p:stCondLst>
                                        <p:cond delay="0"/>
                                      </p:stCondLst>
                                      <p:childTnLst>
                                        <p:set>
                                          <p:cBhvr>
                                            <p:cTn id="100" dur="1" fill="hold">
                                              <p:stCondLst>
                                                <p:cond delay="0"/>
                                              </p:stCondLst>
                                            </p:cTn>
                                            <p:tgtEl>
                                              <p:spTgt spid="5"/>
                                            </p:tgtEl>
                                            <p:attrNameLst>
                                              <p:attrName>style.visibility</p:attrName>
                                            </p:attrNameLst>
                                          </p:cBhvr>
                                          <p:to>
                                            <p:strVal val="visible"/>
                                          </p:to>
                                        </p:set>
                                        <p:animEffect transition="in" filter="wipe(down)">
                                          <p:cBhvr>
                                            <p:cTn id="101" dur="500"/>
                                            <p:tgtEl>
                                              <p:spTgt spid="5"/>
                                            </p:tgtEl>
                                          </p:cBhvr>
                                        </p:animEffect>
                                      </p:childTnLst>
                                    </p:cTn>
                                  </p:par>
                                </p:childTnLst>
                              </p:cTn>
                            </p:par>
                            <p:par>
                              <p:cTn id="102" fill="hold">
                                <p:stCondLst>
                                  <p:cond delay="11450"/>
                                </p:stCondLst>
                                <p:childTnLst>
                                  <p:par>
                                    <p:cTn id="103" presetID="42" presetClass="entr" presetSubtype="0" fill="hold" grpId="0" nodeType="after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fade">
                                          <p:cBhvr>
                                            <p:cTn id="105" dur="1000"/>
                                            <p:tgtEl>
                                              <p:spTgt spid="23"/>
                                            </p:tgtEl>
                                          </p:cBhvr>
                                        </p:animEffect>
                                        <p:anim calcmode="lin" valueType="num">
                                          <p:cBhvr>
                                            <p:cTn id="106" dur="1000" fill="hold"/>
                                            <p:tgtEl>
                                              <p:spTgt spid="23"/>
                                            </p:tgtEl>
                                            <p:attrNameLst>
                                              <p:attrName>ppt_x</p:attrName>
                                            </p:attrNameLst>
                                          </p:cBhvr>
                                          <p:tavLst>
                                            <p:tav tm="0">
                                              <p:val>
                                                <p:strVal val="#ppt_x"/>
                                              </p:val>
                                            </p:tav>
                                            <p:tav tm="100000">
                                              <p:val>
                                                <p:strVal val="#ppt_x"/>
                                              </p:val>
                                            </p:tav>
                                          </p:tavLst>
                                        </p:anim>
                                        <p:anim calcmode="lin" valueType="num">
                                          <p:cBhvr>
                                            <p:cTn id="107" dur="1000" fill="hold"/>
                                            <p:tgtEl>
                                              <p:spTgt spid="23"/>
                                            </p:tgtEl>
                                            <p:attrNameLst>
                                              <p:attrName>ppt_y</p:attrName>
                                            </p:attrNameLst>
                                          </p:cBhvr>
                                          <p:tavLst>
                                            <p:tav tm="0">
                                              <p:val>
                                                <p:strVal val="#ppt_y+.1"/>
                                              </p:val>
                                            </p:tav>
                                            <p:tav tm="100000">
                                              <p:val>
                                                <p:strVal val="#ppt_y"/>
                                              </p:val>
                                            </p:tav>
                                          </p:tavLst>
                                        </p:anim>
                                      </p:childTnLst>
                                    </p:cTn>
                                  </p:par>
                                </p:childTnLst>
                              </p:cTn>
                            </p:par>
                            <p:par>
                              <p:cTn id="108" fill="hold">
                                <p:stCondLst>
                                  <p:cond delay="12450"/>
                                </p:stCondLst>
                                <p:childTnLst>
                                  <p:par>
                                    <p:cTn id="109" presetID="22" presetClass="entr" presetSubtype="8" fill="hold" nodeType="afterEffect">
                                      <p:stCondLst>
                                        <p:cond delay="0"/>
                                      </p:stCondLst>
                                      <p:childTnLst>
                                        <p:set>
                                          <p:cBhvr>
                                            <p:cTn id="110" dur="1" fill="hold">
                                              <p:stCondLst>
                                                <p:cond delay="0"/>
                                              </p:stCondLst>
                                            </p:cTn>
                                            <p:tgtEl>
                                              <p:spTgt spid="15"/>
                                            </p:tgtEl>
                                            <p:attrNameLst>
                                              <p:attrName>style.visibility</p:attrName>
                                            </p:attrNameLst>
                                          </p:cBhvr>
                                          <p:to>
                                            <p:strVal val="visible"/>
                                          </p:to>
                                        </p:set>
                                        <p:animEffect transition="in" filter="wipe(left)">
                                          <p:cBhvr>
                                            <p:cTn id="111" dur="500"/>
                                            <p:tgtEl>
                                              <p:spTgt spid="15"/>
                                            </p:tgtEl>
                                          </p:cBhvr>
                                        </p:animEffect>
                                      </p:childTnLst>
                                    </p:cTn>
                                  </p:par>
                                </p:childTnLst>
                              </p:cTn>
                            </p:par>
                            <p:par>
                              <p:cTn id="112" fill="hold">
                                <p:stCondLst>
                                  <p:cond delay="12950"/>
                                </p:stCondLst>
                                <p:childTnLst>
                                  <p:par>
                                    <p:cTn id="113" presetID="22" presetClass="entr" presetSubtype="8" fill="hold" grpId="0" nodeType="after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wipe(left)">
                                          <p:cBhvr>
                                            <p:cTn id="1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P spid="24" grpId="0" animBg="1"/>
          <p:bldP spid="26" grpId="0" animBg="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5"/>
                                            </p:tgtEl>
                                            <p:attrNameLst>
                                              <p:attrName>ppt_y</p:attrName>
                                            </p:attrNameLst>
                                          </p:cBhvr>
                                          <p:tavLst>
                                            <p:tav tm="0">
                                              <p:val>
                                                <p:strVal val="#ppt_y"/>
                                              </p:val>
                                            </p:tav>
                                            <p:tav tm="100000">
                                              <p:val>
                                                <p:strVal val="#ppt_y"/>
                                              </p:val>
                                            </p:tav>
                                          </p:tavLst>
                                        </p:anim>
                                        <p:anim calcmode="lin" valueType="num">
                                          <p:cBhvr>
                                            <p:cTn id="1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5"/>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0-#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1"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2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40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0-#ppt_h/2"/>
                                              </p:val>
                                            </p:tav>
                                            <p:tav tm="100000">
                                              <p:val>
                                                <p:strVal val="#ppt_y"/>
                                              </p:val>
                                            </p:tav>
                                          </p:tavLst>
                                        </p:anim>
                                      </p:childTnLst>
                                    </p:cTn>
                                  </p:par>
                                </p:childTnLst>
                              </p:cTn>
                            </p:par>
                            <p:par>
                              <p:cTn id="44" fill="hold">
                                <p:stCondLst>
                                  <p:cond delay="3450"/>
                                </p:stCondLst>
                                <p:childTnLst>
                                  <p:par>
                                    <p:cTn id="45" presetID="22" presetClass="entr" presetSubtype="4"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par>
                              <p:cTn id="48" fill="hold">
                                <p:stCondLst>
                                  <p:cond delay="3950"/>
                                </p:stCondLst>
                                <p:childTnLst>
                                  <p:par>
                                    <p:cTn id="49" presetID="42"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anim calcmode="lin" valueType="num">
                                          <p:cBhvr>
                                            <p:cTn id="52" dur="1000" fill="hold"/>
                                            <p:tgtEl>
                                              <p:spTgt spid="12"/>
                                            </p:tgtEl>
                                            <p:attrNameLst>
                                              <p:attrName>ppt_x</p:attrName>
                                            </p:attrNameLst>
                                          </p:cBhvr>
                                          <p:tavLst>
                                            <p:tav tm="0">
                                              <p:val>
                                                <p:strVal val="#ppt_x"/>
                                              </p:val>
                                            </p:tav>
                                            <p:tav tm="100000">
                                              <p:val>
                                                <p:strVal val="#ppt_x"/>
                                              </p:val>
                                            </p:tav>
                                          </p:tavLst>
                                        </p:anim>
                                        <p:anim calcmode="lin" valueType="num">
                                          <p:cBhvr>
                                            <p:cTn id="53" dur="1000" fill="hold"/>
                                            <p:tgtEl>
                                              <p:spTgt spid="12"/>
                                            </p:tgtEl>
                                            <p:attrNameLst>
                                              <p:attrName>ppt_y</p:attrName>
                                            </p:attrNameLst>
                                          </p:cBhvr>
                                          <p:tavLst>
                                            <p:tav tm="0">
                                              <p:val>
                                                <p:strVal val="#ppt_y+.1"/>
                                              </p:val>
                                            </p:tav>
                                            <p:tav tm="100000">
                                              <p:val>
                                                <p:strVal val="#ppt_y"/>
                                              </p:val>
                                            </p:tav>
                                          </p:tavLst>
                                        </p:anim>
                                      </p:childTnLst>
                                    </p:cTn>
                                  </p:par>
                                </p:childTnLst>
                              </p:cTn>
                            </p:par>
                            <p:par>
                              <p:cTn id="54" fill="hold">
                                <p:stCondLst>
                                  <p:cond delay="4950"/>
                                </p:stCondLst>
                                <p:childTnLst>
                                  <p:par>
                                    <p:cTn id="55" presetID="22" presetClass="entr" presetSubtype="8"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par>
                              <p:cTn id="58" fill="hold">
                                <p:stCondLst>
                                  <p:cond delay="5450"/>
                                </p:stCondLst>
                                <p:childTnLst>
                                  <p:par>
                                    <p:cTn id="59" presetID="22" presetClass="entr" presetSubtype="8"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childTnLst>
                              </p:cTn>
                            </p:par>
                            <p:par>
                              <p:cTn id="62" fill="hold">
                                <p:stCondLst>
                                  <p:cond delay="5950"/>
                                </p:stCondLst>
                                <p:childTnLst>
                                  <p:par>
                                    <p:cTn id="63" presetID="22" presetClass="entr" presetSubtype="4"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ipe(down)">
                                          <p:cBhvr>
                                            <p:cTn id="65" dur="500"/>
                                            <p:tgtEl>
                                              <p:spTgt spid="9"/>
                                            </p:tgtEl>
                                          </p:cBhvr>
                                        </p:animEffect>
                                      </p:childTnLst>
                                    </p:cTn>
                                  </p:par>
                                </p:childTnLst>
                              </p:cTn>
                            </p:par>
                            <p:par>
                              <p:cTn id="66" fill="hold">
                                <p:stCondLst>
                                  <p:cond delay="6450"/>
                                </p:stCondLst>
                                <p:childTnLst>
                                  <p:par>
                                    <p:cTn id="67" presetID="42"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000"/>
                                            <p:tgtEl>
                                              <p:spTgt spid="13"/>
                                            </p:tgtEl>
                                          </p:cBhvr>
                                        </p:animEffect>
                                        <p:anim calcmode="lin" valueType="num">
                                          <p:cBhvr>
                                            <p:cTn id="70" dur="1000" fill="hold"/>
                                            <p:tgtEl>
                                              <p:spTgt spid="13"/>
                                            </p:tgtEl>
                                            <p:attrNameLst>
                                              <p:attrName>ppt_x</p:attrName>
                                            </p:attrNameLst>
                                          </p:cBhvr>
                                          <p:tavLst>
                                            <p:tav tm="0">
                                              <p:val>
                                                <p:strVal val="#ppt_x"/>
                                              </p:val>
                                            </p:tav>
                                            <p:tav tm="100000">
                                              <p:val>
                                                <p:strVal val="#ppt_x"/>
                                              </p:val>
                                            </p:tav>
                                          </p:tavLst>
                                        </p:anim>
                                        <p:anim calcmode="lin" valueType="num">
                                          <p:cBhvr>
                                            <p:cTn id="71" dur="1000" fill="hold"/>
                                            <p:tgtEl>
                                              <p:spTgt spid="13"/>
                                            </p:tgtEl>
                                            <p:attrNameLst>
                                              <p:attrName>ppt_y</p:attrName>
                                            </p:attrNameLst>
                                          </p:cBhvr>
                                          <p:tavLst>
                                            <p:tav tm="0">
                                              <p:val>
                                                <p:strVal val="#ppt_y+.1"/>
                                              </p:val>
                                            </p:tav>
                                            <p:tav tm="100000">
                                              <p:val>
                                                <p:strVal val="#ppt_y"/>
                                              </p:val>
                                            </p:tav>
                                          </p:tavLst>
                                        </p:anim>
                                      </p:childTnLst>
                                    </p:cTn>
                                  </p:par>
                                </p:childTnLst>
                              </p:cTn>
                            </p:par>
                            <p:par>
                              <p:cTn id="72" fill="hold">
                                <p:stCondLst>
                                  <p:cond delay="7450"/>
                                </p:stCondLst>
                                <p:childTnLst>
                                  <p:par>
                                    <p:cTn id="73" presetID="22" presetClass="entr" presetSubtype="8"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500"/>
                                            <p:tgtEl>
                                              <p:spTgt spid="17"/>
                                            </p:tgtEl>
                                          </p:cBhvr>
                                        </p:animEffect>
                                      </p:childTnLst>
                                    </p:cTn>
                                  </p:par>
                                </p:childTnLst>
                              </p:cTn>
                            </p:par>
                            <p:par>
                              <p:cTn id="76" fill="hold">
                                <p:stCondLst>
                                  <p:cond delay="7950"/>
                                </p:stCondLst>
                                <p:childTnLst>
                                  <p:par>
                                    <p:cTn id="77" presetID="22" presetClass="entr" presetSubtype="8"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500"/>
                                            <p:tgtEl>
                                              <p:spTgt spid="20"/>
                                            </p:tgtEl>
                                          </p:cBhvr>
                                        </p:animEffect>
                                      </p:childTnLst>
                                    </p:cTn>
                                  </p:par>
                                </p:childTnLst>
                              </p:cTn>
                            </p:par>
                            <p:par>
                              <p:cTn id="80" fill="hold">
                                <p:stCondLst>
                                  <p:cond delay="8450"/>
                                </p:stCondLst>
                                <p:childTnLst>
                                  <p:par>
                                    <p:cTn id="81" presetID="22" presetClass="entr" presetSubtype="4" fill="hold" grpId="0" nodeType="afterEffect">
                                      <p:stCondLst>
                                        <p:cond delay="0"/>
                                      </p:stCondLst>
                                      <p:childTnLst>
                                        <p:set>
                                          <p:cBhvr>
                                            <p:cTn id="82" dur="1" fill="hold">
                                              <p:stCondLst>
                                                <p:cond delay="0"/>
                                              </p:stCondLst>
                                            </p:cTn>
                                            <p:tgtEl>
                                              <p:spTgt spid="7"/>
                                            </p:tgtEl>
                                            <p:attrNameLst>
                                              <p:attrName>style.visibility</p:attrName>
                                            </p:attrNameLst>
                                          </p:cBhvr>
                                          <p:to>
                                            <p:strVal val="visible"/>
                                          </p:to>
                                        </p:set>
                                        <p:animEffect transition="in" filter="wipe(down)">
                                          <p:cBhvr>
                                            <p:cTn id="83" dur="500"/>
                                            <p:tgtEl>
                                              <p:spTgt spid="7"/>
                                            </p:tgtEl>
                                          </p:cBhvr>
                                        </p:animEffect>
                                      </p:childTnLst>
                                    </p:cTn>
                                  </p:par>
                                </p:childTnLst>
                              </p:cTn>
                            </p:par>
                            <p:par>
                              <p:cTn id="84" fill="hold">
                                <p:stCondLst>
                                  <p:cond delay="8950"/>
                                </p:stCondLst>
                                <p:childTnLst>
                                  <p:par>
                                    <p:cTn id="85" presetID="42" presetClass="entr" presetSubtype="0"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fade">
                                          <p:cBhvr>
                                            <p:cTn id="87" dur="1000"/>
                                            <p:tgtEl>
                                              <p:spTgt spid="14"/>
                                            </p:tgtEl>
                                          </p:cBhvr>
                                        </p:animEffect>
                                        <p:anim calcmode="lin" valueType="num">
                                          <p:cBhvr>
                                            <p:cTn id="88" dur="1000" fill="hold"/>
                                            <p:tgtEl>
                                              <p:spTgt spid="14"/>
                                            </p:tgtEl>
                                            <p:attrNameLst>
                                              <p:attrName>ppt_x</p:attrName>
                                            </p:attrNameLst>
                                          </p:cBhvr>
                                          <p:tavLst>
                                            <p:tav tm="0">
                                              <p:val>
                                                <p:strVal val="#ppt_x"/>
                                              </p:val>
                                            </p:tav>
                                            <p:tav tm="100000">
                                              <p:val>
                                                <p:strVal val="#ppt_x"/>
                                              </p:val>
                                            </p:tav>
                                          </p:tavLst>
                                        </p:anim>
                                        <p:anim calcmode="lin" valueType="num">
                                          <p:cBhvr>
                                            <p:cTn id="89" dur="1000" fill="hold"/>
                                            <p:tgtEl>
                                              <p:spTgt spid="14"/>
                                            </p:tgtEl>
                                            <p:attrNameLst>
                                              <p:attrName>ppt_y</p:attrName>
                                            </p:attrNameLst>
                                          </p:cBhvr>
                                          <p:tavLst>
                                            <p:tav tm="0">
                                              <p:val>
                                                <p:strVal val="#ppt_y+.1"/>
                                              </p:val>
                                            </p:tav>
                                            <p:tav tm="100000">
                                              <p:val>
                                                <p:strVal val="#ppt_y"/>
                                              </p:val>
                                            </p:tav>
                                          </p:tavLst>
                                        </p:anim>
                                      </p:childTnLst>
                                    </p:cTn>
                                  </p:par>
                                </p:childTnLst>
                              </p:cTn>
                            </p:par>
                            <p:par>
                              <p:cTn id="90" fill="hold">
                                <p:stCondLst>
                                  <p:cond delay="9950"/>
                                </p:stCondLst>
                                <p:childTnLst>
                                  <p:par>
                                    <p:cTn id="91" presetID="22" presetClass="entr" presetSubtype="8" fill="hold" nodeType="after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wipe(left)">
                                          <p:cBhvr>
                                            <p:cTn id="93" dur="500"/>
                                            <p:tgtEl>
                                              <p:spTgt spid="16"/>
                                            </p:tgtEl>
                                          </p:cBhvr>
                                        </p:animEffect>
                                      </p:childTnLst>
                                    </p:cTn>
                                  </p:par>
                                </p:childTnLst>
                              </p:cTn>
                            </p:par>
                            <p:par>
                              <p:cTn id="94" fill="hold">
                                <p:stCondLst>
                                  <p:cond delay="10450"/>
                                </p:stCondLst>
                                <p:childTnLst>
                                  <p:par>
                                    <p:cTn id="95" presetID="22" presetClass="entr" presetSubtype="8"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wipe(left)">
                                          <p:cBhvr>
                                            <p:cTn id="97" dur="500"/>
                                            <p:tgtEl>
                                              <p:spTgt spid="21"/>
                                            </p:tgtEl>
                                          </p:cBhvr>
                                        </p:animEffect>
                                      </p:childTnLst>
                                    </p:cTn>
                                  </p:par>
                                </p:childTnLst>
                              </p:cTn>
                            </p:par>
                            <p:par>
                              <p:cTn id="98" fill="hold">
                                <p:stCondLst>
                                  <p:cond delay="10950"/>
                                </p:stCondLst>
                                <p:childTnLst>
                                  <p:par>
                                    <p:cTn id="99" presetID="22" presetClass="entr" presetSubtype="4" fill="hold" grpId="0" nodeType="afterEffect">
                                      <p:stCondLst>
                                        <p:cond delay="0"/>
                                      </p:stCondLst>
                                      <p:childTnLst>
                                        <p:set>
                                          <p:cBhvr>
                                            <p:cTn id="100" dur="1" fill="hold">
                                              <p:stCondLst>
                                                <p:cond delay="0"/>
                                              </p:stCondLst>
                                            </p:cTn>
                                            <p:tgtEl>
                                              <p:spTgt spid="5"/>
                                            </p:tgtEl>
                                            <p:attrNameLst>
                                              <p:attrName>style.visibility</p:attrName>
                                            </p:attrNameLst>
                                          </p:cBhvr>
                                          <p:to>
                                            <p:strVal val="visible"/>
                                          </p:to>
                                        </p:set>
                                        <p:animEffect transition="in" filter="wipe(down)">
                                          <p:cBhvr>
                                            <p:cTn id="101" dur="500"/>
                                            <p:tgtEl>
                                              <p:spTgt spid="5"/>
                                            </p:tgtEl>
                                          </p:cBhvr>
                                        </p:animEffect>
                                      </p:childTnLst>
                                    </p:cTn>
                                  </p:par>
                                </p:childTnLst>
                              </p:cTn>
                            </p:par>
                            <p:par>
                              <p:cTn id="102" fill="hold">
                                <p:stCondLst>
                                  <p:cond delay="11450"/>
                                </p:stCondLst>
                                <p:childTnLst>
                                  <p:par>
                                    <p:cTn id="103" presetID="42" presetClass="entr" presetSubtype="0" fill="hold" grpId="0" nodeType="after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fade">
                                          <p:cBhvr>
                                            <p:cTn id="105" dur="1000"/>
                                            <p:tgtEl>
                                              <p:spTgt spid="23"/>
                                            </p:tgtEl>
                                          </p:cBhvr>
                                        </p:animEffect>
                                        <p:anim calcmode="lin" valueType="num">
                                          <p:cBhvr>
                                            <p:cTn id="106" dur="1000" fill="hold"/>
                                            <p:tgtEl>
                                              <p:spTgt spid="23"/>
                                            </p:tgtEl>
                                            <p:attrNameLst>
                                              <p:attrName>ppt_x</p:attrName>
                                            </p:attrNameLst>
                                          </p:cBhvr>
                                          <p:tavLst>
                                            <p:tav tm="0">
                                              <p:val>
                                                <p:strVal val="#ppt_x"/>
                                              </p:val>
                                            </p:tav>
                                            <p:tav tm="100000">
                                              <p:val>
                                                <p:strVal val="#ppt_x"/>
                                              </p:val>
                                            </p:tav>
                                          </p:tavLst>
                                        </p:anim>
                                        <p:anim calcmode="lin" valueType="num">
                                          <p:cBhvr>
                                            <p:cTn id="107" dur="1000" fill="hold"/>
                                            <p:tgtEl>
                                              <p:spTgt spid="23"/>
                                            </p:tgtEl>
                                            <p:attrNameLst>
                                              <p:attrName>ppt_y</p:attrName>
                                            </p:attrNameLst>
                                          </p:cBhvr>
                                          <p:tavLst>
                                            <p:tav tm="0">
                                              <p:val>
                                                <p:strVal val="#ppt_y+.1"/>
                                              </p:val>
                                            </p:tav>
                                            <p:tav tm="100000">
                                              <p:val>
                                                <p:strVal val="#ppt_y"/>
                                              </p:val>
                                            </p:tav>
                                          </p:tavLst>
                                        </p:anim>
                                      </p:childTnLst>
                                    </p:cTn>
                                  </p:par>
                                </p:childTnLst>
                              </p:cTn>
                            </p:par>
                            <p:par>
                              <p:cTn id="108" fill="hold">
                                <p:stCondLst>
                                  <p:cond delay="12450"/>
                                </p:stCondLst>
                                <p:childTnLst>
                                  <p:par>
                                    <p:cTn id="109" presetID="22" presetClass="entr" presetSubtype="8" fill="hold" nodeType="afterEffect">
                                      <p:stCondLst>
                                        <p:cond delay="0"/>
                                      </p:stCondLst>
                                      <p:childTnLst>
                                        <p:set>
                                          <p:cBhvr>
                                            <p:cTn id="110" dur="1" fill="hold">
                                              <p:stCondLst>
                                                <p:cond delay="0"/>
                                              </p:stCondLst>
                                            </p:cTn>
                                            <p:tgtEl>
                                              <p:spTgt spid="15"/>
                                            </p:tgtEl>
                                            <p:attrNameLst>
                                              <p:attrName>style.visibility</p:attrName>
                                            </p:attrNameLst>
                                          </p:cBhvr>
                                          <p:to>
                                            <p:strVal val="visible"/>
                                          </p:to>
                                        </p:set>
                                        <p:animEffect transition="in" filter="wipe(left)">
                                          <p:cBhvr>
                                            <p:cTn id="111" dur="500"/>
                                            <p:tgtEl>
                                              <p:spTgt spid="15"/>
                                            </p:tgtEl>
                                          </p:cBhvr>
                                        </p:animEffect>
                                      </p:childTnLst>
                                    </p:cTn>
                                  </p:par>
                                </p:childTnLst>
                              </p:cTn>
                            </p:par>
                            <p:par>
                              <p:cTn id="112" fill="hold">
                                <p:stCondLst>
                                  <p:cond delay="12950"/>
                                </p:stCondLst>
                                <p:childTnLst>
                                  <p:par>
                                    <p:cTn id="113" presetID="22" presetClass="entr" presetSubtype="8" fill="hold" grpId="0" nodeType="after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wipe(left)">
                                          <p:cBhvr>
                                            <p:cTn id="1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P spid="24" grpId="0" animBg="1"/>
          <p:bldP spid="26" grpId="0" animBg="1"/>
          <p:bldP spid="27"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右箭头 1"/>
          <p:cNvSpPr/>
          <p:nvPr/>
        </p:nvSpPr>
        <p:spPr>
          <a:xfrm rot="-2820000">
            <a:off x="3083512" y="1596692"/>
            <a:ext cx="835603" cy="809635"/>
          </a:xfrm>
          <a:prstGeom prst="rightArrow">
            <a:avLst/>
          </a:prstGeom>
          <a:solidFill>
            <a:srgbClr val="005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Rectangle 12"/>
          <p:cNvSpPr>
            <a:spLocks noChangeArrowheads="1"/>
          </p:cNvSpPr>
          <p:nvPr/>
        </p:nvSpPr>
        <p:spPr bwMode="auto">
          <a:xfrm>
            <a:off x="10995484" y="1810927"/>
            <a:ext cx="1200151" cy="2792822"/>
          </a:xfrm>
          <a:prstGeom prst="rect">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3" name="Freeform 13"/>
          <p:cNvSpPr>
            <a:spLocks/>
          </p:cNvSpPr>
          <p:nvPr/>
        </p:nvSpPr>
        <p:spPr bwMode="auto">
          <a:xfrm>
            <a:off x="1" y="1810929"/>
            <a:ext cx="1948749" cy="2792822"/>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4" name="Freeform 19"/>
          <p:cNvSpPr>
            <a:spLocks/>
          </p:cNvSpPr>
          <p:nvPr/>
        </p:nvSpPr>
        <p:spPr bwMode="auto">
          <a:xfrm>
            <a:off x="2964437" y="-40679"/>
            <a:ext cx="2346130" cy="6919638"/>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19050" cap="flat">
            <a:solidFill>
              <a:schemeClr val="accent1"/>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5" name="椭圆 74"/>
          <p:cNvSpPr>
            <a:spLocks noChangeAspect="1"/>
          </p:cNvSpPr>
          <p:nvPr/>
        </p:nvSpPr>
        <p:spPr bwMode="auto">
          <a:xfrm>
            <a:off x="3976615" y="808600"/>
            <a:ext cx="767767" cy="729710"/>
          </a:xfrm>
          <a:prstGeom prst="ellipse">
            <a:avLst/>
          </a:prstGeom>
          <a:solidFill>
            <a:srgbClr val="005292"/>
          </a:solid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76" name="椭圆 75"/>
          <p:cNvSpPr>
            <a:spLocks noChangeAspect="1"/>
          </p:cNvSpPr>
          <p:nvPr/>
        </p:nvSpPr>
        <p:spPr bwMode="auto">
          <a:xfrm>
            <a:off x="4746135" y="1866726"/>
            <a:ext cx="767767" cy="729710"/>
          </a:xfrm>
          <a:prstGeom prst="ellipse">
            <a:avLst/>
          </a:prstGeom>
          <a:solidFill>
            <a:srgbClr val="005292"/>
          </a:solid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77" name="椭圆 76"/>
          <p:cNvSpPr>
            <a:spLocks noChangeAspect="1"/>
          </p:cNvSpPr>
          <p:nvPr/>
        </p:nvSpPr>
        <p:spPr bwMode="auto">
          <a:xfrm>
            <a:off x="4897143" y="2909467"/>
            <a:ext cx="767767" cy="729710"/>
          </a:xfrm>
          <a:prstGeom prst="ellipse">
            <a:avLst/>
          </a:prstGeom>
          <a:solidFill>
            <a:srgbClr val="005292"/>
          </a:solid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78" name="椭圆 77"/>
          <p:cNvSpPr>
            <a:spLocks noChangeAspect="1"/>
          </p:cNvSpPr>
          <p:nvPr/>
        </p:nvSpPr>
        <p:spPr bwMode="auto">
          <a:xfrm>
            <a:off x="4862503" y="3981974"/>
            <a:ext cx="767767" cy="729710"/>
          </a:xfrm>
          <a:prstGeom prst="ellipse">
            <a:avLst/>
          </a:prstGeom>
          <a:solidFill>
            <a:srgbClr val="005292"/>
          </a:solid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79" name="椭圆 78"/>
          <p:cNvSpPr>
            <a:spLocks noChangeAspect="1"/>
          </p:cNvSpPr>
          <p:nvPr/>
        </p:nvSpPr>
        <p:spPr bwMode="auto">
          <a:xfrm>
            <a:off x="4344760" y="5008299"/>
            <a:ext cx="767767" cy="729710"/>
          </a:xfrm>
          <a:prstGeom prst="ellipse">
            <a:avLst/>
          </a:prstGeom>
          <a:solidFill>
            <a:srgbClr val="005292"/>
          </a:solid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1" name="圆角矩形 80"/>
          <p:cNvSpPr/>
          <p:nvPr/>
        </p:nvSpPr>
        <p:spPr bwMode="auto">
          <a:xfrm>
            <a:off x="4937003" y="867853"/>
            <a:ext cx="5046635" cy="608634"/>
          </a:xfrm>
          <a:prstGeom prst="roundRect">
            <a:avLst>
              <a:gd name="adj" fmla="val 50000"/>
            </a:avLst>
          </a:prstGeom>
          <a:solidFill>
            <a:srgbClr val="005292"/>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2" name="圆角矩形 81"/>
          <p:cNvSpPr/>
          <p:nvPr/>
        </p:nvSpPr>
        <p:spPr bwMode="auto">
          <a:xfrm>
            <a:off x="5678405" y="1926247"/>
            <a:ext cx="4556156" cy="608634"/>
          </a:xfrm>
          <a:prstGeom prst="roundRect">
            <a:avLst>
              <a:gd name="adj" fmla="val 50000"/>
            </a:avLst>
          </a:prstGeom>
          <a:solidFill>
            <a:srgbClr val="005292"/>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3" name="圆角矩形 82"/>
          <p:cNvSpPr/>
          <p:nvPr/>
        </p:nvSpPr>
        <p:spPr bwMode="auto">
          <a:xfrm>
            <a:off x="5871574" y="2976410"/>
            <a:ext cx="4472103" cy="608634"/>
          </a:xfrm>
          <a:prstGeom prst="roundRect">
            <a:avLst>
              <a:gd name="adj" fmla="val 50000"/>
            </a:avLst>
          </a:prstGeom>
          <a:solidFill>
            <a:srgbClr val="005292"/>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4" name="圆角矩形 83"/>
          <p:cNvSpPr/>
          <p:nvPr/>
        </p:nvSpPr>
        <p:spPr bwMode="auto">
          <a:xfrm>
            <a:off x="5855937" y="4040396"/>
            <a:ext cx="4302630" cy="608634"/>
          </a:xfrm>
          <a:prstGeom prst="roundRect">
            <a:avLst>
              <a:gd name="adj" fmla="val 50000"/>
            </a:avLst>
          </a:prstGeom>
          <a:solidFill>
            <a:srgbClr val="005292"/>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5" name="圆角矩形 84"/>
          <p:cNvSpPr/>
          <p:nvPr/>
        </p:nvSpPr>
        <p:spPr bwMode="auto">
          <a:xfrm>
            <a:off x="5268219" y="5066765"/>
            <a:ext cx="4555591" cy="608634"/>
          </a:xfrm>
          <a:prstGeom prst="roundRect">
            <a:avLst>
              <a:gd name="adj" fmla="val 50000"/>
            </a:avLst>
          </a:prstGeom>
          <a:solidFill>
            <a:srgbClr val="005292"/>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7" name="TextBox 86"/>
          <p:cNvSpPr txBox="1"/>
          <p:nvPr/>
        </p:nvSpPr>
        <p:spPr>
          <a:xfrm>
            <a:off x="5365259" y="902333"/>
            <a:ext cx="2604687" cy="540891"/>
          </a:xfrm>
          <a:prstGeom prst="rect">
            <a:avLst/>
          </a:prstGeom>
          <a:solidFill>
            <a:srgbClr val="005292"/>
          </a:solid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年度工作概述</a:t>
            </a:r>
            <a:endParaRPr lang="zh-CN" altLang="en-US" sz="2800" spc="300" dirty="0">
              <a:solidFill>
                <a:schemeClr val="bg1"/>
              </a:solidFill>
              <a:latin typeface="微软雅黑" pitchFamily="34" charset="-122"/>
              <a:ea typeface="微软雅黑" pitchFamily="34" charset="-122"/>
            </a:endParaRPr>
          </a:p>
        </p:txBody>
      </p:sp>
      <p:sp>
        <p:nvSpPr>
          <p:cNvPr id="88" name="TextBox 87"/>
          <p:cNvSpPr txBox="1"/>
          <p:nvPr/>
        </p:nvSpPr>
        <p:spPr>
          <a:xfrm>
            <a:off x="6093182" y="1966051"/>
            <a:ext cx="2604687" cy="540891"/>
          </a:xfrm>
          <a:prstGeom prst="rect">
            <a:avLst/>
          </a:prstGeom>
          <a:solidFill>
            <a:srgbClr val="005292"/>
          </a:solid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工作完成情况</a:t>
            </a:r>
            <a:endParaRPr lang="zh-CN" altLang="en-US" sz="2800" spc="300" dirty="0">
              <a:solidFill>
                <a:schemeClr val="bg1"/>
              </a:solidFill>
              <a:latin typeface="微软雅黑" pitchFamily="34" charset="-122"/>
              <a:ea typeface="微软雅黑" pitchFamily="34" charset="-122"/>
            </a:endParaRPr>
          </a:p>
        </p:txBody>
      </p:sp>
      <p:sp>
        <p:nvSpPr>
          <p:cNvPr id="89" name="TextBox 88"/>
          <p:cNvSpPr txBox="1"/>
          <p:nvPr/>
        </p:nvSpPr>
        <p:spPr>
          <a:xfrm>
            <a:off x="6254227" y="3005577"/>
            <a:ext cx="2604687" cy="540891"/>
          </a:xfrm>
          <a:prstGeom prst="rect">
            <a:avLst/>
          </a:prstGeom>
          <a:solidFill>
            <a:srgbClr val="005292"/>
          </a:solid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成功</a:t>
            </a:r>
            <a:r>
              <a:rPr lang="zh-CN" altLang="en-US" sz="2800" spc="300" dirty="0">
                <a:solidFill>
                  <a:schemeClr val="bg1"/>
                </a:solidFill>
                <a:latin typeface="微软雅黑" pitchFamily="34" charset="-122"/>
                <a:ea typeface="微软雅黑" pitchFamily="34" charset="-122"/>
              </a:rPr>
              <a:t>项目</a:t>
            </a:r>
            <a:r>
              <a:rPr lang="zh-CN" altLang="en-US" sz="2800" spc="300" dirty="0" smtClean="0">
                <a:solidFill>
                  <a:schemeClr val="bg1"/>
                </a:solidFill>
                <a:latin typeface="微软雅黑" pitchFamily="34" charset="-122"/>
                <a:ea typeface="微软雅黑" pitchFamily="34" charset="-122"/>
              </a:rPr>
              <a:t>展示</a:t>
            </a:r>
            <a:endParaRPr lang="zh-CN" altLang="en-US" sz="2800" spc="300" dirty="0">
              <a:solidFill>
                <a:schemeClr val="bg1"/>
              </a:solidFill>
              <a:latin typeface="微软雅黑" pitchFamily="34" charset="-122"/>
              <a:ea typeface="微软雅黑" pitchFamily="34" charset="-122"/>
            </a:endParaRPr>
          </a:p>
        </p:txBody>
      </p:sp>
      <p:sp>
        <p:nvSpPr>
          <p:cNvPr id="90" name="TextBox 89"/>
          <p:cNvSpPr txBox="1"/>
          <p:nvPr/>
        </p:nvSpPr>
        <p:spPr>
          <a:xfrm>
            <a:off x="6180910" y="4081594"/>
            <a:ext cx="3002179" cy="540891"/>
          </a:xfrm>
          <a:prstGeom prst="rect">
            <a:avLst/>
          </a:prstGeom>
          <a:solidFill>
            <a:srgbClr val="005292"/>
          </a:solid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经验总结与不足</a:t>
            </a:r>
            <a:endParaRPr lang="zh-CN" altLang="en-US" sz="2800" spc="300" dirty="0">
              <a:solidFill>
                <a:schemeClr val="bg1"/>
              </a:solidFill>
              <a:latin typeface="微软雅黑" pitchFamily="34" charset="-122"/>
              <a:ea typeface="微软雅黑" pitchFamily="34" charset="-122"/>
            </a:endParaRPr>
          </a:p>
        </p:txBody>
      </p:sp>
      <p:sp>
        <p:nvSpPr>
          <p:cNvPr id="91" name="TextBox 90"/>
          <p:cNvSpPr txBox="1"/>
          <p:nvPr/>
        </p:nvSpPr>
        <p:spPr>
          <a:xfrm>
            <a:off x="5703076" y="5106566"/>
            <a:ext cx="3002570" cy="540766"/>
          </a:xfrm>
          <a:prstGeom prst="rect">
            <a:avLst/>
          </a:prstGeom>
          <a:solidFill>
            <a:srgbClr val="005292"/>
          </a:solidFill>
          <a:ln>
            <a:noFill/>
          </a:ln>
        </p:spPr>
        <p:txBody>
          <a:bodyPr wrap="none" lIns="108816" tIns="54408" rIns="108816" bIns="54408" rtlCol="0">
            <a:spAutoFit/>
          </a:bodyPr>
          <a:lstStyle/>
          <a:p>
            <a:r>
              <a:rPr lang="zh-CN" altLang="en-US" sz="2800" spc="300" dirty="0">
                <a:solidFill>
                  <a:schemeClr val="bg1"/>
                </a:solidFill>
                <a:latin typeface="微软雅黑" pitchFamily="34" charset="-122"/>
                <a:ea typeface="微软雅黑" pitchFamily="34" charset="-122"/>
              </a:rPr>
              <a:t>明年目标与计划</a:t>
            </a:r>
          </a:p>
        </p:txBody>
      </p:sp>
      <p:sp>
        <p:nvSpPr>
          <p:cNvPr id="93" name="TextBox 92"/>
          <p:cNvSpPr txBox="1"/>
          <p:nvPr/>
        </p:nvSpPr>
        <p:spPr>
          <a:xfrm>
            <a:off x="4125507" y="840155"/>
            <a:ext cx="505026" cy="664030"/>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sp>
        <p:nvSpPr>
          <p:cNvPr id="94" name="TextBox 93"/>
          <p:cNvSpPr txBox="1"/>
          <p:nvPr/>
        </p:nvSpPr>
        <p:spPr>
          <a:xfrm>
            <a:off x="4882052" y="1891972"/>
            <a:ext cx="505026" cy="664030"/>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sp>
        <p:nvSpPr>
          <p:cNvPr id="95" name="TextBox 94"/>
          <p:cNvSpPr txBox="1"/>
          <p:nvPr/>
        </p:nvSpPr>
        <p:spPr>
          <a:xfrm>
            <a:off x="5024220" y="2959140"/>
            <a:ext cx="505026" cy="664030"/>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sp>
        <p:nvSpPr>
          <p:cNvPr id="96" name="TextBox 95"/>
          <p:cNvSpPr txBox="1"/>
          <p:nvPr/>
        </p:nvSpPr>
        <p:spPr>
          <a:xfrm>
            <a:off x="4988669" y="4013538"/>
            <a:ext cx="505026" cy="664030"/>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4</a:t>
            </a:r>
            <a:endParaRPr lang="zh-CN" altLang="en-US" sz="3600" b="1" dirty="0">
              <a:solidFill>
                <a:schemeClr val="bg1"/>
              </a:solidFill>
              <a:latin typeface="微软雅黑" pitchFamily="34" charset="-122"/>
              <a:ea typeface="微软雅黑" pitchFamily="34" charset="-122"/>
            </a:endParaRPr>
          </a:p>
        </p:txBody>
      </p:sp>
      <p:sp>
        <p:nvSpPr>
          <p:cNvPr id="97" name="TextBox 96"/>
          <p:cNvSpPr txBox="1"/>
          <p:nvPr/>
        </p:nvSpPr>
        <p:spPr>
          <a:xfrm>
            <a:off x="4476395" y="5073453"/>
            <a:ext cx="505026" cy="664030"/>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5</a:t>
            </a:r>
            <a:endParaRPr lang="zh-CN" altLang="en-US" sz="3600" b="1" dirty="0">
              <a:solidFill>
                <a:schemeClr val="bg1"/>
              </a:solidFill>
              <a:latin typeface="微软雅黑" pitchFamily="34" charset="-122"/>
              <a:ea typeface="微软雅黑" pitchFamily="34" charset="-122"/>
            </a:endParaRPr>
          </a:p>
        </p:txBody>
      </p:sp>
      <p:sp>
        <p:nvSpPr>
          <p:cNvPr id="99" name="Oval 14"/>
          <p:cNvSpPr>
            <a:spLocks noChangeArrowheads="1"/>
          </p:cNvSpPr>
          <p:nvPr/>
        </p:nvSpPr>
        <p:spPr bwMode="auto">
          <a:xfrm>
            <a:off x="1257417" y="1995501"/>
            <a:ext cx="2471515" cy="2417389"/>
          </a:xfrm>
          <a:prstGeom prst="ellipse">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101" name="TextBox 100"/>
          <p:cNvSpPr txBox="1"/>
          <p:nvPr/>
        </p:nvSpPr>
        <p:spPr>
          <a:xfrm>
            <a:off x="1857150" y="2361185"/>
            <a:ext cx="1218018" cy="1341296"/>
          </a:xfrm>
          <a:prstGeom prst="rect">
            <a:avLst/>
          </a:prstGeom>
          <a:solidFill>
            <a:srgbClr val="005292"/>
          </a:solidFill>
          <a:ln>
            <a:noFill/>
          </a:ln>
        </p:spPr>
        <p:txBody>
          <a:bodyPr wrap="square" lIns="108816" tIns="54408" rIns="108816" bIns="54408" rtlCol="0">
            <a:spAutoFit/>
          </a:bodyPr>
          <a:lstStyle/>
          <a:p>
            <a:pPr algn="dist"/>
            <a:r>
              <a:rPr lang="zh-CN" altLang="en-US" sz="4000" b="1" dirty="0" smtClean="0">
                <a:solidFill>
                  <a:schemeClr val="bg1"/>
                </a:solidFill>
                <a:latin typeface="微软雅黑" pitchFamily="34" charset="-122"/>
                <a:ea typeface="微软雅黑" pitchFamily="34" charset="-122"/>
              </a:rPr>
              <a:t>目</a:t>
            </a:r>
            <a:endParaRPr lang="en-US" altLang="zh-CN" sz="4000" b="1" dirty="0" smtClean="0">
              <a:solidFill>
                <a:schemeClr val="bg1"/>
              </a:solidFill>
              <a:latin typeface="微软雅黑" pitchFamily="34" charset="-122"/>
              <a:ea typeface="微软雅黑" pitchFamily="34" charset="-122"/>
            </a:endParaRPr>
          </a:p>
          <a:p>
            <a:pPr algn="dist"/>
            <a:r>
              <a:rPr lang="zh-CN" altLang="en-US" sz="4000" b="1" dirty="0" smtClean="0">
                <a:solidFill>
                  <a:schemeClr val="bg1"/>
                </a:solidFill>
                <a:latin typeface="微软雅黑" pitchFamily="34" charset="-122"/>
                <a:ea typeface="微软雅黑" pitchFamily="34" charset="-122"/>
              </a:rPr>
              <a:t>录</a:t>
            </a:r>
            <a:endParaRPr lang="zh-CN" altLang="en-US" sz="4000" b="1" dirty="0">
              <a:solidFill>
                <a:schemeClr val="bg1"/>
              </a:solidFill>
              <a:latin typeface="微软雅黑" pitchFamily="34" charset="-122"/>
              <a:ea typeface="微软雅黑" pitchFamily="34" charset="-122"/>
            </a:endParaRPr>
          </a:p>
        </p:txBody>
      </p:sp>
      <p:sp>
        <p:nvSpPr>
          <p:cNvPr id="102" name="TextBox 101"/>
          <p:cNvSpPr txBox="1"/>
          <p:nvPr/>
        </p:nvSpPr>
        <p:spPr>
          <a:xfrm>
            <a:off x="1817435" y="3830435"/>
            <a:ext cx="1297447" cy="340790"/>
          </a:xfrm>
          <a:prstGeom prst="rect">
            <a:avLst/>
          </a:prstGeom>
          <a:solidFill>
            <a:srgbClr val="005292"/>
          </a:solidFill>
          <a:ln>
            <a:noFill/>
          </a:ln>
        </p:spPr>
        <p:txBody>
          <a:bodyPr wrap="none" lIns="108816" tIns="54408" rIns="108816" bIns="54408" rtlCol="0">
            <a:spAutoFit/>
          </a:bodyPr>
          <a:lstStyle/>
          <a:p>
            <a:r>
              <a:rPr lang="en-US" altLang="zh-CN" sz="1500" b="1" dirty="0" smtClean="0">
                <a:solidFill>
                  <a:schemeClr val="bg1"/>
                </a:solidFill>
                <a:latin typeface="微软雅黑" pitchFamily="34" charset="-122"/>
                <a:ea typeface="微软雅黑" pitchFamily="34" charset="-122"/>
              </a:rPr>
              <a:t>CONTENTS</a:t>
            </a:r>
            <a:endParaRPr lang="zh-CN" altLang="en-US" sz="15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9632925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p:cTn id="15" dur="500" fill="hold"/>
                                        <p:tgtEl>
                                          <p:spTgt spid="101"/>
                                        </p:tgtEl>
                                        <p:attrNameLst>
                                          <p:attrName>ppt_w</p:attrName>
                                        </p:attrNameLst>
                                      </p:cBhvr>
                                      <p:tavLst>
                                        <p:tav tm="0">
                                          <p:val>
                                            <p:fltVal val="0"/>
                                          </p:val>
                                        </p:tav>
                                        <p:tav tm="100000">
                                          <p:val>
                                            <p:strVal val="#ppt_w"/>
                                          </p:val>
                                        </p:tav>
                                      </p:tavLst>
                                    </p:anim>
                                    <p:anim calcmode="lin" valueType="num">
                                      <p:cBhvr>
                                        <p:cTn id="16" dur="500" fill="hold"/>
                                        <p:tgtEl>
                                          <p:spTgt spid="101"/>
                                        </p:tgtEl>
                                        <p:attrNameLst>
                                          <p:attrName>ppt_h</p:attrName>
                                        </p:attrNameLst>
                                      </p:cBhvr>
                                      <p:tavLst>
                                        <p:tav tm="0">
                                          <p:val>
                                            <p:fltVal val="0"/>
                                          </p:val>
                                        </p:tav>
                                        <p:tav tm="100000">
                                          <p:val>
                                            <p:strVal val="#ppt_h"/>
                                          </p:val>
                                        </p:tav>
                                      </p:tavLst>
                                    </p:anim>
                                    <p:anim calcmode="lin" valueType="num">
                                      <p:cBhvr>
                                        <p:cTn id="17" dur="500" fill="hold"/>
                                        <p:tgtEl>
                                          <p:spTgt spid="101"/>
                                        </p:tgtEl>
                                        <p:attrNameLst>
                                          <p:attrName>style.rotation</p:attrName>
                                        </p:attrNameLst>
                                      </p:cBhvr>
                                      <p:tavLst>
                                        <p:tav tm="0">
                                          <p:val>
                                            <p:fltVal val="90"/>
                                          </p:val>
                                        </p:tav>
                                        <p:tav tm="100000">
                                          <p:val>
                                            <p:fltVal val="0"/>
                                          </p:val>
                                        </p:tav>
                                      </p:tavLst>
                                    </p:anim>
                                    <p:animEffect transition="in" filter="fade">
                                      <p:cBhvr>
                                        <p:cTn id="18" dur="500"/>
                                        <p:tgtEl>
                                          <p:spTgt spid="101"/>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102"/>
                                        </p:tgtEl>
                                        <p:attrNameLst>
                                          <p:attrName>style.visibility</p:attrName>
                                        </p:attrNameLst>
                                      </p:cBhvr>
                                      <p:to>
                                        <p:strVal val="visible"/>
                                      </p:to>
                                    </p:set>
                                    <p:anim calcmode="lin" valueType="num">
                                      <p:cBhvr>
                                        <p:cTn id="21" dur="500" fill="hold"/>
                                        <p:tgtEl>
                                          <p:spTgt spid="102"/>
                                        </p:tgtEl>
                                        <p:attrNameLst>
                                          <p:attrName>ppt_w</p:attrName>
                                        </p:attrNameLst>
                                      </p:cBhvr>
                                      <p:tavLst>
                                        <p:tav tm="0">
                                          <p:val>
                                            <p:fltVal val="0"/>
                                          </p:val>
                                        </p:tav>
                                        <p:tav tm="100000">
                                          <p:val>
                                            <p:strVal val="#ppt_w"/>
                                          </p:val>
                                        </p:tav>
                                      </p:tavLst>
                                    </p:anim>
                                    <p:anim calcmode="lin" valueType="num">
                                      <p:cBhvr>
                                        <p:cTn id="22" dur="500" fill="hold"/>
                                        <p:tgtEl>
                                          <p:spTgt spid="102"/>
                                        </p:tgtEl>
                                        <p:attrNameLst>
                                          <p:attrName>ppt_h</p:attrName>
                                        </p:attrNameLst>
                                      </p:cBhvr>
                                      <p:tavLst>
                                        <p:tav tm="0">
                                          <p:val>
                                            <p:fltVal val="0"/>
                                          </p:val>
                                        </p:tav>
                                        <p:tav tm="100000">
                                          <p:val>
                                            <p:strVal val="#ppt_h"/>
                                          </p:val>
                                        </p:tav>
                                      </p:tavLst>
                                    </p:anim>
                                    <p:anim calcmode="lin" valueType="num">
                                      <p:cBhvr>
                                        <p:cTn id="23" dur="500" fill="hold"/>
                                        <p:tgtEl>
                                          <p:spTgt spid="102"/>
                                        </p:tgtEl>
                                        <p:attrNameLst>
                                          <p:attrName>style.rotation</p:attrName>
                                        </p:attrNameLst>
                                      </p:cBhvr>
                                      <p:tavLst>
                                        <p:tav tm="0">
                                          <p:val>
                                            <p:fltVal val="90"/>
                                          </p:val>
                                        </p:tav>
                                        <p:tav tm="100000">
                                          <p:val>
                                            <p:fltVal val="0"/>
                                          </p:val>
                                        </p:tav>
                                      </p:tavLst>
                                    </p:anim>
                                    <p:animEffect transition="in" filter="fade">
                                      <p:cBhvr>
                                        <p:cTn id="24" dur="500"/>
                                        <p:tgtEl>
                                          <p:spTgt spid="102"/>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 calcmode="lin" valueType="num">
                                      <p:cBhvr>
                                        <p:cTn id="29" dur="500" fill="hold"/>
                                        <p:tgtEl>
                                          <p:spTgt spid="99"/>
                                        </p:tgtEl>
                                        <p:attrNameLst>
                                          <p:attrName>style.rotation</p:attrName>
                                        </p:attrNameLst>
                                      </p:cBhvr>
                                      <p:tavLst>
                                        <p:tav tm="0">
                                          <p:val>
                                            <p:fltVal val="90"/>
                                          </p:val>
                                        </p:tav>
                                        <p:tav tm="100000">
                                          <p:val>
                                            <p:fltVal val="0"/>
                                          </p:val>
                                        </p:tav>
                                      </p:tavLst>
                                    </p:anim>
                                    <p:animEffect transition="in" filter="fade">
                                      <p:cBhvr>
                                        <p:cTn id="30" dur="500"/>
                                        <p:tgtEl>
                                          <p:spTgt spid="99"/>
                                        </p:tgtEl>
                                      </p:cBhvr>
                                    </p:animEffect>
                                  </p:childTnLst>
                                </p:cTn>
                              </p:par>
                            </p:childTnLst>
                          </p:cTn>
                        </p:par>
                        <p:par>
                          <p:cTn id="31" fill="hold">
                            <p:stCondLst>
                              <p:cond delay="1500"/>
                            </p:stCondLst>
                            <p:childTnLst>
                              <p:par>
                                <p:cTn id="32" presetID="22" presetClass="entr" presetSubtype="1" fill="hold" grpId="0"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ipe(up)">
                                      <p:cBhvr>
                                        <p:cTn id="34" dur="1000"/>
                                        <p:tgtEl>
                                          <p:spTgt spid="74"/>
                                        </p:tgtEl>
                                      </p:cBhvr>
                                    </p:animEffect>
                                  </p:childTnLst>
                                </p:cTn>
                              </p:par>
                            </p:childTnLst>
                          </p:cTn>
                        </p:par>
                        <p:par>
                          <p:cTn id="35" fill="hold">
                            <p:stCondLst>
                              <p:cond delay="2500"/>
                            </p:stCondLst>
                            <p:childTnLst>
                              <p:par>
                                <p:cTn id="36" presetID="1" presetClass="entr" presetSubtype="0" fill="hold" grpId="1" nodeType="afterEffect">
                                  <p:stCondLst>
                                    <p:cond delay="0"/>
                                  </p:stCondLst>
                                  <p:childTnLst>
                                    <p:set>
                                      <p:cBhvr>
                                        <p:cTn id="37" dur="1" fill="hold">
                                          <p:stCondLst>
                                            <p:cond delay="0"/>
                                          </p:stCondLst>
                                        </p:cTn>
                                        <p:tgtEl>
                                          <p:spTgt spid="75"/>
                                        </p:tgtEl>
                                        <p:attrNameLst>
                                          <p:attrName>style.visibility</p:attrName>
                                        </p:attrNameLst>
                                      </p:cBhvr>
                                      <p:to>
                                        <p:strVal val="visible"/>
                                      </p:to>
                                    </p:set>
                                  </p:childTnLst>
                                </p:cTn>
                              </p:par>
                            </p:childTnLst>
                          </p:cTn>
                        </p:par>
                        <p:par>
                          <p:cTn id="38" fill="hold">
                            <p:stCondLst>
                              <p:cond delay="2500"/>
                            </p:stCondLst>
                            <p:childTnLst>
                              <p:par>
                                <p:cTn id="39" presetID="56" presetClass="path" presetSubtype="0" accel="50000" decel="50000" fill="hold" grpId="0" nodeType="afterEffect">
                                  <p:stCondLst>
                                    <p:cond delay="0"/>
                                  </p:stCondLst>
                                  <p:childTnLst>
                                    <p:animMotion origin="layout" path="M -0.1033 0.3321 L 4.44444E-6 4.75486E-6 " pathEditMode="relative" rAng="0" ptsTypes="AA">
                                      <p:cBhvr>
                                        <p:cTn id="40" dur="500" fill="hold"/>
                                        <p:tgtEl>
                                          <p:spTgt spid="75"/>
                                        </p:tgtEl>
                                        <p:attrNameLst>
                                          <p:attrName>ppt_x</p:attrName>
                                          <p:attrName>ppt_y</p:attrName>
                                        </p:attrNameLst>
                                      </p:cBhvr>
                                      <p:rCtr x="5156" y="-16605"/>
                                    </p:animMotion>
                                  </p:childTnLst>
                                </p:cTn>
                              </p:par>
                              <p:par>
                                <p:cTn id="41" presetID="1" presetClass="entr" presetSubtype="0" fill="hold" grpId="1" nodeType="withEffect">
                                  <p:stCondLst>
                                    <p:cond delay="200"/>
                                  </p:stCondLst>
                                  <p:childTnLst>
                                    <p:set>
                                      <p:cBhvr>
                                        <p:cTn id="42" dur="1" fill="hold">
                                          <p:stCondLst>
                                            <p:cond delay="0"/>
                                          </p:stCondLst>
                                        </p:cTn>
                                        <p:tgtEl>
                                          <p:spTgt spid="76"/>
                                        </p:tgtEl>
                                        <p:attrNameLst>
                                          <p:attrName>style.visibility</p:attrName>
                                        </p:attrNameLst>
                                      </p:cBhvr>
                                      <p:to>
                                        <p:strVal val="visible"/>
                                      </p:to>
                                    </p:set>
                                  </p:childTnLst>
                                </p:cTn>
                              </p:par>
                              <p:par>
                                <p:cTn id="43" presetID="56" presetClass="path" presetSubtype="0" accel="50000" decel="50000" fill="hold" grpId="0" nodeType="withEffect">
                                  <p:stCondLst>
                                    <p:cond delay="200"/>
                                  </p:stCondLst>
                                  <p:childTnLst>
                                    <p:animMotion origin="layout" path="M -0.14427 0.2174 L 2.22222E-6 -3.84829E-6 " pathEditMode="relative" rAng="0" ptsTypes="AA">
                                      <p:cBhvr>
                                        <p:cTn id="44" dur="500" fill="hold"/>
                                        <p:tgtEl>
                                          <p:spTgt spid="76"/>
                                        </p:tgtEl>
                                        <p:attrNameLst>
                                          <p:attrName>ppt_x</p:attrName>
                                          <p:attrName>ppt_y</p:attrName>
                                        </p:attrNameLst>
                                      </p:cBhvr>
                                      <p:rCtr x="7205" y="-10870"/>
                                    </p:animMotion>
                                  </p:childTnLst>
                                </p:cTn>
                              </p:par>
                              <p:par>
                                <p:cTn id="45" presetID="1" presetClass="entr" presetSubtype="0" fill="hold" grpId="1" nodeType="withEffect">
                                  <p:stCondLst>
                                    <p:cond delay="400"/>
                                  </p:stCondLst>
                                  <p:childTnLst>
                                    <p:set>
                                      <p:cBhvr>
                                        <p:cTn id="46" dur="1" fill="hold">
                                          <p:stCondLst>
                                            <p:cond delay="0"/>
                                          </p:stCondLst>
                                        </p:cTn>
                                        <p:tgtEl>
                                          <p:spTgt spid="77"/>
                                        </p:tgtEl>
                                        <p:attrNameLst>
                                          <p:attrName>style.visibility</p:attrName>
                                        </p:attrNameLst>
                                      </p:cBhvr>
                                      <p:to>
                                        <p:strVal val="visible"/>
                                      </p:to>
                                    </p:set>
                                  </p:childTnLst>
                                </p:cTn>
                              </p:par>
                              <p:par>
                                <p:cTn id="47" presetID="56" presetClass="path" presetSubtype="0" accel="50000" decel="50000" fill="hold" grpId="0" nodeType="withEffect">
                                  <p:stCondLst>
                                    <p:cond delay="400"/>
                                  </p:stCondLst>
                                  <p:childTnLst>
                                    <p:animMotion origin="layout" path="M -0.16632 0.09506 L 3.61111E-6 -4.27382E-6 " pathEditMode="relative" rAng="0" ptsTypes="AA">
                                      <p:cBhvr>
                                        <p:cTn id="48" dur="500" fill="hold"/>
                                        <p:tgtEl>
                                          <p:spTgt spid="77"/>
                                        </p:tgtEl>
                                        <p:attrNameLst>
                                          <p:attrName>ppt_x</p:attrName>
                                          <p:attrName>ppt_y</p:attrName>
                                        </p:attrNameLst>
                                      </p:cBhvr>
                                      <p:rCtr x="8316" y="-4764"/>
                                    </p:animMotion>
                                  </p:childTnLst>
                                </p:cTn>
                              </p:par>
                              <p:par>
                                <p:cTn id="49" presetID="1" presetClass="entr" presetSubtype="0" fill="hold" grpId="1" nodeType="withEffect">
                                  <p:stCondLst>
                                    <p:cond delay="600"/>
                                  </p:stCondLst>
                                  <p:childTnLst>
                                    <p:set>
                                      <p:cBhvr>
                                        <p:cTn id="50" dur="1" fill="hold">
                                          <p:stCondLst>
                                            <p:cond delay="0"/>
                                          </p:stCondLst>
                                        </p:cTn>
                                        <p:tgtEl>
                                          <p:spTgt spid="78"/>
                                        </p:tgtEl>
                                        <p:attrNameLst>
                                          <p:attrName>style.visibility</p:attrName>
                                        </p:attrNameLst>
                                      </p:cBhvr>
                                      <p:to>
                                        <p:strVal val="visible"/>
                                      </p:to>
                                    </p:set>
                                  </p:childTnLst>
                                </p:cTn>
                              </p:par>
                              <p:par>
                                <p:cTn id="51" presetID="56" presetClass="path" presetSubtype="0" accel="50000" decel="50000" fill="hold" grpId="0" nodeType="withEffect">
                                  <p:stCondLst>
                                    <p:cond delay="600"/>
                                  </p:stCondLst>
                                  <p:childTnLst>
                                    <p:animMotion origin="layout" path="M -0.16632 -0.02752 L 1.11111E-6 4.0333E-6 " pathEditMode="relative" rAng="0" ptsTypes="AA">
                                      <p:cBhvr>
                                        <p:cTn id="52" dur="500" fill="hold"/>
                                        <p:tgtEl>
                                          <p:spTgt spid="78"/>
                                        </p:tgtEl>
                                        <p:attrNameLst>
                                          <p:attrName>ppt_x</p:attrName>
                                          <p:attrName>ppt_y</p:attrName>
                                        </p:attrNameLst>
                                      </p:cBhvr>
                                      <p:rCtr x="8316" y="1364"/>
                                    </p:animMotion>
                                  </p:childTnLst>
                                </p:cTn>
                              </p:par>
                              <p:par>
                                <p:cTn id="53" presetID="1" presetClass="entr" presetSubtype="0" fill="hold" grpId="1" nodeType="withEffect">
                                  <p:stCondLst>
                                    <p:cond delay="800"/>
                                  </p:stCondLst>
                                  <p:childTnLst>
                                    <p:set>
                                      <p:cBhvr>
                                        <p:cTn id="54" dur="1" fill="hold">
                                          <p:stCondLst>
                                            <p:cond delay="0"/>
                                          </p:stCondLst>
                                        </p:cTn>
                                        <p:tgtEl>
                                          <p:spTgt spid="79"/>
                                        </p:tgtEl>
                                        <p:attrNameLst>
                                          <p:attrName>style.visibility</p:attrName>
                                        </p:attrNameLst>
                                      </p:cBhvr>
                                      <p:to>
                                        <p:strVal val="visible"/>
                                      </p:to>
                                    </p:set>
                                  </p:childTnLst>
                                </p:cTn>
                              </p:par>
                              <p:par>
                                <p:cTn id="55" presetID="56" presetClass="path" presetSubtype="0" accel="50000" decel="50000" fill="hold" grpId="0" nodeType="withEffect">
                                  <p:stCondLst>
                                    <p:cond delay="800"/>
                                  </p:stCondLst>
                                  <p:childTnLst>
                                    <p:animMotion origin="layout" path="M -0.1467 -0.15171 L 1.66667E-6 3.46901E-6 " pathEditMode="relative" rAng="0" ptsTypes="AA">
                                      <p:cBhvr>
                                        <p:cTn id="56" dur="500" fill="hold"/>
                                        <p:tgtEl>
                                          <p:spTgt spid="79"/>
                                        </p:tgtEl>
                                        <p:attrNameLst>
                                          <p:attrName>ppt_x</p:attrName>
                                          <p:attrName>ppt_y</p:attrName>
                                        </p:attrNameLst>
                                      </p:cBhvr>
                                      <p:rCtr x="7326" y="7586"/>
                                    </p:animMotion>
                                  </p:childTnLst>
                                </p:cTn>
                              </p:par>
                            </p:childTnLst>
                          </p:cTn>
                        </p:par>
                        <p:par>
                          <p:cTn id="57" fill="hold">
                            <p:stCondLst>
                              <p:cond delay="3800"/>
                            </p:stCondLst>
                            <p:childTnLst>
                              <p:par>
                                <p:cTn id="58" presetID="31" presetClass="entr" presetSubtype="0" fill="hold" grpId="0" nodeType="afterEffect">
                                  <p:stCondLst>
                                    <p:cond delay="0"/>
                                  </p:stCondLst>
                                  <p:childTnLst>
                                    <p:set>
                                      <p:cBhvr>
                                        <p:cTn id="59" dur="1" fill="hold">
                                          <p:stCondLst>
                                            <p:cond delay="0"/>
                                          </p:stCondLst>
                                        </p:cTn>
                                        <p:tgtEl>
                                          <p:spTgt spid="93"/>
                                        </p:tgtEl>
                                        <p:attrNameLst>
                                          <p:attrName>style.visibility</p:attrName>
                                        </p:attrNameLst>
                                      </p:cBhvr>
                                      <p:to>
                                        <p:strVal val="visible"/>
                                      </p:to>
                                    </p:set>
                                    <p:anim calcmode="lin" valueType="num">
                                      <p:cBhvr>
                                        <p:cTn id="60" dur="300" fill="hold"/>
                                        <p:tgtEl>
                                          <p:spTgt spid="93"/>
                                        </p:tgtEl>
                                        <p:attrNameLst>
                                          <p:attrName>ppt_w</p:attrName>
                                        </p:attrNameLst>
                                      </p:cBhvr>
                                      <p:tavLst>
                                        <p:tav tm="0">
                                          <p:val>
                                            <p:fltVal val="0"/>
                                          </p:val>
                                        </p:tav>
                                        <p:tav tm="100000">
                                          <p:val>
                                            <p:strVal val="#ppt_w"/>
                                          </p:val>
                                        </p:tav>
                                      </p:tavLst>
                                    </p:anim>
                                    <p:anim calcmode="lin" valueType="num">
                                      <p:cBhvr>
                                        <p:cTn id="61" dur="300" fill="hold"/>
                                        <p:tgtEl>
                                          <p:spTgt spid="93"/>
                                        </p:tgtEl>
                                        <p:attrNameLst>
                                          <p:attrName>ppt_h</p:attrName>
                                        </p:attrNameLst>
                                      </p:cBhvr>
                                      <p:tavLst>
                                        <p:tav tm="0">
                                          <p:val>
                                            <p:fltVal val="0"/>
                                          </p:val>
                                        </p:tav>
                                        <p:tav tm="100000">
                                          <p:val>
                                            <p:strVal val="#ppt_h"/>
                                          </p:val>
                                        </p:tav>
                                      </p:tavLst>
                                    </p:anim>
                                    <p:anim calcmode="lin" valueType="num">
                                      <p:cBhvr>
                                        <p:cTn id="62" dur="300" fill="hold"/>
                                        <p:tgtEl>
                                          <p:spTgt spid="93"/>
                                        </p:tgtEl>
                                        <p:attrNameLst>
                                          <p:attrName>style.rotation</p:attrName>
                                        </p:attrNameLst>
                                      </p:cBhvr>
                                      <p:tavLst>
                                        <p:tav tm="0">
                                          <p:val>
                                            <p:fltVal val="90"/>
                                          </p:val>
                                        </p:tav>
                                        <p:tav tm="100000">
                                          <p:val>
                                            <p:fltVal val="0"/>
                                          </p:val>
                                        </p:tav>
                                      </p:tavLst>
                                    </p:anim>
                                    <p:animEffect transition="in" filter="fade">
                                      <p:cBhvr>
                                        <p:cTn id="63" dur="300"/>
                                        <p:tgtEl>
                                          <p:spTgt spid="93"/>
                                        </p:tgtEl>
                                      </p:cBhvr>
                                    </p:animEffect>
                                  </p:childTnLst>
                                </p:cTn>
                              </p:par>
                            </p:childTnLst>
                          </p:cTn>
                        </p:par>
                        <p:par>
                          <p:cTn id="64" fill="hold">
                            <p:stCondLst>
                              <p:cond delay="4100"/>
                            </p:stCondLst>
                            <p:childTnLst>
                              <p:par>
                                <p:cTn id="65" presetID="22" presetClass="entr" presetSubtype="8" fill="hold" grpId="0" nodeType="afterEffect">
                                  <p:stCondLst>
                                    <p:cond delay="0"/>
                                  </p:stCondLst>
                                  <p:childTnLst>
                                    <p:set>
                                      <p:cBhvr>
                                        <p:cTn id="66" dur="1" fill="hold">
                                          <p:stCondLst>
                                            <p:cond delay="0"/>
                                          </p:stCondLst>
                                        </p:cTn>
                                        <p:tgtEl>
                                          <p:spTgt spid="81"/>
                                        </p:tgtEl>
                                        <p:attrNameLst>
                                          <p:attrName>style.visibility</p:attrName>
                                        </p:attrNameLst>
                                      </p:cBhvr>
                                      <p:to>
                                        <p:strVal val="visible"/>
                                      </p:to>
                                    </p:set>
                                    <p:animEffect transition="in" filter="wipe(left)">
                                      <p:cBhvr>
                                        <p:cTn id="67" dur="500"/>
                                        <p:tgtEl>
                                          <p:spTgt spid="8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left)">
                                      <p:cBhvr>
                                        <p:cTn id="70" dur="500"/>
                                        <p:tgtEl>
                                          <p:spTgt spid="87"/>
                                        </p:tgtEl>
                                      </p:cBhvr>
                                    </p:animEffect>
                                  </p:childTnLst>
                                </p:cTn>
                              </p:par>
                            </p:childTnLst>
                          </p:cTn>
                        </p:par>
                        <p:par>
                          <p:cTn id="71" fill="hold">
                            <p:stCondLst>
                              <p:cond delay="4600"/>
                            </p:stCondLst>
                            <p:childTnLst>
                              <p:par>
                                <p:cTn id="72" presetID="31" presetClass="entr" presetSubtype="0" fill="hold" grpId="0" nodeType="afterEffect">
                                  <p:stCondLst>
                                    <p:cond delay="0"/>
                                  </p:stCondLst>
                                  <p:childTnLst>
                                    <p:set>
                                      <p:cBhvr>
                                        <p:cTn id="73" dur="1" fill="hold">
                                          <p:stCondLst>
                                            <p:cond delay="0"/>
                                          </p:stCondLst>
                                        </p:cTn>
                                        <p:tgtEl>
                                          <p:spTgt spid="94"/>
                                        </p:tgtEl>
                                        <p:attrNameLst>
                                          <p:attrName>style.visibility</p:attrName>
                                        </p:attrNameLst>
                                      </p:cBhvr>
                                      <p:to>
                                        <p:strVal val="visible"/>
                                      </p:to>
                                    </p:set>
                                    <p:anim calcmode="lin" valueType="num">
                                      <p:cBhvr>
                                        <p:cTn id="74" dur="300" fill="hold"/>
                                        <p:tgtEl>
                                          <p:spTgt spid="94"/>
                                        </p:tgtEl>
                                        <p:attrNameLst>
                                          <p:attrName>ppt_w</p:attrName>
                                        </p:attrNameLst>
                                      </p:cBhvr>
                                      <p:tavLst>
                                        <p:tav tm="0">
                                          <p:val>
                                            <p:fltVal val="0"/>
                                          </p:val>
                                        </p:tav>
                                        <p:tav tm="100000">
                                          <p:val>
                                            <p:strVal val="#ppt_w"/>
                                          </p:val>
                                        </p:tav>
                                      </p:tavLst>
                                    </p:anim>
                                    <p:anim calcmode="lin" valueType="num">
                                      <p:cBhvr>
                                        <p:cTn id="75" dur="300" fill="hold"/>
                                        <p:tgtEl>
                                          <p:spTgt spid="94"/>
                                        </p:tgtEl>
                                        <p:attrNameLst>
                                          <p:attrName>ppt_h</p:attrName>
                                        </p:attrNameLst>
                                      </p:cBhvr>
                                      <p:tavLst>
                                        <p:tav tm="0">
                                          <p:val>
                                            <p:fltVal val="0"/>
                                          </p:val>
                                        </p:tav>
                                        <p:tav tm="100000">
                                          <p:val>
                                            <p:strVal val="#ppt_h"/>
                                          </p:val>
                                        </p:tav>
                                      </p:tavLst>
                                    </p:anim>
                                    <p:anim calcmode="lin" valueType="num">
                                      <p:cBhvr>
                                        <p:cTn id="76" dur="300" fill="hold"/>
                                        <p:tgtEl>
                                          <p:spTgt spid="94"/>
                                        </p:tgtEl>
                                        <p:attrNameLst>
                                          <p:attrName>style.rotation</p:attrName>
                                        </p:attrNameLst>
                                      </p:cBhvr>
                                      <p:tavLst>
                                        <p:tav tm="0">
                                          <p:val>
                                            <p:fltVal val="90"/>
                                          </p:val>
                                        </p:tav>
                                        <p:tav tm="100000">
                                          <p:val>
                                            <p:fltVal val="0"/>
                                          </p:val>
                                        </p:tav>
                                      </p:tavLst>
                                    </p:anim>
                                    <p:animEffect transition="in" filter="fade">
                                      <p:cBhvr>
                                        <p:cTn id="77" dur="300"/>
                                        <p:tgtEl>
                                          <p:spTgt spid="94"/>
                                        </p:tgtEl>
                                      </p:cBhvr>
                                    </p:animEffect>
                                  </p:childTnLst>
                                </p:cTn>
                              </p:par>
                            </p:childTnLst>
                          </p:cTn>
                        </p:par>
                        <p:par>
                          <p:cTn id="78" fill="hold">
                            <p:stCondLst>
                              <p:cond delay="4900"/>
                            </p:stCondLst>
                            <p:childTnLst>
                              <p:par>
                                <p:cTn id="79" presetID="22" presetClass="entr" presetSubtype="8" fill="hold" grpId="0" nodeType="afterEffect">
                                  <p:stCondLst>
                                    <p:cond delay="0"/>
                                  </p:stCondLst>
                                  <p:childTnLst>
                                    <p:set>
                                      <p:cBhvr>
                                        <p:cTn id="80" dur="1" fill="hold">
                                          <p:stCondLst>
                                            <p:cond delay="0"/>
                                          </p:stCondLst>
                                        </p:cTn>
                                        <p:tgtEl>
                                          <p:spTgt spid="88"/>
                                        </p:tgtEl>
                                        <p:attrNameLst>
                                          <p:attrName>style.visibility</p:attrName>
                                        </p:attrNameLst>
                                      </p:cBhvr>
                                      <p:to>
                                        <p:strVal val="visible"/>
                                      </p:to>
                                    </p:set>
                                    <p:animEffect transition="in" filter="wipe(left)">
                                      <p:cBhvr>
                                        <p:cTn id="81" dur="500"/>
                                        <p:tgtEl>
                                          <p:spTgt spid="88"/>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82"/>
                                        </p:tgtEl>
                                        <p:attrNameLst>
                                          <p:attrName>style.visibility</p:attrName>
                                        </p:attrNameLst>
                                      </p:cBhvr>
                                      <p:to>
                                        <p:strVal val="visible"/>
                                      </p:to>
                                    </p:set>
                                    <p:animEffect transition="in" filter="wipe(left)">
                                      <p:cBhvr>
                                        <p:cTn id="84" dur="500"/>
                                        <p:tgtEl>
                                          <p:spTgt spid="82"/>
                                        </p:tgtEl>
                                      </p:cBhvr>
                                    </p:animEffect>
                                  </p:childTnLst>
                                </p:cTn>
                              </p:par>
                            </p:childTnLst>
                          </p:cTn>
                        </p:par>
                        <p:par>
                          <p:cTn id="85" fill="hold">
                            <p:stCondLst>
                              <p:cond delay="5400"/>
                            </p:stCondLst>
                            <p:childTnLst>
                              <p:par>
                                <p:cTn id="86" presetID="31" presetClass="entr" presetSubtype="0" fill="hold" grpId="0" nodeType="afterEffect">
                                  <p:stCondLst>
                                    <p:cond delay="0"/>
                                  </p:stCondLst>
                                  <p:childTnLst>
                                    <p:set>
                                      <p:cBhvr>
                                        <p:cTn id="87" dur="1" fill="hold">
                                          <p:stCondLst>
                                            <p:cond delay="0"/>
                                          </p:stCondLst>
                                        </p:cTn>
                                        <p:tgtEl>
                                          <p:spTgt spid="95"/>
                                        </p:tgtEl>
                                        <p:attrNameLst>
                                          <p:attrName>style.visibility</p:attrName>
                                        </p:attrNameLst>
                                      </p:cBhvr>
                                      <p:to>
                                        <p:strVal val="visible"/>
                                      </p:to>
                                    </p:set>
                                    <p:anim calcmode="lin" valueType="num">
                                      <p:cBhvr>
                                        <p:cTn id="88" dur="300" fill="hold"/>
                                        <p:tgtEl>
                                          <p:spTgt spid="95"/>
                                        </p:tgtEl>
                                        <p:attrNameLst>
                                          <p:attrName>ppt_w</p:attrName>
                                        </p:attrNameLst>
                                      </p:cBhvr>
                                      <p:tavLst>
                                        <p:tav tm="0">
                                          <p:val>
                                            <p:fltVal val="0"/>
                                          </p:val>
                                        </p:tav>
                                        <p:tav tm="100000">
                                          <p:val>
                                            <p:strVal val="#ppt_w"/>
                                          </p:val>
                                        </p:tav>
                                      </p:tavLst>
                                    </p:anim>
                                    <p:anim calcmode="lin" valueType="num">
                                      <p:cBhvr>
                                        <p:cTn id="89" dur="300" fill="hold"/>
                                        <p:tgtEl>
                                          <p:spTgt spid="95"/>
                                        </p:tgtEl>
                                        <p:attrNameLst>
                                          <p:attrName>ppt_h</p:attrName>
                                        </p:attrNameLst>
                                      </p:cBhvr>
                                      <p:tavLst>
                                        <p:tav tm="0">
                                          <p:val>
                                            <p:fltVal val="0"/>
                                          </p:val>
                                        </p:tav>
                                        <p:tav tm="100000">
                                          <p:val>
                                            <p:strVal val="#ppt_h"/>
                                          </p:val>
                                        </p:tav>
                                      </p:tavLst>
                                    </p:anim>
                                    <p:anim calcmode="lin" valueType="num">
                                      <p:cBhvr>
                                        <p:cTn id="90" dur="300" fill="hold"/>
                                        <p:tgtEl>
                                          <p:spTgt spid="95"/>
                                        </p:tgtEl>
                                        <p:attrNameLst>
                                          <p:attrName>style.rotation</p:attrName>
                                        </p:attrNameLst>
                                      </p:cBhvr>
                                      <p:tavLst>
                                        <p:tav tm="0">
                                          <p:val>
                                            <p:fltVal val="90"/>
                                          </p:val>
                                        </p:tav>
                                        <p:tav tm="100000">
                                          <p:val>
                                            <p:fltVal val="0"/>
                                          </p:val>
                                        </p:tav>
                                      </p:tavLst>
                                    </p:anim>
                                    <p:animEffect transition="in" filter="fade">
                                      <p:cBhvr>
                                        <p:cTn id="91" dur="300"/>
                                        <p:tgtEl>
                                          <p:spTgt spid="95"/>
                                        </p:tgtEl>
                                      </p:cBhvr>
                                    </p:animEffect>
                                  </p:childTnLst>
                                </p:cTn>
                              </p:par>
                            </p:childTnLst>
                          </p:cTn>
                        </p:par>
                        <p:par>
                          <p:cTn id="92" fill="hold">
                            <p:stCondLst>
                              <p:cond delay="5700"/>
                            </p:stCondLst>
                            <p:childTnLst>
                              <p:par>
                                <p:cTn id="93" presetID="22" presetClass="entr" presetSubtype="8" fill="hold" grpId="0" nodeType="afterEffect">
                                  <p:stCondLst>
                                    <p:cond delay="0"/>
                                  </p:stCondLst>
                                  <p:childTnLst>
                                    <p:set>
                                      <p:cBhvr>
                                        <p:cTn id="94" dur="1" fill="hold">
                                          <p:stCondLst>
                                            <p:cond delay="0"/>
                                          </p:stCondLst>
                                        </p:cTn>
                                        <p:tgtEl>
                                          <p:spTgt spid="89"/>
                                        </p:tgtEl>
                                        <p:attrNameLst>
                                          <p:attrName>style.visibility</p:attrName>
                                        </p:attrNameLst>
                                      </p:cBhvr>
                                      <p:to>
                                        <p:strVal val="visible"/>
                                      </p:to>
                                    </p:set>
                                    <p:animEffect transition="in" filter="wipe(left)">
                                      <p:cBhvr>
                                        <p:cTn id="95" dur="500"/>
                                        <p:tgtEl>
                                          <p:spTgt spid="8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83"/>
                                        </p:tgtEl>
                                        <p:attrNameLst>
                                          <p:attrName>style.visibility</p:attrName>
                                        </p:attrNameLst>
                                      </p:cBhvr>
                                      <p:to>
                                        <p:strVal val="visible"/>
                                      </p:to>
                                    </p:set>
                                    <p:animEffect transition="in" filter="wipe(left)">
                                      <p:cBhvr>
                                        <p:cTn id="98" dur="500"/>
                                        <p:tgtEl>
                                          <p:spTgt spid="83"/>
                                        </p:tgtEl>
                                      </p:cBhvr>
                                    </p:animEffect>
                                  </p:childTnLst>
                                </p:cTn>
                              </p:par>
                            </p:childTnLst>
                          </p:cTn>
                        </p:par>
                        <p:par>
                          <p:cTn id="99" fill="hold">
                            <p:stCondLst>
                              <p:cond delay="6200"/>
                            </p:stCondLst>
                            <p:childTnLst>
                              <p:par>
                                <p:cTn id="100" presetID="31" presetClass="entr" presetSubtype="0" fill="hold" grpId="0" nodeType="afterEffect">
                                  <p:stCondLst>
                                    <p:cond delay="0"/>
                                  </p:stCondLst>
                                  <p:childTnLst>
                                    <p:set>
                                      <p:cBhvr>
                                        <p:cTn id="101" dur="1" fill="hold">
                                          <p:stCondLst>
                                            <p:cond delay="0"/>
                                          </p:stCondLst>
                                        </p:cTn>
                                        <p:tgtEl>
                                          <p:spTgt spid="96"/>
                                        </p:tgtEl>
                                        <p:attrNameLst>
                                          <p:attrName>style.visibility</p:attrName>
                                        </p:attrNameLst>
                                      </p:cBhvr>
                                      <p:to>
                                        <p:strVal val="visible"/>
                                      </p:to>
                                    </p:set>
                                    <p:anim calcmode="lin" valueType="num">
                                      <p:cBhvr>
                                        <p:cTn id="102" dur="300" fill="hold"/>
                                        <p:tgtEl>
                                          <p:spTgt spid="96"/>
                                        </p:tgtEl>
                                        <p:attrNameLst>
                                          <p:attrName>ppt_w</p:attrName>
                                        </p:attrNameLst>
                                      </p:cBhvr>
                                      <p:tavLst>
                                        <p:tav tm="0">
                                          <p:val>
                                            <p:fltVal val="0"/>
                                          </p:val>
                                        </p:tav>
                                        <p:tav tm="100000">
                                          <p:val>
                                            <p:strVal val="#ppt_w"/>
                                          </p:val>
                                        </p:tav>
                                      </p:tavLst>
                                    </p:anim>
                                    <p:anim calcmode="lin" valueType="num">
                                      <p:cBhvr>
                                        <p:cTn id="103" dur="300" fill="hold"/>
                                        <p:tgtEl>
                                          <p:spTgt spid="96"/>
                                        </p:tgtEl>
                                        <p:attrNameLst>
                                          <p:attrName>ppt_h</p:attrName>
                                        </p:attrNameLst>
                                      </p:cBhvr>
                                      <p:tavLst>
                                        <p:tav tm="0">
                                          <p:val>
                                            <p:fltVal val="0"/>
                                          </p:val>
                                        </p:tav>
                                        <p:tav tm="100000">
                                          <p:val>
                                            <p:strVal val="#ppt_h"/>
                                          </p:val>
                                        </p:tav>
                                      </p:tavLst>
                                    </p:anim>
                                    <p:anim calcmode="lin" valueType="num">
                                      <p:cBhvr>
                                        <p:cTn id="104" dur="300" fill="hold"/>
                                        <p:tgtEl>
                                          <p:spTgt spid="96"/>
                                        </p:tgtEl>
                                        <p:attrNameLst>
                                          <p:attrName>style.rotation</p:attrName>
                                        </p:attrNameLst>
                                      </p:cBhvr>
                                      <p:tavLst>
                                        <p:tav tm="0">
                                          <p:val>
                                            <p:fltVal val="90"/>
                                          </p:val>
                                        </p:tav>
                                        <p:tav tm="100000">
                                          <p:val>
                                            <p:fltVal val="0"/>
                                          </p:val>
                                        </p:tav>
                                      </p:tavLst>
                                    </p:anim>
                                    <p:animEffect transition="in" filter="fade">
                                      <p:cBhvr>
                                        <p:cTn id="105" dur="300"/>
                                        <p:tgtEl>
                                          <p:spTgt spid="96"/>
                                        </p:tgtEl>
                                      </p:cBhvr>
                                    </p:animEffect>
                                  </p:childTnLst>
                                </p:cTn>
                              </p:par>
                            </p:childTnLst>
                          </p:cTn>
                        </p:par>
                        <p:par>
                          <p:cTn id="106" fill="hold">
                            <p:stCondLst>
                              <p:cond delay="6500"/>
                            </p:stCondLst>
                            <p:childTnLst>
                              <p:par>
                                <p:cTn id="107" presetID="22" presetClass="entr" presetSubtype="8" fill="hold" grpId="0" nodeType="after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left)">
                                      <p:cBhvr>
                                        <p:cTn id="109" dur="500"/>
                                        <p:tgtEl>
                                          <p:spTgt spid="90"/>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84"/>
                                        </p:tgtEl>
                                        <p:attrNameLst>
                                          <p:attrName>style.visibility</p:attrName>
                                        </p:attrNameLst>
                                      </p:cBhvr>
                                      <p:to>
                                        <p:strVal val="visible"/>
                                      </p:to>
                                    </p:set>
                                    <p:animEffect transition="in" filter="wipe(left)">
                                      <p:cBhvr>
                                        <p:cTn id="112" dur="500"/>
                                        <p:tgtEl>
                                          <p:spTgt spid="84"/>
                                        </p:tgtEl>
                                      </p:cBhvr>
                                    </p:animEffect>
                                  </p:childTnLst>
                                </p:cTn>
                              </p:par>
                            </p:childTnLst>
                          </p:cTn>
                        </p:par>
                        <p:par>
                          <p:cTn id="113" fill="hold">
                            <p:stCondLst>
                              <p:cond delay="7000"/>
                            </p:stCondLst>
                            <p:childTnLst>
                              <p:par>
                                <p:cTn id="114" presetID="31" presetClass="entr" presetSubtype="0" fill="hold" grpId="0" nodeType="afterEffect">
                                  <p:stCondLst>
                                    <p:cond delay="0"/>
                                  </p:stCondLst>
                                  <p:childTnLst>
                                    <p:set>
                                      <p:cBhvr>
                                        <p:cTn id="115" dur="1" fill="hold">
                                          <p:stCondLst>
                                            <p:cond delay="0"/>
                                          </p:stCondLst>
                                        </p:cTn>
                                        <p:tgtEl>
                                          <p:spTgt spid="97"/>
                                        </p:tgtEl>
                                        <p:attrNameLst>
                                          <p:attrName>style.visibility</p:attrName>
                                        </p:attrNameLst>
                                      </p:cBhvr>
                                      <p:to>
                                        <p:strVal val="visible"/>
                                      </p:to>
                                    </p:set>
                                    <p:anim calcmode="lin" valueType="num">
                                      <p:cBhvr>
                                        <p:cTn id="116" dur="300" fill="hold"/>
                                        <p:tgtEl>
                                          <p:spTgt spid="97"/>
                                        </p:tgtEl>
                                        <p:attrNameLst>
                                          <p:attrName>ppt_w</p:attrName>
                                        </p:attrNameLst>
                                      </p:cBhvr>
                                      <p:tavLst>
                                        <p:tav tm="0">
                                          <p:val>
                                            <p:fltVal val="0"/>
                                          </p:val>
                                        </p:tav>
                                        <p:tav tm="100000">
                                          <p:val>
                                            <p:strVal val="#ppt_w"/>
                                          </p:val>
                                        </p:tav>
                                      </p:tavLst>
                                    </p:anim>
                                    <p:anim calcmode="lin" valueType="num">
                                      <p:cBhvr>
                                        <p:cTn id="117" dur="300" fill="hold"/>
                                        <p:tgtEl>
                                          <p:spTgt spid="97"/>
                                        </p:tgtEl>
                                        <p:attrNameLst>
                                          <p:attrName>ppt_h</p:attrName>
                                        </p:attrNameLst>
                                      </p:cBhvr>
                                      <p:tavLst>
                                        <p:tav tm="0">
                                          <p:val>
                                            <p:fltVal val="0"/>
                                          </p:val>
                                        </p:tav>
                                        <p:tav tm="100000">
                                          <p:val>
                                            <p:strVal val="#ppt_h"/>
                                          </p:val>
                                        </p:tav>
                                      </p:tavLst>
                                    </p:anim>
                                    <p:anim calcmode="lin" valueType="num">
                                      <p:cBhvr>
                                        <p:cTn id="118" dur="300" fill="hold"/>
                                        <p:tgtEl>
                                          <p:spTgt spid="97"/>
                                        </p:tgtEl>
                                        <p:attrNameLst>
                                          <p:attrName>style.rotation</p:attrName>
                                        </p:attrNameLst>
                                      </p:cBhvr>
                                      <p:tavLst>
                                        <p:tav tm="0">
                                          <p:val>
                                            <p:fltVal val="90"/>
                                          </p:val>
                                        </p:tav>
                                        <p:tav tm="100000">
                                          <p:val>
                                            <p:fltVal val="0"/>
                                          </p:val>
                                        </p:tav>
                                      </p:tavLst>
                                    </p:anim>
                                    <p:animEffect transition="in" filter="fade">
                                      <p:cBhvr>
                                        <p:cTn id="119" dur="300"/>
                                        <p:tgtEl>
                                          <p:spTgt spid="97"/>
                                        </p:tgtEl>
                                      </p:cBhvr>
                                    </p:animEffect>
                                  </p:childTnLst>
                                </p:cTn>
                              </p:par>
                            </p:childTnLst>
                          </p:cTn>
                        </p:par>
                        <p:par>
                          <p:cTn id="120" fill="hold">
                            <p:stCondLst>
                              <p:cond delay="7300"/>
                            </p:stCondLst>
                            <p:childTnLst>
                              <p:par>
                                <p:cTn id="121" presetID="22" presetClass="entr" presetSubtype="8" fill="hold" grpId="0" nodeType="afterEffect">
                                  <p:stCondLst>
                                    <p:cond delay="0"/>
                                  </p:stCondLst>
                                  <p:childTnLst>
                                    <p:set>
                                      <p:cBhvr>
                                        <p:cTn id="122" dur="1" fill="hold">
                                          <p:stCondLst>
                                            <p:cond delay="0"/>
                                          </p:stCondLst>
                                        </p:cTn>
                                        <p:tgtEl>
                                          <p:spTgt spid="91"/>
                                        </p:tgtEl>
                                        <p:attrNameLst>
                                          <p:attrName>style.visibility</p:attrName>
                                        </p:attrNameLst>
                                      </p:cBhvr>
                                      <p:to>
                                        <p:strVal val="visible"/>
                                      </p:to>
                                    </p:set>
                                    <p:animEffect transition="in" filter="wipe(left)">
                                      <p:cBhvr>
                                        <p:cTn id="123" dur="500"/>
                                        <p:tgtEl>
                                          <p:spTgt spid="91"/>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85"/>
                                        </p:tgtEl>
                                        <p:attrNameLst>
                                          <p:attrName>style.visibility</p:attrName>
                                        </p:attrNameLst>
                                      </p:cBhvr>
                                      <p:to>
                                        <p:strVal val="visible"/>
                                      </p:to>
                                    </p:set>
                                    <p:animEffect transition="in" filter="wipe(left)">
                                      <p:cBhvr>
                                        <p:cTn id="126" dur="500"/>
                                        <p:tgtEl>
                                          <p:spTgt spid="85"/>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2"/>
                                        </p:tgtEl>
                                        <p:attrNameLst>
                                          <p:attrName>style.visibility</p:attrName>
                                        </p:attrNameLst>
                                      </p:cBhvr>
                                      <p:to>
                                        <p:strVal val="visible"/>
                                      </p:to>
                                    </p:set>
                                    <p:animEffect transition="in" filter="fade">
                                      <p:cBhvr>
                                        <p:cTn id="131" dur="500"/>
                                        <p:tgtEl>
                                          <p:spTgt spid="2"/>
                                        </p:tgtEl>
                                      </p:cBhvr>
                                    </p:animEffect>
                                  </p:childTnLst>
                                </p:cTn>
                              </p:par>
                              <p:par>
                                <p:cTn id="132" presetID="56" presetClass="path" presetSubtype="0" accel="50000" decel="50000" fill="hold" grpId="1" nodeType="withEffect">
                                  <p:stCondLst>
                                    <p:cond delay="0"/>
                                  </p:stCondLst>
                                  <p:childTnLst>
                                    <p:animMotion origin="layout" path="M -0.05793 0.11273 L -9.06014E-7 2.96296E-6 " pathEditMode="relative" rAng="0" ptsTypes="AA">
                                      <p:cBhvr>
                                        <p:cTn id="133" dur="2000" fill="hold"/>
                                        <p:tgtEl>
                                          <p:spTgt spid="2"/>
                                        </p:tgtEl>
                                        <p:attrNameLst>
                                          <p:attrName>ppt_x</p:attrName>
                                          <p:attrName>ppt_y</p:attrName>
                                        </p:attrNameLst>
                                      </p:cBhvr>
                                      <p:rCtr x="2890" y="-5648"/>
                                    </p:animMotion>
                                  </p:childTnLst>
                                </p:cTn>
                              </p:par>
                            </p:childTnLst>
                          </p:cTn>
                        </p:par>
                        <p:par>
                          <p:cTn id="134" fill="hold">
                            <p:stCondLst>
                              <p:cond delay="2000"/>
                            </p:stCondLst>
                            <p:childTnLst>
                              <p:par>
                                <p:cTn id="135" presetID="26" presetClass="emph" presetSubtype="0" repeatCount="2000" fill="hold" grpId="2" nodeType="afterEffect">
                                  <p:stCondLst>
                                    <p:cond delay="0"/>
                                  </p:stCondLst>
                                  <p:childTnLst>
                                    <p:animEffect transition="out" filter="fade">
                                      <p:cBhvr>
                                        <p:cTn id="136" dur="500" tmFilter="0, 0; .2, .5; .8, .5; 1, 0"/>
                                        <p:tgtEl>
                                          <p:spTgt spid="75"/>
                                        </p:tgtEl>
                                      </p:cBhvr>
                                    </p:animEffect>
                                    <p:animScale>
                                      <p:cBhvr>
                                        <p:cTn id="137" dur="250" autoRev="1" fill="hold"/>
                                        <p:tgtEl>
                                          <p:spTgt spid="75"/>
                                        </p:tgtEl>
                                      </p:cBhvr>
                                      <p:by x="105000" y="105000"/>
                                    </p:animScale>
                                  </p:childTnLst>
                                </p:cTn>
                              </p:par>
                              <p:par>
                                <p:cTn id="138" presetID="26" presetClass="emph" presetSubtype="0" repeatCount="2000" fill="hold" grpId="1" nodeType="withEffect">
                                  <p:stCondLst>
                                    <p:cond delay="0"/>
                                  </p:stCondLst>
                                  <p:childTnLst>
                                    <p:animEffect transition="out" filter="fade">
                                      <p:cBhvr>
                                        <p:cTn id="139" dur="500" tmFilter="0, 0; .2, .5; .8, .5; 1, 0"/>
                                        <p:tgtEl>
                                          <p:spTgt spid="81"/>
                                        </p:tgtEl>
                                      </p:cBhvr>
                                    </p:animEffect>
                                    <p:animScale>
                                      <p:cBhvr>
                                        <p:cTn id="140" dur="250" autoRev="1" fill="hold"/>
                                        <p:tgtEl>
                                          <p:spTgt spid="81"/>
                                        </p:tgtEl>
                                      </p:cBhvr>
                                      <p:by x="105000" y="105000"/>
                                    </p:animScale>
                                  </p:childTnLst>
                                </p:cTn>
                              </p:par>
                              <p:par>
                                <p:cTn id="141" presetID="26" presetClass="emph" presetSubtype="0" repeatCount="2000" fill="hold" grpId="1" nodeType="withEffect">
                                  <p:stCondLst>
                                    <p:cond delay="0"/>
                                  </p:stCondLst>
                                  <p:childTnLst>
                                    <p:animEffect transition="out" filter="fade">
                                      <p:cBhvr>
                                        <p:cTn id="142" dur="500" tmFilter="0, 0; .2, .5; .8, .5; 1, 0"/>
                                        <p:tgtEl>
                                          <p:spTgt spid="87"/>
                                        </p:tgtEl>
                                      </p:cBhvr>
                                    </p:animEffect>
                                    <p:animScale>
                                      <p:cBhvr>
                                        <p:cTn id="143" dur="250" autoRev="1" fill="hold"/>
                                        <p:tgtEl>
                                          <p:spTgt spid="8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2" grpId="0" animBg="1"/>
      <p:bldP spid="73" grpId="0" animBg="1"/>
      <p:bldP spid="74" grpId="0" animBg="1"/>
      <p:bldP spid="75" grpId="0" animBg="1"/>
      <p:bldP spid="75" grpId="1" animBg="1"/>
      <p:bldP spid="75" grpId="2" animBg="1"/>
      <p:bldP spid="76" grpId="0" animBg="1"/>
      <p:bldP spid="76" grpId="1" animBg="1"/>
      <p:bldP spid="77" grpId="0" animBg="1"/>
      <p:bldP spid="77" grpId="1" animBg="1"/>
      <p:bldP spid="78" grpId="0" animBg="1"/>
      <p:bldP spid="78" grpId="1" animBg="1"/>
      <p:bldP spid="79" grpId="0" animBg="1"/>
      <p:bldP spid="79" grpId="1" animBg="1"/>
      <p:bldP spid="81" grpId="0" animBg="1"/>
      <p:bldP spid="81" grpId="1" animBg="1"/>
      <p:bldP spid="82" grpId="0" animBg="1"/>
      <p:bldP spid="83" grpId="0" animBg="1"/>
      <p:bldP spid="84" grpId="0" animBg="1"/>
      <p:bldP spid="85" grpId="0" animBg="1"/>
      <p:bldP spid="87" grpId="0" animBg="1"/>
      <p:bldP spid="87" grpId="1" animBg="1"/>
      <p:bldP spid="88" grpId="0" animBg="1"/>
      <p:bldP spid="89" grpId="0" animBg="1"/>
      <p:bldP spid="90" grpId="0" animBg="1"/>
      <p:bldP spid="91" grpId="0" animBg="1"/>
      <p:bldP spid="93" grpId="0"/>
      <p:bldP spid="94" grpId="0"/>
      <p:bldP spid="95" grpId="0"/>
      <p:bldP spid="96" grpId="0"/>
      <p:bldP spid="97" grpId="0"/>
      <p:bldP spid="99" grpId="0" animBg="1"/>
      <p:bldP spid="101" grpId="0" animBg="1"/>
      <p:bldP spid="102"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右箭头 1"/>
          <p:cNvSpPr/>
          <p:nvPr/>
        </p:nvSpPr>
        <p:spPr>
          <a:xfrm rot="2829638">
            <a:off x="3193368" y="3900241"/>
            <a:ext cx="835301" cy="809927"/>
          </a:xfrm>
          <a:prstGeom prst="rightArrow">
            <a:avLst/>
          </a:prstGeom>
          <a:solidFill>
            <a:srgbClr val="005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Rectangle 12"/>
          <p:cNvSpPr>
            <a:spLocks noChangeArrowheads="1"/>
          </p:cNvSpPr>
          <p:nvPr/>
        </p:nvSpPr>
        <p:spPr bwMode="auto">
          <a:xfrm>
            <a:off x="10995484" y="1810927"/>
            <a:ext cx="1200151" cy="2792822"/>
          </a:xfrm>
          <a:prstGeom prst="rect">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3" name="Freeform 13"/>
          <p:cNvSpPr>
            <a:spLocks/>
          </p:cNvSpPr>
          <p:nvPr/>
        </p:nvSpPr>
        <p:spPr bwMode="auto">
          <a:xfrm>
            <a:off x="1" y="1810929"/>
            <a:ext cx="1948749" cy="2792822"/>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4" name="Freeform 19"/>
          <p:cNvSpPr>
            <a:spLocks/>
          </p:cNvSpPr>
          <p:nvPr/>
        </p:nvSpPr>
        <p:spPr bwMode="auto">
          <a:xfrm>
            <a:off x="2964437" y="-40679"/>
            <a:ext cx="2346130" cy="6919638"/>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19050" cap="flat">
            <a:solidFill>
              <a:schemeClr val="accent1"/>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grpSp>
        <p:nvGrpSpPr>
          <p:cNvPr id="3" name="组合 2"/>
          <p:cNvGrpSpPr/>
          <p:nvPr/>
        </p:nvGrpSpPr>
        <p:grpSpPr>
          <a:xfrm>
            <a:off x="4449757" y="1269259"/>
            <a:ext cx="5645370" cy="729710"/>
            <a:chOff x="3977132" y="808412"/>
            <a:chExt cx="5646105" cy="729541"/>
          </a:xfrm>
          <a:solidFill>
            <a:srgbClr val="005292"/>
          </a:solidFill>
        </p:grpSpPr>
        <p:sp>
          <p:nvSpPr>
            <p:cNvPr id="75" name="椭圆 74"/>
            <p:cNvSpPr>
              <a:spLocks noChangeAspect="1"/>
            </p:cNvSpPr>
            <p:nvPr/>
          </p:nvSpPr>
          <p:spPr bwMode="auto">
            <a:xfrm>
              <a:off x="3977132" y="80841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1" name="圆角矩形 80"/>
            <p:cNvSpPr/>
            <p:nvPr/>
          </p:nvSpPr>
          <p:spPr bwMode="auto">
            <a:xfrm>
              <a:off x="4937646" y="867652"/>
              <a:ext cx="4685591"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7" name="TextBox 86"/>
            <p:cNvSpPr txBox="1"/>
            <p:nvPr/>
          </p:nvSpPr>
          <p:spPr>
            <a:xfrm>
              <a:off x="5365958" y="902124"/>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年度工作概述</a:t>
              </a:r>
              <a:endParaRPr lang="zh-CN" altLang="en-US" sz="2800" spc="300" dirty="0">
                <a:solidFill>
                  <a:schemeClr val="bg1"/>
                </a:solidFill>
                <a:latin typeface="微软雅黑" pitchFamily="34" charset="-122"/>
                <a:ea typeface="微软雅黑" pitchFamily="34" charset="-122"/>
              </a:endParaRPr>
            </a:p>
          </p:txBody>
        </p:sp>
        <p:sp>
          <p:nvSpPr>
            <p:cNvPr id="93" name="TextBox 92"/>
            <p:cNvSpPr txBox="1"/>
            <p:nvPr/>
          </p:nvSpPr>
          <p:spPr>
            <a:xfrm>
              <a:off x="4126044" y="839961"/>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grpSp>
      <p:grpSp>
        <p:nvGrpSpPr>
          <p:cNvPr id="4" name="组合 3"/>
          <p:cNvGrpSpPr/>
          <p:nvPr/>
        </p:nvGrpSpPr>
        <p:grpSpPr>
          <a:xfrm>
            <a:off x="4796051" y="2268036"/>
            <a:ext cx="5475619" cy="729710"/>
            <a:chOff x="4683558" y="1724102"/>
            <a:chExt cx="5476332" cy="729541"/>
          </a:xfrm>
          <a:solidFill>
            <a:srgbClr val="005292"/>
          </a:solidFill>
        </p:grpSpPr>
        <p:sp>
          <p:nvSpPr>
            <p:cNvPr id="76" name="椭圆 75"/>
            <p:cNvSpPr>
              <a:spLocks noChangeAspect="1"/>
            </p:cNvSpPr>
            <p:nvPr/>
          </p:nvSpPr>
          <p:spPr bwMode="auto">
            <a:xfrm>
              <a:off x="4683558" y="172410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2" name="圆角矩形 81"/>
            <p:cNvSpPr/>
            <p:nvPr/>
          </p:nvSpPr>
          <p:spPr bwMode="auto">
            <a:xfrm>
              <a:off x="5615951" y="1783610"/>
              <a:ext cx="4543939"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8" name="TextBox 87"/>
            <p:cNvSpPr txBox="1"/>
            <p:nvPr/>
          </p:nvSpPr>
          <p:spPr>
            <a:xfrm>
              <a:off x="6030781" y="1823405"/>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工作完成情况</a:t>
              </a:r>
              <a:endParaRPr lang="zh-CN" altLang="en-US" sz="2800" spc="300" dirty="0">
                <a:solidFill>
                  <a:schemeClr val="bg1"/>
                </a:solidFill>
                <a:latin typeface="微软雅黑" pitchFamily="34" charset="-122"/>
                <a:ea typeface="微软雅黑" pitchFamily="34" charset="-122"/>
              </a:endParaRPr>
            </a:p>
          </p:txBody>
        </p:sp>
        <p:sp>
          <p:nvSpPr>
            <p:cNvPr id="94" name="TextBox 93"/>
            <p:cNvSpPr txBox="1"/>
            <p:nvPr/>
          </p:nvSpPr>
          <p:spPr>
            <a:xfrm>
              <a:off x="4819493" y="1749343"/>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4925429" y="3204140"/>
            <a:ext cx="5490257" cy="729710"/>
            <a:chOff x="4884971" y="2604546"/>
            <a:chExt cx="5274920" cy="729541"/>
          </a:xfrm>
          <a:solidFill>
            <a:srgbClr val="005292"/>
          </a:solidFill>
        </p:grpSpPr>
        <p:sp>
          <p:nvSpPr>
            <p:cNvPr id="77" name="椭圆 76"/>
            <p:cNvSpPr>
              <a:spLocks noChangeAspect="1"/>
            </p:cNvSpPr>
            <p:nvPr/>
          </p:nvSpPr>
          <p:spPr bwMode="auto">
            <a:xfrm>
              <a:off x="4884971" y="2604546"/>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3" name="圆角矩形 82"/>
            <p:cNvSpPr/>
            <p:nvPr/>
          </p:nvSpPr>
          <p:spPr bwMode="auto">
            <a:xfrm>
              <a:off x="5859531" y="2671474"/>
              <a:ext cx="4300360"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9" name="TextBox 88"/>
            <p:cNvSpPr txBox="1"/>
            <p:nvPr/>
          </p:nvSpPr>
          <p:spPr>
            <a:xfrm>
              <a:off x="6242233" y="2700635"/>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成功</a:t>
              </a:r>
              <a:r>
                <a:rPr lang="zh-CN" altLang="en-US" sz="2800" spc="300" dirty="0">
                  <a:solidFill>
                    <a:schemeClr val="bg1"/>
                  </a:solidFill>
                  <a:latin typeface="微软雅黑" pitchFamily="34" charset="-122"/>
                  <a:ea typeface="微软雅黑" pitchFamily="34" charset="-122"/>
                </a:rPr>
                <a:t>项目</a:t>
              </a:r>
              <a:r>
                <a:rPr lang="zh-CN" altLang="en-US" sz="2800" spc="300" dirty="0" smtClean="0">
                  <a:solidFill>
                    <a:schemeClr val="bg1"/>
                  </a:solidFill>
                  <a:latin typeface="微软雅黑" pitchFamily="34" charset="-122"/>
                  <a:ea typeface="微软雅黑" pitchFamily="34" charset="-122"/>
                </a:rPr>
                <a:t>展示</a:t>
              </a:r>
              <a:endParaRPr lang="zh-CN" altLang="en-US" sz="2800" spc="300" dirty="0">
                <a:solidFill>
                  <a:schemeClr val="bg1"/>
                </a:solidFill>
                <a:latin typeface="微软雅黑" pitchFamily="34" charset="-122"/>
                <a:ea typeface="微软雅黑" pitchFamily="34" charset="-122"/>
              </a:endParaRPr>
            </a:p>
          </p:txBody>
        </p:sp>
        <p:sp>
          <p:nvSpPr>
            <p:cNvPr id="95" name="TextBox 94"/>
            <p:cNvSpPr txBox="1"/>
            <p:nvPr/>
          </p:nvSpPr>
          <p:spPr>
            <a:xfrm>
              <a:off x="5012065" y="2654209"/>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4799062" y="4140244"/>
            <a:ext cx="5296065" cy="729710"/>
            <a:chOff x="4863136" y="3506582"/>
            <a:chExt cx="5296754" cy="729541"/>
          </a:xfrm>
          <a:solidFill>
            <a:srgbClr val="005292"/>
          </a:solidFill>
        </p:grpSpPr>
        <p:sp>
          <p:nvSpPr>
            <p:cNvPr id="78" name="椭圆 77"/>
            <p:cNvSpPr>
              <a:spLocks noChangeAspect="1"/>
            </p:cNvSpPr>
            <p:nvPr/>
          </p:nvSpPr>
          <p:spPr bwMode="auto">
            <a:xfrm>
              <a:off x="4863136" y="350658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4" name="圆角矩形 83"/>
            <p:cNvSpPr/>
            <p:nvPr/>
          </p:nvSpPr>
          <p:spPr bwMode="auto">
            <a:xfrm>
              <a:off x="5856700" y="3564990"/>
              <a:ext cx="4303190"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90" name="TextBox 89"/>
            <p:cNvSpPr txBox="1"/>
            <p:nvPr/>
          </p:nvSpPr>
          <p:spPr>
            <a:xfrm>
              <a:off x="6181716" y="3606179"/>
              <a:ext cx="3002570"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经验总结与不足</a:t>
              </a:r>
              <a:endParaRPr lang="zh-CN" altLang="en-US" sz="2800" spc="300" dirty="0">
                <a:solidFill>
                  <a:schemeClr val="bg1"/>
                </a:solidFill>
                <a:latin typeface="微软雅黑" pitchFamily="34" charset="-122"/>
                <a:ea typeface="微软雅黑" pitchFamily="34" charset="-122"/>
              </a:endParaRPr>
            </a:p>
          </p:txBody>
        </p:sp>
        <p:sp>
          <p:nvSpPr>
            <p:cNvPr id="96" name="TextBox 95"/>
            <p:cNvSpPr txBox="1"/>
            <p:nvPr/>
          </p:nvSpPr>
          <p:spPr>
            <a:xfrm>
              <a:off x="4989319" y="3538139"/>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4</a:t>
              </a:r>
              <a:endParaRPr lang="zh-CN" altLang="en-US" sz="3600" b="1" dirty="0">
                <a:solidFill>
                  <a:schemeClr val="bg1"/>
                </a:solidFill>
                <a:latin typeface="微软雅黑" pitchFamily="34" charset="-122"/>
                <a:ea typeface="微软雅黑" pitchFamily="34" charset="-122"/>
              </a:endParaRPr>
            </a:p>
          </p:txBody>
        </p:sp>
      </p:grpSp>
      <p:grpSp>
        <p:nvGrpSpPr>
          <p:cNvPr id="7" name="组合 6"/>
          <p:cNvGrpSpPr/>
          <p:nvPr/>
        </p:nvGrpSpPr>
        <p:grpSpPr>
          <a:xfrm>
            <a:off x="4511030" y="5013970"/>
            <a:ext cx="5466242" cy="729710"/>
            <a:chOff x="4692936" y="4398646"/>
            <a:chExt cx="5466954" cy="729541"/>
          </a:xfrm>
          <a:solidFill>
            <a:srgbClr val="005292"/>
          </a:solidFill>
        </p:grpSpPr>
        <p:sp>
          <p:nvSpPr>
            <p:cNvPr id="79" name="椭圆 78"/>
            <p:cNvSpPr>
              <a:spLocks noChangeAspect="1"/>
            </p:cNvSpPr>
            <p:nvPr/>
          </p:nvSpPr>
          <p:spPr bwMode="auto">
            <a:xfrm>
              <a:off x="4692936" y="4398646"/>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5" name="圆角矩形 84"/>
            <p:cNvSpPr/>
            <p:nvPr/>
          </p:nvSpPr>
          <p:spPr bwMode="auto">
            <a:xfrm>
              <a:off x="5616516" y="4457098"/>
              <a:ext cx="4543374"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91" name="TextBox 90"/>
            <p:cNvSpPr txBox="1"/>
            <p:nvPr/>
          </p:nvSpPr>
          <p:spPr>
            <a:xfrm>
              <a:off x="6051430" y="4496891"/>
              <a:ext cx="3002961" cy="540641"/>
            </a:xfrm>
            <a:prstGeom prst="rect">
              <a:avLst/>
            </a:prstGeom>
            <a:grpFill/>
            <a:ln>
              <a:noFill/>
            </a:ln>
          </p:spPr>
          <p:txBody>
            <a:bodyPr wrap="none" lIns="108816" tIns="54408" rIns="108816" bIns="54408" rtlCol="0">
              <a:spAutoFit/>
            </a:bodyPr>
            <a:lstStyle/>
            <a:p>
              <a:r>
                <a:rPr lang="zh-CN" altLang="en-US" sz="2800" spc="300" dirty="0">
                  <a:solidFill>
                    <a:schemeClr val="bg1"/>
                  </a:solidFill>
                  <a:latin typeface="微软雅黑" pitchFamily="34" charset="-122"/>
                  <a:ea typeface="微软雅黑" pitchFamily="34" charset="-122"/>
                </a:rPr>
                <a:t>明年目标与计划</a:t>
              </a:r>
            </a:p>
          </p:txBody>
        </p:sp>
        <p:sp>
          <p:nvSpPr>
            <p:cNvPr id="97" name="TextBox 96"/>
            <p:cNvSpPr txBox="1"/>
            <p:nvPr/>
          </p:nvSpPr>
          <p:spPr>
            <a:xfrm>
              <a:off x="4824589" y="4463786"/>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5</a:t>
              </a:r>
              <a:endParaRPr lang="zh-CN" altLang="en-US" sz="3600" b="1" dirty="0">
                <a:solidFill>
                  <a:schemeClr val="bg1"/>
                </a:solidFill>
                <a:latin typeface="微软雅黑" pitchFamily="34" charset="-122"/>
                <a:ea typeface="微软雅黑" pitchFamily="34" charset="-122"/>
              </a:endParaRPr>
            </a:p>
          </p:txBody>
        </p:sp>
      </p:grpSp>
      <p:sp>
        <p:nvSpPr>
          <p:cNvPr id="99" name="Oval 14"/>
          <p:cNvSpPr>
            <a:spLocks noChangeArrowheads="1"/>
          </p:cNvSpPr>
          <p:nvPr/>
        </p:nvSpPr>
        <p:spPr bwMode="auto">
          <a:xfrm>
            <a:off x="1257417" y="1995501"/>
            <a:ext cx="2471515" cy="2417389"/>
          </a:xfrm>
          <a:prstGeom prst="ellipse">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101" name="TextBox 100"/>
          <p:cNvSpPr txBox="1"/>
          <p:nvPr/>
        </p:nvSpPr>
        <p:spPr>
          <a:xfrm>
            <a:off x="1857150" y="2361185"/>
            <a:ext cx="1218018" cy="1341296"/>
          </a:xfrm>
          <a:prstGeom prst="rect">
            <a:avLst/>
          </a:prstGeom>
          <a:solidFill>
            <a:srgbClr val="005292"/>
          </a:solidFill>
          <a:ln>
            <a:noFill/>
          </a:ln>
        </p:spPr>
        <p:txBody>
          <a:bodyPr wrap="square" lIns="108816" tIns="54408" rIns="108816" bIns="54408" rtlCol="0">
            <a:spAutoFit/>
          </a:bodyPr>
          <a:lstStyle/>
          <a:p>
            <a:pPr algn="dist"/>
            <a:r>
              <a:rPr lang="zh-CN" altLang="en-US" sz="4000" b="1" dirty="0" smtClean="0">
                <a:solidFill>
                  <a:schemeClr val="bg1"/>
                </a:solidFill>
                <a:latin typeface="微软雅黑" pitchFamily="34" charset="-122"/>
                <a:ea typeface="微软雅黑" pitchFamily="34" charset="-122"/>
              </a:rPr>
              <a:t>目</a:t>
            </a:r>
            <a:endParaRPr lang="en-US" altLang="zh-CN" sz="4000" b="1" dirty="0" smtClean="0">
              <a:solidFill>
                <a:schemeClr val="bg1"/>
              </a:solidFill>
              <a:latin typeface="微软雅黑" pitchFamily="34" charset="-122"/>
              <a:ea typeface="微软雅黑" pitchFamily="34" charset="-122"/>
            </a:endParaRPr>
          </a:p>
          <a:p>
            <a:pPr algn="dist"/>
            <a:r>
              <a:rPr lang="zh-CN" altLang="en-US" sz="4000" b="1" dirty="0" smtClean="0">
                <a:solidFill>
                  <a:schemeClr val="bg1"/>
                </a:solidFill>
                <a:latin typeface="微软雅黑" pitchFamily="34" charset="-122"/>
                <a:ea typeface="微软雅黑" pitchFamily="34" charset="-122"/>
              </a:rPr>
              <a:t>录</a:t>
            </a:r>
            <a:endParaRPr lang="zh-CN" altLang="en-US" sz="4000" b="1" dirty="0">
              <a:solidFill>
                <a:schemeClr val="bg1"/>
              </a:solidFill>
              <a:latin typeface="微软雅黑" pitchFamily="34" charset="-122"/>
              <a:ea typeface="微软雅黑" pitchFamily="34" charset="-122"/>
            </a:endParaRPr>
          </a:p>
        </p:txBody>
      </p:sp>
      <p:sp>
        <p:nvSpPr>
          <p:cNvPr id="102" name="TextBox 101"/>
          <p:cNvSpPr txBox="1"/>
          <p:nvPr/>
        </p:nvSpPr>
        <p:spPr>
          <a:xfrm>
            <a:off x="1817435" y="3830435"/>
            <a:ext cx="1297447" cy="340790"/>
          </a:xfrm>
          <a:prstGeom prst="rect">
            <a:avLst/>
          </a:prstGeom>
          <a:solidFill>
            <a:srgbClr val="005292"/>
          </a:solidFill>
          <a:ln>
            <a:noFill/>
          </a:ln>
        </p:spPr>
        <p:txBody>
          <a:bodyPr wrap="none" lIns="108816" tIns="54408" rIns="108816" bIns="54408" rtlCol="0">
            <a:spAutoFit/>
          </a:bodyPr>
          <a:lstStyle/>
          <a:p>
            <a:r>
              <a:rPr lang="en-US" altLang="zh-CN" sz="1500" b="1" dirty="0" smtClean="0">
                <a:solidFill>
                  <a:schemeClr val="bg1"/>
                </a:solidFill>
                <a:latin typeface="微软雅黑" pitchFamily="34" charset="-122"/>
                <a:ea typeface="微软雅黑" pitchFamily="34" charset="-122"/>
              </a:rPr>
              <a:t>CONTENTS</a:t>
            </a:r>
            <a:endParaRPr lang="zh-CN" altLang="en-US" sz="15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58779021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par>
                                <p:cTn id="12" presetID="31" presetClass="entr" presetSubtype="0" fill="hold" grpId="0" nodeType="withEffect">
                                  <p:stCondLst>
                                    <p:cond delay="0"/>
                                  </p:stCondLst>
                                  <p:childTnLst>
                                    <p:set>
                                      <p:cBhvr>
                                        <p:cTn id="13" dur="1" fill="hold">
                                          <p:stCondLst>
                                            <p:cond delay="0"/>
                                          </p:stCondLst>
                                        </p:cTn>
                                        <p:tgtEl>
                                          <p:spTgt spid="101"/>
                                        </p:tgtEl>
                                        <p:attrNameLst>
                                          <p:attrName>style.visibility</p:attrName>
                                        </p:attrNameLst>
                                      </p:cBhvr>
                                      <p:to>
                                        <p:strVal val="visible"/>
                                      </p:to>
                                    </p:set>
                                    <p:anim calcmode="lin" valueType="num">
                                      <p:cBhvr>
                                        <p:cTn id="14" dur="500" fill="hold"/>
                                        <p:tgtEl>
                                          <p:spTgt spid="101"/>
                                        </p:tgtEl>
                                        <p:attrNameLst>
                                          <p:attrName>ppt_w</p:attrName>
                                        </p:attrNameLst>
                                      </p:cBhvr>
                                      <p:tavLst>
                                        <p:tav tm="0">
                                          <p:val>
                                            <p:fltVal val="0"/>
                                          </p:val>
                                        </p:tav>
                                        <p:tav tm="100000">
                                          <p:val>
                                            <p:strVal val="#ppt_w"/>
                                          </p:val>
                                        </p:tav>
                                      </p:tavLst>
                                    </p:anim>
                                    <p:anim calcmode="lin" valueType="num">
                                      <p:cBhvr>
                                        <p:cTn id="15" dur="500" fill="hold"/>
                                        <p:tgtEl>
                                          <p:spTgt spid="101"/>
                                        </p:tgtEl>
                                        <p:attrNameLst>
                                          <p:attrName>ppt_h</p:attrName>
                                        </p:attrNameLst>
                                      </p:cBhvr>
                                      <p:tavLst>
                                        <p:tav tm="0">
                                          <p:val>
                                            <p:fltVal val="0"/>
                                          </p:val>
                                        </p:tav>
                                        <p:tav tm="100000">
                                          <p:val>
                                            <p:strVal val="#ppt_h"/>
                                          </p:val>
                                        </p:tav>
                                      </p:tavLst>
                                    </p:anim>
                                    <p:anim calcmode="lin" valueType="num">
                                      <p:cBhvr>
                                        <p:cTn id="16" dur="500" fill="hold"/>
                                        <p:tgtEl>
                                          <p:spTgt spid="101"/>
                                        </p:tgtEl>
                                        <p:attrNameLst>
                                          <p:attrName>style.rotation</p:attrName>
                                        </p:attrNameLst>
                                      </p:cBhvr>
                                      <p:tavLst>
                                        <p:tav tm="0">
                                          <p:val>
                                            <p:fltVal val="90"/>
                                          </p:val>
                                        </p:tav>
                                        <p:tav tm="100000">
                                          <p:val>
                                            <p:fltVal val="0"/>
                                          </p:val>
                                        </p:tav>
                                      </p:tavLst>
                                    </p:anim>
                                    <p:animEffect transition="in" filter="fade">
                                      <p:cBhvr>
                                        <p:cTn id="17" dur="500"/>
                                        <p:tgtEl>
                                          <p:spTgt spid="101"/>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02"/>
                                        </p:tgtEl>
                                        <p:attrNameLst>
                                          <p:attrName>style.visibility</p:attrName>
                                        </p:attrNameLst>
                                      </p:cBhvr>
                                      <p:to>
                                        <p:strVal val="visible"/>
                                      </p:to>
                                    </p:set>
                                    <p:anim calcmode="lin" valueType="num">
                                      <p:cBhvr>
                                        <p:cTn id="20" dur="500" fill="hold"/>
                                        <p:tgtEl>
                                          <p:spTgt spid="102"/>
                                        </p:tgtEl>
                                        <p:attrNameLst>
                                          <p:attrName>ppt_w</p:attrName>
                                        </p:attrNameLst>
                                      </p:cBhvr>
                                      <p:tavLst>
                                        <p:tav tm="0">
                                          <p:val>
                                            <p:fltVal val="0"/>
                                          </p:val>
                                        </p:tav>
                                        <p:tav tm="100000">
                                          <p:val>
                                            <p:strVal val="#ppt_w"/>
                                          </p:val>
                                        </p:tav>
                                      </p:tavLst>
                                    </p:anim>
                                    <p:anim calcmode="lin" valueType="num">
                                      <p:cBhvr>
                                        <p:cTn id="21" dur="500" fill="hold"/>
                                        <p:tgtEl>
                                          <p:spTgt spid="102"/>
                                        </p:tgtEl>
                                        <p:attrNameLst>
                                          <p:attrName>ppt_h</p:attrName>
                                        </p:attrNameLst>
                                      </p:cBhvr>
                                      <p:tavLst>
                                        <p:tav tm="0">
                                          <p:val>
                                            <p:fltVal val="0"/>
                                          </p:val>
                                        </p:tav>
                                        <p:tav tm="100000">
                                          <p:val>
                                            <p:strVal val="#ppt_h"/>
                                          </p:val>
                                        </p:tav>
                                      </p:tavLst>
                                    </p:anim>
                                    <p:anim calcmode="lin" valueType="num">
                                      <p:cBhvr>
                                        <p:cTn id="22" dur="500" fill="hold"/>
                                        <p:tgtEl>
                                          <p:spTgt spid="102"/>
                                        </p:tgtEl>
                                        <p:attrNameLst>
                                          <p:attrName>style.rotation</p:attrName>
                                        </p:attrNameLst>
                                      </p:cBhvr>
                                      <p:tavLst>
                                        <p:tav tm="0">
                                          <p:val>
                                            <p:fltVal val="90"/>
                                          </p:val>
                                        </p:tav>
                                        <p:tav tm="100000">
                                          <p:val>
                                            <p:fltVal val="0"/>
                                          </p:val>
                                        </p:tav>
                                      </p:tavLst>
                                    </p:anim>
                                    <p:animEffect transition="in" filter="fade">
                                      <p:cBhvr>
                                        <p:cTn id="23" dur="500"/>
                                        <p:tgtEl>
                                          <p:spTgt spid="102"/>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99"/>
                                        </p:tgtEl>
                                        <p:attrNameLst>
                                          <p:attrName>style.visibility</p:attrName>
                                        </p:attrNameLst>
                                      </p:cBhvr>
                                      <p:to>
                                        <p:strVal val="visible"/>
                                      </p:to>
                                    </p:set>
                                    <p:anim calcmode="lin" valueType="num">
                                      <p:cBhvr>
                                        <p:cTn id="26" dur="500" fill="hold"/>
                                        <p:tgtEl>
                                          <p:spTgt spid="99"/>
                                        </p:tgtEl>
                                        <p:attrNameLst>
                                          <p:attrName>ppt_w</p:attrName>
                                        </p:attrNameLst>
                                      </p:cBhvr>
                                      <p:tavLst>
                                        <p:tav tm="0">
                                          <p:val>
                                            <p:fltVal val="0"/>
                                          </p:val>
                                        </p:tav>
                                        <p:tav tm="100000">
                                          <p:val>
                                            <p:strVal val="#ppt_w"/>
                                          </p:val>
                                        </p:tav>
                                      </p:tavLst>
                                    </p:anim>
                                    <p:anim calcmode="lin" valueType="num">
                                      <p:cBhvr>
                                        <p:cTn id="27" dur="500" fill="hold"/>
                                        <p:tgtEl>
                                          <p:spTgt spid="99"/>
                                        </p:tgtEl>
                                        <p:attrNameLst>
                                          <p:attrName>ppt_h</p:attrName>
                                        </p:attrNameLst>
                                      </p:cBhvr>
                                      <p:tavLst>
                                        <p:tav tm="0">
                                          <p:val>
                                            <p:fltVal val="0"/>
                                          </p:val>
                                        </p:tav>
                                        <p:tav tm="100000">
                                          <p:val>
                                            <p:strVal val="#ppt_h"/>
                                          </p:val>
                                        </p:tav>
                                      </p:tavLst>
                                    </p:anim>
                                    <p:anim calcmode="lin" valueType="num">
                                      <p:cBhvr>
                                        <p:cTn id="28" dur="500" fill="hold"/>
                                        <p:tgtEl>
                                          <p:spTgt spid="99"/>
                                        </p:tgtEl>
                                        <p:attrNameLst>
                                          <p:attrName>style.rotation</p:attrName>
                                        </p:attrNameLst>
                                      </p:cBhvr>
                                      <p:tavLst>
                                        <p:tav tm="0">
                                          <p:val>
                                            <p:fltVal val="90"/>
                                          </p:val>
                                        </p:tav>
                                        <p:tav tm="100000">
                                          <p:val>
                                            <p:fltVal val="0"/>
                                          </p:val>
                                        </p:tav>
                                      </p:tavLst>
                                    </p:anim>
                                    <p:animEffect transition="in" filter="fade">
                                      <p:cBhvr>
                                        <p:cTn id="29" dur="500"/>
                                        <p:tgtEl>
                                          <p:spTgt spid="9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1000"/>
                                        <p:tgtEl>
                                          <p:spTgt spid="74"/>
                                        </p:tgtEl>
                                      </p:cBhvr>
                                    </p:animEffect>
                                  </p:childTnLst>
                                </p:cTn>
                              </p:par>
                              <p:par>
                                <p:cTn id="33" presetID="2" presetClass="entr" presetSubtype="2" fill="hold" nodeType="withEffect">
                                  <p:stCondLst>
                                    <p:cond delay="20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400" fill="hold"/>
                                        <p:tgtEl>
                                          <p:spTgt spid="3"/>
                                        </p:tgtEl>
                                        <p:attrNameLst>
                                          <p:attrName>ppt_x</p:attrName>
                                        </p:attrNameLst>
                                      </p:cBhvr>
                                      <p:tavLst>
                                        <p:tav tm="0">
                                          <p:val>
                                            <p:strVal val="1+#ppt_w/2"/>
                                          </p:val>
                                        </p:tav>
                                        <p:tav tm="100000">
                                          <p:val>
                                            <p:strVal val="#ppt_x"/>
                                          </p:val>
                                        </p:tav>
                                      </p:tavLst>
                                    </p:anim>
                                    <p:anim calcmode="lin" valueType="num">
                                      <p:cBhvr additive="base">
                                        <p:cTn id="36" dur="400" fill="hold"/>
                                        <p:tgtEl>
                                          <p:spTgt spid="3"/>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40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400" fill="hold"/>
                                        <p:tgtEl>
                                          <p:spTgt spid="4"/>
                                        </p:tgtEl>
                                        <p:attrNameLst>
                                          <p:attrName>ppt_x</p:attrName>
                                        </p:attrNameLst>
                                      </p:cBhvr>
                                      <p:tavLst>
                                        <p:tav tm="0">
                                          <p:val>
                                            <p:strVal val="1+#ppt_w/2"/>
                                          </p:val>
                                        </p:tav>
                                        <p:tav tm="100000">
                                          <p:val>
                                            <p:strVal val="#ppt_x"/>
                                          </p:val>
                                        </p:tav>
                                      </p:tavLst>
                                    </p:anim>
                                    <p:anim calcmode="lin" valueType="num">
                                      <p:cBhvr additive="base">
                                        <p:cTn id="40" dur="400" fill="hold"/>
                                        <p:tgtEl>
                                          <p:spTgt spid="4"/>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60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400" fill="hold"/>
                                        <p:tgtEl>
                                          <p:spTgt spid="5"/>
                                        </p:tgtEl>
                                        <p:attrNameLst>
                                          <p:attrName>ppt_x</p:attrName>
                                        </p:attrNameLst>
                                      </p:cBhvr>
                                      <p:tavLst>
                                        <p:tav tm="0">
                                          <p:val>
                                            <p:strVal val="1+#ppt_w/2"/>
                                          </p:val>
                                        </p:tav>
                                        <p:tav tm="100000">
                                          <p:val>
                                            <p:strVal val="#ppt_x"/>
                                          </p:val>
                                        </p:tav>
                                      </p:tavLst>
                                    </p:anim>
                                    <p:anim calcmode="lin" valueType="num">
                                      <p:cBhvr additive="base">
                                        <p:cTn id="44" dur="400" fill="hold"/>
                                        <p:tgtEl>
                                          <p:spTgt spid="5"/>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80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400" fill="hold"/>
                                        <p:tgtEl>
                                          <p:spTgt spid="6"/>
                                        </p:tgtEl>
                                        <p:attrNameLst>
                                          <p:attrName>ppt_x</p:attrName>
                                        </p:attrNameLst>
                                      </p:cBhvr>
                                      <p:tavLst>
                                        <p:tav tm="0">
                                          <p:val>
                                            <p:strVal val="1+#ppt_w/2"/>
                                          </p:val>
                                        </p:tav>
                                        <p:tav tm="100000">
                                          <p:val>
                                            <p:strVal val="#ppt_x"/>
                                          </p:val>
                                        </p:tav>
                                      </p:tavLst>
                                    </p:anim>
                                    <p:anim calcmode="lin" valueType="num">
                                      <p:cBhvr additive="base">
                                        <p:cTn id="48" dur="400" fill="hold"/>
                                        <p:tgtEl>
                                          <p:spTgt spid="6"/>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100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400" fill="hold"/>
                                        <p:tgtEl>
                                          <p:spTgt spid="7"/>
                                        </p:tgtEl>
                                        <p:attrNameLst>
                                          <p:attrName>ppt_x</p:attrName>
                                        </p:attrNameLst>
                                      </p:cBhvr>
                                      <p:tavLst>
                                        <p:tav tm="0">
                                          <p:val>
                                            <p:strVal val="1+#ppt_w/2"/>
                                          </p:val>
                                        </p:tav>
                                        <p:tav tm="100000">
                                          <p:val>
                                            <p:strVal val="#ppt_x"/>
                                          </p:val>
                                        </p:tav>
                                      </p:tavLst>
                                    </p:anim>
                                    <p:anim calcmode="lin" valueType="num">
                                      <p:cBhvr additive="base">
                                        <p:cTn id="52" dur="400" fill="hold"/>
                                        <p:tgtEl>
                                          <p:spTgt spid="7"/>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120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500"/>
                                        <p:tgtEl>
                                          <p:spTgt spid="2"/>
                                        </p:tgtEl>
                                      </p:cBhvr>
                                    </p:animEffect>
                                  </p:childTnLst>
                                </p:cTn>
                              </p:par>
                              <p:par>
                                <p:cTn id="56" presetID="56" presetClass="path" presetSubtype="0" accel="50000" decel="50000" fill="hold" grpId="1" nodeType="withEffect">
                                  <p:stCondLst>
                                    <p:cond delay="1200"/>
                                  </p:stCondLst>
                                  <p:childTnLst>
                                    <p:animMotion origin="layout" path="M -0.05649 -0.06084 L -7.34184E-7 3.92783E-6 " pathEditMode="relative" rAng="0" ptsTypes="AA">
                                      <p:cBhvr>
                                        <p:cTn id="57" dur="2000" fill="hold"/>
                                        <p:tgtEl>
                                          <p:spTgt spid="2"/>
                                        </p:tgtEl>
                                        <p:attrNameLst>
                                          <p:attrName>ppt_x</p:attrName>
                                          <p:attrName>ppt_y</p:attrName>
                                        </p:attrNameLst>
                                      </p:cBhvr>
                                      <p:rCtr x="2825" y="3030"/>
                                    </p:animMotion>
                                  </p:childTnLst>
                                </p:cTn>
                              </p:par>
                            </p:childTnLst>
                          </p:cTn>
                        </p:par>
                        <p:par>
                          <p:cTn id="58" fill="hold">
                            <p:stCondLst>
                              <p:cond delay="3700"/>
                            </p:stCondLst>
                            <p:childTnLst>
                              <p:par>
                                <p:cTn id="59" presetID="26" presetClass="emph" presetSubtype="0" repeatCount="2000" fill="hold" nodeType="afterEffect">
                                  <p:stCondLst>
                                    <p:cond delay="0"/>
                                  </p:stCondLst>
                                  <p:childTnLst>
                                    <p:animEffect transition="out" filter="fade">
                                      <p:cBhvr>
                                        <p:cTn id="60" dur="500" tmFilter="0, 0; .2, .5; .8, .5; 1, 0"/>
                                        <p:tgtEl>
                                          <p:spTgt spid="7"/>
                                        </p:tgtEl>
                                      </p:cBhvr>
                                    </p:animEffect>
                                    <p:animScale>
                                      <p:cBhvr>
                                        <p:cTn id="61"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2" grpId="0" animBg="1"/>
      <p:bldP spid="73" grpId="0" animBg="1"/>
      <p:bldP spid="74" grpId="0" animBg="1"/>
      <p:bldP spid="99" grpId="0" animBg="1"/>
      <p:bldP spid="101" grpId="0" animBg="1"/>
      <p:bldP spid="102"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 name="矩形 45"/>
          <p:cNvSpPr/>
          <p:nvPr/>
        </p:nvSpPr>
        <p:spPr>
          <a:xfrm>
            <a:off x="1198662" y="1769701"/>
            <a:ext cx="1758227"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198662" y="3536153"/>
            <a:ext cx="1758227"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185458" y="1769701"/>
            <a:ext cx="1758227"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185458" y="3536153"/>
            <a:ext cx="1758227"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172256" y="1769701"/>
            <a:ext cx="1758227"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172256" y="3536153"/>
            <a:ext cx="1758227"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159054" y="1769701"/>
            <a:ext cx="1758227"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159054" y="3536153"/>
            <a:ext cx="1758227"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145850" y="1769701"/>
            <a:ext cx="1758227"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145850" y="3536153"/>
            <a:ext cx="1758227" cy="1059871"/>
          </a:xfrm>
          <a:prstGeom prst="rect">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1761554" y="1981674"/>
            <a:ext cx="632445"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3629251" y="2027479"/>
            <a:ext cx="870644"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组合 61"/>
          <p:cNvGrpSpPr/>
          <p:nvPr/>
        </p:nvGrpSpPr>
        <p:grpSpPr>
          <a:xfrm>
            <a:off x="5779616" y="1992701"/>
            <a:ext cx="543508"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Freeform 9"/>
          <p:cNvSpPr>
            <a:spLocks/>
          </p:cNvSpPr>
          <p:nvPr/>
        </p:nvSpPr>
        <p:spPr bwMode="auto">
          <a:xfrm flipH="1">
            <a:off x="7586403" y="2105735"/>
            <a:ext cx="903531"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组合 65"/>
          <p:cNvGrpSpPr/>
          <p:nvPr/>
        </p:nvGrpSpPr>
        <p:grpSpPr>
          <a:xfrm>
            <a:off x="9639840" y="2026610"/>
            <a:ext cx="770253"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1972284" y="3041545"/>
            <a:ext cx="8158175"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1955404" y="4596022"/>
            <a:ext cx="244746"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3942201" y="4596022"/>
            <a:ext cx="244746"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5928999" y="4596022"/>
            <a:ext cx="244746"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7915795" y="4596022"/>
            <a:ext cx="244746"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9902594" y="4596022"/>
            <a:ext cx="244746" cy="211974"/>
          </a:xfrm>
          <a:prstGeom prst="triangl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440382"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427179"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413978"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400775"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387571"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198663" y="5443920"/>
            <a:ext cx="9705417" cy="57816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smtClean="0">
                <a:latin typeface="微软雅黑" pitchFamily="34" charset="-122"/>
                <a:ea typeface="微软雅黑" pitchFamily="34" charset="-122"/>
              </a:rPr>
              <a:t>点击添加标题</a:t>
            </a:r>
            <a:endParaRPr lang="zh-CN" altLang="en-US" dirty="0">
              <a:latin typeface="微软雅黑" pitchFamily="34" charset="-122"/>
              <a:ea typeface="微软雅黑" pitchFamily="34" charset="-122"/>
            </a:endParaRPr>
          </a:p>
        </p:txBody>
      </p:sp>
      <p:sp>
        <p:nvSpPr>
          <p:cNvPr id="92"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91" name="五边形 90"/>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94" name="矩形 93"/>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0-#ppt_w/2"/>
                                          </p:val>
                                        </p:tav>
                                        <p:tav tm="100000">
                                          <p:val>
                                            <p:strVal val="#ppt_x"/>
                                          </p:val>
                                        </p:tav>
                                      </p:tavLst>
                                    </p:anim>
                                    <p:anim calcmode="lin" valueType="num">
                                      <p:cBhvr additive="base">
                                        <p:cTn id="8" dur="500" fill="hold"/>
                                        <p:tgtEl>
                                          <p:spTgt spid="9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4"/>
                                        </p:tgtEl>
                                        <p:attrNameLst>
                                          <p:attrName>style.visibility</p:attrName>
                                        </p:attrNameLst>
                                      </p:cBhvr>
                                      <p:to>
                                        <p:strVal val="visible"/>
                                      </p:to>
                                    </p:set>
                                    <p:anim calcmode="lin" valueType="num">
                                      <p:cBhvr additive="base">
                                        <p:cTn id="12" dur="500" fill="hold"/>
                                        <p:tgtEl>
                                          <p:spTgt spid="94"/>
                                        </p:tgtEl>
                                        <p:attrNameLst>
                                          <p:attrName>ppt_x</p:attrName>
                                        </p:attrNameLst>
                                      </p:cBhvr>
                                      <p:tavLst>
                                        <p:tav tm="0">
                                          <p:val>
                                            <p:strVal val="0-#ppt_w/2"/>
                                          </p:val>
                                        </p:tav>
                                        <p:tav tm="100000">
                                          <p:val>
                                            <p:strVal val="#ppt_x"/>
                                          </p:val>
                                        </p:tav>
                                      </p:tavLst>
                                    </p:anim>
                                    <p:anim calcmode="lin" valueType="num">
                                      <p:cBhvr additive="base">
                                        <p:cTn id="13" dur="500" fill="hold"/>
                                        <p:tgtEl>
                                          <p:spTgt spid="9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2"/>
                                        </p:tgtEl>
                                        <p:attrNameLst>
                                          <p:attrName>style.visibility</p:attrName>
                                        </p:attrNameLst>
                                      </p:cBhvr>
                                      <p:to>
                                        <p:strVal val="visible"/>
                                      </p:to>
                                    </p:set>
                                    <p:anim calcmode="lin" valueType="num">
                                      <p:cBhvr>
                                        <p:cTn id="1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2"/>
                                        </p:tgtEl>
                                        <p:attrNameLst>
                                          <p:attrName>ppt_y</p:attrName>
                                        </p:attrNameLst>
                                      </p:cBhvr>
                                      <p:tavLst>
                                        <p:tav tm="0">
                                          <p:val>
                                            <p:strVal val="#ppt_y"/>
                                          </p:val>
                                        </p:tav>
                                        <p:tav tm="100000">
                                          <p:val>
                                            <p:strVal val="#ppt_y"/>
                                          </p:val>
                                        </p:tav>
                                      </p:tavLst>
                                    </p:anim>
                                    <p:anim calcmode="lin" valueType="num">
                                      <p:cBhvr>
                                        <p:cTn id="1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2"/>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91"/>
                                        </p:tgtEl>
                                        <p:attrNameLst>
                                          <p:attrName>style.visibility</p:attrName>
                                        </p:attrNameLst>
                                      </p:cBhvr>
                                      <p:to>
                                        <p:strVal val="visible"/>
                                      </p:to>
                                    </p:set>
                                    <p:anim calcmode="lin" valueType="num">
                                      <p:cBhvr additive="base">
                                        <p:cTn id="25" dur="500" fill="hold"/>
                                        <p:tgtEl>
                                          <p:spTgt spid="91"/>
                                        </p:tgtEl>
                                        <p:attrNameLst>
                                          <p:attrName>ppt_x</p:attrName>
                                        </p:attrNameLst>
                                      </p:cBhvr>
                                      <p:tavLst>
                                        <p:tav tm="0">
                                          <p:val>
                                            <p:strVal val="0-#ppt_w/2"/>
                                          </p:val>
                                        </p:tav>
                                        <p:tav tm="100000">
                                          <p:val>
                                            <p:strVal val="#ppt_x"/>
                                          </p:val>
                                        </p:tav>
                                      </p:tavLst>
                                    </p:anim>
                                    <p:anim calcmode="lin" valueType="num">
                                      <p:cBhvr additive="base">
                                        <p:cTn id="26" dur="500" fill="hold"/>
                                        <p:tgtEl>
                                          <p:spTgt spid="91"/>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4"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fill="hold"/>
                                        <p:tgtEl>
                                          <p:spTgt spid="46"/>
                                        </p:tgtEl>
                                        <p:attrNameLst>
                                          <p:attrName>ppt_x</p:attrName>
                                        </p:attrNameLst>
                                      </p:cBhvr>
                                      <p:tavLst>
                                        <p:tav tm="0">
                                          <p:val>
                                            <p:strVal val="#ppt_x"/>
                                          </p:val>
                                        </p:tav>
                                        <p:tav tm="100000">
                                          <p:val>
                                            <p:strVal val="#ppt_x"/>
                                          </p:val>
                                        </p:tav>
                                      </p:tavLst>
                                    </p:anim>
                                    <p:anim calcmode="lin" valueType="num">
                                      <p:cBhvr additive="base">
                                        <p:cTn id="31" dur="500" fill="hold"/>
                                        <p:tgtEl>
                                          <p:spTgt spid="46"/>
                                        </p:tgtEl>
                                        <p:attrNameLst>
                                          <p:attrName>ppt_y</p:attrName>
                                        </p:attrNameLst>
                                      </p:cBhvr>
                                      <p:tavLst>
                                        <p:tav tm="0">
                                          <p:val>
                                            <p:strVal val="1+#ppt_h/2"/>
                                          </p:val>
                                        </p:tav>
                                        <p:tav tm="100000">
                                          <p:val>
                                            <p:strVal val="#ppt_y"/>
                                          </p:val>
                                        </p:tav>
                                      </p:tavLst>
                                    </p:anim>
                                  </p:childTnLst>
                                </p:cTn>
                              </p:par>
                              <p:par>
                                <p:cTn id="32" presetID="2" presetClass="entr" presetSubtype="1"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500" fill="hold"/>
                                        <p:tgtEl>
                                          <p:spTgt spid="47"/>
                                        </p:tgtEl>
                                        <p:attrNameLst>
                                          <p:attrName>ppt_x</p:attrName>
                                        </p:attrNameLst>
                                      </p:cBhvr>
                                      <p:tavLst>
                                        <p:tav tm="0">
                                          <p:val>
                                            <p:strVal val="#ppt_x"/>
                                          </p:val>
                                        </p:tav>
                                        <p:tav tm="100000">
                                          <p:val>
                                            <p:strVal val="#ppt_x"/>
                                          </p:val>
                                        </p:tav>
                                      </p:tavLst>
                                    </p:anim>
                                    <p:anim calcmode="lin" valueType="num">
                                      <p:cBhvr additive="base">
                                        <p:cTn id="35" dur="500" fill="hold"/>
                                        <p:tgtEl>
                                          <p:spTgt spid="47"/>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50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fill="hold"/>
                                        <p:tgtEl>
                                          <p:spTgt spid="48"/>
                                        </p:tgtEl>
                                        <p:attrNameLst>
                                          <p:attrName>ppt_x</p:attrName>
                                        </p:attrNameLst>
                                      </p:cBhvr>
                                      <p:tavLst>
                                        <p:tav tm="0">
                                          <p:val>
                                            <p:strVal val="#ppt_x"/>
                                          </p:val>
                                        </p:tav>
                                        <p:tav tm="100000">
                                          <p:val>
                                            <p:strVal val="#ppt_x"/>
                                          </p:val>
                                        </p:tav>
                                      </p:tavLst>
                                    </p:anim>
                                    <p:anim calcmode="lin" valueType="num">
                                      <p:cBhvr additive="base">
                                        <p:cTn id="39" dur="500" fill="hold"/>
                                        <p:tgtEl>
                                          <p:spTgt spid="48"/>
                                        </p:tgtEl>
                                        <p:attrNameLst>
                                          <p:attrName>ppt_y</p:attrName>
                                        </p:attrNameLst>
                                      </p:cBhvr>
                                      <p:tavLst>
                                        <p:tav tm="0">
                                          <p:val>
                                            <p:strVal val="1+#ppt_h/2"/>
                                          </p:val>
                                        </p:tav>
                                        <p:tav tm="100000">
                                          <p:val>
                                            <p:strVal val="#ppt_y"/>
                                          </p:val>
                                        </p:tav>
                                      </p:tavLst>
                                    </p:anim>
                                  </p:childTnLst>
                                </p:cTn>
                              </p:par>
                              <p:par>
                                <p:cTn id="40" presetID="2" presetClass="entr" presetSubtype="1" fill="hold" grpId="0" nodeType="withEffect">
                                  <p:stCondLst>
                                    <p:cond delay="50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500" fill="hold"/>
                                        <p:tgtEl>
                                          <p:spTgt spid="49"/>
                                        </p:tgtEl>
                                        <p:attrNameLst>
                                          <p:attrName>ppt_x</p:attrName>
                                        </p:attrNameLst>
                                      </p:cBhvr>
                                      <p:tavLst>
                                        <p:tav tm="0">
                                          <p:val>
                                            <p:strVal val="#ppt_x"/>
                                          </p:val>
                                        </p:tav>
                                        <p:tav tm="100000">
                                          <p:val>
                                            <p:strVal val="#ppt_x"/>
                                          </p:val>
                                        </p:tav>
                                      </p:tavLst>
                                    </p:anim>
                                    <p:anim calcmode="lin" valueType="num">
                                      <p:cBhvr additive="base">
                                        <p:cTn id="43" dur="500" fill="hold"/>
                                        <p:tgtEl>
                                          <p:spTgt spid="49"/>
                                        </p:tgtEl>
                                        <p:attrNameLst>
                                          <p:attrName>ppt_y</p:attrName>
                                        </p:attrNameLst>
                                      </p:cBhvr>
                                      <p:tavLst>
                                        <p:tav tm="0">
                                          <p:val>
                                            <p:strVal val="0-#ppt_h/2"/>
                                          </p:val>
                                        </p:tav>
                                        <p:tav tm="100000">
                                          <p:val>
                                            <p:strVal val="#ppt_y"/>
                                          </p:val>
                                        </p:tav>
                                      </p:tavLst>
                                    </p:anim>
                                  </p:childTnLst>
                                </p:cTn>
                              </p:par>
                              <p:par>
                                <p:cTn id="44" presetID="2" presetClass="entr" presetSubtype="4" fill="hold" grpId="0" nodeType="withEffect">
                                  <p:stCondLst>
                                    <p:cond delay="1000"/>
                                  </p:stCondLst>
                                  <p:childTnLst>
                                    <p:set>
                                      <p:cBhvr>
                                        <p:cTn id="45" dur="1" fill="hold">
                                          <p:stCondLst>
                                            <p:cond delay="0"/>
                                          </p:stCondLst>
                                        </p:cTn>
                                        <p:tgtEl>
                                          <p:spTgt spid="50"/>
                                        </p:tgtEl>
                                        <p:attrNameLst>
                                          <p:attrName>style.visibility</p:attrName>
                                        </p:attrNameLst>
                                      </p:cBhvr>
                                      <p:to>
                                        <p:strVal val="visible"/>
                                      </p:to>
                                    </p:set>
                                    <p:anim calcmode="lin" valueType="num">
                                      <p:cBhvr additive="base">
                                        <p:cTn id="46" dur="500" fill="hold"/>
                                        <p:tgtEl>
                                          <p:spTgt spid="50"/>
                                        </p:tgtEl>
                                        <p:attrNameLst>
                                          <p:attrName>ppt_x</p:attrName>
                                        </p:attrNameLst>
                                      </p:cBhvr>
                                      <p:tavLst>
                                        <p:tav tm="0">
                                          <p:val>
                                            <p:strVal val="#ppt_x"/>
                                          </p:val>
                                        </p:tav>
                                        <p:tav tm="100000">
                                          <p:val>
                                            <p:strVal val="#ppt_x"/>
                                          </p:val>
                                        </p:tav>
                                      </p:tavLst>
                                    </p:anim>
                                    <p:anim calcmode="lin" valueType="num">
                                      <p:cBhvr additive="base">
                                        <p:cTn id="47" dur="500" fill="hold"/>
                                        <p:tgtEl>
                                          <p:spTgt spid="50"/>
                                        </p:tgtEl>
                                        <p:attrNameLst>
                                          <p:attrName>ppt_y</p:attrName>
                                        </p:attrNameLst>
                                      </p:cBhvr>
                                      <p:tavLst>
                                        <p:tav tm="0">
                                          <p:val>
                                            <p:strVal val="1+#ppt_h/2"/>
                                          </p:val>
                                        </p:tav>
                                        <p:tav tm="100000">
                                          <p:val>
                                            <p:strVal val="#ppt_y"/>
                                          </p:val>
                                        </p:tav>
                                      </p:tavLst>
                                    </p:anim>
                                  </p:childTnLst>
                                </p:cTn>
                              </p:par>
                              <p:par>
                                <p:cTn id="48" presetID="2" presetClass="entr" presetSubtype="1" fill="hold" grpId="0" nodeType="withEffect">
                                  <p:stCondLst>
                                    <p:cond delay="1000"/>
                                  </p:stCondLst>
                                  <p:childTnLst>
                                    <p:set>
                                      <p:cBhvr>
                                        <p:cTn id="49" dur="1" fill="hold">
                                          <p:stCondLst>
                                            <p:cond delay="0"/>
                                          </p:stCondLst>
                                        </p:cTn>
                                        <p:tgtEl>
                                          <p:spTgt spid="51"/>
                                        </p:tgtEl>
                                        <p:attrNameLst>
                                          <p:attrName>style.visibility</p:attrName>
                                        </p:attrNameLst>
                                      </p:cBhvr>
                                      <p:to>
                                        <p:strVal val="visible"/>
                                      </p:to>
                                    </p:set>
                                    <p:anim calcmode="lin" valueType="num">
                                      <p:cBhvr additive="base">
                                        <p:cTn id="50" dur="500" fill="hold"/>
                                        <p:tgtEl>
                                          <p:spTgt spid="51"/>
                                        </p:tgtEl>
                                        <p:attrNameLst>
                                          <p:attrName>ppt_x</p:attrName>
                                        </p:attrNameLst>
                                      </p:cBhvr>
                                      <p:tavLst>
                                        <p:tav tm="0">
                                          <p:val>
                                            <p:strVal val="#ppt_x"/>
                                          </p:val>
                                        </p:tav>
                                        <p:tav tm="100000">
                                          <p:val>
                                            <p:strVal val="#ppt_x"/>
                                          </p:val>
                                        </p:tav>
                                      </p:tavLst>
                                    </p:anim>
                                    <p:anim calcmode="lin" valueType="num">
                                      <p:cBhvr additive="base">
                                        <p:cTn id="51" dur="500" fill="hold"/>
                                        <p:tgtEl>
                                          <p:spTgt spid="51"/>
                                        </p:tgtEl>
                                        <p:attrNameLst>
                                          <p:attrName>ppt_y</p:attrName>
                                        </p:attrNameLst>
                                      </p:cBhvr>
                                      <p:tavLst>
                                        <p:tav tm="0">
                                          <p:val>
                                            <p:strVal val="0-#ppt_h/2"/>
                                          </p:val>
                                        </p:tav>
                                        <p:tav tm="100000">
                                          <p:val>
                                            <p:strVal val="#ppt_y"/>
                                          </p:val>
                                        </p:tav>
                                      </p:tavLst>
                                    </p:anim>
                                  </p:childTnLst>
                                </p:cTn>
                              </p:par>
                              <p:par>
                                <p:cTn id="52" presetID="2" presetClass="entr" presetSubtype="4" fill="hold" grpId="0" nodeType="withEffect">
                                  <p:stCondLst>
                                    <p:cond delay="1500"/>
                                  </p:stCondLst>
                                  <p:childTnLst>
                                    <p:set>
                                      <p:cBhvr>
                                        <p:cTn id="53" dur="1" fill="hold">
                                          <p:stCondLst>
                                            <p:cond delay="0"/>
                                          </p:stCondLst>
                                        </p:cTn>
                                        <p:tgtEl>
                                          <p:spTgt spid="52"/>
                                        </p:tgtEl>
                                        <p:attrNameLst>
                                          <p:attrName>style.visibility</p:attrName>
                                        </p:attrNameLst>
                                      </p:cBhvr>
                                      <p:to>
                                        <p:strVal val="visible"/>
                                      </p:to>
                                    </p:set>
                                    <p:anim calcmode="lin" valueType="num">
                                      <p:cBhvr additive="base">
                                        <p:cTn id="54" dur="500" fill="hold"/>
                                        <p:tgtEl>
                                          <p:spTgt spid="52"/>
                                        </p:tgtEl>
                                        <p:attrNameLst>
                                          <p:attrName>ppt_x</p:attrName>
                                        </p:attrNameLst>
                                      </p:cBhvr>
                                      <p:tavLst>
                                        <p:tav tm="0">
                                          <p:val>
                                            <p:strVal val="#ppt_x"/>
                                          </p:val>
                                        </p:tav>
                                        <p:tav tm="100000">
                                          <p:val>
                                            <p:strVal val="#ppt_x"/>
                                          </p:val>
                                        </p:tav>
                                      </p:tavLst>
                                    </p:anim>
                                    <p:anim calcmode="lin" valueType="num">
                                      <p:cBhvr additive="base">
                                        <p:cTn id="55" dur="500" fill="hold"/>
                                        <p:tgtEl>
                                          <p:spTgt spid="52"/>
                                        </p:tgtEl>
                                        <p:attrNameLst>
                                          <p:attrName>ppt_y</p:attrName>
                                        </p:attrNameLst>
                                      </p:cBhvr>
                                      <p:tavLst>
                                        <p:tav tm="0">
                                          <p:val>
                                            <p:strVal val="1+#ppt_h/2"/>
                                          </p:val>
                                        </p:tav>
                                        <p:tav tm="100000">
                                          <p:val>
                                            <p:strVal val="#ppt_y"/>
                                          </p:val>
                                        </p:tav>
                                      </p:tavLst>
                                    </p:anim>
                                  </p:childTnLst>
                                </p:cTn>
                              </p:par>
                              <p:par>
                                <p:cTn id="56" presetID="2" presetClass="entr" presetSubtype="1" fill="hold" grpId="0" nodeType="withEffect">
                                  <p:stCondLst>
                                    <p:cond delay="1500"/>
                                  </p:stCondLst>
                                  <p:childTnLst>
                                    <p:set>
                                      <p:cBhvr>
                                        <p:cTn id="57" dur="1" fill="hold">
                                          <p:stCondLst>
                                            <p:cond delay="0"/>
                                          </p:stCondLst>
                                        </p:cTn>
                                        <p:tgtEl>
                                          <p:spTgt spid="53"/>
                                        </p:tgtEl>
                                        <p:attrNameLst>
                                          <p:attrName>style.visibility</p:attrName>
                                        </p:attrNameLst>
                                      </p:cBhvr>
                                      <p:to>
                                        <p:strVal val="visible"/>
                                      </p:to>
                                    </p:set>
                                    <p:anim calcmode="lin" valueType="num">
                                      <p:cBhvr additive="base">
                                        <p:cTn id="58" dur="500" fill="hold"/>
                                        <p:tgtEl>
                                          <p:spTgt spid="53"/>
                                        </p:tgtEl>
                                        <p:attrNameLst>
                                          <p:attrName>ppt_x</p:attrName>
                                        </p:attrNameLst>
                                      </p:cBhvr>
                                      <p:tavLst>
                                        <p:tav tm="0">
                                          <p:val>
                                            <p:strVal val="#ppt_x"/>
                                          </p:val>
                                        </p:tav>
                                        <p:tav tm="100000">
                                          <p:val>
                                            <p:strVal val="#ppt_x"/>
                                          </p:val>
                                        </p:tav>
                                      </p:tavLst>
                                    </p:anim>
                                    <p:anim calcmode="lin" valueType="num">
                                      <p:cBhvr additive="base">
                                        <p:cTn id="59" dur="500" fill="hold"/>
                                        <p:tgtEl>
                                          <p:spTgt spid="53"/>
                                        </p:tgtEl>
                                        <p:attrNameLst>
                                          <p:attrName>ppt_y</p:attrName>
                                        </p:attrNameLst>
                                      </p:cBhvr>
                                      <p:tavLst>
                                        <p:tav tm="0">
                                          <p:val>
                                            <p:strVal val="0-#ppt_h/2"/>
                                          </p:val>
                                        </p:tav>
                                        <p:tav tm="100000">
                                          <p:val>
                                            <p:strVal val="#ppt_y"/>
                                          </p:val>
                                        </p:tav>
                                      </p:tavLst>
                                    </p:anim>
                                  </p:childTnLst>
                                </p:cTn>
                              </p:par>
                              <p:par>
                                <p:cTn id="60" presetID="2" presetClass="entr" presetSubtype="4" fill="hold" grpId="0" nodeType="withEffect">
                                  <p:stCondLst>
                                    <p:cond delay="200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500" fill="hold"/>
                                        <p:tgtEl>
                                          <p:spTgt spid="54"/>
                                        </p:tgtEl>
                                        <p:attrNameLst>
                                          <p:attrName>ppt_x</p:attrName>
                                        </p:attrNameLst>
                                      </p:cBhvr>
                                      <p:tavLst>
                                        <p:tav tm="0">
                                          <p:val>
                                            <p:strVal val="#ppt_x"/>
                                          </p:val>
                                        </p:tav>
                                        <p:tav tm="100000">
                                          <p:val>
                                            <p:strVal val="#ppt_x"/>
                                          </p:val>
                                        </p:tav>
                                      </p:tavLst>
                                    </p:anim>
                                    <p:anim calcmode="lin" valueType="num">
                                      <p:cBhvr additive="base">
                                        <p:cTn id="63" dur="500" fill="hold"/>
                                        <p:tgtEl>
                                          <p:spTgt spid="54"/>
                                        </p:tgtEl>
                                        <p:attrNameLst>
                                          <p:attrName>ppt_y</p:attrName>
                                        </p:attrNameLst>
                                      </p:cBhvr>
                                      <p:tavLst>
                                        <p:tav tm="0">
                                          <p:val>
                                            <p:strVal val="1+#ppt_h/2"/>
                                          </p:val>
                                        </p:tav>
                                        <p:tav tm="100000">
                                          <p:val>
                                            <p:strVal val="#ppt_y"/>
                                          </p:val>
                                        </p:tav>
                                      </p:tavLst>
                                    </p:anim>
                                  </p:childTnLst>
                                </p:cTn>
                              </p:par>
                              <p:par>
                                <p:cTn id="64" presetID="2" presetClass="entr" presetSubtype="1" fill="hold" grpId="0" nodeType="withEffect">
                                  <p:stCondLst>
                                    <p:cond delay="2000"/>
                                  </p:stCondLst>
                                  <p:childTnLst>
                                    <p:set>
                                      <p:cBhvr>
                                        <p:cTn id="65" dur="1" fill="hold">
                                          <p:stCondLst>
                                            <p:cond delay="0"/>
                                          </p:stCondLst>
                                        </p:cTn>
                                        <p:tgtEl>
                                          <p:spTgt spid="55"/>
                                        </p:tgtEl>
                                        <p:attrNameLst>
                                          <p:attrName>style.visibility</p:attrName>
                                        </p:attrNameLst>
                                      </p:cBhvr>
                                      <p:to>
                                        <p:strVal val="visible"/>
                                      </p:to>
                                    </p:set>
                                    <p:anim calcmode="lin" valueType="num">
                                      <p:cBhvr additive="base">
                                        <p:cTn id="66" dur="500" fill="hold"/>
                                        <p:tgtEl>
                                          <p:spTgt spid="55"/>
                                        </p:tgtEl>
                                        <p:attrNameLst>
                                          <p:attrName>ppt_x</p:attrName>
                                        </p:attrNameLst>
                                      </p:cBhvr>
                                      <p:tavLst>
                                        <p:tav tm="0">
                                          <p:val>
                                            <p:strVal val="#ppt_x"/>
                                          </p:val>
                                        </p:tav>
                                        <p:tav tm="100000">
                                          <p:val>
                                            <p:strVal val="#ppt_x"/>
                                          </p:val>
                                        </p:tav>
                                      </p:tavLst>
                                    </p:anim>
                                    <p:anim calcmode="lin" valueType="num">
                                      <p:cBhvr additive="base">
                                        <p:cTn id="67" dur="500" fill="hold"/>
                                        <p:tgtEl>
                                          <p:spTgt spid="55"/>
                                        </p:tgtEl>
                                        <p:attrNameLst>
                                          <p:attrName>ppt_y</p:attrName>
                                        </p:attrNameLst>
                                      </p:cBhvr>
                                      <p:tavLst>
                                        <p:tav tm="0">
                                          <p:val>
                                            <p:strVal val="0-#ppt_h/2"/>
                                          </p:val>
                                        </p:tav>
                                        <p:tav tm="100000">
                                          <p:val>
                                            <p:strVal val="#ppt_y"/>
                                          </p:val>
                                        </p:tav>
                                      </p:tavLst>
                                    </p:anim>
                                  </p:childTnLst>
                                </p:cTn>
                              </p:par>
                              <p:par>
                                <p:cTn id="68" presetID="42" presetClass="entr" presetSubtype="0" fill="hold" nodeType="withEffect">
                                  <p:stCondLst>
                                    <p:cond delay="250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1000"/>
                                        <p:tgtEl>
                                          <p:spTgt spid="56"/>
                                        </p:tgtEl>
                                      </p:cBhvr>
                                    </p:animEffect>
                                    <p:anim calcmode="lin" valueType="num">
                                      <p:cBhvr>
                                        <p:cTn id="71" dur="1000" fill="hold"/>
                                        <p:tgtEl>
                                          <p:spTgt spid="56"/>
                                        </p:tgtEl>
                                        <p:attrNameLst>
                                          <p:attrName>ppt_x</p:attrName>
                                        </p:attrNameLst>
                                      </p:cBhvr>
                                      <p:tavLst>
                                        <p:tav tm="0">
                                          <p:val>
                                            <p:strVal val="#ppt_x"/>
                                          </p:val>
                                        </p:tav>
                                        <p:tav tm="100000">
                                          <p:val>
                                            <p:strVal val="#ppt_x"/>
                                          </p:val>
                                        </p:tav>
                                      </p:tavLst>
                                    </p:anim>
                                    <p:anim calcmode="lin" valueType="num">
                                      <p:cBhvr>
                                        <p:cTn id="72" dur="1000" fill="hold"/>
                                        <p:tgtEl>
                                          <p:spTgt spid="56"/>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2500"/>
                                  </p:stCondLst>
                                  <p:childTnLst>
                                    <p:set>
                                      <p:cBhvr>
                                        <p:cTn id="74" dur="1" fill="hold">
                                          <p:stCondLst>
                                            <p:cond delay="0"/>
                                          </p:stCondLst>
                                        </p:cTn>
                                        <p:tgtEl>
                                          <p:spTgt spid="61"/>
                                        </p:tgtEl>
                                        <p:attrNameLst>
                                          <p:attrName>style.visibility</p:attrName>
                                        </p:attrNameLst>
                                      </p:cBhvr>
                                      <p:to>
                                        <p:strVal val="visible"/>
                                      </p:to>
                                    </p:set>
                                    <p:animEffect transition="in" filter="fade">
                                      <p:cBhvr>
                                        <p:cTn id="75" dur="1000"/>
                                        <p:tgtEl>
                                          <p:spTgt spid="61"/>
                                        </p:tgtEl>
                                      </p:cBhvr>
                                    </p:animEffect>
                                    <p:anim calcmode="lin" valueType="num">
                                      <p:cBhvr>
                                        <p:cTn id="76" dur="1000" fill="hold"/>
                                        <p:tgtEl>
                                          <p:spTgt spid="61"/>
                                        </p:tgtEl>
                                        <p:attrNameLst>
                                          <p:attrName>ppt_x</p:attrName>
                                        </p:attrNameLst>
                                      </p:cBhvr>
                                      <p:tavLst>
                                        <p:tav tm="0">
                                          <p:val>
                                            <p:strVal val="#ppt_x"/>
                                          </p:val>
                                        </p:tav>
                                        <p:tav tm="100000">
                                          <p:val>
                                            <p:strVal val="#ppt_x"/>
                                          </p:val>
                                        </p:tav>
                                      </p:tavLst>
                                    </p:anim>
                                    <p:anim calcmode="lin" valueType="num">
                                      <p:cBhvr>
                                        <p:cTn id="77" dur="1000" fill="hold"/>
                                        <p:tgtEl>
                                          <p:spTgt spid="61"/>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2500"/>
                                  </p:stCondLst>
                                  <p:childTnLst>
                                    <p:set>
                                      <p:cBhvr>
                                        <p:cTn id="79" dur="1" fill="hold">
                                          <p:stCondLst>
                                            <p:cond delay="0"/>
                                          </p:stCondLst>
                                        </p:cTn>
                                        <p:tgtEl>
                                          <p:spTgt spid="62"/>
                                        </p:tgtEl>
                                        <p:attrNameLst>
                                          <p:attrName>style.visibility</p:attrName>
                                        </p:attrNameLst>
                                      </p:cBhvr>
                                      <p:to>
                                        <p:strVal val="visible"/>
                                      </p:to>
                                    </p:set>
                                    <p:animEffect transition="in" filter="fade">
                                      <p:cBhvr>
                                        <p:cTn id="80" dur="1000"/>
                                        <p:tgtEl>
                                          <p:spTgt spid="62"/>
                                        </p:tgtEl>
                                      </p:cBhvr>
                                    </p:animEffect>
                                    <p:anim calcmode="lin" valueType="num">
                                      <p:cBhvr>
                                        <p:cTn id="81" dur="1000" fill="hold"/>
                                        <p:tgtEl>
                                          <p:spTgt spid="62"/>
                                        </p:tgtEl>
                                        <p:attrNameLst>
                                          <p:attrName>ppt_x</p:attrName>
                                        </p:attrNameLst>
                                      </p:cBhvr>
                                      <p:tavLst>
                                        <p:tav tm="0">
                                          <p:val>
                                            <p:strVal val="#ppt_x"/>
                                          </p:val>
                                        </p:tav>
                                        <p:tav tm="100000">
                                          <p:val>
                                            <p:strVal val="#ppt_x"/>
                                          </p:val>
                                        </p:tav>
                                      </p:tavLst>
                                    </p:anim>
                                    <p:anim calcmode="lin" valueType="num">
                                      <p:cBhvr>
                                        <p:cTn id="82" dur="1000" fill="hold"/>
                                        <p:tgtEl>
                                          <p:spTgt spid="6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2500"/>
                                  </p:stCondLst>
                                  <p:childTnLst>
                                    <p:set>
                                      <p:cBhvr>
                                        <p:cTn id="84" dur="1" fill="hold">
                                          <p:stCondLst>
                                            <p:cond delay="0"/>
                                          </p:stCondLst>
                                        </p:cTn>
                                        <p:tgtEl>
                                          <p:spTgt spid="65"/>
                                        </p:tgtEl>
                                        <p:attrNameLst>
                                          <p:attrName>style.visibility</p:attrName>
                                        </p:attrNameLst>
                                      </p:cBhvr>
                                      <p:to>
                                        <p:strVal val="visible"/>
                                      </p:to>
                                    </p:set>
                                    <p:animEffect transition="in" filter="fade">
                                      <p:cBhvr>
                                        <p:cTn id="85" dur="1000"/>
                                        <p:tgtEl>
                                          <p:spTgt spid="65"/>
                                        </p:tgtEl>
                                      </p:cBhvr>
                                    </p:animEffect>
                                    <p:anim calcmode="lin" valueType="num">
                                      <p:cBhvr>
                                        <p:cTn id="86" dur="1000" fill="hold"/>
                                        <p:tgtEl>
                                          <p:spTgt spid="65"/>
                                        </p:tgtEl>
                                        <p:attrNameLst>
                                          <p:attrName>ppt_x</p:attrName>
                                        </p:attrNameLst>
                                      </p:cBhvr>
                                      <p:tavLst>
                                        <p:tav tm="0">
                                          <p:val>
                                            <p:strVal val="#ppt_x"/>
                                          </p:val>
                                        </p:tav>
                                        <p:tav tm="100000">
                                          <p:val>
                                            <p:strVal val="#ppt_x"/>
                                          </p:val>
                                        </p:tav>
                                      </p:tavLst>
                                    </p:anim>
                                    <p:anim calcmode="lin" valueType="num">
                                      <p:cBhvr>
                                        <p:cTn id="87" dur="1000" fill="hold"/>
                                        <p:tgtEl>
                                          <p:spTgt spid="65"/>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2500"/>
                                  </p:stCondLst>
                                  <p:childTnLst>
                                    <p:set>
                                      <p:cBhvr>
                                        <p:cTn id="89" dur="1" fill="hold">
                                          <p:stCondLst>
                                            <p:cond delay="0"/>
                                          </p:stCondLst>
                                        </p:cTn>
                                        <p:tgtEl>
                                          <p:spTgt spid="66"/>
                                        </p:tgtEl>
                                        <p:attrNameLst>
                                          <p:attrName>style.visibility</p:attrName>
                                        </p:attrNameLst>
                                      </p:cBhvr>
                                      <p:to>
                                        <p:strVal val="visible"/>
                                      </p:to>
                                    </p:set>
                                    <p:animEffect transition="in" filter="fade">
                                      <p:cBhvr>
                                        <p:cTn id="90" dur="1000"/>
                                        <p:tgtEl>
                                          <p:spTgt spid="66"/>
                                        </p:tgtEl>
                                      </p:cBhvr>
                                    </p:animEffect>
                                    <p:anim calcmode="lin" valueType="num">
                                      <p:cBhvr>
                                        <p:cTn id="91" dur="1000" fill="hold"/>
                                        <p:tgtEl>
                                          <p:spTgt spid="66"/>
                                        </p:tgtEl>
                                        <p:attrNameLst>
                                          <p:attrName>ppt_x</p:attrName>
                                        </p:attrNameLst>
                                      </p:cBhvr>
                                      <p:tavLst>
                                        <p:tav tm="0">
                                          <p:val>
                                            <p:strVal val="#ppt_x"/>
                                          </p:val>
                                        </p:tav>
                                        <p:tav tm="100000">
                                          <p:val>
                                            <p:strVal val="#ppt_x"/>
                                          </p:val>
                                        </p:tav>
                                      </p:tavLst>
                                    </p:anim>
                                    <p:anim calcmode="lin" valueType="num">
                                      <p:cBhvr>
                                        <p:cTn id="92" dur="1000" fill="hold"/>
                                        <p:tgtEl>
                                          <p:spTgt spid="66"/>
                                        </p:tgtEl>
                                        <p:attrNameLst>
                                          <p:attrName>ppt_y</p:attrName>
                                        </p:attrNameLst>
                                      </p:cBhvr>
                                      <p:tavLst>
                                        <p:tav tm="0">
                                          <p:val>
                                            <p:strVal val="#ppt_y+.1"/>
                                          </p:val>
                                        </p:tav>
                                        <p:tav tm="100000">
                                          <p:val>
                                            <p:strVal val="#ppt_y"/>
                                          </p:val>
                                        </p:tav>
                                      </p:tavLst>
                                    </p:anim>
                                  </p:childTnLst>
                                </p:cTn>
                              </p:par>
                              <p:par>
                                <p:cTn id="93" presetID="22" presetClass="entr" presetSubtype="8" fill="hold" nodeType="withEffect">
                                  <p:stCondLst>
                                    <p:cond delay="3000"/>
                                  </p:stCondLst>
                                  <p:childTnLst>
                                    <p:set>
                                      <p:cBhvr>
                                        <p:cTn id="94" dur="1" fill="hold">
                                          <p:stCondLst>
                                            <p:cond delay="0"/>
                                          </p:stCondLst>
                                        </p:cTn>
                                        <p:tgtEl>
                                          <p:spTgt spid="73"/>
                                        </p:tgtEl>
                                        <p:attrNameLst>
                                          <p:attrName>style.visibility</p:attrName>
                                        </p:attrNameLst>
                                      </p:cBhvr>
                                      <p:to>
                                        <p:strVal val="visible"/>
                                      </p:to>
                                    </p:set>
                                    <p:animEffect transition="in" filter="wipe(left)">
                                      <p:cBhvr>
                                        <p:cTn id="95" dur="500"/>
                                        <p:tgtEl>
                                          <p:spTgt spid="73"/>
                                        </p:tgtEl>
                                      </p:cBhvr>
                                    </p:animEffect>
                                  </p:childTnLst>
                                </p:cTn>
                              </p:par>
                              <p:par>
                                <p:cTn id="96" presetID="10" presetClass="entr" presetSubtype="0" fill="hold" grpId="0" nodeType="withEffect">
                                  <p:stCondLst>
                                    <p:cond delay="2500"/>
                                  </p:stCondLst>
                                  <p:childTnLst>
                                    <p:set>
                                      <p:cBhvr>
                                        <p:cTn id="97" dur="1" fill="hold">
                                          <p:stCondLst>
                                            <p:cond delay="0"/>
                                          </p:stCondLst>
                                        </p:cTn>
                                        <p:tgtEl>
                                          <p:spTgt spid="80"/>
                                        </p:tgtEl>
                                        <p:attrNameLst>
                                          <p:attrName>style.visibility</p:attrName>
                                        </p:attrNameLst>
                                      </p:cBhvr>
                                      <p:to>
                                        <p:strVal val="visible"/>
                                      </p:to>
                                    </p:set>
                                    <p:animEffect transition="in" filter="fade">
                                      <p:cBhvr>
                                        <p:cTn id="98" dur="500"/>
                                        <p:tgtEl>
                                          <p:spTgt spid="80"/>
                                        </p:tgtEl>
                                      </p:cBhvr>
                                    </p:animEffect>
                                  </p:childTnLst>
                                </p:cTn>
                              </p:par>
                              <p:par>
                                <p:cTn id="99" presetID="42" presetClass="entr" presetSubtype="0" fill="hold" grpId="0" nodeType="withEffect">
                                  <p:stCondLst>
                                    <p:cond delay="2500"/>
                                  </p:stCondLst>
                                  <p:childTnLst>
                                    <p:set>
                                      <p:cBhvr>
                                        <p:cTn id="100" dur="1" fill="hold">
                                          <p:stCondLst>
                                            <p:cond delay="0"/>
                                          </p:stCondLst>
                                        </p:cTn>
                                        <p:tgtEl>
                                          <p:spTgt spid="85"/>
                                        </p:tgtEl>
                                        <p:attrNameLst>
                                          <p:attrName>style.visibility</p:attrName>
                                        </p:attrNameLst>
                                      </p:cBhvr>
                                      <p:to>
                                        <p:strVal val="visible"/>
                                      </p:to>
                                    </p:set>
                                    <p:animEffect transition="in" filter="fade">
                                      <p:cBhvr>
                                        <p:cTn id="101" dur="500"/>
                                        <p:tgtEl>
                                          <p:spTgt spid="85"/>
                                        </p:tgtEl>
                                      </p:cBhvr>
                                    </p:animEffect>
                                    <p:anim calcmode="lin" valueType="num">
                                      <p:cBhvr>
                                        <p:cTn id="102" dur="500" fill="hold"/>
                                        <p:tgtEl>
                                          <p:spTgt spid="85"/>
                                        </p:tgtEl>
                                        <p:attrNameLst>
                                          <p:attrName>ppt_x</p:attrName>
                                        </p:attrNameLst>
                                      </p:cBhvr>
                                      <p:tavLst>
                                        <p:tav tm="0">
                                          <p:val>
                                            <p:strVal val="#ppt_x"/>
                                          </p:val>
                                        </p:tav>
                                        <p:tav tm="100000">
                                          <p:val>
                                            <p:strVal val="#ppt_x"/>
                                          </p:val>
                                        </p:tav>
                                      </p:tavLst>
                                    </p:anim>
                                    <p:anim calcmode="lin" valueType="num">
                                      <p:cBhvr>
                                        <p:cTn id="103" dur="500" fill="hold"/>
                                        <p:tgtEl>
                                          <p:spTgt spid="85"/>
                                        </p:tgtEl>
                                        <p:attrNameLst>
                                          <p:attrName>ppt_y</p:attrName>
                                        </p:attrNameLst>
                                      </p:cBhvr>
                                      <p:tavLst>
                                        <p:tav tm="0">
                                          <p:val>
                                            <p:strVal val="#ppt_y+.1"/>
                                          </p:val>
                                        </p:tav>
                                        <p:tav tm="100000">
                                          <p:val>
                                            <p:strVal val="#ppt_y"/>
                                          </p:val>
                                        </p:tav>
                                      </p:tavLst>
                                    </p:anim>
                                  </p:childTnLst>
                                </p:cTn>
                              </p:par>
                              <p:par>
                                <p:cTn id="104" presetID="10" presetClass="entr" presetSubtype="0" fill="hold" grpId="0" nodeType="withEffect">
                                  <p:stCondLst>
                                    <p:cond delay="3000"/>
                                  </p:stCondLst>
                                  <p:childTnLst>
                                    <p:set>
                                      <p:cBhvr>
                                        <p:cTn id="105" dur="1" fill="hold">
                                          <p:stCondLst>
                                            <p:cond delay="0"/>
                                          </p:stCondLst>
                                        </p:cTn>
                                        <p:tgtEl>
                                          <p:spTgt spid="81"/>
                                        </p:tgtEl>
                                        <p:attrNameLst>
                                          <p:attrName>style.visibility</p:attrName>
                                        </p:attrNameLst>
                                      </p:cBhvr>
                                      <p:to>
                                        <p:strVal val="visible"/>
                                      </p:to>
                                    </p:set>
                                    <p:animEffect transition="in" filter="fade">
                                      <p:cBhvr>
                                        <p:cTn id="106" dur="500"/>
                                        <p:tgtEl>
                                          <p:spTgt spid="81"/>
                                        </p:tgtEl>
                                      </p:cBhvr>
                                    </p:animEffect>
                                  </p:childTnLst>
                                </p:cTn>
                              </p:par>
                              <p:par>
                                <p:cTn id="107" presetID="10" presetClass="entr" presetSubtype="0" fill="hold" grpId="0" nodeType="withEffect">
                                  <p:stCondLst>
                                    <p:cond delay="3500"/>
                                  </p:stCondLst>
                                  <p:childTnLst>
                                    <p:set>
                                      <p:cBhvr>
                                        <p:cTn id="108" dur="1" fill="hold">
                                          <p:stCondLst>
                                            <p:cond delay="0"/>
                                          </p:stCondLst>
                                        </p:cTn>
                                        <p:tgtEl>
                                          <p:spTgt spid="82"/>
                                        </p:tgtEl>
                                        <p:attrNameLst>
                                          <p:attrName>style.visibility</p:attrName>
                                        </p:attrNameLst>
                                      </p:cBhvr>
                                      <p:to>
                                        <p:strVal val="visible"/>
                                      </p:to>
                                    </p:set>
                                    <p:animEffect transition="in" filter="fade">
                                      <p:cBhvr>
                                        <p:cTn id="109" dur="500"/>
                                        <p:tgtEl>
                                          <p:spTgt spid="82"/>
                                        </p:tgtEl>
                                      </p:cBhvr>
                                    </p:animEffect>
                                  </p:childTnLst>
                                </p:cTn>
                              </p:par>
                              <p:par>
                                <p:cTn id="110" presetID="10" presetClass="entr" presetSubtype="0" fill="hold" grpId="0" nodeType="withEffect">
                                  <p:stCondLst>
                                    <p:cond delay="4000"/>
                                  </p:stCondLst>
                                  <p:childTnLst>
                                    <p:set>
                                      <p:cBhvr>
                                        <p:cTn id="111" dur="1" fill="hold">
                                          <p:stCondLst>
                                            <p:cond delay="0"/>
                                          </p:stCondLst>
                                        </p:cTn>
                                        <p:tgtEl>
                                          <p:spTgt spid="83"/>
                                        </p:tgtEl>
                                        <p:attrNameLst>
                                          <p:attrName>style.visibility</p:attrName>
                                        </p:attrNameLst>
                                      </p:cBhvr>
                                      <p:to>
                                        <p:strVal val="visible"/>
                                      </p:to>
                                    </p:set>
                                    <p:animEffect transition="in" filter="fade">
                                      <p:cBhvr>
                                        <p:cTn id="112" dur="500"/>
                                        <p:tgtEl>
                                          <p:spTgt spid="83"/>
                                        </p:tgtEl>
                                      </p:cBhvr>
                                    </p:animEffect>
                                  </p:childTnLst>
                                </p:cTn>
                              </p:par>
                              <p:par>
                                <p:cTn id="113" presetID="10" presetClass="entr" presetSubtype="0" fill="hold" grpId="0" nodeType="withEffect">
                                  <p:stCondLst>
                                    <p:cond delay="4500"/>
                                  </p:stCondLst>
                                  <p:childTnLst>
                                    <p:set>
                                      <p:cBhvr>
                                        <p:cTn id="114" dur="1" fill="hold">
                                          <p:stCondLst>
                                            <p:cond delay="0"/>
                                          </p:stCondLst>
                                        </p:cTn>
                                        <p:tgtEl>
                                          <p:spTgt spid="84"/>
                                        </p:tgtEl>
                                        <p:attrNameLst>
                                          <p:attrName>style.visibility</p:attrName>
                                        </p:attrNameLst>
                                      </p:cBhvr>
                                      <p:to>
                                        <p:strVal val="visible"/>
                                      </p:to>
                                    </p:set>
                                    <p:animEffect transition="in" filter="fade">
                                      <p:cBhvr>
                                        <p:cTn id="115" dur="500"/>
                                        <p:tgtEl>
                                          <p:spTgt spid="84"/>
                                        </p:tgtEl>
                                      </p:cBhvr>
                                    </p:animEffect>
                                  </p:childTnLst>
                                </p:cTn>
                              </p:par>
                              <p:par>
                                <p:cTn id="116" presetID="42" presetClass="entr" presetSubtype="0" fill="hold" grpId="0" nodeType="withEffect">
                                  <p:stCondLst>
                                    <p:cond delay="3000"/>
                                  </p:stCondLst>
                                  <p:childTnLst>
                                    <p:set>
                                      <p:cBhvr>
                                        <p:cTn id="117" dur="1" fill="hold">
                                          <p:stCondLst>
                                            <p:cond delay="0"/>
                                          </p:stCondLst>
                                        </p:cTn>
                                        <p:tgtEl>
                                          <p:spTgt spid="86"/>
                                        </p:tgtEl>
                                        <p:attrNameLst>
                                          <p:attrName>style.visibility</p:attrName>
                                        </p:attrNameLst>
                                      </p:cBhvr>
                                      <p:to>
                                        <p:strVal val="visible"/>
                                      </p:to>
                                    </p:set>
                                    <p:animEffect transition="in" filter="fade">
                                      <p:cBhvr>
                                        <p:cTn id="118" dur="500"/>
                                        <p:tgtEl>
                                          <p:spTgt spid="86"/>
                                        </p:tgtEl>
                                      </p:cBhvr>
                                    </p:animEffect>
                                    <p:anim calcmode="lin" valueType="num">
                                      <p:cBhvr>
                                        <p:cTn id="119" dur="500" fill="hold"/>
                                        <p:tgtEl>
                                          <p:spTgt spid="86"/>
                                        </p:tgtEl>
                                        <p:attrNameLst>
                                          <p:attrName>ppt_x</p:attrName>
                                        </p:attrNameLst>
                                      </p:cBhvr>
                                      <p:tavLst>
                                        <p:tav tm="0">
                                          <p:val>
                                            <p:strVal val="#ppt_x"/>
                                          </p:val>
                                        </p:tav>
                                        <p:tav tm="100000">
                                          <p:val>
                                            <p:strVal val="#ppt_x"/>
                                          </p:val>
                                        </p:tav>
                                      </p:tavLst>
                                    </p:anim>
                                    <p:anim calcmode="lin" valueType="num">
                                      <p:cBhvr>
                                        <p:cTn id="120" dur="500" fill="hold"/>
                                        <p:tgtEl>
                                          <p:spTgt spid="86"/>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3500"/>
                                  </p:stCondLst>
                                  <p:childTnLst>
                                    <p:set>
                                      <p:cBhvr>
                                        <p:cTn id="122" dur="1" fill="hold">
                                          <p:stCondLst>
                                            <p:cond delay="0"/>
                                          </p:stCondLst>
                                        </p:cTn>
                                        <p:tgtEl>
                                          <p:spTgt spid="87"/>
                                        </p:tgtEl>
                                        <p:attrNameLst>
                                          <p:attrName>style.visibility</p:attrName>
                                        </p:attrNameLst>
                                      </p:cBhvr>
                                      <p:to>
                                        <p:strVal val="visible"/>
                                      </p:to>
                                    </p:set>
                                    <p:animEffect transition="in" filter="fade">
                                      <p:cBhvr>
                                        <p:cTn id="123" dur="500"/>
                                        <p:tgtEl>
                                          <p:spTgt spid="87"/>
                                        </p:tgtEl>
                                      </p:cBhvr>
                                    </p:animEffect>
                                    <p:anim calcmode="lin" valueType="num">
                                      <p:cBhvr>
                                        <p:cTn id="124" dur="500" fill="hold"/>
                                        <p:tgtEl>
                                          <p:spTgt spid="87"/>
                                        </p:tgtEl>
                                        <p:attrNameLst>
                                          <p:attrName>ppt_x</p:attrName>
                                        </p:attrNameLst>
                                      </p:cBhvr>
                                      <p:tavLst>
                                        <p:tav tm="0">
                                          <p:val>
                                            <p:strVal val="#ppt_x"/>
                                          </p:val>
                                        </p:tav>
                                        <p:tav tm="100000">
                                          <p:val>
                                            <p:strVal val="#ppt_x"/>
                                          </p:val>
                                        </p:tav>
                                      </p:tavLst>
                                    </p:anim>
                                    <p:anim calcmode="lin" valueType="num">
                                      <p:cBhvr>
                                        <p:cTn id="125" dur="500" fill="hold"/>
                                        <p:tgtEl>
                                          <p:spTgt spid="87"/>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4000"/>
                                  </p:stCondLst>
                                  <p:childTnLst>
                                    <p:set>
                                      <p:cBhvr>
                                        <p:cTn id="127" dur="1" fill="hold">
                                          <p:stCondLst>
                                            <p:cond delay="0"/>
                                          </p:stCondLst>
                                        </p:cTn>
                                        <p:tgtEl>
                                          <p:spTgt spid="88"/>
                                        </p:tgtEl>
                                        <p:attrNameLst>
                                          <p:attrName>style.visibility</p:attrName>
                                        </p:attrNameLst>
                                      </p:cBhvr>
                                      <p:to>
                                        <p:strVal val="visible"/>
                                      </p:to>
                                    </p:set>
                                    <p:animEffect transition="in" filter="fade">
                                      <p:cBhvr>
                                        <p:cTn id="128" dur="500"/>
                                        <p:tgtEl>
                                          <p:spTgt spid="88"/>
                                        </p:tgtEl>
                                      </p:cBhvr>
                                    </p:animEffect>
                                    <p:anim calcmode="lin" valueType="num">
                                      <p:cBhvr>
                                        <p:cTn id="129" dur="500" fill="hold"/>
                                        <p:tgtEl>
                                          <p:spTgt spid="88"/>
                                        </p:tgtEl>
                                        <p:attrNameLst>
                                          <p:attrName>ppt_x</p:attrName>
                                        </p:attrNameLst>
                                      </p:cBhvr>
                                      <p:tavLst>
                                        <p:tav tm="0">
                                          <p:val>
                                            <p:strVal val="#ppt_x"/>
                                          </p:val>
                                        </p:tav>
                                        <p:tav tm="100000">
                                          <p:val>
                                            <p:strVal val="#ppt_x"/>
                                          </p:val>
                                        </p:tav>
                                      </p:tavLst>
                                    </p:anim>
                                    <p:anim calcmode="lin" valueType="num">
                                      <p:cBhvr>
                                        <p:cTn id="130" dur="500" fill="hold"/>
                                        <p:tgtEl>
                                          <p:spTgt spid="88"/>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4500"/>
                                  </p:stCondLst>
                                  <p:childTnLst>
                                    <p:set>
                                      <p:cBhvr>
                                        <p:cTn id="132" dur="1" fill="hold">
                                          <p:stCondLst>
                                            <p:cond delay="0"/>
                                          </p:stCondLst>
                                        </p:cTn>
                                        <p:tgtEl>
                                          <p:spTgt spid="89"/>
                                        </p:tgtEl>
                                        <p:attrNameLst>
                                          <p:attrName>style.visibility</p:attrName>
                                        </p:attrNameLst>
                                      </p:cBhvr>
                                      <p:to>
                                        <p:strVal val="visible"/>
                                      </p:to>
                                    </p:set>
                                    <p:animEffect transition="in" filter="fade">
                                      <p:cBhvr>
                                        <p:cTn id="133" dur="500"/>
                                        <p:tgtEl>
                                          <p:spTgt spid="89"/>
                                        </p:tgtEl>
                                      </p:cBhvr>
                                    </p:animEffect>
                                    <p:anim calcmode="lin" valueType="num">
                                      <p:cBhvr>
                                        <p:cTn id="134" dur="500" fill="hold"/>
                                        <p:tgtEl>
                                          <p:spTgt spid="89"/>
                                        </p:tgtEl>
                                        <p:attrNameLst>
                                          <p:attrName>ppt_x</p:attrName>
                                        </p:attrNameLst>
                                      </p:cBhvr>
                                      <p:tavLst>
                                        <p:tav tm="0">
                                          <p:val>
                                            <p:strVal val="#ppt_x"/>
                                          </p:val>
                                        </p:tav>
                                        <p:tav tm="100000">
                                          <p:val>
                                            <p:strVal val="#ppt_x"/>
                                          </p:val>
                                        </p:tav>
                                      </p:tavLst>
                                    </p:anim>
                                    <p:anim calcmode="lin" valueType="num">
                                      <p:cBhvr>
                                        <p:cTn id="135" dur="500" fill="hold"/>
                                        <p:tgtEl>
                                          <p:spTgt spid="89"/>
                                        </p:tgtEl>
                                        <p:attrNameLst>
                                          <p:attrName>ppt_y</p:attrName>
                                        </p:attrNameLst>
                                      </p:cBhvr>
                                      <p:tavLst>
                                        <p:tav tm="0">
                                          <p:val>
                                            <p:strVal val="#ppt_y+.1"/>
                                          </p:val>
                                        </p:tav>
                                        <p:tav tm="100000">
                                          <p:val>
                                            <p:strVal val="#ppt_y"/>
                                          </p:val>
                                        </p:tav>
                                      </p:tavLst>
                                    </p:anim>
                                  </p:childTnLst>
                                </p:cTn>
                              </p:par>
                            </p:childTnLst>
                          </p:cTn>
                        </p:par>
                        <p:par>
                          <p:cTn id="136" fill="hold">
                            <p:stCondLst>
                              <p:cond delay="7350"/>
                            </p:stCondLst>
                            <p:childTnLst>
                              <p:par>
                                <p:cTn id="137" presetID="42" presetClass="entr" presetSubtype="0" fill="hold" grpId="0" nodeType="afterEffect">
                                  <p:stCondLst>
                                    <p:cond delay="0"/>
                                  </p:stCondLst>
                                  <p:childTnLst>
                                    <p:set>
                                      <p:cBhvr>
                                        <p:cTn id="138" dur="1" fill="hold">
                                          <p:stCondLst>
                                            <p:cond delay="0"/>
                                          </p:stCondLst>
                                        </p:cTn>
                                        <p:tgtEl>
                                          <p:spTgt spid="90"/>
                                        </p:tgtEl>
                                        <p:attrNameLst>
                                          <p:attrName>style.visibility</p:attrName>
                                        </p:attrNameLst>
                                      </p:cBhvr>
                                      <p:to>
                                        <p:strVal val="visible"/>
                                      </p:to>
                                    </p:set>
                                    <p:animEffect transition="in" filter="fade">
                                      <p:cBhvr>
                                        <p:cTn id="139" dur="1000"/>
                                        <p:tgtEl>
                                          <p:spTgt spid="90"/>
                                        </p:tgtEl>
                                      </p:cBhvr>
                                    </p:animEffect>
                                    <p:anim calcmode="lin" valueType="num">
                                      <p:cBhvr>
                                        <p:cTn id="140" dur="1000" fill="hold"/>
                                        <p:tgtEl>
                                          <p:spTgt spid="90"/>
                                        </p:tgtEl>
                                        <p:attrNameLst>
                                          <p:attrName>ppt_x</p:attrName>
                                        </p:attrNameLst>
                                      </p:cBhvr>
                                      <p:tavLst>
                                        <p:tav tm="0">
                                          <p:val>
                                            <p:strVal val="#ppt_x"/>
                                          </p:val>
                                        </p:tav>
                                        <p:tav tm="100000">
                                          <p:val>
                                            <p:strVal val="#ppt_x"/>
                                          </p:val>
                                        </p:tav>
                                      </p:tavLst>
                                    </p:anim>
                                    <p:anim calcmode="lin" valueType="num">
                                      <p:cBhvr>
                                        <p:cTn id="141"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P spid="91" grpId="0" animBg="1"/>
      <p:bldP spid="93" grpId="0" animBg="1"/>
      <p:bldP spid="94"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0" y="5286509"/>
            <a:ext cx="9551140"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77574" y="2176393"/>
            <a:ext cx="0" cy="735890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699506" y="3445011"/>
            <a:ext cx="585163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5576" y="2299372"/>
            <a:ext cx="0" cy="3368534"/>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69265" y="4590464"/>
            <a:ext cx="2326033" cy="841250"/>
          </a:xfrm>
          <a:prstGeom prst="rect">
            <a:avLst/>
          </a:prstGeom>
          <a:solidFill>
            <a:srgbClr val="FFFFFF"/>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49954" y="4572515"/>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0219" y="1672967"/>
            <a:ext cx="5370921"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2760" y="499172"/>
            <a:ext cx="0" cy="3368534"/>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89864" y="2560955"/>
            <a:ext cx="2617229" cy="841250"/>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79036" y="2749826"/>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2225" y="1391351"/>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4121" y="1723683"/>
            <a:ext cx="355038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1244" y="1391351"/>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第一季度</a:t>
            </a:r>
            <a:endParaRPr lang="zh-CN" altLang="en-US" sz="2000" kern="0" dirty="0">
              <a:solidFill>
                <a:schemeClr val="bg1"/>
              </a:solidFill>
              <a:ea typeface="微软雅黑" pitchFamily="34" charset="-122"/>
            </a:endParaRPr>
          </a:p>
        </p:txBody>
      </p:sp>
      <p:sp>
        <p:nvSpPr>
          <p:cNvPr id="18" name="Oval 38"/>
          <p:cNvSpPr>
            <a:spLocks noChangeArrowheads="1"/>
          </p:cNvSpPr>
          <p:nvPr/>
        </p:nvSpPr>
        <p:spPr bwMode="auto">
          <a:xfrm>
            <a:off x="3111244" y="3168835"/>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第二季度</a:t>
            </a:r>
            <a:endParaRPr lang="zh-CN" altLang="en-US" sz="2000" kern="0" dirty="0">
              <a:solidFill>
                <a:schemeClr val="bg1"/>
              </a:solidFill>
              <a:ea typeface="微软雅黑" pitchFamily="34" charset="-122"/>
            </a:endParaRPr>
          </a:p>
        </p:txBody>
      </p:sp>
      <p:sp>
        <p:nvSpPr>
          <p:cNvPr id="19" name="矩形 18"/>
          <p:cNvSpPr/>
          <p:nvPr/>
        </p:nvSpPr>
        <p:spPr>
          <a:xfrm>
            <a:off x="4714121" y="3523883"/>
            <a:ext cx="355038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2723" y="3168835"/>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第三季度</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8462723" y="5023648"/>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第四季度</a:t>
            </a:r>
            <a:endParaRPr lang="zh-CN" altLang="en-US" sz="2000" kern="0" dirty="0">
              <a:solidFill>
                <a:schemeClr val="bg1"/>
              </a:solidFill>
              <a:ea typeface="微软雅黑" pitchFamily="34" charset="-122"/>
            </a:endParaRPr>
          </a:p>
        </p:txBody>
      </p:sp>
      <p:sp>
        <p:nvSpPr>
          <p:cNvPr id="22" name="矩形 21"/>
          <p:cNvSpPr/>
          <p:nvPr/>
        </p:nvSpPr>
        <p:spPr>
          <a:xfrm>
            <a:off x="1163733" y="5396091"/>
            <a:ext cx="689329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23" name="五边形 22"/>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26" name="矩形 25"/>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4"/>
                                            </p:tgtEl>
                                            <p:attrNameLst>
                                              <p:attrName>ppt_y</p:attrName>
                                            </p:attrNameLst>
                                          </p:cBhvr>
                                          <p:tavLst>
                                            <p:tav tm="0">
                                              <p:val>
                                                <p:strVal val="#ppt_y"/>
                                              </p:val>
                                            </p:tav>
                                            <p:tav tm="100000">
                                              <p:val>
                                                <p:strVal val="#ppt_y"/>
                                              </p:val>
                                            </p:tav>
                                          </p:tavLst>
                                        </p:anim>
                                        <p:anim calcmode="lin" valueType="num">
                                          <p:cBhvr>
                                            <p:cTn id="1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4"/>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1" fill="hold" grpId="0" nodeType="afterEffect" p14:presetBounceEnd="50000">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14:bounceEnd="50000">
                                          <p:cBhvr additive="base">
                                            <p:cTn id="30"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31" dur="500" fill="hold"/>
                                            <p:tgtEl>
                                              <p:spTgt spid="14"/>
                                            </p:tgtEl>
                                            <p:attrNameLst>
                                              <p:attrName>ppt_y</p:attrName>
                                            </p:attrNameLst>
                                          </p:cBhvr>
                                          <p:tavLst>
                                            <p:tav tm="0">
                                              <p:val>
                                                <p:strVal val="0-#ppt_h/2"/>
                                              </p:val>
                                            </p:tav>
                                            <p:tav tm="100000">
                                              <p:val>
                                                <p:strVal val="#ppt_y"/>
                                              </p:val>
                                            </p:tav>
                                          </p:tavLst>
                                        </p:anim>
                                      </p:childTnLst>
                                    </p:cTn>
                                  </p:par>
                                </p:childTnLst>
                              </p:cTn>
                            </p:par>
                            <p:par>
                              <p:cTn id="32" fill="hold">
                                <p:stCondLst>
                                  <p:cond delay="2850"/>
                                </p:stCondLst>
                                <p:childTnLst>
                                  <p:par>
                                    <p:cTn id="33" presetID="22" presetClass="entr" presetSubtype="2"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right)">
                                          <p:cBhvr>
                                            <p:cTn id="35" dur="500"/>
                                            <p:tgtEl>
                                              <p:spTgt spid="10"/>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right)">
                                          <p:cBhvr>
                                            <p:cTn id="38" dur="500"/>
                                            <p:tgtEl>
                                              <p:spTgt spid="11"/>
                                            </p:tgtEl>
                                          </p:cBhvr>
                                        </p:animEffect>
                                      </p:childTnLst>
                                    </p:cTn>
                                  </p:par>
                                </p:childTnLst>
                              </p:cTn>
                            </p:par>
                            <p:par>
                              <p:cTn id="39" fill="hold">
                                <p:stCondLst>
                                  <p:cond delay="3350"/>
                                </p:stCondLst>
                                <p:childTnLst>
                                  <p:par>
                                    <p:cTn id="40" presetID="2" presetClass="entr" presetSubtype="1" fill="hold" grpId="0" nodeType="afterEffect" p14:presetBounceEnd="50000">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14:bounceEnd="50000">
                                          <p:cBhvr additive="base">
                                            <p:cTn id="42"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3" dur="500" fill="hold"/>
                                            <p:tgtEl>
                                              <p:spTgt spid="17"/>
                                            </p:tgtEl>
                                            <p:attrNameLst>
                                              <p:attrName>ppt_y</p:attrName>
                                            </p:attrNameLst>
                                          </p:cBhvr>
                                          <p:tavLst>
                                            <p:tav tm="0">
                                              <p:val>
                                                <p:strVal val="0-#ppt_h/2"/>
                                              </p:val>
                                            </p:tav>
                                            <p:tav tm="100000">
                                              <p:val>
                                                <p:strVal val="#ppt_y"/>
                                              </p:val>
                                            </p:tav>
                                          </p:tavLst>
                                        </p:anim>
                                      </p:childTnLst>
                                    </p:cTn>
                                  </p:par>
                                </p:childTnLst>
                              </p:cTn>
                            </p:par>
                            <p:par>
                              <p:cTn id="44" fill="hold">
                                <p:stCondLst>
                                  <p:cond delay="385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16"/>
                                            </p:tgtEl>
                                            <p:attrNameLst>
                                              <p:attrName>style.visibility</p:attrName>
                                            </p:attrNameLst>
                                          </p:cBhvr>
                                          <p:to>
                                            <p:strVal val="visible"/>
                                          </p:to>
                                        </p:set>
                                        <p:animEffect transition="in" filter="wipe(left)">
                                          <p:cBhvr>
                                            <p:cTn id="47" dur="100"/>
                                            <p:tgtEl>
                                              <p:spTgt spid="16"/>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16"/>
                                            </p:tgtEl>
                                          </p:cBhvr>
                                          <p:to x="80000" y="100000"/>
                                        </p:animScale>
                                        <p:anim by="(#ppt_w*0.10)" calcmode="lin" valueType="num">
                                          <p:cBhvr>
                                            <p:cTn id="50" dur="50" autoRev="1" fill="hold">
                                              <p:stCondLst>
                                                <p:cond delay="0"/>
                                              </p:stCondLst>
                                            </p:cTn>
                                            <p:tgtEl>
                                              <p:spTgt spid="16"/>
                                            </p:tgtEl>
                                            <p:attrNameLst>
                                              <p:attrName>ppt_x</p:attrName>
                                            </p:attrNameLst>
                                          </p:cBhvr>
                                        </p:anim>
                                        <p:anim by="(-#ppt_w*0.10)" calcmode="lin" valueType="num">
                                          <p:cBhvr>
                                            <p:cTn id="51" dur="50" autoRev="1" fill="hold">
                                              <p:stCondLst>
                                                <p:cond delay="0"/>
                                              </p:stCondLst>
                                            </p:cTn>
                                            <p:tgtEl>
                                              <p:spTgt spid="16"/>
                                            </p:tgtEl>
                                            <p:attrNameLst>
                                              <p:attrName>ppt_y</p:attrName>
                                            </p:attrNameLst>
                                          </p:cBhvr>
                                        </p:anim>
                                        <p:animRot by="-480000">
                                          <p:cBhvr>
                                            <p:cTn id="52" dur="50" autoRev="1" fill="hold">
                                              <p:stCondLst>
                                                <p:cond delay="0"/>
                                              </p:stCondLst>
                                            </p:cTn>
                                            <p:tgtEl>
                                              <p:spTgt spid="16"/>
                                            </p:tgtEl>
                                            <p:attrNameLst>
                                              <p:attrName>r</p:attrName>
                                            </p:attrNameLst>
                                          </p:cBhvr>
                                        </p:animRot>
                                      </p:childTnLst>
                                    </p:cTn>
                                  </p:par>
                                </p:childTnLst>
                              </p:cTn>
                            </p:par>
                            <p:par>
                              <p:cTn id="53" fill="hold">
                                <p:stCondLst>
                                  <p:cond delay="4400"/>
                                </p:stCondLst>
                                <p:childTnLst>
                                  <p:par>
                                    <p:cTn id="54" presetID="22" presetClass="entr" presetSubtype="1"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up)">
                                          <p:cBhvr>
                                            <p:cTn id="56" dur="500"/>
                                            <p:tgtEl>
                                              <p:spTgt spid="13"/>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up)">
                                          <p:cBhvr>
                                            <p:cTn id="59" dur="500"/>
                                            <p:tgtEl>
                                              <p:spTgt spid="12"/>
                                            </p:tgtEl>
                                          </p:cBhvr>
                                        </p:animEffect>
                                      </p:childTnLst>
                                    </p:cTn>
                                  </p:par>
                                </p:childTnLst>
                              </p:cTn>
                            </p:par>
                            <p:par>
                              <p:cTn id="60" fill="hold">
                                <p:stCondLst>
                                  <p:cond delay="4900"/>
                                </p:stCondLst>
                                <p:childTnLst>
                                  <p:par>
                                    <p:cTn id="61" presetID="2" presetClass="entr" presetSubtype="1" fill="hold" grpId="0" nodeType="afterEffect" p14:presetBounceEnd="50000">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14:bounceEnd="50000">
                                          <p:cBhvr additive="base">
                                            <p:cTn id="63"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64" dur="500" fill="hold"/>
                                            <p:tgtEl>
                                              <p:spTgt spid="18"/>
                                            </p:tgtEl>
                                            <p:attrNameLst>
                                              <p:attrName>ppt_y</p:attrName>
                                            </p:attrNameLst>
                                          </p:cBhvr>
                                          <p:tavLst>
                                            <p:tav tm="0">
                                              <p:val>
                                                <p:strVal val="0-#ppt_h/2"/>
                                              </p:val>
                                            </p:tav>
                                            <p:tav tm="100000">
                                              <p:val>
                                                <p:strVal val="#ppt_y"/>
                                              </p:val>
                                            </p:tav>
                                          </p:tavLst>
                                        </p:anim>
                                      </p:childTnLst>
                                    </p:cTn>
                                  </p:par>
                                </p:childTnLst>
                              </p:cTn>
                            </p:par>
                            <p:par>
                              <p:cTn id="65" fill="hold">
                                <p:stCondLst>
                                  <p:cond delay="5400"/>
                                </p:stCondLst>
                                <p:childTnLst>
                                  <p:par>
                                    <p:cTn id="66" presetID="22" presetClass="entr" presetSubtype="8"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wipe(left)">
                                          <p:cBhvr>
                                            <p:cTn id="68" dur="500"/>
                                            <p:tgtEl>
                                              <p:spTgt spid="6"/>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wipe(left)">
                                          <p:cBhvr>
                                            <p:cTn id="71" dur="500"/>
                                            <p:tgtEl>
                                              <p:spTgt spid="7"/>
                                            </p:tgtEl>
                                          </p:cBhvr>
                                        </p:animEffect>
                                      </p:childTnLst>
                                    </p:cTn>
                                  </p:par>
                                </p:childTnLst>
                              </p:cTn>
                            </p:par>
                            <p:par>
                              <p:cTn id="72" fill="hold">
                                <p:stCondLst>
                                  <p:cond delay="5900"/>
                                </p:stCondLst>
                                <p:childTnLst>
                                  <p:par>
                                    <p:cTn id="73" presetID="2" presetClass="entr" presetSubtype="1" fill="hold" grpId="0" nodeType="afterEffect" p14:presetBounceEnd="50000">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14:bounceEnd="50000">
                                          <p:cBhvr additive="base">
                                            <p:cTn id="75"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76" dur="500" fill="hold"/>
                                            <p:tgtEl>
                                              <p:spTgt spid="20"/>
                                            </p:tgtEl>
                                            <p:attrNameLst>
                                              <p:attrName>ppt_y</p:attrName>
                                            </p:attrNameLst>
                                          </p:cBhvr>
                                          <p:tavLst>
                                            <p:tav tm="0">
                                              <p:val>
                                                <p:strVal val="0-#ppt_h/2"/>
                                              </p:val>
                                            </p:tav>
                                            <p:tav tm="100000">
                                              <p:val>
                                                <p:strVal val="#ppt_y"/>
                                              </p:val>
                                            </p:tav>
                                          </p:tavLst>
                                        </p:anim>
                                      </p:childTnLst>
                                    </p:cTn>
                                  </p:par>
                                </p:childTnLst>
                              </p:cTn>
                            </p:par>
                            <p:par>
                              <p:cTn id="77" fill="hold">
                                <p:stCondLst>
                                  <p:cond delay="6400"/>
                                </p:stCondLst>
                                <p:childTnLst>
                                  <p:par>
                                    <p:cTn id="78" presetID="22" presetClass="entr" presetSubtype="8" fill="hold" grpId="0" nodeType="afterEffect">
                                      <p:stCondLst>
                                        <p:cond delay="0"/>
                                      </p:stCondLst>
                                      <p:iterate type="lt">
                                        <p:tmPct val="30000"/>
                                      </p:iterate>
                                      <p:childTnLst>
                                        <p:set>
                                          <p:cBhvr>
                                            <p:cTn id="79" dur="1" fill="hold">
                                              <p:stCondLst>
                                                <p:cond delay="0"/>
                                              </p:stCondLst>
                                            </p:cTn>
                                            <p:tgtEl>
                                              <p:spTgt spid="19"/>
                                            </p:tgtEl>
                                            <p:attrNameLst>
                                              <p:attrName>style.visibility</p:attrName>
                                            </p:attrNameLst>
                                          </p:cBhvr>
                                          <p:to>
                                            <p:strVal val="visible"/>
                                          </p:to>
                                        </p:set>
                                        <p:animEffect transition="in" filter="wipe(left)">
                                          <p:cBhvr>
                                            <p:cTn id="80" dur="100"/>
                                            <p:tgtEl>
                                              <p:spTgt spid="19"/>
                                            </p:tgtEl>
                                          </p:cBhvr>
                                        </p:animEffect>
                                      </p:childTnLst>
                                    </p:cTn>
                                  </p:par>
                                  <p:par>
                                    <p:cTn id="81" presetID="36" presetClass="emph" presetSubtype="0" fill="hold" grpId="1" nodeType="withEffect">
                                      <p:stCondLst>
                                        <p:cond delay="0"/>
                                      </p:stCondLst>
                                      <p:iterate type="lt">
                                        <p:tmPct val="30000"/>
                                      </p:iterate>
                                      <p:childTnLst>
                                        <p:animScale>
                                          <p:cBhvr>
                                            <p:cTn id="82" dur="50" autoRev="1" fill="hold">
                                              <p:stCondLst>
                                                <p:cond delay="0"/>
                                              </p:stCondLst>
                                            </p:cTn>
                                            <p:tgtEl>
                                              <p:spTgt spid="19"/>
                                            </p:tgtEl>
                                          </p:cBhvr>
                                          <p:to x="80000" y="100000"/>
                                        </p:animScale>
                                        <p:anim by="(#ppt_w*0.10)" calcmode="lin" valueType="num">
                                          <p:cBhvr>
                                            <p:cTn id="83" dur="50" autoRev="1" fill="hold">
                                              <p:stCondLst>
                                                <p:cond delay="0"/>
                                              </p:stCondLst>
                                            </p:cTn>
                                            <p:tgtEl>
                                              <p:spTgt spid="19"/>
                                            </p:tgtEl>
                                            <p:attrNameLst>
                                              <p:attrName>ppt_x</p:attrName>
                                            </p:attrNameLst>
                                          </p:cBhvr>
                                        </p:anim>
                                        <p:anim by="(-#ppt_w*0.10)" calcmode="lin" valueType="num">
                                          <p:cBhvr>
                                            <p:cTn id="84" dur="50" autoRev="1" fill="hold">
                                              <p:stCondLst>
                                                <p:cond delay="0"/>
                                              </p:stCondLst>
                                            </p:cTn>
                                            <p:tgtEl>
                                              <p:spTgt spid="19"/>
                                            </p:tgtEl>
                                            <p:attrNameLst>
                                              <p:attrName>ppt_y</p:attrName>
                                            </p:attrNameLst>
                                          </p:cBhvr>
                                        </p:anim>
                                        <p:animRot by="-480000">
                                          <p:cBhvr>
                                            <p:cTn id="85" dur="50" autoRev="1" fill="hold">
                                              <p:stCondLst>
                                                <p:cond delay="0"/>
                                              </p:stCondLst>
                                            </p:cTn>
                                            <p:tgtEl>
                                              <p:spTgt spid="19"/>
                                            </p:tgtEl>
                                            <p:attrNameLst>
                                              <p:attrName>r</p:attrName>
                                            </p:attrNameLst>
                                          </p:cBhvr>
                                        </p:animRot>
                                      </p:childTnLst>
                                    </p:cTn>
                                  </p:par>
                                </p:childTnLst>
                              </p:cTn>
                            </p:par>
                            <p:par>
                              <p:cTn id="86" fill="hold">
                                <p:stCondLst>
                                  <p:cond delay="6950"/>
                                </p:stCondLst>
                                <p:childTnLst>
                                  <p:par>
                                    <p:cTn id="87" presetID="22" presetClass="entr" presetSubtype="1" fill="hold" grpId="0" nodeType="afterEffect">
                                      <p:stCondLst>
                                        <p:cond delay="0"/>
                                      </p:stCondLst>
                                      <p:childTnLst>
                                        <p:set>
                                          <p:cBhvr>
                                            <p:cTn id="88" dur="1" fill="hold">
                                              <p:stCondLst>
                                                <p:cond delay="0"/>
                                              </p:stCondLst>
                                            </p:cTn>
                                            <p:tgtEl>
                                              <p:spTgt spid="9"/>
                                            </p:tgtEl>
                                            <p:attrNameLst>
                                              <p:attrName>style.visibility</p:attrName>
                                            </p:attrNameLst>
                                          </p:cBhvr>
                                          <p:to>
                                            <p:strVal val="visible"/>
                                          </p:to>
                                        </p:set>
                                        <p:animEffect transition="in" filter="wipe(up)">
                                          <p:cBhvr>
                                            <p:cTn id="89" dur="500"/>
                                            <p:tgtEl>
                                              <p:spTgt spid="9"/>
                                            </p:tgtEl>
                                          </p:cBhvr>
                                        </p:animEffect>
                                      </p:childTnLst>
                                    </p:cTn>
                                  </p:par>
                                  <p:par>
                                    <p:cTn id="90" presetID="22" presetClass="entr" presetSubtype="1" fill="hold" grpId="0" nodeType="with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wipe(up)">
                                          <p:cBhvr>
                                            <p:cTn id="92" dur="500"/>
                                            <p:tgtEl>
                                              <p:spTgt spid="8"/>
                                            </p:tgtEl>
                                          </p:cBhvr>
                                        </p:animEffect>
                                      </p:childTnLst>
                                    </p:cTn>
                                  </p:par>
                                </p:childTnLst>
                              </p:cTn>
                            </p:par>
                            <p:par>
                              <p:cTn id="93" fill="hold">
                                <p:stCondLst>
                                  <p:cond delay="7450"/>
                                </p:stCondLst>
                                <p:childTnLst>
                                  <p:par>
                                    <p:cTn id="94" presetID="2" presetClass="entr" presetSubtype="1" fill="hold" grpId="0" nodeType="afterEffect" p14:presetBounceEnd="50000">
                                      <p:stCondLst>
                                        <p:cond delay="0"/>
                                      </p:stCondLst>
                                      <p:childTnLst>
                                        <p:set>
                                          <p:cBhvr>
                                            <p:cTn id="95" dur="1" fill="hold">
                                              <p:stCondLst>
                                                <p:cond delay="0"/>
                                              </p:stCondLst>
                                            </p:cTn>
                                            <p:tgtEl>
                                              <p:spTgt spid="21"/>
                                            </p:tgtEl>
                                            <p:attrNameLst>
                                              <p:attrName>style.visibility</p:attrName>
                                            </p:attrNameLst>
                                          </p:cBhvr>
                                          <p:to>
                                            <p:strVal val="visible"/>
                                          </p:to>
                                        </p:set>
                                        <p:anim calcmode="lin" valueType="num" p14:bounceEnd="50000">
                                          <p:cBhvr additive="base">
                                            <p:cTn id="96"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97" dur="500" fill="hold"/>
                                            <p:tgtEl>
                                              <p:spTgt spid="21"/>
                                            </p:tgtEl>
                                            <p:attrNameLst>
                                              <p:attrName>ppt_y</p:attrName>
                                            </p:attrNameLst>
                                          </p:cBhvr>
                                          <p:tavLst>
                                            <p:tav tm="0">
                                              <p:val>
                                                <p:strVal val="0-#ppt_h/2"/>
                                              </p:val>
                                            </p:tav>
                                            <p:tav tm="100000">
                                              <p:val>
                                                <p:strVal val="#ppt_y"/>
                                              </p:val>
                                            </p:tav>
                                          </p:tavLst>
                                        </p:anim>
                                      </p:childTnLst>
                                    </p:cTn>
                                  </p:par>
                                </p:childTnLst>
                              </p:cTn>
                            </p:par>
                            <p:par>
                              <p:cTn id="98" fill="hold">
                                <p:stCondLst>
                                  <p:cond delay="7950"/>
                                </p:stCondLst>
                                <p:childTnLst>
                                  <p:par>
                                    <p:cTn id="99" presetID="22" presetClass="entr" presetSubtype="2" fill="hold" grpId="0"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wipe(right)">
                                          <p:cBhvr>
                                            <p:cTn id="101" dur="500"/>
                                            <p:tgtEl>
                                              <p:spTgt spid="4"/>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5"/>
                                            </p:tgtEl>
                                            <p:attrNameLst>
                                              <p:attrName>style.visibility</p:attrName>
                                            </p:attrNameLst>
                                          </p:cBhvr>
                                          <p:to>
                                            <p:strVal val="visible"/>
                                          </p:to>
                                        </p:set>
                                        <p:animEffect transition="in" filter="wipe(right)">
                                          <p:cBhvr>
                                            <p:cTn id="104" dur="500"/>
                                            <p:tgtEl>
                                              <p:spTgt spid="5"/>
                                            </p:tgtEl>
                                          </p:cBhvr>
                                        </p:animEffect>
                                      </p:childTnLst>
                                    </p:cTn>
                                  </p:par>
                                </p:childTnLst>
                              </p:cTn>
                            </p:par>
                            <p:par>
                              <p:cTn id="105" fill="hold">
                                <p:stCondLst>
                                  <p:cond delay="8450"/>
                                </p:stCondLst>
                                <p:childTnLst>
                                  <p:par>
                                    <p:cTn id="106" presetID="22" presetClass="entr" presetSubtype="8" fill="hold" grpId="0" nodeType="afterEffect">
                                      <p:stCondLst>
                                        <p:cond delay="0"/>
                                      </p:stCondLst>
                                      <p:iterate type="lt">
                                        <p:tmPct val="30000"/>
                                      </p:iterate>
                                      <p:childTnLst>
                                        <p:set>
                                          <p:cBhvr>
                                            <p:cTn id="107" dur="1" fill="hold">
                                              <p:stCondLst>
                                                <p:cond delay="0"/>
                                              </p:stCondLst>
                                            </p:cTn>
                                            <p:tgtEl>
                                              <p:spTgt spid="22"/>
                                            </p:tgtEl>
                                            <p:attrNameLst>
                                              <p:attrName>style.visibility</p:attrName>
                                            </p:attrNameLst>
                                          </p:cBhvr>
                                          <p:to>
                                            <p:strVal val="visible"/>
                                          </p:to>
                                        </p:set>
                                        <p:animEffect transition="in" filter="wipe(left)">
                                          <p:cBhvr>
                                            <p:cTn id="108" dur="100"/>
                                            <p:tgtEl>
                                              <p:spTgt spid="22"/>
                                            </p:tgtEl>
                                          </p:cBhvr>
                                        </p:animEffect>
                                      </p:childTnLst>
                                    </p:cTn>
                                  </p:par>
                                  <p:par>
                                    <p:cTn id="109" presetID="36" presetClass="emph" presetSubtype="0" fill="hold" grpId="1" nodeType="withEffect">
                                      <p:stCondLst>
                                        <p:cond delay="0"/>
                                      </p:stCondLst>
                                      <p:iterate type="lt">
                                        <p:tmPct val="30000"/>
                                      </p:iterate>
                                      <p:childTnLst>
                                        <p:animScale>
                                          <p:cBhvr>
                                            <p:cTn id="110" dur="50" autoRev="1" fill="hold">
                                              <p:stCondLst>
                                                <p:cond delay="0"/>
                                              </p:stCondLst>
                                            </p:cTn>
                                            <p:tgtEl>
                                              <p:spTgt spid="22"/>
                                            </p:tgtEl>
                                          </p:cBhvr>
                                          <p:to x="80000" y="100000"/>
                                        </p:animScale>
                                        <p:anim by="(#ppt_w*0.10)" calcmode="lin" valueType="num">
                                          <p:cBhvr>
                                            <p:cTn id="111" dur="50" autoRev="1" fill="hold">
                                              <p:stCondLst>
                                                <p:cond delay="0"/>
                                              </p:stCondLst>
                                            </p:cTn>
                                            <p:tgtEl>
                                              <p:spTgt spid="22"/>
                                            </p:tgtEl>
                                            <p:attrNameLst>
                                              <p:attrName>ppt_x</p:attrName>
                                            </p:attrNameLst>
                                          </p:cBhvr>
                                        </p:anim>
                                        <p:anim by="(-#ppt_w*0.10)" calcmode="lin" valueType="num">
                                          <p:cBhvr>
                                            <p:cTn id="112" dur="50" autoRev="1" fill="hold">
                                              <p:stCondLst>
                                                <p:cond delay="0"/>
                                              </p:stCondLst>
                                            </p:cTn>
                                            <p:tgtEl>
                                              <p:spTgt spid="22"/>
                                            </p:tgtEl>
                                            <p:attrNameLst>
                                              <p:attrName>ppt_y</p:attrName>
                                            </p:attrNameLst>
                                          </p:cBhvr>
                                        </p:anim>
                                        <p:animRot by="-480000">
                                          <p:cBhvr>
                                            <p:cTn id="113"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P spid="23" grpId="0" animBg="1"/>
          <p:bldP spid="25" grpId="0" animBg="1"/>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4"/>
                                            </p:tgtEl>
                                            <p:attrNameLst>
                                              <p:attrName>ppt_y</p:attrName>
                                            </p:attrNameLst>
                                          </p:cBhvr>
                                          <p:tavLst>
                                            <p:tav tm="0">
                                              <p:val>
                                                <p:strVal val="#ppt_y"/>
                                              </p:val>
                                            </p:tav>
                                            <p:tav tm="100000">
                                              <p:val>
                                                <p:strVal val="#ppt_y"/>
                                              </p:val>
                                            </p:tav>
                                          </p:tavLst>
                                        </p:anim>
                                        <p:anim calcmode="lin" valueType="num">
                                          <p:cBhvr>
                                            <p:cTn id="1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4"/>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1"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0-#ppt_h/2"/>
                                              </p:val>
                                            </p:tav>
                                            <p:tav tm="100000">
                                              <p:val>
                                                <p:strVal val="#ppt_y"/>
                                              </p:val>
                                            </p:tav>
                                          </p:tavLst>
                                        </p:anim>
                                      </p:childTnLst>
                                    </p:cTn>
                                  </p:par>
                                </p:childTnLst>
                              </p:cTn>
                            </p:par>
                            <p:par>
                              <p:cTn id="32" fill="hold">
                                <p:stCondLst>
                                  <p:cond delay="2850"/>
                                </p:stCondLst>
                                <p:childTnLst>
                                  <p:par>
                                    <p:cTn id="33" presetID="22" presetClass="entr" presetSubtype="2"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right)">
                                          <p:cBhvr>
                                            <p:cTn id="35" dur="500"/>
                                            <p:tgtEl>
                                              <p:spTgt spid="10"/>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right)">
                                          <p:cBhvr>
                                            <p:cTn id="38" dur="500"/>
                                            <p:tgtEl>
                                              <p:spTgt spid="11"/>
                                            </p:tgtEl>
                                          </p:cBhvr>
                                        </p:animEffect>
                                      </p:childTnLst>
                                    </p:cTn>
                                  </p:par>
                                </p:childTnLst>
                              </p:cTn>
                            </p:par>
                            <p:par>
                              <p:cTn id="39" fill="hold">
                                <p:stCondLst>
                                  <p:cond delay="3350"/>
                                </p:stCondLst>
                                <p:childTnLst>
                                  <p:par>
                                    <p:cTn id="40" presetID="2" presetClass="entr" presetSubtype="1"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ppt_x"/>
                                              </p:val>
                                            </p:tav>
                                            <p:tav tm="100000">
                                              <p:val>
                                                <p:strVal val="#ppt_x"/>
                                              </p:val>
                                            </p:tav>
                                          </p:tavLst>
                                        </p:anim>
                                        <p:anim calcmode="lin" valueType="num">
                                          <p:cBhvr additive="base">
                                            <p:cTn id="43" dur="500" fill="hold"/>
                                            <p:tgtEl>
                                              <p:spTgt spid="17"/>
                                            </p:tgtEl>
                                            <p:attrNameLst>
                                              <p:attrName>ppt_y</p:attrName>
                                            </p:attrNameLst>
                                          </p:cBhvr>
                                          <p:tavLst>
                                            <p:tav tm="0">
                                              <p:val>
                                                <p:strVal val="0-#ppt_h/2"/>
                                              </p:val>
                                            </p:tav>
                                            <p:tav tm="100000">
                                              <p:val>
                                                <p:strVal val="#ppt_y"/>
                                              </p:val>
                                            </p:tav>
                                          </p:tavLst>
                                        </p:anim>
                                      </p:childTnLst>
                                    </p:cTn>
                                  </p:par>
                                </p:childTnLst>
                              </p:cTn>
                            </p:par>
                            <p:par>
                              <p:cTn id="44" fill="hold">
                                <p:stCondLst>
                                  <p:cond delay="385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16"/>
                                            </p:tgtEl>
                                            <p:attrNameLst>
                                              <p:attrName>style.visibility</p:attrName>
                                            </p:attrNameLst>
                                          </p:cBhvr>
                                          <p:to>
                                            <p:strVal val="visible"/>
                                          </p:to>
                                        </p:set>
                                        <p:animEffect transition="in" filter="wipe(left)">
                                          <p:cBhvr>
                                            <p:cTn id="47" dur="100"/>
                                            <p:tgtEl>
                                              <p:spTgt spid="16"/>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16"/>
                                            </p:tgtEl>
                                          </p:cBhvr>
                                          <p:to x="80000" y="100000"/>
                                        </p:animScale>
                                        <p:anim by="(#ppt_w*0.10)" calcmode="lin" valueType="num">
                                          <p:cBhvr>
                                            <p:cTn id="50" dur="50" autoRev="1" fill="hold">
                                              <p:stCondLst>
                                                <p:cond delay="0"/>
                                              </p:stCondLst>
                                            </p:cTn>
                                            <p:tgtEl>
                                              <p:spTgt spid="16"/>
                                            </p:tgtEl>
                                            <p:attrNameLst>
                                              <p:attrName>ppt_x</p:attrName>
                                            </p:attrNameLst>
                                          </p:cBhvr>
                                        </p:anim>
                                        <p:anim by="(-#ppt_w*0.10)" calcmode="lin" valueType="num">
                                          <p:cBhvr>
                                            <p:cTn id="51" dur="50" autoRev="1" fill="hold">
                                              <p:stCondLst>
                                                <p:cond delay="0"/>
                                              </p:stCondLst>
                                            </p:cTn>
                                            <p:tgtEl>
                                              <p:spTgt spid="16"/>
                                            </p:tgtEl>
                                            <p:attrNameLst>
                                              <p:attrName>ppt_y</p:attrName>
                                            </p:attrNameLst>
                                          </p:cBhvr>
                                        </p:anim>
                                        <p:animRot by="-480000">
                                          <p:cBhvr>
                                            <p:cTn id="52" dur="50" autoRev="1" fill="hold">
                                              <p:stCondLst>
                                                <p:cond delay="0"/>
                                              </p:stCondLst>
                                            </p:cTn>
                                            <p:tgtEl>
                                              <p:spTgt spid="16"/>
                                            </p:tgtEl>
                                            <p:attrNameLst>
                                              <p:attrName>r</p:attrName>
                                            </p:attrNameLst>
                                          </p:cBhvr>
                                        </p:animRot>
                                      </p:childTnLst>
                                    </p:cTn>
                                  </p:par>
                                </p:childTnLst>
                              </p:cTn>
                            </p:par>
                            <p:par>
                              <p:cTn id="53" fill="hold">
                                <p:stCondLst>
                                  <p:cond delay="4400"/>
                                </p:stCondLst>
                                <p:childTnLst>
                                  <p:par>
                                    <p:cTn id="54" presetID="22" presetClass="entr" presetSubtype="1"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up)">
                                          <p:cBhvr>
                                            <p:cTn id="56" dur="500"/>
                                            <p:tgtEl>
                                              <p:spTgt spid="13"/>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up)">
                                          <p:cBhvr>
                                            <p:cTn id="59" dur="500"/>
                                            <p:tgtEl>
                                              <p:spTgt spid="12"/>
                                            </p:tgtEl>
                                          </p:cBhvr>
                                        </p:animEffect>
                                      </p:childTnLst>
                                    </p:cTn>
                                  </p:par>
                                </p:childTnLst>
                              </p:cTn>
                            </p:par>
                            <p:par>
                              <p:cTn id="60" fill="hold">
                                <p:stCondLst>
                                  <p:cond delay="4900"/>
                                </p:stCondLst>
                                <p:childTnLst>
                                  <p:par>
                                    <p:cTn id="61" presetID="2" presetClass="entr" presetSubtype="1"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0-#ppt_h/2"/>
                                              </p:val>
                                            </p:tav>
                                            <p:tav tm="100000">
                                              <p:val>
                                                <p:strVal val="#ppt_y"/>
                                              </p:val>
                                            </p:tav>
                                          </p:tavLst>
                                        </p:anim>
                                      </p:childTnLst>
                                    </p:cTn>
                                  </p:par>
                                </p:childTnLst>
                              </p:cTn>
                            </p:par>
                            <p:par>
                              <p:cTn id="65" fill="hold">
                                <p:stCondLst>
                                  <p:cond delay="5400"/>
                                </p:stCondLst>
                                <p:childTnLst>
                                  <p:par>
                                    <p:cTn id="66" presetID="22" presetClass="entr" presetSubtype="8"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wipe(left)">
                                          <p:cBhvr>
                                            <p:cTn id="68" dur="500"/>
                                            <p:tgtEl>
                                              <p:spTgt spid="6"/>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wipe(left)">
                                          <p:cBhvr>
                                            <p:cTn id="71" dur="500"/>
                                            <p:tgtEl>
                                              <p:spTgt spid="7"/>
                                            </p:tgtEl>
                                          </p:cBhvr>
                                        </p:animEffect>
                                      </p:childTnLst>
                                    </p:cTn>
                                  </p:par>
                                </p:childTnLst>
                              </p:cTn>
                            </p:par>
                            <p:par>
                              <p:cTn id="72" fill="hold">
                                <p:stCondLst>
                                  <p:cond delay="5900"/>
                                </p:stCondLst>
                                <p:childTnLst>
                                  <p:par>
                                    <p:cTn id="73" presetID="2" presetClass="entr" presetSubtype="1"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ppt_x"/>
                                              </p:val>
                                            </p:tav>
                                            <p:tav tm="100000">
                                              <p:val>
                                                <p:strVal val="#ppt_x"/>
                                              </p:val>
                                            </p:tav>
                                          </p:tavLst>
                                        </p:anim>
                                        <p:anim calcmode="lin" valueType="num">
                                          <p:cBhvr additive="base">
                                            <p:cTn id="76" dur="500" fill="hold"/>
                                            <p:tgtEl>
                                              <p:spTgt spid="20"/>
                                            </p:tgtEl>
                                            <p:attrNameLst>
                                              <p:attrName>ppt_y</p:attrName>
                                            </p:attrNameLst>
                                          </p:cBhvr>
                                          <p:tavLst>
                                            <p:tav tm="0">
                                              <p:val>
                                                <p:strVal val="0-#ppt_h/2"/>
                                              </p:val>
                                            </p:tav>
                                            <p:tav tm="100000">
                                              <p:val>
                                                <p:strVal val="#ppt_y"/>
                                              </p:val>
                                            </p:tav>
                                          </p:tavLst>
                                        </p:anim>
                                      </p:childTnLst>
                                    </p:cTn>
                                  </p:par>
                                </p:childTnLst>
                              </p:cTn>
                            </p:par>
                            <p:par>
                              <p:cTn id="77" fill="hold">
                                <p:stCondLst>
                                  <p:cond delay="6400"/>
                                </p:stCondLst>
                                <p:childTnLst>
                                  <p:par>
                                    <p:cTn id="78" presetID="22" presetClass="entr" presetSubtype="8" fill="hold" grpId="0" nodeType="afterEffect">
                                      <p:stCondLst>
                                        <p:cond delay="0"/>
                                      </p:stCondLst>
                                      <p:iterate type="lt">
                                        <p:tmPct val="30000"/>
                                      </p:iterate>
                                      <p:childTnLst>
                                        <p:set>
                                          <p:cBhvr>
                                            <p:cTn id="79" dur="1" fill="hold">
                                              <p:stCondLst>
                                                <p:cond delay="0"/>
                                              </p:stCondLst>
                                            </p:cTn>
                                            <p:tgtEl>
                                              <p:spTgt spid="19"/>
                                            </p:tgtEl>
                                            <p:attrNameLst>
                                              <p:attrName>style.visibility</p:attrName>
                                            </p:attrNameLst>
                                          </p:cBhvr>
                                          <p:to>
                                            <p:strVal val="visible"/>
                                          </p:to>
                                        </p:set>
                                        <p:animEffect transition="in" filter="wipe(left)">
                                          <p:cBhvr>
                                            <p:cTn id="80" dur="100"/>
                                            <p:tgtEl>
                                              <p:spTgt spid="19"/>
                                            </p:tgtEl>
                                          </p:cBhvr>
                                        </p:animEffect>
                                      </p:childTnLst>
                                    </p:cTn>
                                  </p:par>
                                  <p:par>
                                    <p:cTn id="81" presetID="36" presetClass="emph" presetSubtype="0" fill="hold" grpId="1" nodeType="withEffect">
                                      <p:stCondLst>
                                        <p:cond delay="0"/>
                                      </p:stCondLst>
                                      <p:iterate type="lt">
                                        <p:tmPct val="30000"/>
                                      </p:iterate>
                                      <p:childTnLst>
                                        <p:animScale>
                                          <p:cBhvr>
                                            <p:cTn id="82" dur="50" autoRev="1" fill="hold">
                                              <p:stCondLst>
                                                <p:cond delay="0"/>
                                              </p:stCondLst>
                                            </p:cTn>
                                            <p:tgtEl>
                                              <p:spTgt spid="19"/>
                                            </p:tgtEl>
                                          </p:cBhvr>
                                          <p:to x="80000" y="100000"/>
                                        </p:animScale>
                                        <p:anim by="(#ppt_w*0.10)" calcmode="lin" valueType="num">
                                          <p:cBhvr>
                                            <p:cTn id="83" dur="50" autoRev="1" fill="hold">
                                              <p:stCondLst>
                                                <p:cond delay="0"/>
                                              </p:stCondLst>
                                            </p:cTn>
                                            <p:tgtEl>
                                              <p:spTgt spid="19"/>
                                            </p:tgtEl>
                                            <p:attrNameLst>
                                              <p:attrName>ppt_x</p:attrName>
                                            </p:attrNameLst>
                                          </p:cBhvr>
                                        </p:anim>
                                        <p:anim by="(-#ppt_w*0.10)" calcmode="lin" valueType="num">
                                          <p:cBhvr>
                                            <p:cTn id="84" dur="50" autoRev="1" fill="hold">
                                              <p:stCondLst>
                                                <p:cond delay="0"/>
                                              </p:stCondLst>
                                            </p:cTn>
                                            <p:tgtEl>
                                              <p:spTgt spid="19"/>
                                            </p:tgtEl>
                                            <p:attrNameLst>
                                              <p:attrName>ppt_y</p:attrName>
                                            </p:attrNameLst>
                                          </p:cBhvr>
                                        </p:anim>
                                        <p:animRot by="-480000">
                                          <p:cBhvr>
                                            <p:cTn id="85" dur="50" autoRev="1" fill="hold">
                                              <p:stCondLst>
                                                <p:cond delay="0"/>
                                              </p:stCondLst>
                                            </p:cTn>
                                            <p:tgtEl>
                                              <p:spTgt spid="19"/>
                                            </p:tgtEl>
                                            <p:attrNameLst>
                                              <p:attrName>r</p:attrName>
                                            </p:attrNameLst>
                                          </p:cBhvr>
                                        </p:animRot>
                                      </p:childTnLst>
                                    </p:cTn>
                                  </p:par>
                                </p:childTnLst>
                              </p:cTn>
                            </p:par>
                            <p:par>
                              <p:cTn id="86" fill="hold">
                                <p:stCondLst>
                                  <p:cond delay="6950"/>
                                </p:stCondLst>
                                <p:childTnLst>
                                  <p:par>
                                    <p:cTn id="87" presetID="22" presetClass="entr" presetSubtype="1" fill="hold" grpId="0" nodeType="afterEffect">
                                      <p:stCondLst>
                                        <p:cond delay="0"/>
                                      </p:stCondLst>
                                      <p:childTnLst>
                                        <p:set>
                                          <p:cBhvr>
                                            <p:cTn id="88" dur="1" fill="hold">
                                              <p:stCondLst>
                                                <p:cond delay="0"/>
                                              </p:stCondLst>
                                            </p:cTn>
                                            <p:tgtEl>
                                              <p:spTgt spid="9"/>
                                            </p:tgtEl>
                                            <p:attrNameLst>
                                              <p:attrName>style.visibility</p:attrName>
                                            </p:attrNameLst>
                                          </p:cBhvr>
                                          <p:to>
                                            <p:strVal val="visible"/>
                                          </p:to>
                                        </p:set>
                                        <p:animEffect transition="in" filter="wipe(up)">
                                          <p:cBhvr>
                                            <p:cTn id="89" dur="500"/>
                                            <p:tgtEl>
                                              <p:spTgt spid="9"/>
                                            </p:tgtEl>
                                          </p:cBhvr>
                                        </p:animEffect>
                                      </p:childTnLst>
                                    </p:cTn>
                                  </p:par>
                                  <p:par>
                                    <p:cTn id="90" presetID="22" presetClass="entr" presetSubtype="1" fill="hold" grpId="0" nodeType="with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wipe(up)">
                                          <p:cBhvr>
                                            <p:cTn id="92" dur="500"/>
                                            <p:tgtEl>
                                              <p:spTgt spid="8"/>
                                            </p:tgtEl>
                                          </p:cBhvr>
                                        </p:animEffect>
                                      </p:childTnLst>
                                    </p:cTn>
                                  </p:par>
                                </p:childTnLst>
                              </p:cTn>
                            </p:par>
                            <p:par>
                              <p:cTn id="93" fill="hold">
                                <p:stCondLst>
                                  <p:cond delay="7450"/>
                                </p:stCondLst>
                                <p:childTnLst>
                                  <p:par>
                                    <p:cTn id="94" presetID="2" presetClass="entr" presetSubtype="1" fill="hold" grpId="0" nodeType="afterEffect">
                                      <p:stCondLst>
                                        <p:cond delay="0"/>
                                      </p:stCondLst>
                                      <p:childTnLst>
                                        <p:set>
                                          <p:cBhvr>
                                            <p:cTn id="95" dur="1" fill="hold">
                                              <p:stCondLst>
                                                <p:cond delay="0"/>
                                              </p:stCondLst>
                                            </p:cTn>
                                            <p:tgtEl>
                                              <p:spTgt spid="21"/>
                                            </p:tgtEl>
                                            <p:attrNameLst>
                                              <p:attrName>style.visibility</p:attrName>
                                            </p:attrNameLst>
                                          </p:cBhvr>
                                          <p:to>
                                            <p:strVal val="visible"/>
                                          </p:to>
                                        </p:set>
                                        <p:anim calcmode="lin" valueType="num">
                                          <p:cBhvr additive="base">
                                            <p:cTn id="96" dur="500" fill="hold"/>
                                            <p:tgtEl>
                                              <p:spTgt spid="21"/>
                                            </p:tgtEl>
                                            <p:attrNameLst>
                                              <p:attrName>ppt_x</p:attrName>
                                            </p:attrNameLst>
                                          </p:cBhvr>
                                          <p:tavLst>
                                            <p:tav tm="0">
                                              <p:val>
                                                <p:strVal val="#ppt_x"/>
                                              </p:val>
                                            </p:tav>
                                            <p:tav tm="100000">
                                              <p:val>
                                                <p:strVal val="#ppt_x"/>
                                              </p:val>
                                            </p:tav>
                                          </p:tavLst>
                                        </p:anim>
                                        <p:anim calcmode="lin" valueType="num">
                                          <p:cBhvr additive="base">
                                            <p:cTn id="97" dur="500" fill="hold"/>
                                            <p:tgtEl>
                                              <p:spTgt spid="21"/>
                                            </p:tgtEl>
                                            <p:attrNameLst>
                                              <p:attrName>ppt_y</p:attrName>
                                            </p:attrNameLst>
                                          </p:cBhvr>
                                          <p:tavLst>
                                            <p:tav tm="0">
                                              <p:val>
                                                <p:strVal val="0-#ppt_h/2"/>
                                              </p:val>
                                            </p:tav>
                                            <p:tav tm="100000">
                                              <p:val>
                                                <p:strVal val="#ppt_y"/>
                                              </p:val>
                                            </p:tav>
                                          </p:tavLst>
                                        </p:anim>
                                      </p:childTnLst>
                                    </p:cTn>
                                  </p:par>
                                </p:childTnLst>
                              </p:cTn>
                            </p:par>
                            <p:par>
                              <p:cTn id="98" fill="hold">
                                <p:stCondLst>
                                  <p:cond delay="7950"/>
                                </p:stCondLst>
                                <p:childTnLst>
                                  <p:par>
                                    <p:cTn id="99" presetID="22" presetClass="entr" presetSubtype="2" fill="hold" grpId="0"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wipe(right)">
                                          <p:cBhvr>
                                            <p:cTn id="101" dur="500"/>
                                            <p:tgtEl>
                                              <p:spTgt spid="4"/>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5"/>
                                            </p:tgtEl>
                                            <p:attrNameLst>
                                              <p:attrName>style.visibility</p:attrName>
                                            </p:attrNameLst>
                                          </p:cBhvr>
                                          <p:to>
                                            <p:strVal val="visible"/>
                                          </p:to>
                                        </p:set>
                                        <p:animEffect transition="in" filter="wipe(right)">
                                          <p:cBhvr>
                                            <p:cTn id="104" dur="500"/>
                                            <p:tgtEl>
                                              <p:spTgt spid="5"/>
                                            </p:tgtEl>
                                          </p:cBhvr>
                                        </p:animEffect>
                                      </p:childTnLst>
                                    </p:cTn>
                                  </p:par>
                                </p:childTnLst>
                              </p:cTn>
                            </p:par>
                            <p:par>
                              <p:cTn id="105" fill="hold">
                                <p:stCondLst>
                                  <p:cond delay="8450"/>
                                </p:stCondLst>
                                <p:childTnLst>
                                  <p:par>
                                    <p:cTn id="106" presetID="22" presetClass="entr" presetSubtype="8" fill="hold" grpId="0" nodeType="afterEffect">
                                      <p:stCondLst>
                                        <p:cond delay="0"/>
                                      </p:stCondLst>
                                      <p:iterate type="lt">
                                        <p:tmPct val="30000"/>
                                      </p:iterate>
                                      <p:childTnLst>
                                        <p:set>
                                          <p:cBhvr>
                                            <p:cTn id="107" dur="1" fill="hold">
                                              <p:stCondLst>
                                                <p:cond delay="0"/>
                                              </p:stCondLst>
                                            </p:cTn>
                                            <p:tgtEl>
                                              <p:spTgt spid="22"/>
                                            </p:tgtEl>
                                            <p:attrNameLst>
                                              <p:attrName>style.visibility</p:attrName>
                                            </p:attrNameLst>
                                          </p:cBhvr>
                                          <p:to>
                                            <p:strVal val="visible"/>
                                          </p:to>
                                        </p:set>
                                        <p:animEffect transition="in" filter="wipe(left)">
                                          <p:cBhvr>
                                            <p:cTn id="108" dur="100"/>
                                            <p:tgtEl>
                                              <p:spTgt spid="22"/>
                                            </p:tgtEl>
                                          </p:cBhvr>
                                        </p:animEffect>
                                      </p:childTnLst>
                                    </p:cTn>
                                  </p:par>
                                  <p:par>
                                    <p:cTn id="109" presetID="36" presetClass="emph" presetSubtype="0" fill="hold" grpId="1" nodeType="withEffect">
                                      <p:stCondLst>
                                        <p:cond delay="0"/>
                                      </p:stCondLst>
                                      <p:iterate type="lt">
                                        <p:tmPct val="30000"/>
                                      </p:iterate>
                                      <p:childTnLst>
                                        <p:animScale>
                                          <p:cBhvr>
                                            <p:cTn id="110" dur="50" autoRev="1" fill="hold">
                                              <p:stCondLst>
                                                <p:cond delay="0"/>
                                              </p:stCondLst>
                                            </p:cTn>
                                            <p:tgtEl>
                                              <p:spTgt spid="22"/>
                                            </p:tgtEl>
                                          </p:cBhvr>
                                          <p:to x="80000" y="100000"/>
                                        </p:animScale>
                                        <p:anim by="(#ppt_w*0.10)" calcmode="lin" valueType="num">
                                          <p:cBhvr>
                                            <p:cTn id="111" dur="50" autoRev="1" fill="hold">
                                              <p:stCondLst>
                                                <p:cond delay="0"/>
                                              </p:stCondLst>
                                            </p:cTn>
                                            <p:tgtEl>
                                              <p:spTgt spid="22"/>
                                            </p:tgtEl>
                                            <p:attrNameLst>
                                              <p:attrName>ppt_x</p:attrName>
                                            </p:attrNameLst>
                                          </p:cBhvr>
                                        </p:anim>
                                        <p:anim by="(-#ppt_w*0.10)" calcmode="lin" valueType="num">
                                          <p:cBhvr>
                                            <p:cTn id="112" dur="50" autoRev="1" fill="hold">
                                              <p:stCondLst>
                                                <p:cond delay="0"/>
                                              </p:stCondLst>
                                            </p:cTn>
                                            <p:tgtEl>
                                              <p:spTgt spid="22"/>
                                            </p:tgtEl>
                                            <p:attrNameLst>
                                              <p:attrName>ppt_y</p:attrName>
                                            </p:attrNameLst>
                                          </p:cBhvr>
                                        </p:anim>
                                        <p:animRot by="-480000">
                                          <p:cBhvr>
                                            <p:cTn id="113"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P spid="23" grpId="0" animBg="1"/>
          <p:bldP spid="25" grpId="0" animBg="1"/>
          <p:bldP spid="26"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 name="直接连接符 3"/>
          <p:cNvCxnSpPr/>
          <p:nvPr/>
        </p:nvCxnSpPr>
        <p:spPr>
          <a:xfrm>
            <a:off x="632657" y="3060513"/>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2657" y="4566086"/>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642" y="1629595"/>
            <a:ext cx="2632250"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356" y="3136184"/>
            <a:ext cx="2632250"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639" y="4629295"/>
            <a:ext cx="2645583"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3908" y="3908722"/>
            <a:ext cx="2471204"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0449" y="3908722"/>
            <a:ext cx="2471204"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37180" y="3908722"/>
            <a:ext cx="2471204"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3908" y="1868390"/>
            <a:ext cx="2471204"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06600" y="1868390"/>
            <a:ext cx="2471204" cy="2040335"/>
            <a:chOff x="6252210" y="1908810"/>
            <a:chExt cx="2331720" cy="1920240"/>
          </a:xfrm>
        </p:grpSpPr>
        <p:sp>
          <p:nvSpPr>
            <p:cNvPr id="41" name="矩形 40"/>
            <p:cNvSpPr/>
            <p:nvPr/>
          </p:nvSpPr>
          <p:spPr>
            <a:xfrm>
              <a:off x="6252210" y="1908810"/>
              <a:ext cx="2331720" cy="19202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45255" y="1868390"/>
            <a:ext cx="2471204"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48" name="五边形 47"/>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51" name="矩形 50"/>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43576330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0-#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500" fill="hold"/>
                                        <p:tgtEl>
                                          <p:spTgt spid="51"/>
                                        </p:tgtEl>
                                        <p:attrNameLst>
                                          <p:attrName>ppt_x</p:attrName>
                                        </p:attrNameLst>
                                      </p:cBhvr>
                                      <p:tavLst>
                                        <p:tav tm="0">
                                          <p:val>
                                            <p:strVal val="0-#ppt_w/2"/>
                                          </p:val>
                                        </p:tav>
                                        <p:tav tm="100000">
                                          <p:val>
                                            <p:strVal val="#ppt_x"/>
                                          </p:val>
                                        </p:tav>
                                      </p:tavLst>
                                    </p:anim>
                                    <p:anim calcmode="lin" valueType="num">
                                      <p:cBhvr additive="base">
                                        <p:cTn id="13" dur="500" fill="hold"/>
                                        <p:tgtEl>
                                          <p:spTgt spid="5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9"/>
                                        </p:tgtEl>
                                        <p:attrNameLst>
                                          <p:attrName>style.visibility</p:attrName>
                                        </p:attrNameLst>
                                      </p:cBhvr>
                                      <p:to>
                                        <p:strVal val="visible"/>
                                      </p:to>
                                    </p:set>
                                    <p:anim calcmode="lin" valueType="num">
                                      <p:cBhvr>
                                        <p:cTn id="1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9"/>
                                        </p:tgtEl>
                                        <p:attrNameLst>
                                          <p:attrName>ppt_y</p:attrName>
                                        </p:attrNameLst>
                                      </p:cBhvr>
                                      <p:tavLst>
                                        <p:tav tm="0">
                                          <p:val>
                                            <p:strVal val="#ppt_y"/>
                                          </p:val>
                                        </p:tav>
                                        <p:tav tm="100000">
                                          <p:val>
                                            <p:strVal val="#ppt_y"/>
                                          </p:val>
                                        </p:tav>
                                      </p:tavLst>
                                    </p:anim>
                                    <p:anim calcmode="lin" valueType="num">
                                      <p:cBhvr>
                                        <p:cTn id="1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9"/>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0-#ppt_w/2"/>
                                          </p:val>
                                        </p:tav>
                                        <p:tav tm="100000">
                                          <p:val>
                                            <p:strVal val="#ppt_x"/>
                                          </p:val>
                                        </p:tav>
                                      </p:tavLst>
                                    </p:anim>
                                    <p:anim calcmode="lin" valueType="num">
                                      <p:cBhvr additive="base">
                                        <p:cTn id="26" dur="500" fill="hold"/>
                                        <p:tgtEl>
                                          <p:spTgt spid="48"/>
                                        </p:tgtEl>
                                        <p:attrNameLst>
                                          <p:attrName>ppt_y</p:attrName>
                                        </p:attrNameLst>
                                      </p:cBhvr>
                                      <p:tavLst>
                                        <p:tav tm="0">
                                          <p:val>
                                            <p:strVal val="#ppt_y"/>
                                          </p:val>
                                        </p:tav>
                                        <p:tav tm="100000">
                                          <p:val>
                                            <p:strVal val="#ppt_y"/>
                                          </p:val>
                                        </p:tav>
                                      </p:tavLst>
                                    </p:anim>
                                  </p:childTnLst>
                                </p:cTn>
                              </p:par>
                              <p:par>
                                <p:cTn id="27" presetID="16" presetClass="entr" presetSubtype="21" fill="hold" nodeType="withEffect">
                                  <p:stCondLst>
                                    <p:cond delay="250"/>
                                  </p:stCondLst>
                                  <p:childTnLst>
                                    <p:set>
                                      <p:cBhvr>
                                        <p:cTn id="28" dur="1" fill="hold">
                                          <p:stCondLst>
                                            <p:cond delay="0"/>
                                          </p:stCondLst>
                                        </p:cTn>
                                        <p:tgtEl>
                                          <p:spTgt spid="44"/>
                                        </p:tgtEl>
                                        <p:attrNameLst>
                                          <p:attrName>style.visibility</p:attrName>
                                        </p:attrNameLst>
                                      </p:cBhvr>
                                      <p:to>
                                        <p:strVal val="visible"/>
                                      </p:to>
                                    </p:set>
                                    <p:animEffect transition="in" filter="barn(inVertical)">
                                      <p:cBhvr>
                                        <p:cTn id="29" dur="500"/>
                                        <p:tgtEl>
                                          <p:spTgt spid="44"/>
                                        </p:tgtEl>
                                      </p:cBhvr>
                                    </p:animEffect>
                                  </p:childTnLst>
                                </p:cTn>
                              </p:par>
                              <p:par>
                                <p:cTn id="30" presetID="16" presetClass="entr" presetSubtype="21" fill="hold" nodeType="withEffect">
                                  <p:stCondLst>
                                    <p:cond delay="250"/>
                                  </p:stCondLst>
                                  <p:childTnLst>
                                    <p:set>
                                      <p:cBhvr>
                                        <p:cTn id="31" dur="1" fill="hold">
                                          <p:stCondLst>
                                            <p:cond delay="0"/>
                                          </p:stCondLst>
                                        </p:cTn>
                                        <p:tgtEl>
                                          <p:spTgt spid="29"/>
                                        </p:tgtEl>
                                        <p:attrNameLst>
                                          <p:attrName>style.visibility</p:attrName>
                                        </p:attrNameLst>
                                      </p:cBhvr>
                                      <p:to>
                                        <p:strVal val="visible"/>
                                      </p:to>
                                    </p:set>
                                    <p:animEffect transition="in" filter="barn(inVertical)">
                                      <p:cBhvr>
                                        <p:cTn id="32" dur="500"/>
                                        <p:tgtEl>
                                          <p:spTgt spid="29"/>
                                        </p:tgtEl>
                                      </p:cBhvr>
                                    </p:animEffect>
                                  </p:childTnLst>
                                </p:cTn>
                              </p:par>
                              <p:par>
                                <p:cTn id="33" presetID="16" presetClass="entr" presetSubtype="21" fill="hold" nodeType="withEffect">
                                  <p:stCondLst>
                                    <p:cond delay="1250"/>
                                  </p:stCondLst>
                                  <p:childTnLst>
                                    <p:set>
                                      <p:cBhvr>
                                        <p:cTn id="34" dur="1" fill="hold">
                                          <p:stCondLst>
                                            <p:cond delay="0"/>
                                          </p:stCondLst>
                                        </p:cTn>
                                        <p:tgtEl>
                                          <p:spTgt spid="40"/>
                                        </p:tgtEl>
                                        <p:attrNameLst>
                                          <p:attrName>style.visibility</p:attrName>
                                        </p:attrNameLst>
                                      </p:cBhvr>
                                      <p:to>
                                        <p:strVal val="visible"/>
                                      </p:to>
                                    </p:set>
                                    <p:animEffect transition="in" filter="barn(inVertical)">
                                      <p:cBhvr>
                                        <p:cTn id="35" dur="500"/>
                                        <p:tgtEl>
                                          <p:spTgt spid="40"/>
                                        </p:tgtEl>
                                      </p:cBhvr>
                                    </p:animEffect>
                                  </p:childTnLst>
                                </p:cTn>
                              </p:par>
                              <p:par>
                                <p:cTn id="36" presetID="16" presetClass="entr" presetSubtype="21" fill="hold" nodeType="withEffect">
                                  <p:stCondLst>
                                    <p:cond delay="1250"/>
                                  </p:stCondLst>
                                  <p:childTnLst>
                                    <p:set>
                                      <p:cBhvr>
                                        <p:cTn id="37" dur="1" fill="hold">
                                          <p:stCondLst>
                                            <p:cond delay="0"/>
                                          </p:stCondLst>
                                        </p:cTn>
                                        <p:tgtEl>
                                          <p:spTgt spid="22"/>
                                        </p:tgtEl>
                                        <p:attrNameLst>
                                          <p:attrName>style.visibility</p:attrName>
                                        </p:attrNameLst>
                                      </p:cBhvr>
                                      <p:to>
                                        <p:strVal val="visible"/>
                                      </p:to>
                                    </p:set>
                                    <p:animEffect transition="in" filter="barn(inVertical)">
                                      <p:cBhvr>
                                        <p:cTn id="38" dur="500"/>
                                        <p:tgtEl>
                                          <p:spTgt spid="22"/>
                                        </p:tgtEl>
                                      </p:cBhvr>
                                    </p:animEffect>
                                  </p:childTnLst>
                                </p:cTn>
                              </p:par>
                              <p:par>
                                <p:cTn id="39" presetID="16" presetClass="entr" presetSubtype="21" fill="hold" nodeType="withEffect">
                                  <p:stCondLst>
                                    <p:cond delay="2250"/>
                                  </p:stCondLst>
                                  <p:childTnLst>
                                    <p:set>
                                      <p:cBhvr>
                                        <p:cTn id="40" dur="1" fill="hold">
                                          <p:stCondLst>
                                            <p:cond delay="0"/>
                                          </p:stCondLst>
                                        </p:cTn>
                                        <p:tgtEl>
                                          <p:spTgt spid="36"/>
                                        </p:tgtEl>
                                        <p:attrNameLst>
                                          <p:attrName>style.visibility</p:attrName>
                                        </p:attrNameLst>
                                      </p:cBhvr>
                                      <p:to>
                                        <p:strVal val="visible"/>
                                      </p:to>
                                    </p:set>
                                    <p:animEffect transition="in" filter="barn(inVertical)">
                                      <p:cBhvr>
                                        <p:cTn id="41" dur="500"/>
                                        <p:tgtEl>
                                          <p:spTgt spid="36"/>
                                        </p:tgtEl>
                                      </p:cBhvr>
                                    </p:animEffect>
                                  </p:childTnLst>
                                </p:cTn>
                              </p:par>
                              <p:par>
                                <p:cTn id="42" presetID="16" presetClass="entr" presetSubtype="21" fill="hold" nodeType="withEffect">
                                  <p:stCondLst>
                                    <p:cond delay="2250"/>
                                  </p:stCondLst>
                                  <p:childTnLst>
                                    <p:set>
                                      <p:cBhvr>
                                        <p:cTn id="43" dur="1" fill="hold">
                                          <p:stCondLst>
                                            <p:cond delay="0"/>
                                          </p:stCondLst>
                                        </p:cTn>
                                        <p:tgtEl>
                                          <p:spTgt spid="15"/>
                                        </p:tgtEl>
                                        <p:attrNameLst>
                                          <p:attrName>style.visibility</p:attrName>
                                        </p:attrNameLst>
                                      </p:cBhvr>
                                      <p:to>
                                        <p:strVal val="visible"/>
                                      </p:to>
                                    </p:set>
                                    <p:animEffect transition="in" filter="barn(inVertical)">
                                      <p:cBhvr>
                                        <p:cTn id="44" dur="500"/>
                                        <p:tgtEl>
                                          <p:spTgt spid="15"/>
                                        </p:tgtEl>
                                      </p:cBhvr>
                                    </p:animEffect>
                                  </p:childTnLst>
                                </p:cTn>
                              </p:par>
                              <p:par>
                                <p:cTn id="45" presetID="14" presetClass="entr" presetSubtype="10" fill="hold" nodeType="withEffect">
                                  <p:stCondLst>
                                    <p:cond delay="3250"/>
                                  </p:stCondLst>
                                  <p:childTnLst>
                                    <p:set>
                                      <p:cBhvr>
                                        <p:cTn id="46" dur="1" fill="hold">
                                          <p:stCondLst>
                                            <p:cond delay="0"/>
                                          </p:stCondLst>
                                        </p:cTn>
                                        <p:tgtEl>
                                          <p:spTgt spid="6"/>
                                        </p:tgtEl>
                                        <p:attrNameLst>
                                          <p:attrName>style.visibility</p:attrName>
                                        </p:attrNameLst>
                                      </p:cBhvr>
                                      <p:to>
                                        <p:strVal val="visible"/>
                                      </p:to>
                                    </p:set>
                                    <p:animEffect transition="in" filter="randombar(horizontal)">
                                      <p:cBhvr>
                                        <p:cTn id="47" dur="500"/>
                                        <p:tgtEl>
                                          <p:spTgt spid="6"/>
                                        </p:tgtEl>
                                      </p:cBhvr>
                                    </p:animEffect>
                                  </p:childTnLst>
                                </p:cTn>
                              </p:par>
                              <p:par>
                                <p:cTn id="48" presetID="14" presetClass="entr" presetSubtype="10" fill="hold" nodeType="withEffect">
                                  <p:stCondLst>
                                    <p:cond delay="3250"/>
                                  </p:stCondLst>
                                  <p:childTnLst>
                                    <p:set>
                                      <p:cBhvr>
                                        <p:cTn id="49" dur="1" fill="hold">
                                          <p:stCondLst>
                                            <p:cond delay="0"/>
                                          </p:stCondLst>
                                        </p:cTn>
                                        <p:tgtEl>
                                          <p:spTgt spid="4"/>
                                        </p:tgtEl>
                                        <p:attrNameLst>
                                          <p:attrName>style.visibility</p:attrName>
                                        </p:attrNameLst>
                                      </p:cBhvr>
                                      <p:to>
                                        <p:strVal val="visible"/>
                                      </p:to>
                                    </p:set>
                                    <p:animEffect transition="in" filter="randombar(horizontal)">
                                      <p:cBhvr>
                                        <p:cTn id="50" dur="500"/>
                                        <p:tgtEl>
                                          <p:spTgt spid="4"/>
                                        </p:tgtEl>
                                      </p:cBhvr>
                                    </p:animEffect>
                                  </p:childTnLst>
                                </p:cTn>
                              </p:par>
                              <p:par>
                                <p:cTn id="51" presetID="14" presetClass="entr" presetSubtype="10" fill="hold" nodeType="withEffect">
                                  <p:stCondLst>
                                    <p:cond delay="3250"/>
                                  </p:stCondLst>
                                  <p:childTnLst>
                                    <p:set>
                                      <p:cBhvr>
                                        <p:cTn id="52" dur="1" fill="hold">
                                          <p:stCondLst>
                                            <p:cond delay="0"/>
                                          </p:stCondLst>
                                        </p:cTn>
                                        <p:tgtEl>
                                          <p:spTgt spid="5"/>
                                        </p:tgtEl>
                                        <p:attrNameLst>
                                          <p:attrName>style.visibility</p:attrName>
                                        </p:attrNameLst>
                                      </p:cBhvr>
                                      <p:to>
                                        <p:strVal val="visible"/>
                                      </p:to>
                                    </p:set>
                                    <p:animEffect transition="in" filter="randombar(horizontal)">
                                      <p:cBhvr>
                                        <p:cTn id="53" dur="500"/>
                                        <p:tgtEl>
                                          <p:spTgt spid="5"/>
                                        </p:tgtEl>
                                      </p:cBhvr>
                                    </p:animEffect>
                                  </p:childTnLst>
                                </p:cTn>
                              </p:par>
                              <p:par>
                                <p:cTn id="54" presetID="14" presetClass="entr" presetSubtype="10" fill="hold" nodeType="withEffect">
                                  <p:stCondLst>
                                    <p:cond delay="3250"/>
                                  </p:stCondLst>
                                  <p:childTnLst>
                                    <p:set>
                                      <p:cBhvr>
                                        <p:cTn id="55" dur="1" fill="hold">
                                          <p:stCondLst>
                                            <p:cond delay="0"/>
                                          </p:stCondLst>
                                        </p:cTn>
                                        <p:tgtEl>
                                          <p:spTgt spid="9"/>
                                        </p:tgtEl>
                                        <p:attrNameLst>
                                          <p:attrName>style.visibility</p:attrName>
                                        </p:attrNameLst>
                                      </p:cBhvr>
                                      <p:to>
                                        <p:strVal val="visible"/>
                                      </p:to>
                                    </p:set>
                                    <p:animEffect transition="in" filter="randombar(horizontal)">
                                      <p:cBhvr>
                                        <p:cTn id="56" dur="500"/>
                                        <p:tgtEl>
                                          <p:spTgt spid="9"/>
                                        </p:tgtEl>
                                      </p:cBhvr>
                                    </p:animEffect>
                                  </p:childTnLst>
                                </p:cTn>
                              </p:par>
                              <p:par>
                                <p:cTn id="57" presetID="14" presetClass="entr" presetSubtype="10" fill="hold" nodeType="withEffect">
                                  <p:stCondLst>
                                    <p:cond delay="3250"/>
                                  </p:stCondLst>
                                  <p:childTnLst>
                                    <p:set>
                                      <p:cBhvr>
                                        <p:cTn id="58" dur="1" fill="hold">
                                          <p:stCondLst>
                                            <p:cond delay="0"/>
                                          </p:stCondLst>
                                        </p:cTn>
                                        <p:tgtEl>
                                          <p:spTgt spid="12"/>
                                        </p:tgtEl>
                                        <p:attrNameLst>
                                          <p:attrName>style.visibility</p:attrName>
                                        </p:attrNameLst>
                                      </p:cBhvr>
                                      <p:to>
                                        <p:strVal val="visible"/>
                                      </p:to>
                                    </p:set>
                                    <p:animEffect transition="in" filter="randombar(horizontal)">
                                      <p:cBhvr>
                                        <p:cTn id="5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8" grpId="0" animBg="1"/>
      <p:bldP spid="50" grpId="0" animBg="1"/>
      <p:bldP spid="51"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TextBox 15"/>
          <p:cNvSpPr txBox="1"/>
          <p:nvPr/>
        </p:nvSpPr>
        <p:spPr>
          <a:xfrm>
            <a:off x="1367764" y="4721921"/>
            <a:ext cx="1123074"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1297" y="3234306"/>
            <a:ext cx="1591019" cy="923330"/>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18" name="TextBox 17"/>
          <p:cNvSpPr txBox="1"/>
          <p:nvPr/>
        </p:nvSpPr>
        <p:spPr>
          <a:xfrm>
            <a:off x="4809925" y="4488034"/>
            <a:ext cx="1123074"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1758" y="3406546"/>
            <a:ext cx="1591019" cy="646331"/>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文字点击</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8604518" y="2493691"/>
            <a:ext cx="2590601" cy="3508653"/>
          </a:xfrm>
          <a:prstGeom prst="rect">
            <a:avLst/>
          </a:prstGeom>
        </p:spPr>
        <p:txBody>
          <a:bodyPr wrap="square">
            <a:spAutoFit/>
          </a:bodyPr>
          <a:lstStyle/>
          <a:p>
            <a:pPr>
              <a:lnSpc>
                <a:spcPct val="15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1140" y="2542076"/>
            <a:ext cx="2328771"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70BDD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a:spLocks/>
          </p:cNvSpPr>
          <p:nvPr/>
        </p:nvSpPr>
        <p:spPr bwMode="auto">
          <a:xfrm>
            <a:off x="4439829" y="3812225"/>
            <a:ext cx="1840700"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005DA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a:spLocks/>
          </p:cNvSpPr>
          <p:nvPr/>
        </p:nvSpPr>
        <p:spPr bwMode="auto">
          <a:xfrm>
            <a:off x="914004" y="3990278"/>
            <a:ext cx="2031611"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005DA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a:spLocks/>
          </p:cNvSpPr>
          <p:nvPr/>
        </p:nvSpPr>
        <p:spPr bwMode="auto">
          <a:xfrm>
            <a:off x="5924254" y="2615465"/>
            <a:ext cx="2223462"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70BDD2"/>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2256" y="1557586"/>
            <a:ext cx="38399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3"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4" name="五边形 13"/>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25" name="矩形 24"/>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47356318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0-#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3"/>
                                        </p:tgtEl>
                                        <p:attrNameLst>
                                          <p:attrName>ppt_y</p:attrName>
                                        </p:attrNameLst>
                                      </p:cBhvr>
                                      <p:tavLst>
                                        <p:tav tm="0">
                                          <p:val>
                                            <p:strVal val="#ppt_y"/>
                                          </p:val>
                                        </p:tav>
                                        <p:tav tm="100000">
                                          <p:val>
                                            <p:strVal val="#ppt_y"/>
                                          </p:val>
                                        </p:tav>
                                      </p:tavLst>
                                    </p:anim>
                                    <p:anim calcmode="lin" valueType="num">
                                      <p:cBhvr>
                                        <p:cTn id="1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3"/>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16" presetClass="entr" presetSubtype="37"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outVertical)">
                                      <p:cBhvr>
                                        <p:cTn id="30" dur="500"/>
                                        <p:tgtEl>
                                          <p:spTgt spid="12"/>
                                        </p:tgtEl>
                                      </p:cBhvr>
                                    </p:animEffect>
                                  </p:childTnLst>
                                </p:cTn>
                              </p:par>
                            </p:childTnLst>
                          </p:cTn>
                        </p:par>
                        <p:par>
                          <p:cTn id="31" fill="hold">
                            <p:stCondLst>
                              <p:cond delay="2850"/>
                            </p:stCondLst>
                            <p:childTnLst>
                              <p:par>
                                <p:cTn id="32" presetID="10"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8" presetClass="emph" presetSubtype="0" repeatCount="indefinite" fill="hold" grpId="1" nodeType="withEffect">
                                  <p:stCondLst>
                                    <p:cond delay="0"/>
                                  </p:stCondLst>
                                  <p:childTnLst>
                                    <p:animRot by="-86400000">
                                      <p:cBhvr>
                                        <p:cTn id="36" dur="8000" fill="hold"/>
                                        <p:tgtEl>
                                          <p:spTgt spid="23"/>
                                        </p:tgtEl>
                                        <p:attrNameLst>
                                          <p:attrName>r</p:attrName>
                                        </p:attrNameLst>
                                      </p:cBhvr>
                                    </p:animRot>
                                  </p:childTnLst>
                                </p:cTn>
                              </p:par>
                              <p:par>
                                <p:cTn id="37" presetID="53" presetClass="entr" presetSubtype="16" fill="hold" grpId="0" nodeType="withEffect">
                                  <p:stCondLst>
                                    <p:cond delay="50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par>
                                <p:cTn id="42" presetID="10" presetClass="entr" presetSubtype="0" fill="hold" grpId="0" nodeType="withEffect">
                                  <p:stCondLst>
                                    <p:cond delay="150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8" presetClass="emph" presetSubtype="0" repeatCount="indefinite" fill="hold" grpId="1" nodeType="withEffect">
                                  <p:stCondLst>
                                    <p:cond delay="1500"/>
                                  </p:stCondLst>
                                  <p:childTnLst>
                                    <p:animRot by="64800000">
                                      <p:cBhvr>
                                        <p:cTn id="46" dur="7500" fill="hold"/>
                                        <p:tgtEl>
                                          <p:spTgt spid="21"/>
                                        </p:tgtEl>
                                        <p:attrNameLst>
                                          <p:attrName>r</p:attrName>
                                        </p:attrNameLst>
                                      </p:cBhvr>
                                    </p:animRot>
                                  </p:childTnLst>
                                </p:cTn>
                              </p:par>
                              <p:par>
                                <p:cTn id="47" presetID="53" presetClass="entr" presetSubtype="16" fill="hold" grpId="0" nodeType="withEffect">
                                  <p:stCondLst>
                                    <p:cond delay="200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par>
                                <p:cTn id="52" presetID="10" presetClass="entr" presetSubtype="0" fill="hold" grpId="0" nodeType="withEffect">
                                  <p:stCondLst>
                                    <p:cond delay="300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par>
                                <p:cTn id="55" presetID="8" presetClass="emph" presetSubtype="0" repeatCount="indefinite" fill="hold" grpId="1" nodeType="withEffect">
                                  <p:stCondLst>
                                    <p:cond delay="3000"/>
                                  </p:stCondLst>
                                  <p:childTnLst>
                                    <p:animRot by="-108000000">
                                      <p:cBhvr>
                                        <p:cTn id="56" dur="7500" fill="hold"/>
                                        <p:tgtEl>
                                          <p:spTgt spid="22"/>
                                        </p:tgtEl>
                                        <p:attrNameLst>
                                          <p:attrName>r</p:attrName>
                                        </p:attrNameLst>
                                      </p:cBhvr>
                                    </p:animRot>
                                  </p:childTnLst>
                                </p:cTn>
                              </p:par>
                              <p:par>
                                <p:cTn id="57" presetID="53" presetClass="entr" presetSubtype="16" fill="hold" grpId="0" nodeType="withEffect">
                                  <p:stCondLst>
                                    <p:cond delay="400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ppt_w</p:attrName>
                                        </p:attrNameLst>
                                      </p:cBhvr>
                                      <p:tavLst>
                                        <p:tav tm="0">
                                          <p:val>
                                            <p:fltVal val="0"/>
                                          </p:val>
                                        </p:tav>
                                        <p:tav tm="100000">
                                          <p:val>
                                            <p:strVal val="#ppt_w"/>
                                          </p:val>
                                        </p:tav>
                                      </p:tavLst>
                                    </p:anim>
                                    <p:anim calcmode="lin" valueType="num">
                                      <p:cBhvr>
                                        <p:cTn id="60" dur="500" fill="hold"/>
                                        <p:tgtEl>
                                          <p:spTgt spid="18"/>
                                        </p:tgtEl>
                                        <p:attrNameLst>
                                          <p:attrName>ppt_h</p:attrName>
                                        </p:attrNameLst>
                                      </p:cBhvr>
                                      <p:tavLst>
                                        <p:tav tm="0">
                                          <p:val>
                                            <p:fltVal val="0"/>
                                          </p:val>
                                        </p:tav>
                                        <p:tav tm="100000">
                                          <p:val>
                                            <p:strVal val="#ppt_h"/>
                                          </p:val>
                                        </p:tav>
                                      </p:tavLst>
                                    </p:anim>
                                    <p:animEffect transition="in" filter="fade">
                                      <p:cBhvr>
                                        <p:cTn id="61" dur="500"/>
                                        <p:tgtEl>
                                          <p:spTgt spid="18"/>
                                        </p:tgtEl>
                                      </p:cBhvr>
                                    </p:animEffect>
                                  </p:childTnLst>
                                </p:cTn>
                              </p:par>
                              <p:par>
                                <p:cTn id="62" presetID="10" presetClass="entr" presetSubtype="0" fill="hold" grpId="0" nodeType="withEffect">
                                  <p:stCondLst>
                                    <p:cond delay="450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par>
                                <p:cTn id="65" presetID="8" presetClass="emph" presetSubtype="0" repeatCount="indefinite" fill="hold" grpId="1" nodeType="withEffect">
                                  <p:stCondLst>
                                    <p:cond delay="4500"/>
                                  </p:stCondLst>
                                  <p:childTnLst>
                                    <p:animRot by="86400000">
                                      <p:cBhvr>
                                        <p:cTn id="66" dur="7000" fill="hold"/>
                                        <p:tgtEl>
                                          <p:spTgt spid="24"/>
                                        </p:tgtEl>
                                        <p:attrNameLst>
                                          <p:attrName>r</p:attrName>
                                        </p:attrNameLst>
                                      </p:cBhvr>
                                    </p:animRot>
                                  </p:childTnLst>
                                </p:cTn>
                              </p:par>
                              <p:par>
                                <p:cTn id="67" presetID="53" presetClass="entr" presetSubtype="16" fill="hold" grpId="0" nodeType="withEffect">
                                  <p:stCondLst>
                                    <p:cond delay="500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par>
                                <p:cTn id="72" presetID="22" presetClass="entr" presetSubtype="8" fill="hold" grpId="0" nodeType="withEffect">
                                  <p:stCondLst>
                                    <p:cond delay="6500"/>
                                  </p:stCondLst>
                                  <p:childTnLst>
                                    <p:set>
                                      <p:cBhvr>
                                        <p:cTn id="73" dur="1" fill="hold">
                                          <p:stCondLst>
                                            <p:cond delay="0"/>
                                          </p:stCondLst>
                                        </p:cTn>
                                        <p:tgtEl>
                                          <p:spTgt spid="20"/>
                                        </p:tgtEl>
                                        <p:attrNameLst>
                                          <p:attrName>style.visibility</p:attrName>
                                        </p:attrNameLst>
                                      </p:cBhvr>
                                      <p:to>
                                        <p:strVal val="visible"/>
                                      </p:to>
                                    </p:set>
                                    <p:animEffect transition="in" filter="wipe(left)">
                                      <p:cBhvr>
                                        <p:cTn id="7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P spid="14" grpId="0" animBg="1"/>
      <p:bldP spid="15" grpId="0" animBg="1"/>
      <p:bldP spid="25"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8"/>
          <p:cNvSpPr>
            <a:spLocks/>
          </p:cNvSpPr>
          <p:nvPr/>
        </p:nvSpPr>
        <p:spPr bwMode="gray">
          <a:xfrm flipH="1">
            <a:off x="1201850" y="1321088"/>
            <a:ext cx="4936569"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1201850" y="3930871"/>
            <a:ext cx="4936569"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6307701" y="3930871"/>
            <a:ext cx="4936569"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6307699" y="1321088"/>
            <a:ext cx="4935470"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201849" y="5953048"/>
            <a:ext cx="4927631"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316636" y="5953048"/>
            <a:ext cx="4927631"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316636" y="1321087"/>
            <a:ext cx="4927631"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201849" y="1321087"/>
            <a:ext cx="4927631" cy="429074"/>
          </a:xfrm>
          <a:prstGeom prst="rect">
            <a:avLst/>
          </a:prstGeom>
          <a:solidFill>
            <a:srgbClr val="005DA2"/>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5063713" y="2665454"/>
            <a:ext cx="2294711" cy="2311815"/>
            <a:chOff x="2804400" y="1911431"/>
            <a:chExt cx="3535200" cy="3535200"/>
          </a:xfrm>
          <a:solidFill>
            <a:srgbClr val="005DA2"/>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6" name="五边形 15"/>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9" name="矩形 18"/>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7"/>
                                        </p:tgtEl>
                                        <p:attrNameLst>
                                          <p:attrName>ppt_y</p:attrName>
                                        </p:attrNameLst>
                                      </p:cBhvr>
                                      <p:tavLst>
                                        <p:tav tm="0">
                                          <p:val>
                                            <p:strVal val="#ppt_y"/>
                                          </p:val>
                                        </p:tav>
                                        <p:tav tm="100000">
                                          <p:val>
                                            <p:strVal val="#ppt_y"/>
                                          </p:val>
                                        </p:tav>
                                      </p:tavLst>
                                    </p:anim>
                                    <p:anim calcmode="lin" valueType="num">
                                      <p:cBhvr>
                                        <p:cTn id="1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7"/>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5"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ppt_w</p:attrName>
                                        </p:attrNameLst>
                                      </p:cBhvr>
                                      <p:tavLst>
                                        <p:tav tm="0" fmla="#ppt_w*sin(2.5*pi*$)">
                                          <p:val>
                                            <p:fltVal val="0"/>
                                          </p:val>
                                        </p:tav>
                                        <p:tav tm="100000">
                                          <p:val>
                                            <p:fltVal val="1"/>
                                          </p:val>
                                        </p:tav>
                                      </p:tavLst>
                                    </p:anim>
                                    <p:anim calcmode="lin" valueType="num">
                                      <p:cBhvr>
                                        <p:cTn id="33"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9"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0-#ppt_w/2"/>
                                          </p:val>
                                        </p:tav>
                                        <p:tav tm="100000">
                                          <p:val>
                                            <p:strVal val="#ppt_x"/>
                                          </p:val>
                                        </p:tav>
                                      </p:tavLst>
                                    </p:anim>
                                    <p:anim calcmode="lin" valueType="num">
                                      <p:cBhvr additive="base">
                                        <p:cTn id="39" dur="500" fill="hold"/>
                                        <p:tgtEl>
                                          <p:spTgt spid="4"/>
                                        </p:tgtEl>
                                        <p:attrNameLst>
                                          <p:attrName>ppt_y</p:attrName>
                                        </p:attrNameLst>
                                      </p:cBhvr>
                                      <p:tavLst>
                                        <p:tav tm="0">
                                          <p:val>
                                            <p:strVal val="0-#ppt_h/2"/>
                                          </p:val>
                                        </p:tav>
                                        <p:tav tm="100000">
                                          <p:val>
                                            <p:strVal val="#ppt_y"/>
                                          </p:val>
                                        </p:tav>
                                      </p:tavLst>
                                    </p:anim>
                                  </p:childTnLst>
                                </p:cTn>
                              </p:par>
                            </p:childTnLst>
                          </p:cTn>
                        </p:par>
                        <p:par>
                          <p:cTn id="40" fill="hold">
                            <p:stCondLst>
                              <p:cond delay="500"/>
                            </p:stCondLst>
                            <p:childTnLst>
                              <p:par>
                                <p:cTn id="41" presetID="14" presetClass="entr" presetSubtype="1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randombar(horizontal)">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3"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1+#ppt_w/2"/>
                                          </p:val>
                                        </p:tav>
                                        <p:tav tm="100000">
                                          <p:val>
                                            <p:strVal val="#ppt_x"/>
                                          </p:val>
                                        </p:tav>
                                      </p:tavLst>
                                    </p:anim>
                                    <p:anim calcmode="lin" valueType="num">
                                      <p:cBhvr additive="base">
                                        <p:cTn id="49" dur="500" fill="hold"/>
                                        <p:tgtEl>
                                          <p:spTgt spid="7"/>
                                        </p:tgtEl>
                                        <p:attrNameLst>
                                          <p:attrName>ppt_y</p:attrName>
                                        </p:attrNameLst>
                                      </p:cBhvr>
                                      <p:tavLst>
                                        <p:tav tm="0">
                                          <p:val>
                                            <p:strVal val="0-#ppt_h/2"/>
                                          </p:val>
                                        </p:tav>
                                        <p:tav tm="100000">
                                          <p:val>
                                            <p:strVal val="#ppt_y"/>
                                          </p:val>
                                        </p:tav>
                                      </p:tavLst>
                                    </p:anim>
                                  </p:childTnLst>
                                </p:cTn>
                              </p:par>
                            </p:childTnLst>
                          </p:cTn>
                        </p:par>
                        <p:par>
                          <p:cTn id="50" fill="hold">
                            <p:stCondLst>
                              <p:cond delay="500"/>
                            </p:stCondLst>
                            <p:childTnLst>
                              <p:par>
                                <p:cTn id="51" presetID="14" presetClass="entr" presetSubtype="1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randombar(horizontal)">
                                      <p:cBhvr>
                                        <p:cTn id="53" dur="500"/>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12" fill="hold" grpId="0" nodeType="click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500" fill="hold"/>
                                        <p:tgtEl>
                                          <p:spTgt spid="5"/>
                                        </p:tgtEl>
                                        <p:attrNameLst>
                                          <p:attrName>ppt_x</p:attrName>
                                        </p:attrNameLst>
                                      </p:cBhvr>
                                      <p:tavLst>
                                        <p:tav tm="0">
                                          <p:val>
                                            <p:strVal val="0-#ppt_w/2"/>
                                          </p:val>
                                        </p:tav>
                                        <p:tav tm="100000">
                                          <p:val>
                                            <p:strVal val="#ppt_x"/>
                                          </p:val>
                                        </p:tav>
                                      </p:tavLst>
                                    </p:anim>
                                    <p:anim calcmode="lin" valueType="num">
                                      <p:cBhvr additive="base">
                                        <p:cTn id="59" dur="500" fill="hold"/>
                                        <p:tgtEl>
                                          <p:spTgt spid="5"/>
                                        </p:tgtEl>
                                        <p:attrNameLst>
                                          <p:attrName>ppt_y</p:attrName>
                                        </p:attrNameLst>
                                      </p:cBhvr>
                                      <p:tavLst>
                                        <p:tav tm="0">
                                          <p:val>
                                            <p:strVal val="1+#ppt_h/2"/>
                                          </p:val>
                                        </p:tav>
                                        <p:tav tm="100000">
                                          <p:val>
                                            <p:strVal val="#ppt_y"/>
                                          </p:val>
                                        </p:tav>
                                      </p:tavLst>
                                    </p:anim>
                                  </p:childTnLst>
                                </p:cTn>
                              </p:par>
                            </p:childTnLst>
                          </p:cTn>
                        </p:par>
                        <p:par>
                          <p:cTn id="60" fill="hold">
                            <p:stCondLst>
                              <p:cond delay="500"/>
                            </p:stCondLst>
                            <p:childTnLst>
                              <p:par>
                                <p:cTn id="61" presetID="14" presetClass="entr" presetSubtype="1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randombar(horizontal)">
                                      <p:cBhvr>
                                        <p:cTn id="63" dur="500"/>
                                        <p:tgtEl>
                                          <p:spTgt spid="8"/>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6" fill="hold" grpId="0" nodeType="clickEffect">
                                  <p:stCondLst>
                                    <p:cond delay="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500" fill="hold"/>
                                        <p:tgtEl>
                                          <p:spTgt spid="6"/>
                                        </p:tgtEl>
                                        <p:attrNameLst>
                                          <p:attrName>ppt_x</p:attrName>
                                        </p:attrNameLst>
                                      </p:cBhvr>
                                      <p:tavLst>
                                        <p:tav tm="0">
                                          <p:val>
                                            <p:strVal val="1+#ppt_w/2"/>
                                          </p:val>
                                        </p:tav>
                                        <p:tav tm="100000">
                                          <p:val>
                                            <p:strVal val="#ppt_x"/>
                                          </p:val>
                                        </p:tav>
                                      </p:tavLst>
                                    </p:anim>
                                    <p:anim calcmode="lin" valueType="num">
                                      <p:cBhvr additive="base">
                                        <p:cTn id="69" dur="500" fill="hold"/>
                                        <p:tgtEl>
                                          <p:spTgt spid="6"/>
                                        </p:tgtEl>
                                        <p:attrNameLst>
                                          <p:attrName>ppt_y</p:attrName>
                                        </p:attrNameLst>
                                      </p:cBhvr>
                                      <p:tavLst>
                                        <p:tav tm="0">
                                          <p:val>
                                            <p:strVal val="1+#ppt_h/2"/>
                                          </p:val>
                                        </p:tav>
                                        <p:tav tm="100000">
                                          <p:val>
                                            <p:strVal val="#ppt_y"/>
                                          </p:val>
                                        </p:tav>
                                      </p:tavLst>
                                    </p:anim>
                                  </p:childTnLst>
                                </p:cTn>
                              </p:par>
                              <p:par>
                                <p:cTn id="70" presetID="14" presetClass="entr" presetSubtype="10" fill="hold" grpId="0" nodeType="withEffect">
                                  <p:stCondLst>
                                    <p:cond delay="600"/>
                                  </p:stCondLst>
                                  <p:childTnLst>
                                    <p:set>
                                      <p:cBhvr>
                                        <p:cTn id="71" dur="1" fill="hold">
                                          <p:stCondLst>
                                            <p:cond delay="0"/>
                                          </p:stCondLst>
                                        </p:cTn>
                                        <p:tgtEl>
                                          <p:spTgt spid="9"/>
                                        </p:tgtEl>
                                        <p:attrNameLst>
                                          <p:attrName>style.visibility</p:attrName>
                                        </p:attrNameLst>
                                      </p:cBhvr>
                                      <p:to>
                                        <p:strVal val="visible"/>
                                      </p:to>
                                    </p:set>
                                    <p:animEffect transition="in" filter="randombar(horizontal)">
                                      <p:cBhvr>
                                        <p:cTn id="7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P spid="16" grpId="0" animBg="1"/>
      <p:bldP spid="18" grpId="0" animBg="1"/>
      <p:bldP spid="1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TextBox 1"/>
          <p:cNvSpPr txBox="1"/>
          <p:nvPr/>
        </p:nvSpPr>
        <p:spPr>
          <a:xfrm>
            <a:off x="5735166" y="3894941"/>
            <a:ext cx="5688632" cy="830997"/>
          </a:xfrm>
          <a:prstGeom prst="rect">
            <a:avLst/>
          </a:prstGeom>
          <a:noFill/>
        </p:spPr>
        <p:txBody>
          <a:bodyPr wrap="square" rtlCol="0">
            <a:spAutoFit/>
          </a:bodyPr>
          <a:lstStyle/>
          <a:p>
            <a:r>
              <a:rPr lang="zh-CN" altLang="en-US" sz="4800" b="1" dirty="0" smtClean="0">
                <a:solidFill>
                  <a:srgbClr val="005292"/>
                </a:solidFill>
                <a:latin typeface="微软雅黑" panose="020B0503020204020204" pitchFamily="34" charset="-122"/>
                <a:ea typeface="微软雅黑" panose="020B0503020204020204" pitchFamily="34" charset="-122"/>
              </a:rPr>
              <a:t>谢谢观赏  感谢聆听</a:t>
            </a:r>
            <a:endParaRPr lang="zh-CN" altLang="en-US" sz="4800" b="1" dirty="0">
              <a:solidFill>
                <a:srgbClr val="005292"/>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4943078" y="4725938"/>
            <a:ext cx="7560840" cy="707886"/>
          </a:xfrm>
          <a:prstGeom prst="rect">
            <a:avLst/>
          </a:prstGeom>
          <a:noFill/>
        </p:spPr>
        <p:txBody>
          <a:bodyPr wrap="square" rtlCol="0">
            <a:spAutoFit/>
          </a:bodyPr>
          <a:lstStyle/>
          <a:p>
            <a:r>
              <a:rPr lang="zh-CN" altLang="en-US" sz="4000" b="1" dirty="0" smtClean="0">
                <a:latin typeface="微软雅黑" panose="020B0503020204020204" pitchFamily="34" charset="-122"/>
                <a:ea typeface="微软雅黑" panose="020B0503020204020204" pitchFamily="34" charset="-122"/>
              </a:rPr>
              <a:t>年终终结暨新年计划</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工作总结</a:t>
            </a:r>
            <a:endParaRPr lang="zh-CN" altLang="en-US" sz="4000" b="1" dirty="0">
              <a:latin typeface="微软雅黑" panose="020B0503020204020204" pitchFamily="34" charset="-122"/>
              <a:ea typeface="微软雅黑" panose="020B0503020204020204" pitchFamily="34" charset="-122"/>
            </a:endParaRPr>
          </a:p>
        </p:txBody>
      </p:sp>
      <p:sp>
        <p:nvSpPr>
          <p:cNvPr id="4" name="TextBox 3"/>
          <p:cNvSpPr txBox="1"/>
          <p:nvPr/>
        </p:nvSpPr>
        <p:spPr>
          <a:xfrm>
            <a:off x="5519142" y="5488409"/>
            <a:ext cx="6264696" cy="461665"/>
          </a:xfrm>
          <a:prstGeom prst="rect">
            <a:avLst/>
          </a:prstGeom>
          <a:noFill/>
        </p:spPr>
        <p:txBody>
          <a:bodyPr wrap="square" rtlCol="0">
            <a:spAutoFit/>
          </a:bodyPr>
          <a:lstStyle/>
          <a:p>
            <a:r>
              <a:rPr lang="zh-CN" altLang="en-US" dirty="0" smtClean="0"/>
              <a:t>汇报人：很成功                  日期：</a:t>
            </a:r>
            <a:r>
              <a:rPr lang="en-US" altLang="zh-CN" dirty="0" smtClean="0"/>
              <a:t>20XX.XX.XX</a:t>
            </a:r>
            <a:endParaRPr lang="zh-CN" altLang="en-US" dirty="0"/>
          </a:p>
        </p:txBody>
      </p:sp>
    </p:spTree>
    <p:extLst>
      <p:ext uri="{BB962C8B-B14F-4D97-AF65-F5344CB8AC3E}">
        <p14:creationId xmlns:p14="http://schemas.microsoft.com/office/powerpoint/2010/main" val="165279963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type="lt">
                                    <p:tmPct val="73333"/>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3067"/>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par>
                          <p:cTn id="17" fill="hold">
                            <p:stCondLst>
                              <p:cond delay="4217"/>
                            </p:stCondLst>
                            <p:childTnLst>
                              <p:par>
                                <p:cTn id="18" presetID="22" presetClass="entr" presetSubtype="8"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548035" y="1339316"/>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379884" y="1125538"/>
            <a:ext cx="46863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062319" y="2926155"/>
            <a:ext cx="1587056" cy="1368469"/>
          </a:xfrm>
          <a:prstGeom prst="hexagon">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smtClean="0">
                <a:latin typeface="微软雅黑" pitchFamily="34" charset="-122"/>
                <a:ea typeface="微软雅黑" pitchFamily="34" charset="-122"/>
              </a:rPr>
              <a:t>工作</a:t>
            </a:r>
            <a:r>
              <a:rPr lang="zh-CN" altLang="en-US" sz="3200" dirty="0">
                <a:latin typeface="微软雅黑" pitchFamily="34" charset="-122"/>
                <a:ea typeface="微软雅黑" pitchFamily="34" charset="-122"/>
              </a:rPr>
              <a:t>概述</a:t>
            </a:r>
          </a:p>
        </p:txBody>
      </p:sp>
      <p:cxnSp>
        <p:nvCxnSpPr>
          <p:cNvPr id="6" name="直接箭头连接符 5"/>
          <p:cNvCxnSpPr>
            <a:stCxn id="5" idx="5"/>
          </p:cNvCxnSpPr>
          <p:nvPr/>
        </p:nvCxnSpPr>
        <p:spPr>
          <a:xfrm flipV="1">
            <a:off x="2307337" y="1989835"/>
            <a:ext cx="1240698"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49375" y="3610389"/>
            <a:ext cx="898660"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7337" y="4294624"/>
            <a:ext cx="1240698"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4058" y="1629711"/>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48035" y="3139934"/>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379884" y="2926155"/>
            <a:ext cx="46863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764058" y="3430328"/>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4" name="矩形 13"/>
          <p:cNvSpPr/>
          <p:nvPr/>
        </p:nvSpPr>
        <p:spPr>
          <a:xfrm>
            <a:off x="3548035" y="4940551"/>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379884" y="4726772"/>
            <a:ext cx="46863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764058" y="5230945"/>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7" name="文本框 2"/>
          <p:cNvSpPr txBox="1"/>
          <p:nvPr/>
        </p:nvSpPr>
        <p:spPr>
          <a:xfrm>
            <a:off x="1139654"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8" name="五边形 17"/>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20" name="矩形 19"/>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57035100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0-#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7"/>
                                            </p:tgtEl>
                                            <p:attrNameLst>
                                              <p:attrName>ppt_y</p:attrName>
                                            </p:attrNameLst>
                                          </p:cBhvr>
                                          <p:tavLst>
                                            <p:tav tm="0">
                                              <p:val>
                                                <p:strVal val="#ppt_y"/>
                                              </p:val>
                                            </p:tav>
                                            <p:tav tm="100000">
                                              <p:val>
                                                <p:strVal val="#ppt_y"/>
                                              </p:val>
                                            </p:tav>
                                          </p:tavLst>
                                        </p:anim>
                                        <p:anim calcmode="lin" valueType="num">
                                          <p:cBhvr>
                                            <p:cTn id="1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7"/>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14" presetClass="entr" presetSubtype="1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childTnLst>
                              </p:cTn>
                            </p:par>
                            <p:par>
                              <p:cTn id="31" fill="hold">
                                <p:stCondLst>
                                  <p:cond delay="2850"/>
                                </p:stCondLst>
                                <p:childTnLst>
                                  <p:par>
                                    <p:cTn id="32" presetID="2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par>
                                    <p:cTn id="38" presetID="22" presetClass="entr" presetSubtype="8"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3350"/>
                                </p:stCondLst>
                                <p:childTnLst>
                                  <p:par>
                                    <p:cTn id="42" presetID="16" presetClass="entr" presetSubtype="37"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arn(outVertical)">
                                          <p:cBhvr>
                                            <p:cTn id="44" dur="500"/>
                                            <p:tgtEl>
                                              <p:spTgt spid="4"/>
                                            </p:tgtEl>
                                          </p:cBhvr>
                                        </p:animEffect>
                                      </p:childTnLst>
                                    </p:cTn>
                                  </p:par>
                                </p:childTnLst>
                              </p:cTn>
                            </p:par>
                            <p:par>
                              <p:cTn id="45" fill="hold">
                                <p:stCondLst>
                                  <p:cond delay="385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14:bounceEnd="50000">
                                          <p:cBhvr additive="base">
                                            <p:cTn id="48"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3"/>
                                            </p:tgtEl>
                                            <p:attrNameLst>
                                              <p:attrName>ppt_y</p:attrName>
                                            </p:attrNameLst>
                                          </p:cBhvr>
                                          <p:tavLst>
                                            <p:tav tm="0">
                                              <p:val>
                                                <p:strVal val="0-#ppt_h/2"/>
                                              </p:val>
                                            </p:tav>
                                            <p:tav tm="100000">
                                              <p:val>
                                                <p:strVal val="#ppt_y"/>
                                              </p:val>
                                            </p:tav>
                                          </p:tavLst>
                                        </p:anim>
                                      </p:childTnLst>
                                    </p:cTn>
                                  </p:par>
                                </p:childTnLst>
                              </p:cTn>
                            </p:par>
                            <p:par>
                              <p:cTn id="50" fill="hold">
                                <p:stCondLst>
                                  <p:cond delay="4350"/>
                                </p:stCondLst>
                                <p:childTnLst>
                                  <p:par>
                                    <p:cTn id="51" presetID="22" presetClass="entr" presetSubtype="8" fill="hold" grpId="0" nodeType="afterEffect">
                                      <p:stCondLst>
                                        <p:cond delay="0"/>
                                      </p:stCondLst>
                                      <p:iterate type="lt">
                                        <p:tmPct val="30000"/>
                                      </p:iterate>
                                      <p:childTnLst>
                                        <p:set>
                                          <p:cBhvr>
                                            <p:cTn id="52" dur="1" fill="hold">
                                              <p:stCondLst>
                                                <p:cond delay="0"/>
                                              </p:stCondLst>
                                            </p:cTn>
                                            <p:tgtEl>
                                              <p:spTgt spid="10"/>
                                            </p:tgtEl>
                                            <p:attrNameLst>
                                              <p:attrName>style.visibility</p:attrName>
                                            </p:attrNameLst>
                                          </p:cBhvr>
                                          <p:to>
                                            <p:strVal val="visible"/>
                                          </p:to>
                                        </p:set>
                                        <p:animEffect transition="in" filter="wipe(left)">
                                          <p:cBhvr>
                                            <p:cTn id="53" dur="100"/>
                                            <p:tgtEl>
                                              <p:spTgt spid="10"/>
                                            </p:tgtEl>
                                          </p:cBhvr>
                                        </p:animEffect>
                                      </p:childTnLst>
                                    </p:cTn>
                                  </p:par>
                                  <p:par>
                                    <p:cTn id="54" presetID="36" presetClass="emph" presetSubtype="0" fill="hold" grpId="1" nodeType="withEffect">
                                      <p:stCondLst>
                                        <p:cond delay="0"/>
                                      </p:stCondLst>
                                      <p:iterate type="lt">
                                        <p:tmPct val="30000"/>
                                      </p:iterate>
                                      <p:childTnLst>
                                        <p:animScale>
                                          <p:cBhvr>
                                            <p:cTn id="55" dur="50" autoRev="1" fill="hold">
                                              <p:stCondLst>
                                                <p:cond delay="0"/>
                                              </p:stCondLst>
                                            </p:cTn>
                                            <p:tgtEl>
                                              <p:spTgt spid="10"/>
                                            </p:tgtEl>
                                          </p:cBhvr>
                                          <p:to x="80000" y="100000"/>
                                        </p:animScale>
                                        <p:anim by="(#ppt_w*0.10)" calcmode="lin" valueType="num">
                                          <p:cBhvr>
                                            <p:cTn id="56" dur="50" autoRev="1" fill="hold">
                                              <p:stCondLst>
                                                <p:cond delay="0"/>
                                              </p:stCondLst>
                                            </p:cTn>
                                            <p:tgtEl>
                                              <p:spTgt spid="10"/>
                                            </p:tgtEl>
                                            <p:attrNameLst>
                                              <p:attrName>ppt_x</p:attrName>
                                            </p:attrNameLst>
                                          </p:cBhvr>
                                        </p:anim>
                                        <p:anim by="(-#ppt_w*0.10)" calcmode="lin" valueType="num">
                                          <p:cBhvr>
                                            <p:cTn id="57" dur="50" autoRev="1" fill="hold">
                                              <p:stCondLst>
                                                <p:cond delay="0"/>
                                              </p:stCondLst>
                                            </p:cTn>
                                            <p:tgtEl>
                                              <p:spTgt spid="10"/>
                                            </p:tgtEl>
                                            <p:attrNameLst>
                                              <p:attrName>ppt_y</p:attrName>
                                            </p:attrNameLst>
                                          </p:cBhvr>
                                        </p:anim>
                                        <p:animRot by="-480000">
                                          <p:cBhvr>
                                            <p:cTn id="58" dur="50" autoRev="1" fill="hold">
                                              <p:stCondLst>
                                                <p:cond delay="0"/>
                                              </p:stCondLst>
                                            </p:cTn>
                                            <p:tgtEl>
                                              <p:spTgt spid="10"/>
                                            </p:tgtEl>
                                            <p:attrNameLst>
                                              <p:attrName>r</p:attrName>
                                            </p:attrNameLst>
                                          </p:cBhvr>
                                        </p:animRot>
                                      </p:childTnLst>
                                    </p:cTn>
                                  </p:par>
                                </p:childTnLst>
                              </p:cTn>
                            </p:par>
                            <p:par>
                              <p:cTn id="59" fill="hold">
                                <p:stCondLst>
                                  <p:cond delay="6760"/>
                                </p:stCondLst>
                                <p:childTnLst>
                                  <p:par>
                                    <p:cTn id="60" presetID="16" presetClass="entr" presetSubtype="37"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arn(outVertical)">
                                          <p:cBhvr>
                                            <p:cTn id="62" dur="500"/>
                                            <p:tgtEl>
                                              <p:spTgt spid="12"/>
                                            </p:tgtEl>
                                          </p:cBhvr>
                                        </p:animEffect>
                                      </p:childTnLst>
                                    </p:cTn>
                                  </p:par>
                                </p:childTnLst>
                              </p:cTn>
                            </p:par>
                            <p:par>
                              <p:cTn id="63" fill="hold">
                                <p:stCondLst>
                                  <p:cond delay="7260"/>
                                </p:stCondLst>
                                <p:childTnLst>
                                  <p:par>
                                    <p:cTn id="64" presetID="2" presetClass="entr" presetSubtype="1" fill="hold" grpId="0" nodeType="afterEffect" p14:presetBounceEnd="50000">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14:bounceEnd="50000">
                                          <p:cBhvr additive="base">
                                            <p:cTn id="66"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67" dur="500" fill="hold"/>
                                            <p:tgtEl>
                                              <p:spTgt spid="11"/>
                                            </p:tgtEl>
                                            <p:attrNameLst>
                                              <p:attrName>ppt_y</p:attrName>
                                            </p:attrNameLst>
                                          </p:cBhvr>
                                          <p:tavLst>
                                            <p:tav tm="0">
                                              <p:val>
                                                <p:strVal val="0-#ppt_h/2"/>
                                              </p:val>
                                            </p:tav>
                                            <p:tav tm="100000">
                                              <p:val>
                                                <p:strVal val="#ppt_y"/>
                                              </p:val>
                                            </p:tav>
                                          </p:tavLst>
                                        </p:anim>
                                      </p:childTnLst>
                                    </p:cTn>
                                  </p:par>
                                </p:childTnLst>
                              </p:cTn>
                            </p:par>
                            <p:par>
                              <p:cTn id="68" fill="hold">
                                <p:stCondLst>
                                  <p:cond delay="7760"/>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13"/>
                                            </p:tgtEl>
                                            <p:attrNameLst>
                                              <p:attrName>style.visibility</p:attrName>
                                            </p:attrNameLst>
                                          </p:cBhvr>
                                          <p:to>
                                            <p:strVal val="visible"/>
                                          </p:to>
                                        </p:set>
                                        <p:animEffect transition="in" filter="wipe(left)">
                                          <p:cBhvr>
                                            <p:cTn id="71" dur="100"/>
                                            <p:tgtEl>
                                              <p:spTgt spid="13"/>
                                            </p:tgtEl>
                                          </p:cBhvr>
                                        </p:animEffect>
                                      </p:childTnLst>
                                    </p:cTn>
                                  </p:par>
                                  <p:par>
                                    <p:cTn id="72" presetID="36" presetClass="emph" presetSubtype="0" fill="hold" grpId="1" nodeType="withEffect">
                                      <p:stCondLst>
                                        <p:cond delay="0"/>
                                      </p:stCondLst>
                                      <p:iterate type="lt">
                                        <p:tmPct val="30000"/>
                                      </p:iterate>
                                      <p:childTnLst>
                                        <p:animScale>
                                          <p:cBhvr>
                                            <p:cTn id="73" dur="50" autoRev="1" fill="hold">
                                              <p:stCondLst>
                                                <p:cond delay="0"/>
                                              </p:stCondLst>
                                            </p:cTn>
                                            <p:tgtEl>
                                              <p:spTgt spid="13"/>
                                            </p:tgtEl>
                                          </p:cBhvr>
                                          <p:to x="80000" y="100000"/>
                                        </p:animScale>
                                        <p:anim by="(#ppt_w*0.10)" calcmode="lin" valueType="num">
                                          <p:cBhvr>
                                            <p:cTn id="74" dur="50" autoRev="1" fill="hold">
                                              <p:stCondLst>
                                                <p:cond delay="0"/>
                                              </p:stCondLst>
                                            </p:cTn>
                                            <p:tgtEl>
                                              <p:spTgt spid="13"/>
                                            </p:tgtEl>
                                            <p:attrNameLst>
                                              <p:attrName>ppt_x</p:attrName>
                                            </p:attrNameLst>
                                          </p:cBhvr>
                                        </p:anim>
                                        <p:anim by="(-#ppt_w*0.10)" calcmode="lin" valueType="num">
                                          <p:cBhvr>
                                            <p:cTn id="75" dur="50" autoRev="1" fill="hold">
                                              <p:stCondLst>
                                                <p:cond delay="0"/>
                                              </p:stCondLst>
                                            </p:cTn>
                                            <p:tgtEl>
                                              <p:spTgt spid="13"/>
                                            </p:tgtEl>
                                            <p:attrNameLst>
                                              <p:attrName>ppt_y</p:attrName>
                                            </p:attrNameLst>
                                          </p:cBhvr>
                                        </p:anim>
                                        <p:animRot by="-480000">
                                          <p:cBhvr>
                                            <p:cTn id="76" dur="50" autoRev="1" fill="hold">
                                              <p:stCondLst>
                                                <p:cond delay="0"/>
                                              </p:stCondLst>
                                            </p:cTn>
                                            <p:tgtEl>
                                              <p:spTgt spid="13"/>
                                            </p:tgtEl>
                                            <p:attrNameLst>
                                              <p:attrName>r</p:attrName>
                                            </p:attrNameLst>
                                          </p:cBhvr>
                                        </p:animRot>
                                      </p:childTnLst>
                                    </p:cTn>
                                  </p:par>
                                </p:childTnLst>
                              </p:cTn>
                            </p:par>
                            <p:par>
                              <p:cTn id="77" fill="hold">
                                <p:stCondLst>
                                  <p:cond delay="10170"/>
                                </p:stCondLst>
                                <p:childTnLst>
                                  <p:par>
                                    <p:cTn id="78" presetID="16" presetClass="entr" presetSubtype="37"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barn(outVertical)">
                                          <p:cBhvr>
                                            <p:cTn id="80" dur="500"/>
                                            <p:tgtEl>
                                              <p:spTgt spid="15"/>
                                            </p:tgtEl>
                                          </p:cBhvr>
                                        </p:animEffect>
                                      </p:childTnLst>
                                    </p:cTn>
                                  </p:par>
                                </p:childTnLst>
                              </p:cTn>
                            </p:par>
                            <p:par>
                              <p:cTn id="81" fill="hold">
                                <p:stCondLst>
                                  <p:cond delay="10670"/>
                                </p:stCondLst>
                                <p:childTnLst>
                                  <p:par>
                                    <p:cTn id="82" presetID="2" presetClass="entr" presetSubtype="1" fill="hold" grpId="0" nodeType="afterEffect" p14:presetBounceEnd="50000">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14:bounceEnd="50000">
                                          <p:cBhvr additive="base">
                                            <p:cTn id="84"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85" dur="500" fill="hold"/>
                                            <p:tgtEl>
                                              <p:spTgt spid="14"/>
                                            </p:tgtEl>
                                            <p:attrNameLst>
                                              <p:attrName>ppt_y</p:attrName>
                                            </p:attrNameLst>
                                          </p:cBhvr>
                                          <p:tavLst>
                                            <p:tav tm="0">
                                              <p:val>
                                                <p:strVal val="0-#ppt_h/2"/>
                                              </p:val>
                                            </p:tav>
                                            <p:tav tm="100000">
                                              <p:val>
                                                <p:strVal val="#ppt_y"/>
                                              </p:val>
                                            </p:tav>
                                          </p:tavLst>
                                        </p:anim>
                                      </p:childTnLst>
                                    </p:cTn>
                                  </p:par>
                                </p:childTnLst>
                              </p:cTn>
                            </p:par>
                            <p:par>
                              <p:cTn id="86" fill="hold">
                                <p:stCondLst>
                                  <p:cond delay="1117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16"/>
                                            </p:tgtEl>
                                            <p:attrNameLst>
                                              <p:attrName>style.visibility</p:attrName>
                                            </p:attrNameLst>
                                          </p:cBhvr>
                                          <p:to>
                                            <p:strVal val="visible"/>
                                          </p:to>
                                        </p:set>
                                        <p:animEffect transition="in" filter="wipe(left)">
                                          <p:cBhvr>
                                            <p:cTn id="89" dur="100"/>
                                            <p:tgtEl>
                                              <p:spTgt spid="16"/>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16"/>
                                            </p:tgtEl>
                                          </p:cBhvr>
                                          <p:to x="80000" y="100000"/>
                                        </p:animScale>
                                        <p:anim by="(#ppt_w*0.10)" calcmode="lin" valueType="num">
                                          <p:cBhvr>
                                            <p:cTn id="92" dur="50" autoRev="1" fill="hold">
                                              <p:stCondLst>
                                                <p:cond delay="0"/>
                                              </p:stCondLst>
                                            </p:cTn>
                                            <p:tgtEl>
                                              <p:spTgt spid="16"/>
                                            </p:tgtEl>
                                            <p:attrNameLst>
                                              <p:attrName>ppt_x</p:attrName>
                                            </p:attrNameLst>
                                          </p:cBhvr>
                                        </p:anim>
                                        <p:anim by="(-#ppt_w*0.10)" calcmode="lin" valueType="num">
                                          <p:cBhvr>
                                            <p:cTn id="93" dur="50" autoRev="1" fill="hold">
                                              <p:stCondLst>
                                                <p:cond delay="0"/>
                                              </p:stCondLst>
                                            </p:cTn>
                                            <p:tgtEl>
                                              <p:spTgt spid="16"/>
                                            </p:tgtEl>
                                            <p:attrNameLst>
                                              <p:attrName>ppt_y</p:attrName>
                                            </p:attrNameLst>
                                          </p:cBhvr>
                                        </p:anim>
                                        <p:animRot by="-480000">
                                          <p:cBhvr>
                                            <p:cTn id="94"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P spid="18" grpId="0" animBg="1"/>
          <p:bldP spid="19" grpId="0" animBg="1"/>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0-#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7"/>
                                            </p:tgtEl>
                                            <p:attrNameLst>
                                              <p:attrName>ppt_y</p:attrName>
                                            </p:attrNameLst>
                                          </p:cBhvr>
                                          <p:tavLst>
                                            <p:tav tm="0">
                                              <p:val>
                                                <p:strVal val="#ppt_y"/>
                                              </p:val>
                                            </p:tav>
                                            <p:tav tm="100000">
                                              <p:val>
                                                <p:strVal val="#ppt_y"/>
                                              </p:val>
                                            </p:tav>
                                          </p:tavLst>
                                        </p:anim>
                                        <p:anim calcmode="lin" valueType="num">
                                          <p:cBhvr>
                                            <p:cTn id="1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7"/>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14" presetClass="entr" presetSubtype="1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childTnLst>
                              </p:cTn>
                            </p:par>
                            <p:par>
                              <p:cTn id="31" fill="hold">
                                <p:stCondLst>
                                  <p:cond delay="2850"/>
                                </p:stCondLst>
                                <p:childTnLst>
                                  <p:par>
                                    <p:cTn id="32" presetID="2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par>
                                    <p:cTn id="38" presetID="22" presetClass="entr" presetSubtype="8"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3350"/>
                                </p:stCondLst>
                                <p:childTnLst>
                                  <p:par>
                                    <p:cTn id="42" presetID="16" presetClass="entr" presetSubtype="37"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arn(outVertical)">
                                          <p:cBhvr>
                                            <p:cTn id="44" dur="500"/>
                                            <p:tgtEl>
                                              <p:spTgt spid="4"/>
                                            </p:tgtEl>
                                          </p:cBhvr>
                                        </p:animEffect>
                                      </p:childTnLst>
                                    </p:cTn>
                                  </p:par>
                                </p:childTnLst>
                              </p:cTn>
                            </p:par>
                            <p:par>
                              <p:cTn id="45" fill="hold">
                                <p:stCondLst>
                                  <p:cond delay="3850"/>
                                </p:stCondLst>
                                <p:childTnLst>
                                  <p:par>
                                    <p:cTn id="46" presetID="2" presetClass="entr" presetSubtype="1"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ppt_x"/>
                                              </p:val>
                                            </p:tav>
                                            <p:tav tm="100000">
                                              <p:val>
                                                <p:strVal val="#ppt_x"/>
                                              </p:val>
                                            </p:tav>
                                          </p:tavLst>
                                        </p:anim>
                                        <p:anim calcmode="lin" valueType="num">
                                          <p:cBhvr additive="base">
                                            <p:cTn id="49" dur="500" fill="hold"/>
                                            <p:tgtEl>
                                              <p:spTgt spid="3"/>
                                            </p:tgtEl>
                                            <p:attrNameLst>
                                              <p:attrName>ppt_y</p:attrName>
                                            </p:attrNameLst>
                                          </p:cBhvr>
                                          <p:tavLst>
                                            <p:tav tm="0">
                                              <p:val>
                                                <p:strVal val="0-#ppt_h/2"/>
                                              </p:val>
                                            </p:tav>
                                            <p:tav tm="100000">
                                              <p:val>
                                                <p:strVal val="#ppt_y"/>
                                              </p:val>
                                            </p:tav>
                                          </p:tavLst>
                                        </p:anim>
                                      </p:childTnLst>
                                    </p:cTn>
                                  </p:par>
                                </p:childTnLst>
                              </p:cTn>
                            </p:par>
                            <p:par>
                              <p:cTn id="50" fill="hold">
                                <p:stCondLst>
                                  <p:cond delay="4350"/>
                                </p:stCondLst>
                                <p:childTnLst>
                                  <p:par>
                                    <p:cTn id="51" presetID="22" presetClass="entr" presetSubtype="8" fill="hold" grpId="0" nodeType="afterEffect">
                                      <p:stCondLst>
                                        <p:cond delay="0"/>
                                      </p:stCondLst>
                                      <p:iterate type="lt">
                                        <p:tmPct val="30000"/>
                                      </p:iterate>
                                      <p:childTnLst>
                                        <p:set>
                                          <p:cBhvr>
                                            <p:cTn id="52" dur="1" fill="hold">
                                              <p:stCondLst>
                                                <p:cond delay="0"/>
                                              </p:stCondLst>
                                            </p:cTn>
                                            <p:tgtEl>
                                              <p:spTgt spid="10"/>
                                            </p:tgtEl>
                                            <p:attrNameLst>
                                              <p:attrName>style.visibility</p:attrName>
                                            </p:attrNameLst>
                                          </p:cBhvr>
                                          <p:to>
                                            <p:strVal val="visible"/>
                                          </p:to>
                                        </p:set>
                                        <p:animEffect transition="in" filter="wipe(left)">
                                          <p:cBhvr>
                                            <p:cTn id="53" dur="100"/>
                                            <p:tgtEl>
                                              <p:spTgt spid="10"/>
                                            </p:tgtEl>
                                          </p:cBhvr>
                                        </p:animEffect>
                                      </p:childTnLst>
                                    </p:cTn>
                                  </p:par>
                                  <p:par>
                                    <p:cTn id="54" presetID="36" presetClass="emph" presetSubtype="0" fill="hold" grpId="1" nodeType="withEffect">
                                      <p:stCondLst>
                                        <p:cond delay="0"/>
                                      </p:stCondLst>
                                      <p:iterate type="lt">
                                        <p:tmPct val="30000"/>
                                      </p:iterate>
                                      <p:childTnLst>
                                        <p:animScale>
                                          <p:cBhvr>
                                            <p:cTn id="55" dur="50" autoRev="1" fill="hold">
                                              <p:stCondLst>
                                                <p:cond delay="0"/>
                                              </p:stCondLst>
                                            </p:cTn>
                                            <p:tgtEl>
                                              <p:spTgt spid="10"/>
                                            </p:tgtEl>
                                          </p:cBhvr>
                                          <p:to x="80000" y="100000"/>
                                        </p:animScale>
                                        <p:anim by="(#ppt_w*0.10)" calcmode="lin" valueType="num">
                                          <p:cBhvr>
                                            <p:cTn id="56" dur="50" autoRev="1" fill="hold">
                                              <p:stCondLst>
                                                <p:cond delay="0"/>
                                              </p:stCondLst>
                                            </p:cTn>
                                            <p:tgtEl>
                                              <p:spTgt spid="10"/>
                                            </p:tgtEl>
                                            <p:attrNameLst>
                                              <p:attrName>ppt_x</p:attrName>
                                            </p:attrNameLst>
                                          </p:cBhvr>
                                        </p:anim>
                                        <p:anim by="(-#ppt_w*0.10)" calcmode="lin" valueType="num">
                                          <p:cBhvr>
                                            <p:cTn id="57" dur="50" autoRev="1" fill="hold">
                                              <p:stCondLst>
                                                <p:cond delay="0"/>
                                              </p:stCondLst>
                                            </p:cTn>
                                            <p:tgtEl>
                                              <p:spTgt spid="10"/>
                                            </p:tgtEl>
                                            <p:attrNameLst>
                                              <p:attrName>ppt_y</p:attrName>
                                            </p:attrNameLst>
                                          </p:cBhvr>
                                        </p:anim>
                                        <p:animRot by="-480000">
                                          <p:cBhvr>
                                            <p:cTn id="58" dur="50" autoRev="1" fill="hold">
                                              <p:stCondLst>
                                                <p:cond delay="0"/>
                                              </p:stCondLst>
                                            </p:cTn>
                                            <p:tgtEl>
                                              <p:spTgt spid="10"/>
                                            </p:tgtEl>
                                            <p:attrNameLst>
                                              <p:attrName>r</p:attrName>
                                            </p:attrNameLst>
                                          </p:cBhvr>
                                        </p:animRot>
                                      </p:childTnLst>
                                    </p:cTn>
                                  </p:par>
                                </p:childTnLst>
                              </p:cTn>
                            </p:par>
                            <p:par>
                              <p:cTn id="59" fill="hold">
                                <p:stCondLst>
                                  <p:cond delay="6760"/>
                                </p:stCondLst>
                                <p:childTnLst>
                                  <p:par>
                                    <p:cTn id="60" presetID="16" presetClass="entr" presetSubtype="37"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arn(outVertical)">
                                          <p:cBhvr>
                                            <p:cTn id="62" dur="500"/>
                                            <p:tgtEl>
                                              <p:spTgt spid="12"/>
                                            </p:tgtEl>
                                          </p:cBhvr>
                                        </p:animEffect>
                                      </p:childTnLst>
                                    </p:cTn>
                                  </p:par>
                                </p:childTnLst>
                              </p:cTn>
                            </p:par>
                            <p:par>
                              <p:cTn id="63" fill="hold">
                                <p:stCondLst>
                                  <p:cond delay="7260"/>
                                </p:stCondLst>
                                <p:childTnLst>
                                  <p:par>
                                    <p:cTn id="64" presetID="2" presetClass="entr" presetSubtype="1"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additive="base">
                                            <p:cTn id="66" dur="500" fill="hold"/>
                                            <p:tgtEl>
                                              <p:spTgt spid="11"/>
                                            </p:tgtEl>
                                            <p:attrNameLst>
                                              <p:attrName>ppt_x</p:attrName>
                                            </p:attrNameLst>
                                          </p:cBhvr>
                                          <p:tavLst>
                                            <p:tav tm="0">
                                              <p:val>
                                                <p:strVal val="#ppt_x"/>
                                              </p:val>
                                            </p:tav>
                                            <p:tav tm="100000">
                                              <p:val>
                                                <p:strVal val="#ppt_x"/>
                                              </p:val>
                                            </p:tav>
                                          </p:tavLst>
                                        </p:anim>
                                        <p:anim calcmode="lin" valueType="num">
                                          <p:cBhvr additive="base">
                                            <p:cTn id="67" dur="500" fill="hold"/>
                                            <p:tgtEl>
                                              <p:spTgt spid="11"/>
                                            </p:tgtEl>
                                            <p:attrNameLst>
                                              <p:attrName>ppt_y</p:attrName>
                                            </p:attrNameLst>
                                          </p:cBhvr>
                                          <p:tavLst>
                                            <p:tav tm="0">
                                              <p:val>
                                                <p:strVal val="0-#ppt_h/2"/>
                                              </p:val>
                                            </p:tav>
                                            <p:tav tm="100000">
                                              <p:val>
                                                <p:strVal val="#ppt_y"/>
                                              </p:val>
                                            </p:tav>
                                          </p:tavLst>
                                        </p:anim>
                                      </p:childTnLst>
                                    </p:cTn>
                                  </p:par>
                                </p:childTnLst>
                              </p:cTn>
                            </p:par>
                            <p:par>
                              <p:cTn id="68" fill="hold">
                                <p:stCondLst>
                                  <p:cond delay="7760"/>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13"/>
                                            </p:tgtEl>
                                            <p:attrNameLst>
                                              <p:attrName>style.visibility</p:attrName>
                                            </p:attrNameLst>
                                          </p:cBhvr>
                                          <p:to>
                                            <p:strVal val="visible"/>
                                          </p:to>
                                        </p:set>
                                        <p:animEffect transition="in" filter="wipe(left)">
                                          <p:cBhvr>
                                            <p:cTn id="71" dur="100"/>
                                            <p:tgtEl>
                                              <p:spTgt spid="13"/>
                                            </p:tgtEl>
                                          </p:cBhvr>
                                        </p:animEffect>
                                      </p:childTnLst>
                                    </p:cTn>
                                  </p:par>
                                  <p:par>
                                    <p:cTn id="72" presetID="36" presetClass="emph" presetSubtype="0" fill="hold" grpId="1" nodeType="withEffect">
                                      <p:stCondLst>
                                        <p:cond delay="0"/>
                                      </p:stCondLst>
                                      <p:iterate type="lt">
                                        <p:tmPct val="30000"/>
                                      </p:iterate>
                                      <p:childTnLst>
                                        <p:animScale>
                                          <p:cBhvr>
                                            <p:cTn id="73" dur="50" autoRev="1" fill="hold">
                                              <p:stCondLst>
                                                <p:cond delay="0"/>
                                              </p:stCondLst>
                                            </p:cTn>
                                            <p:tgtEl>
                                              <p:spTgt spid="13"/>
                                            </p:tgtEl>
                                          </p:cBhvr>
                                          <p:to x="80000" y="100000"/>
                                        </p:animScale>
                                        <p:anim by="(#ppt_w*0.10)" calcmode="lin" valueType="num">
                                          <p:cBhvr>
                                            <p:cTn id="74" dur="50" autoRev="1" fill="hold">
                                              <p:stCondLst>
                                                <p:cond delay="0"/>
                                              </p:stCondLst>
                                            </p:cTn>
                                            <p:tgtEl>
                                              <p:spTgt spid="13"/>
                                            </p:tgtEl>
                                            <p:attrNameLst>
                                              <p:attrName>ppt_x</p:attrName>
                                            </p:attrNameLst>
                                          </p:cBhvr>
                                        </p:anim>
                                        <p:anim by="(-#ppt_w*0.10)" calcmode="lin" valueType="num">
                                          <p:cBhvr>
                                            <p:cTn id="75" dur="50" autoRev="1" fill="hold">
                                              <p:stCondLst>
                                                <p:cond delay="0"/>
                                              </p:stCondLst>
                                            </p:cTn>
                                            <p:tgtEl>
                                              <p:spTgt spid="13"/>
                                            </p:tgtEl>
                                            <p:attrNameLst>
                                              <p:attrName>ppt_y</p:attrName>
                                            </p:attrNameLst>
                                          </p:cBhvr>
                                        </p:anim>
                                        <p:animRot by="-480000">
                                          <p:cBhvr>
                                            <p:cTn id="76" dur="50" autoRev="1" fill="hold">
                                              <p:stCondLst>
                                                <p:cond delay="0"/>
                                              </p:stCondLst>
                                            </p:cTn>
                                            <p:tgtEl>
                                              <p:spTgt spid="13"/>
                                            </p:tgtEl>
                                            <p:attrNameLst>
                                              <p:attrName>r</p:attrName>
                                            </p:attrNameLst>
                                          </p:cBhvr>
                                        </p:animRot>
                                      </p:childTnLst>
                                    </p:cTn>
                                  </p:par>
                                </p:childTnLst>
                              </p:cTn>
                            </p:par>
                            <p:par>
                              <p:cTn id="77" fill="hold">
                                <p:stCondLst>
                                  <p:cond delay="10170"/>
                                </p:stCondLst>
                                <p:childTnLst>
                                  <p:par>
                                    <p:cTn id="78" presetID="16" presetClass="entr" presetSubtype="37"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barn(outVertical)">
                                          <p:cBhvr>
                                            <p:cTn id="80" dur="500"/>
                                            <p:tgtEl>
                                              <p:spTgt spid="15"/>
                                            </p:tgtEl>
                                          </p:cBhvr>
                                        </p:animEffect>
                                      </p:childTnLst>
                                    </p:cTn>
                                  </p:par>
                                </p:childTnLst>
                              </p:cTn>
                            </p:par>
                            <p:par>
                              <p:cTn id="81" fill="hold">
                                <p:stCondLst>
                                  <p:cond delay="10670"/>
                                </p:stCondLst>
                                <p:childTnLst>
                                  <p:par>
                                    <p:cTn id="82" presetID="2" presetClass="entr" presetSubtype="1"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additive="base">
                                            <p:cTn id="84" dur="500" fill="hold"/>
                                            <p:tgtEl>
                                              <p:spTgt spid="14"/>
                                            </p:tgtEl>
                                            <p:attrNameLst>
                                              <p:attrName>ppt_x</p:attrName>
                                            </p:attrNameLst>
                                          </p:cBhvr>
                                          <p:tavLst>
                                            <p:tav tm="0">
                                              <p:val>
                                                <p:strVal val="#ppt_x"/>
                                              </p:val>
                                            </p:tav>
                                            <p:tav tm="100000">
                                              <p:val>
                                                <p:strVal val="#ppt_x"/>
                                              </p:val>
                                            </p:tav>
                                          </p:tavLst>
                                        </p:anim>
                                        <p:anim calcmode="lin" valueType="num">
                                          <p:cBhvr additive="base">
                                            <p:cTn id="85" dur="500" fill="hold"/>
                                            <p:tgtEl>
                                              <p:spTgt spid="14"/>
                                            </p:tgtEl>
                                            <p:attrNameLst>
                                              <p:attrName>ppt_y</p:attrName>
                                            </p:attrNameLst>
                                          </p:cBhvr>
                                          <p:tavLst>
                                            <p:tav tm="0">
                                              <p:val>
                                                <p:strVal val="0-#ppt_h/2"/>
                                              </p:val>
                                            </p:tav>
                                            <p:tav tm="100000">
                                              <p:val>
                                                <p:strVal val="#ppt_y"/>
                                              </p:val>
                                            </p:tav>
                                          </p:tavLst>
                                        </p:anim>
                                      </p:childTnLst>
                                    </p:cTn>
                                  </p:par>
                                </p:childTnLst>
                              </p:cTn>
                            </p:par>
                            <p:par>
                              <p:cTn id="86" fill="hold">
                                <p:stCondLst>
                                  <p:cond delay="1117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16"/>
                                            </p:tgtEl>
                                            <p:attrNameLst>
                                              <p:attrName>style.visibility</p:attrName>
                                            </p:attrNameLst>
                                          </p:cBhvr>
                                          <p:to>
                                            <p:strVal val="visible"/>
                                          </p:to>
                                        </p:set>
                                        <p:animEffect transition="in" filter="wipe(left)">
                                          <p:cBhvr>
                                            <p:cTn id="89" dur="100"/>
                                            <p:tgtEl>
                                              <p:spTgt spid="16"/>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16"/>
                                            </p:tgtEl>
                                          </p:cBhvr>
                                          <p:to x="80000" y="100000"/>
                                        </p:animScale>
                                        <p:anim by="(#ppt_w*0.10)" calcmode="lin" valueType="num">
                                          <p:cBhvr>
                                            <p:cTn id="92" dur="50" autoRev="1" fill="hold">
                                              <p:stCondLst>
                                                <p:cond delay="0"/>
                                              </p:stCondLst>
                                            </p:cTn>
                                            <p:tgtEl>
                                              <p:spTgt spid="16"/>
                                            </p:tgtEl>
                                            <p:attrNameLst>
                                              <p:attrName>ppt_x</p:attrName>
                                            </p:attrNameLst>
                                          </p:cBhvr>
                                        </p:anim>
                                        <p:anim by="(-#ppt_w*0.10)" calcmode="lin" valueType="num">
                                          <p:cBhvr>
                                            <p:cTn id="93" dur="50" autoRev="1" fill="hold">
                                              <p:stCondLst>
                                                <p:cond delay="0"/>
                                              </p:stCondLst>
                                            </p:cTn>
                                            <p:tgtEl>
                                              <p:spTgt spid="16"/>
                                            </p:tgtEl>
                                            <p:attrNameLst>
                                              <p:attrName>ppt_y</p:attrName>
                                            </p:attrNameLst>
                                          </p:cBhvr>
                                        </p:anim>
                                        <p:animRot by="-480000">
                                          <p:cBhvr>
                                            <p:cTn id="94"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P spid="18" grpId="0" animBg="1"/>
          <p:bldP spid="19" grpId="0" animBg="1"/>
          <p:bldP spid="20"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9" name="组合 118"/>
          <p:cNvGrpSpPr/>
          <p:nvPr/>
        </p:nvGrpSpPr>
        <p:grpSpPr>
          <a:xfrm>
            <a:off x="534090" y="3790084"/>
            <a:ext cx="10937103"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0221"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19641" y="3673113"/>
            <a:ext cx="582717"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2"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4</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1602358" y="2482065"/>
            <a:ext cx="141241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       在这里添加你的文字，图片也可以，记得加满哦。</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36" name="肘形连接符 135"/>
          <p:cNvCxnSpPr>
            <a:stCxn id="138" idx="3"/>
            <a:endCxn id="141" idx="1"/>
          </p:cNvCxnSpPr>
          <p:nvPr/>
        </p:nvCxnSpPr>
        <p:spPr>
          <a:xfrm rot="5400000" flipH="1" flipV="1">
            <a:off x="3658934"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598354" y="3673113"/>
            <a:ext cx="582717"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9"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6</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4181071" y="2482065"/>
            <a:ext cx="141241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43" name="肘形连接符 142"/>
          <p:cNvCxnSpPr>
            <a:stCxn id="145" idx="3"/>
            <a:endCxn id="148" idx="1"/>
          </p:cNvCxnSpPr>
          <p:nvPr/>
        </p:nvCxnSpPr>
        <p:spPr>
          <a:xfrm rot="5400000" flipH="1" flipV="1">
            <a:off x="6237647"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77067" y="3673113"/>
            <a:ext cx="582717"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46"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8</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6759785" y="2482065"/>
            <a:ext cx="141241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0" name="肘形连接符 149"/>
          <p:cNvCxnSpPr>
            <a:stCxn id="152" idx="3"/>
            <a:endCxn id="155" idx="1"/>
          </p:cNvCxnSpPr>
          <p:nvPr/>
        </p:nvCxnSpPr>
        <p:spPr>
          <a:xfrm rot="5400000" flipH="1" flipV="1">
            <a:off x="8816360"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85808" y="3673113"/>
            <a:ext cx="719611" cy="676392"/>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53" name="文本框 86"/>
            <p:cNvSpPr txBox="1"/>
            <p:nvPr/>
          </p:nvSpPr>
          <p:spPr>
            <a:xfrm>
              <a:off x="1039738" y="3298194"/>
              <a:ext cx="720080"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10</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9338498" y="2482065"/>
            <a:ext cx="141241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7" name="肘形连接符 156"/>
          <p:cNvCxnSpPr>
            <a:stCxn id="159" idx="0"/>
            <a:endCxn id="162" idx="1"/>
          </p:cNvCxnSpPr>
          <p:nvPr/>
        </p:nvCxnSpPr>
        <p:spPr>
          <a:xfrm rot="16200000" flipH="1">
            <a:off x="2344836"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08997" y="3673113"/>
            <a:ext cx="582717"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0"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5</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a:off x="2891715" y="4713772"/>
            <a:ext cx="141241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64" name="肘形连接符 163"/>
          <p:cNvCxnSpPr>
            <a:stCxn id="166" idx="0"/>
            <a:endCxn id="169" idx="1"/>
          </p:cNvCxnSpPr>
          <p:nvPr/>
        </p:nvCxnSpPr>
        <p:spPr>
          <a:xfrm rot="16200000" flipH="1">
            <a:off x="4923549"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87710" y="3673113"/>
            <a:ext cx="582717"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7"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7</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8" name="组合 167"/>
          <p:cNvGrpSpPr/>
          <p:nvPr/>
        </p:nvGrpSpPr>
        <p:grpSpPr>
          <a:xfrm>
            <a:off x="5470428" y="4713772"/>
            <a:ext cx="141241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71" name="肘形连接符 170"/>
          <p:cNvCxnSpPr>
            <a:stCxn id="173" idx="0"/>
            <a:endCxn id="176" idx="1"/>
          </p:cNvCxnSpPr>
          <p:nvPr/>
        </p:nvCxnSpPr>
        <p:spPr>
          <a:xfrm rot="16200000" flipH="1">
            <a:off x="7502262"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66424" y="3673113"/>
            <a:ext cx="582717"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74" name="文本框 108"/>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9</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75" name="组合 174"/>
          <p:cNvGrpSpPr/>
          <p:nvPr/>
        </p:nvGrpSpPr>
        <p:grpSpPr>
          <a:xfrm>
            <a:off x="8049141" y="4713772"/>
            <a:ext cx="141241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grpSp>
        <p:nvGrpSpPr>
          <p:cNvPr id="178" name="组合 177"/>
          <p:cNvGrpSpPr/>
          <p:nvPr/>
        </p:nvGrpSpPr>
        <p:grpSpPr>
          <a:xfrm>
            <a:off x="9981109" y="3673113"/>
            <a:ext cx="681718"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11</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65" name="矩形 64"/>
          <p:cNvSpPr/>
          <p:nvPr/>
        </p:nvSpPr>
        <p:spPr>
          <a:xfrm>
            <a:off x="4152256" y="1269554"/>
            <a:ext cx="38399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6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67" name="五边形 66"/>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69" name="矩形 68"/>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60638291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0-#ppt_w/2"/>
                                          </p:val>
                                        </p:tav>
                                        <p:tav tm="100000">
                                          <p:val>
                                            <p:strVal val="#ppt_x"/>
                                          </p:val>
                                        </p:tav>
                                      </p:tavLst>
                                    </p:anim>
                                    <p:anim calcmode="lin" valueType="num">
                                      <p:cBhvr additive="base">
                                        <p:cTn id="8" dur="500" fill="hold"/>
                                        <p:tgtEl>
                                          <p:spTgt spid="6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0-#ppt_w/2"/>
                                          </p:val>
                                        </p:tav>
                                        <p:tav tm="100000">
                                          <p:val>
                                            <p:strVal val="#ppt_x"/>
                                          </p:val>
                                        </p:tav>
                                      </p:tavLst>
                                    </p:anim>
                                    <p:anim calcmode="lin" valueType="num">
                                      <p:cBhvr additive="base">
                                        <p:cTn id="13" dur="500" fill="hold"/>
                                        <p:tgtEl>
                                          <p:spTgt spid="6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66"/>
                                        </p:tgtEl>
                                        <p:attrNameLst>
                                          <p:attrName>style.visibility</p:attrName>
                                        </p:attrNameLst>
                                      </p:cBhvr>
                                      <p:to>
                                        <p:strVal val="visible"/>
                                      </p:to>
                                    </p:set>
                                    <p:anim calcmode="lin" valueType="num">
                                      <p:cBhvr>
                                        <p:cTn id="1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6"/>
                                        </p:tgtEl>
                                        <p:attrNameLst>
                                          <p:attrName>ppt_y</p:attrName>
                                        </p:attrNameLst>
                                      </p:cBhvr>
                                      <p:tavLst>
                                        <p:tav tm="0">
                                          <p:val>
                                            <p:strVal val="#ppt_y"/>
                                          </p:val>
                                        </p:tav>
                                        <p:tav tm="100000">
                                          <p:val>
                                            <p:strVal val="#ppt_y"/>
                                          </p:val>
                                        </p:tav>
                                      </p:tavLst>
                                    </p:anim>
                                    <p:anim calcmode="lin" valueType="num">
                                      <p:cBhvr>
                                        <p:cTn id="1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6"/>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67"/>
                                        </p:tgtEl>
                                        <p:attrNameLst>
                                          <p:attrName>style.visibility</p:attrName>
                                        </p:attrNameLst>
                                      </p:cBhvr>
                                      <p:to>
                                        <p:strVal val="visible"/>
                                      </p:to>
                                    </p:set>
                                    <p:anim calcmode="lin" valueType="num">
                                      <p:cBhvr additive="base">
                                        <p:cTn id="25" dur="500" fill="hold"/>
                                        <p:tgtEl>
                                          <p:spTgt spid="67"/>
                                        </p:tgtEl>
                                        <p:attrNameLst>
                                          <p:attrName>ppt_x</p:attrName>
                                        </p:attrNameLst>
                                      </p:cBhvr>
                                      <p:tavLst>
                                        <p:tav tm="0">
                                          <p:val>
                                            <p:strVal val="0-#ppt_w/2"/>
                                          </p:val>
                                        </p:tav>
                                        <p:tav tm="100000">
                                          <p:val>
                                            <p:strVal val="#ppt_x"/>
                                          </p:val>
                                        </p:tav>
                                      </p:tavLst>
                                    </p:anim>
                                    <p:anim calcmode="lin" valueType="num">
                                      <p:cBhvr additive="base">
                                        <p:cTn id="26" dur="500" fill="hold"/>
                                        <p:tgtEl>
                                          <p:spTgt spid="67"/>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16" presetClass="entr" presetSubtype="37" fill="hold" grpId="0" nodeType="after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barn(outVertical)">
                                      <p:cBhvr>
                                        <p:cTn id="30" dur="500"/>
                                        <p:tgtEl>
                                          <p:spTgt spid="65"/>
                                        </p:tgtEl>
                                      </p:cBhvr>
                                    </p:animEffect>
                                  </p:childTnLst>
                                </p:cTn>
                              </p:par>
                            </p:childTnLst>
                          </p:cTn>
                        </p:par>
                        <p:par>
                          <p:cTn id="31" fill="hold">
                            <p:stCondLst>
                              <p:cond delay="2850"/>
                            </p:stCondLst>
                            <p:childTnLst>
                              <p:par>
                                <p:cTn id="32" presetID="22" presetClass="entr" presetSubtype="8" fill="hold" nodeType="afterEffect">
                                  <p:stCondLst>
                                    <p:cond delay="0"/>
                                  </p:stCondLst>
                                  <p:childTnLst>
                                    <p:set>
                                      <p:cBhvr>
                                        <p:cTn id="33" dur="1" fill="hold">
                                          <p:stCondLst>
                                            <p:cond delay="0"/>
                                          </p:stCondLst>
                                        </p:cTn>
                                        <p:tgtEl>
                                          <p:spTgt spid="119"/>
                                        </p:tgtEl>
                                        <p:attrNameLst>
                                          <p:attrName>style.visibility</p:attrName>
                                        </p:attrNameLst>
                                      </p:cBhvr>
                                      <p:to>
                                        <p:strVal val="visible"/>
                                      </p:to>
                                    </p:set>
                                    <p:animEffect transition="in" filter="wipe(left)">
                                      <p:cBhvr>
                                        <p:cTn id="34" dur="500"/>
                                        <p:tgtEl>
                                          <p:spTgt spid="119"/>
                                        </p:tgtEl>
                                      </p:cBhvr>
                                    </p:animEffect>
                                  </p:childTnLst>
                                </p:cTn>
                              </p:par>
                            </p:childTnLst>
                          </p:cTn>
                        </p:par>
                        <p:par>
                          <p:cTn id="35" fill="hold">
                            <p:stCondLst>
                              <p:cond delay="3350"/>
                            </p:stCondLst>
                            <p:childTnLst>
                              <p:par>
                                <p:cTn id="36" presetID="10" presetClass="entr" presetSubtype="0" fill="hold" nodeType="afterEffect">
                                  <p:stCondLst>
                                    <p:cond delay="0"/>
                                  </p:stCondLst>
                                  <p:childTnLst>
                                    <p:set>
                                      <p:cBhvr>
                                        <p:cTn id="37" dur="1" fill="hold">
                                          <p:stCondLst>
                                            <p:cond delay="0"/>
                                          </p:stCondLst>
                                        </p:cTn>
                                        <p:tgtEl>
                                          <p:spTgt spid="130"/>
                                        </p:tgtEl>
                                        <p:attrNameLst>
                                          <p:attrName>style.visibility</p:attrName>
                                        </p:attrNameLst>
                                      </p:cBhvr>
                                      <p:to>
                                        <p:strVal val="visible"/>
                                      </p:to>
                                    </p:set>
                                    <p:animEffect transition="in" filter="fade">
                                      <p:cBhvr>
                                        <p:cTn id="38" dur="500"/>
                                        <p:tgtEl>
                                          <p:spTgt spid="130"/>
                                        </p:tgtEl>
                                      </p:cBhvr>
                                    </p:animEffect>
                                  </p:childTnLst>
                                </p:cTn>
                              </p:par>
                            </p:childTnLst>
                          </p:cTn>
                        </p:par>
                        <p:par>
                          <p:cTn id="39" fill="hold">
                            <p:stCondLst>
                              <p:cond delay="3850"/>
                            </p:stCondLst>
                            <p:childTnLst>
                              <p:par>
                                <p:cTn id="40" presetID="22" presetClass="entr" presetSubtype="4" fill="hold" nodeType="afterEffect">
                                  <p:stCondLst>
                                    <p:cond delay="0"/>
                                  </p:stCondLst>
                                  <p:childTnLst>
                                    <p:set>
                                      <p:cBhvr>
                                        <p:cTn id="41" dur="1" fill="hold">
                                          <p:stCondLst>
                                            <p:cond delay="0"/>
                                          </p:stCondLst>
                                        </p:cTn>
                                        <p:tgtEl>
                                          <p:spTgt spid="129"/>
                                        </p:tgtEl>
                                        <p:attrNameLst>
                                          <p:attrName>style.visibility</p:attrName>
                                        </p:attrNameLst>
                                      </p:cBhvr>
                                      <p:to>
                                        <p:strVal val="visible"/>
                                      </p:to>
                                    </p:set>
                                    <p:animEffect transition="in" filter="wipe(down)">
                                      <p:cBhvr>
                                        <p:cTn id="42" dur="500"/>
                                        <p:tgtEl>
                                          <p:spTgt spid="129"/>
                                        </p:tgtEl>
                                      </p:cBhvr>
                                    </p:animEffect>
                                  </p:childTnLst>
                                </p:cTn>
                              </p:par>
                            </p:childTnLst>
                          </p:cTn>
                        </p:par>
                        <p:par>
                          <p:cTn id="43" fill="hold">
                            <p:stCondLst>
                              <p:cond delay="4350"/>
                            </p:stCondLst>
                            <p:childTnLst>
                              <p:par>
                                <p:cTn id="44" presetID="22" presetClass="entr" presetSubtype="8"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left)">
                                      <p:cBhvr>
                                        <p:cTn id="46" dur="500"/>
                                        <p:tgtEl>
                                          <p:spTgt spid="133"/>
                                        </p:tgtEl>
                                      </p:cBhvr>
                                    </p:animEffect>
                                  </p:childTnLst>
                                </p:cTn>
                              </p:par>
                            </p:childTnLst>
                          </p:cTn>
                        </p:par>
                        <p:par>
                          <p:cTn id="47" fill="hold">
                            <p:stCondLst>
                              <p:cond delay="4850"/>
                            </p:stCondLst>
                            <p:childTnLst>
                              <p:par>
                                <p:cTn id="48" presetID="10" presetClass="entr" presetSubtype="0" fill="hold" nodeType="afterEffect">
                                  <p:stCondLst>
                                    <p:cond delay="0"/>
                                  </p:stCondLst>
                                  <p:childTnLst>
                                    <p:set>
                                      <p:cBhvr>
                                        <p:cTn id="49" dur="1" fill="hold">
                                          <p:stCondLst>
                                            <p:cond delay="0"/>
                                          </p:stCondLst>
                                        </p:cTn>
                                        <p:tgtEl>
                                          <p:spTgt spid="158"/>
                                        </p:tgtEl>
                                        <p:attrNameLst>
                                          <p:attrName>style.visibility</p:attrName>
                                        </p:attrNameLst>
                                      </p:cBhvr>
                                      <p:to>
                                        <p:strVal val="visible"/>
                                      </p:to>
                                    </p:set>
                                    <p:animEffect transition="in" filter="fade">
                                      <p:cBhvr>
                                        <p:cTn id="50" dur="500"/>
                                        <p:tgtEl>
                                          <p:spTgt spid="158"/>
                                        </p:tgtEl>
                                      </p:cBhvr>
                                    </p:animEffect>
                                  </p:childTnLst>
                                </p:cTn>
                              </p:par>
                            </p:childTnLst>
                          </p:cTn>
                        </p:par>
                        <p:par>
                          <p:cTn id="51" fill="hold">
                            <p:stCondLst>
                              <p:cond delay="5350"/>
                            </p:stCondLst>
                            <p:childTnLst>
                              <p:par>
                                <p:cTn id="52" presetID="22" presetClass="entr" presetSubtype="1" fill="hold" nodeType="afterEffect">
                                  <p:stCondLst>
                                    <p:cond delay="0"/>
                                  </p:stCondLst>
                                  <p:childTnLst>
                                    <p:set>
                                      <p:cBhvr>
                                        <p:cTn id="53" dur="1" fill="hold">
                                          <p:stCondLst>
                                            <p:cond delay="0"/>
                                          </p:stCondLst>
                                        </p:cTn>
                                        <p:tgtEl>
                                          <p:spTgt spid="157"/>
                                        </p:tgtEl>
                                        <p:attrNameLst>
                                          <p:attrName>style.visibility</p:attrName>
                                        </p:attrNameLst>
                                      </p:cBhvr>
                                      <p:to>
                                        <p:strVal val="visible"/>
                                      </p:to>
                                    </p:set>
                                    <p:animEffect transition="in" filter="wipe(up)">
                                      <p:cBhvr>
                                        <p:cTn id="54" dur="500"/>
                                        <p:tgtEl>
                                          <p:spTgt spid="157"/>
                                        </p:tgtEl>
                                      </p:cBhvr>
                                    </p:animEffect>
                                  </p:childTnLst>
                                </p:cTn>
                              </p:par>
                            </p:childTnLst>
                          </p:cTn>
                        </p:par>
                        <p:par>
                          <p:cTn id="55" fill="hold">
                            <p:stCondLst>
                              <p:cond delay="5850"/>
                            </p:stCondLst>
                            <p:childTnLst>
                              <p:par>
                                <p:cTn id="56" presetID="22" presetClass="entr" presetSubtype="8" fill="hold" nodeType="afterEffect">
                                  <p:stCondLst>
                                    <p:cond delay="0"/>
                                  </p:stCondLst>
                                  <p:childTnLst>
                                    <p:set>
                                      <p:cBhvr>
                                        <p:cTn id="57" dur="1" fill="hold">
                                          <p:stCondLst>
                                            <p:cond delay="0"/>
                                          </p:stCondLst>
                                        </p:cTn>
                                        <p:tgtEl>
                                          <p:spTgt spid="161"/>
                                        </p:tgtEl>
                                        <p:attrNameLst>
                                          <p:attrName>style.visibility</p:attrName>
                                        </p:attrNameLst>
                                      </p:cBhvr>
                                      <p:to>
                                        <p:strVal val="visible"/>
                                      </p:to>
                                    </p:set>
                                    <p:animEffect transition="in" filter="wipe(left)">
                                      <p:cBhvr>
                                        <p:cTn id="58" dur="500"/>
                                        <p:tgtEl>
                                          <p:spTgt spid="161"/>
                                        </p:tgtEl>
                                      </p:cBhvr>
                                    </p:animEffect>
                                  </p:childTnLst>
                                </p:cTn>
                              </p:par>
                            </p:childTnLst>
                          </p:cTn>
                        </p:par>
                        <p:par>
                          <p:cTn id="59" fill="hold">
                            <p:stCondLst>
                              <p:cond delay="6350"/>
                            </p:stCondLst>
                            <p:childTnLst>
                              <p:par>
                                <p:cTn id="60" presetID="10" presetClass="entr" presetSubtype="0" fill="hold" nodeType="afterEffect">
                                  <p:stCondLst>
                                    <p:cond delay="0"/>
                                  </p:stCondLst>
                                  <p:childTnLst>
                                    <p:set>
                                      <p:cBhvr>
                                        <p:cTn id="61" dur="1" fill="hold">
                                          <p:stCondLst>
                                            <p:cond delay="0"/>
                                          </p:stCondLst>
                                        </p:cTn>
                                        <p:tgtEl>
                                          <p:spTgt spid="137"/>
                                        </p:tgtEl>
                                        <p:attrNameLst>
                                          <p:attrName>style.visibility</p:attrName>
                                        </p:attrNameLst>
                                      </p:cBhvr>
                                      <p:to>
                                        <p:strVal val="visible"/>
                                      </p:to>
                                    </p:set>
                                    <p:animEffect transition="in" filter="fade">
                                      <p:cBhvr>
                                        <p:cTn id="62" dur="500"/>
                                        <p:tgtEl>
                                          <p:spTgt spid="137"/>
                                        </p:tgtEl>
                                      </p:cBhvr>
                                    </p:animEffect>
                                  </p:childTnLst>
                                </p:cTn>
                              </p:par>
                            </p:childTnLst>
                          </p:cTn>
                        </p:par>
                        <p:par>
                          <p:cTn id="63" fill="hold">
                            <p:stCondLst>
                              <p:cond delay="6850"/>
                            </p:stCondLst>
                            <p:childTnLst>
                              <p:par>
                                <p:cTn id="64" presetID="22" presetClass="entr" presetSubtype="4" fill="hold" nodeType="afterEffect">
                                  <p:stCondLst>
                                    <p:cond delay="0"/>
                                  </p:stCondLst>
                                  <p:childTnLst>
                                    <p:set>
                                      <p:cBhvr>
                                        <p:cTn id="65" dur="1" fill="hold">
                                          <p:stCondLst>
                                            <p:cond delay="0"/>
                                          </p:stCondLst>
                                        </p:cTn>
                                        <p:tgtEl>
                                          <p:spTgt spid="136"/>
                                        </p:tgtEl>
                                        <p:attrNameLst>
                                          <p:attrName>style.visibility</p:attrName>
                                        </p:attrNameLst>
                                      </p:cBhvr>
                                      <p:to>
                                        <p:strVal val="visible"/>
                                      </p:to>
                                    </p:set>
                                    <p:animEffect transition="in" filter="wipe(down)">
                                      <p:cBhvr>
                                        <p:cTn id="66" dur="500"/>
                                        <p:tgtEl>
                                          <p:spTgt spid="136"/>
                                        </p:tgtEl>
                                      </p:cBhvr>
                                    </p:animEffect>
                                  </p:childTnLst>
                                </p:cTn>
                              </p:par>
                            </p:childTnLst>
                          </p:cTn>
                        </p:par>
                        <p:par>
                          <p:cTn id="67" fill="hold">
                            <p:stCondLst>
                              <p:cond delay="7350"/>
                            </p:stCondLst>
                            <p:childTnLst>
                              <p:par>
                                <p:cTn id="68" presetID="22" presetClass="entr" presetSubtype="8" fill="hold" nodeType="afterEffect">
                                  <p:stCondLst>
                                    <p:cond delay="0"/>
                                  </p:stCondLst>
                                  <p:childTnLst>
                                    <p:set>
                                      <p:cBhvr>
                                        <p:cTn id="69" dur="1" fill="hold">
                                          <p:stCondLst>
                                            <p:cond delay="0"/>
                                          </p:stCondLst>
                                        </p:cTn>
                                        <p:tgtEl>
                                          <p:spTgt spid="140"/>
                                        </p:tgtEl>
                                        <p:attrNameLst>
                                          <p:attrName>style.visibility</p:attrName>
                                        </p:attrNameLst>
                                      </p:cBhvr>
                                      <p:to>
                                        <p:strVal val="visible"/>
                                      </p:to>
                                    </p:set>
                                    <p:animEffect transition="in" filter="wipe(left)">
                                      <p:cBhvr>
                                        <p:cTn id="70" dur="500"/>
                                        <p:tgtEl>
                                          <p:spTgt spid="140"/>
                                        </p:tgtEl>
                                      </p:cBhvr>
                                    </p:animEffect>
                                  </p:childTnLst>
                                </p:cTn>
                              </p:par>
                            </p:childTnLst>
                          </p:cTn>
                        </p:par>
                        <p:par>
                          <p:cTn id="71" fill="hold">
                            <p:stCondLst>
                              <p:cond delay="7850"/>
                            </p:stCondLst>
                            <p:childTnLst>
                              <p:par>
                                <p:cTn id="72" presetID="10" presetClass="entr" presetSubtype="0" fill="hold" nodeType="afterEffect">
                                  <p:stCondLst>
                                    <p:cond delay="0"/>
                                  </p:stCondLst>
                                  <p:childTnLst>
                                    <p:set>
                                      <p:cBhvr>
                                        <p:cTn id="73" dur="1" fill="hold">
                                          <p:stCondLst>
                                            <p:cond delay="0"/>
                                          </p:stCondLst>
                                        </p:cTn>
                                        <p:tgtEl>
                                          <p:spTgt spid="165"/>
                                        </p:tgtEl>
                                        <p:attrNameLst>
                                          <p:attrName>style.visibility</p:attrName>
                                        </p:attrNameLst>
                                      </p:cBhvr>
                                      <p:to>
                                        <p:strVal val="visible"/>
                                      </p:to>
                                    </p:set>
                                    <p:animEffect transition="in" filter="fade">
                                      <p:cBhvr>
                                        <p:cTn id="74" dur="500"/>
                                        <p:tgtEl>
                                          <p:spTgt spid="165"/>
                                        </p:tgtEl>
                                      </p:cBhvr>
                                    </p:animEffect>
                                  </p:childTnLst>
                                </p:cTn>
                              </p:par>
                            </p:childTnLst>
                          </p:cTn>
                        </p:par>
                        <p:par>
                          <p:cTn id="75" fill="hold">
                            <p:stCondLst>
                              <p:cond delay="8350"/>
                            </p:stCondLst>
                            <p:childTnLst>
                              <p:par>
                                <p:cTn id="76" presetID="22" presetClass="entr" presetSubtype="1" fill="hold" nodeType="afterEffect">
                                  <p:stCondLst>
                                    <p:cond delay="0"/>
                                  </p:stCondLst>
                                  <p:childTnLst>
                                    <p:set>
                                      <p:cBhvr>
                                        <p:cTn id="77" dur="1" fill="hold">
                                          <p:stCondLst>
                                            <p:cond delay="0"/>
                                          </p:stCondLst>
                                        </p:cTn>
                                        <p:tgtEl>
                                          <p:spTgt spid="164"/>
                                        </p:tgtEl>
                                        <p:attrNameLst>
                                          <p:attrName>style.visibility</p:attrName>
                                        </p:attrNameLst>
                                      </p:cBhvr>
                                      <p:to>
                                        <p:strVal val="visible"/>
                                      </p:to>
                                    </p:set>
                                    <p:animEffect transition="in" filter="wipe(up)">
                                      <p:cBhvr>
                                        <p:cTn id="78" dur="500"/>
                                        <p:tgtEl>
                                          <p:spTgt spid="164"/>
                                        </p:tgtEl>
                                      </p:cBhvr>
                                    </p:animEffect>
                                  </p:childTnLst>
                                </p:cTn>
                              </p:par>
                            </p:childTnLst>
                          </p:cTn>
                        </p:par>
                        <p:par>
                          <p:cTn id="79" fill="hold">
                            <p:stCondLst>
                              <p:cond delay="8850"/>
                            </p:stCondLst>
                            <p:childTnLst>
                              <p:par>
                                <p:cTn id="80" presetID="22" presetClass="entr" presetSubtype="8" fill="hold" nodeType="afterEffect">
                                  <p:stCondLst>
                                    <p:cond delay="0"/>
                                  </p:stCondLst>
                                  <p:childTnLst>
                                    <p:set>
                                      <p:cBhvr>
                                        <p:cTn id="81" dur="1" fill="hold">
                                          <p:stCondLst>
                                            <p:cond delay="0"/>
                                          </p:stCondLst>
                                        </p:cTn>
                                        <p:tgtEl>
                                          <p:spTgt spid="168"/>
                                        </p:tgtEl>
                                        <p:attrNameLst>
                                          <p:attrName>style.visibility</p:attrName>
                                        </p:attrNameLst>
                                      </p:cBhvr>
                                      <p:to>
                                        <p:strVal val="visible"/>
                                      </p:to>
                                    </p:set>
                                    <p:animEffect transition="in" filter="wipe(left)">
                                      <p:cBhvr>
                                        <p:cTn id="82" dur="500"/>
                                        <p:tgtEl>
                                          <p:spTgt spid="168"/>
                                        </p:tgtEl>
                                      </p:cBhvr>
                                    </p:animEffect>
                                  </p:childTnLst>
                                </p:cTn>
                              </p:par>
                            </p:childTnLst>
                          </p:cTn>
                        </p:par>
                        <p:par>
                          <p:cTn id="83" fill="hold">
                            <p:stCondLst>
                              <p:cond delay="9350"/>
                            </p:stCondLst>
                            <p:childTnLst>
                              <p:par>
                                <p:cTn id="84" presetID="10" presetClass="entr" presetSubtype="0" fill="hold" nodeType="afterEffect">
                                  <p:stCondLst>
                                    <p:cond delay="0"/>
                                  </p:stCondLst>
                                  <p:childTnLst>
                                    <p:set>
                                      <p:cBhvr>
                                        <p:cTn id="85" dur="1" fill="hold">
                                          <p:stCondLst>
                                            <p:cond delay="0"/>
                                          </p:stCondLst>
                                        </p:cTn>
                                        <p:tgtEl>
                                          <p:spTgt spid="144"/>
                                        </p:tgtEl>
                                        <p:attrNameLst>
                                          <p:attrName>style.visibility</p:attrName>
                                        </p:attrNameLst>
                                      </p:cBhvr>
                                      <p:to>
                                        <p:strVal val="visible"/>
                                      </p:to>
                                    </p:set>
                                    <p:animEffect transition="in" filter="fade">
                                      <p:cBhvr>
                                        <p:cTn id="86" dur="500"/>
                                        <p:tgtEl>
                                          <p:spTgt spid="144"/>
                                        </p:tgtEl>
                                      </p:cBhvr>
                                    </p:animEffect>
                                  </p:childTnLst>
                                </p:cTn>
                              </p:par>
                            </p:childTnLst>
                          </p:cTn>
                        </p:par>
                        <p:par>
                          <p:cTn id="87" fill="hold">
                            <p:stCondLst>
                              <p:cond delay="9850"/>
                            </p:stCondLst>
                            <p:childTnLst>
                              <p:par>
                                <p:cTn id="88" presetID="22" presetClass="entr" presetSubtype="4" fill="hold" nodeType="afterEffect">
                                  <p:stCondLst>
                                    <p:cond delay="0"/>
                                  </p:stCondLst>
                                  <p:childTnLst>
                                    <p:set>
                                      <p:cBhvr>
                                        <p:cTn id="89" dur="1" fill="hold">
                                          <p:stCondLst>
                                            <p:cond delay="0"/>
                                          </p:stCondLst>
                                        </p:cTn>
                                        <p:tgtEl>
                                          <p:spTgt spid="143"/>
                                        </p:tgtEl>
                                        <p:attrNameLst>
                                          <p:attrName>style.visibility</p:attrName>
                                        </p:attrNameLst>
                                      </p:cBhvr>
                                      <p:to>
                                        <p:strVal val="visible"/>
                                      </p:to>
                                    </p:set>
                                    <p:animEffect transition="in" filter="wipe(down)">
                                      <p:cBhvr>
                                        <p:cTn id="90" dur="500"/>
                                        <p:tgtEl>
                                          <p:spTgt spid="143"/>
                                        </p:tgtEl>
                                      </p:cBhvr>
                                    </p:animEffect>
                                  </p:childTnLst>
                                </p:cTn>
                              </p:par>
                            </p:childTnLst>
                          </p:cTn>
                        </p:par>
                        <p:par>
                          <p:cTn id="91" fill="hold">
                            <p:stCondLst>
                              <p:cond delay="10350"/>
                            </p:stCondLst>
                            <p:childTnLst>
                              <p:par>
                                <p:cTn id="92" presetID="22" presetClass="entr" presetSubtype="8" fill="hold" nodeType="afterEffect">
                                  <p:stCondLst>
                                    <p:cond delay="0"/>
                                  </p:stCondLst>
                                  <p:childTnLst>
                                    <p:set>
                                      <p:cBhvr>
                                        <p:cTn id="93" dur="1" fill="hold">
                                          <p:stCondLst>
                                            <p:cond delay="0"/>
                                          </p:stCondLst>
                                        </p:cTn>
                                        <p:tgtEl>
                                          <p:spTgt spid="147"/>
                                        </p:tgtEl>
                                        <p:attrNameLst>
                                          <p:attrName>style.visibility</p:attrName>
                                        </p:attrNameLst>
                                      </p:cBhvr>
                                      <p:to>
                                        <p:strVal val="visible"/>
                                      </p:to>
                                    </p:set>
                                    <p:animEffect transition="in" filter="wipe(left)">
                                      <p:cBhvr>
                                        <p:cTn id="94" dur="500"/>
                                        <p:tgtEl>
                                          <p:spTgt spid="147"/>
                                        </p:tgtEl>
                                      </p:cBhvr>
                                    </p:animEffect>
                                  </p:childTnLst>
                                </p:cTn>
                              </p:par>
                            </p:childTnLst>
                          </p:cTn>
                        </p:par>
                        <p:par>
                          <p:cTn id="95" fill="hold">
                            <p:stCondLst>
                              <p:cond delay="10850"/>
                            </p:stCondLst>
                            <p:childTnLst>
                              <p:par>
                                <p:cTn id="96" presetID="10" presetClass="entr" presetSubtype="0" fill="hold" nodeType="afterEffect">
                                  <p:stCondLst>
                                    <p:cond delay="0"/>
                                  </p:stCondLst>
                                  <p:childTnLst>
                                    <p:set>
                                      <p:cBhvr>
                                        <p:cTn id="97" dur="1" fill="hold">
                                          <p:stCondLst>
                                            <p:cond delay="0"/>
                                          </p:stCondLst>
                                        </p:cTn>
                                        <p:tgtEl>
                                          <p:spTgt spid="172"/>
                                        </p:tgtEl>
                                        <p:attrNameLst>
                                          <p:attrName>style.visibility</p:attrName>
                                        </p:attrNameLst>
                                      </p:cBhvr>
                                      <p:to>
                                        <p:strVal val="visible"/>
                                      </p:to>
                                    </p:set>
                                    <p:animEffect transition="in" filter="fade">
                                      <p:cBhvr>
                                        <p:cTn id="98" dur="500"/>
                                        <p:tgtEl>
                                          <p:spTgt spid="172"/>
                                        </p:tgtEl>
                                      </p:cBhvr>
                                    </p:animEffect>
                                  </p:childTnLst>
                                </p:cTn>
                              </p:par>
                            </p:childTnLst>
                          </p:cTn>
                        </p:par>
                        <p:par>
                          <p:cTn id="99" fill="hold">
                            <p:stCondLst>
                              <p:cond delay="11350"/>
                            </p:stCondLst>
                            <p:childTnLst>
                              <p:par>
                                <p:cTn id="100" presetID="22" presetClass="entr" presetSubtype="1" fill="hold" nodeType="afterEffect">
                                  <p:stCondLst>
                                    <p:cond delay="0"/>
                                  </p:stCondLst>
                                  <p:childTnLst>
                                    <p:set>
                                      <p:cBhvr>
                                        <p:cTn id="101" dur="1" fill="hold">
                                          <p:stCondLst>
                                            <p:cond delay="0"/>
                                          </p:stCondLst>
                                        </p:cTn>
                                        <p:tgtEl>
                                          <p:spTgt spid="171"/>
                                        </p:tgtEl>
                                        <p:attrNameLst>
                                          <p:attrName>style.visibility</p:attrName>
                                        </p:attrNameLst>
                                      </p:cBhvr>
                                      <p:to>
                                        <p:strVal val="visible"/>
                                      </p:to>
                                    </p:set>
                                    <p:animEffect transition="in" filter="wipe(up)">
                                      <p:cBhvr>
                                        <p:cTn id="102" dur="500"/>
                                        <p:tgtEl>
                                          <p:spTgt spid="171"/>
                                        </p:tgtEl>
                                      </p:cBhvr>
                                    </p:animEffect>
                                  </p:childTnLst>
                                </p:cTn>
                              </p:par>
                            </p:childTnLst>
                          </p:cTn>
                        </p:par>
                        <p:par>
                          <p:cTn id="103" fill="hold">
                            <p:stCondLst>
                              <p:cond delay="11850"/>
                            </p:stCondLst>
                            <p:childTnLst>
                              <p:par>
                                <p:cTn id="104" presetID="22" presetClass="entr" presetSubtype="8" fill="hold" nodeType="afterEffect">
                                  <p:stCondLst>
                                    <p:cond delay="0"/>
                                  </p:stCondLst>
                                  <p:childTnLst>
                                    <p:set>
                                      <p:cBhvr>
                                        <p:cTn id="105" dur="1" fill="hold">
                                          <p:stCondLst>
                                            <p:cond delay="0"/>
                                          </p:stCondLst>
                                        </p:cTn>
                                        <p:tgtEl>
                                          <p:spTgt spid="175"/>
                                        </p:tgtEl>
                                        <p:attrNameLst>
                                          <p:attrName>style.visibility</p:attrName>
                                        </p:attrNameLst>
                                      </p:cBhvr>
                                      <p:to>
                                        <p:strVal val="visible"/>
                                      </p:to>
                                    </p:set>
                                    <p:animEffect transition="in" filter="wipe(left)">
                                      <p:cBhvr>
                                        <p:cTn id="106" dur="500"/>
                                        <p:tgtEl>
                                          <p:spTgt spid="175"/>
                                        </p:tgtEl>
                                      </p:cBhvr>
                                    </p:animEffect>
                                  </p:childTnLst>
                                </p:cTn>
                              </p:par>
                            </p:childTnLst>
                          </p:cTn>
                        </p:par>
                        <p:par>
                          <p:cTn id="107" fill="hold">
                            <p:stCondLst>
                              <p:cond delay="12350"/>
                            </p:stCondLst>
                            <p:childTnLst>
                              <p:par>
                                <p:cTn id="108" presetID="10" presetClass="entr" presetSubtype="0" fill="hold" nodeType="afterEffect">
                                  <p:stCondLst>
                                    <p:cond delay="0"/>
                                  </p:stCondLst>
                                  <p:childTnLst>
                                    <p:set>
                                      <p:cBhvr>
                                        <p:cTn id="109" dur="1" fill="hold">
                                          <p:stCondLst>
                                            <p:cond delay="0"/>
                                          </p:stCondLst>
                                        </p:cTn>
                                        <p:tgtEl>
                                          <p:spTgt spid="151"/>
                                        </p:tgtEl>
                                        <p:attrNameLst>
                                          <p:attrName>style.visibility</p:attrName>
                                        </p:attrNameLst>
                                      </p:cBhvr>
                                      <p:to>
                                        <p:strVal val="visible"/>
                                      </p:to>
                                    </p:set>
                                    <p:animEffect transition="in" filter="fade">
                                      <p:cBhvr>
                                        <p:cTn id="110" dur="500"/>
                                        <p:tgtEl>
                                          <p:spTgt spid="151"/>
                                        </p:tgtEl>
                                      </p:cBhvr>
                                    </p:animEffect>
                                  </p:childTnLst>
                                </p:cTn>
                              </p:par>
                            </p:childTnLst>
                          </p:cTn>
                        </p:par>
                        <p:par>
                          <p:cTn id="111" fill="hold">
                            <p:stCondLst>
                              <p:cond delay="12850"/>
                            </p:stCondLst>
                            <p:childTnLst>
                              <p:par>
                                <p:cTn id="112" presetID="22" presetClass="entr" presetSubtype="4" fill="hold" nodeType="afterEffect">
                                  <p:stCondLst>
                                    <p:cond delay="0"/>
                                  </p:stCondLst>
                                  <p:childTnLst>
                                    <p:set>
                                      <p:cBhvr>
                                        <p:cTn id="113" dur="1" fill="hold">
                                          <p:stCondLst>
                                            <p:cond delay="0"/>
                                          </p:stCondLst>
                                        </p:cTn>
                                        <p:tgtEl>
                                          <p:spTgt spid="150"/>
                                        </p:tgtEl>
                                        <p:attrNameLst>
                                          <p:attrName>style.visibility</p:attrName>
                                        </p:attrNameLst>
                                      </p:cBhvr>
                                      <p:to>
                                        <p:strVal val="visible"/>
                                      </p:to>
                                    </p:set>
                                    <p:animEffect transition="in" filter="wipe(down)">
                                      <p:cBhvr>
                                        <p:cTn id="114" dur="500"/>
                                        <p:tgtEl>
                                          <p:spTgt spid="150"/>
                                        </p:tgtEl>
                                      </p:cBhvr>
                                    </p:animEffect>
                                  </p:childTnLst>
                                </p:cTn>
                              </p:par>
                            </p:childTnLst>
                          </p:cTn>
                        </p:par>
                        <p:par>
                          <p:cTn id="115" fill="hold">
                            <p:stCondLst>
                              <p:cond delay="13350"/>
                            </p:stCondLst>
                            <p:childTnLst>
                              <p:par>
                                <p:cTn id="116" presetID="22" presetClass="entr" presetSubtype="8" fill="hold" nodeType="afterEffect">
                                  <p:stCondLst>
                                    <p:cond delay="0"/>
                                  </p:stCondLst>
                                  <p:childTnLst>
                                    <p:set>
                                      <p:cBhvr>
                                        <p:cTn id="117" dur="1" fill="hold">
                                          <p:stCondLst>
                                            <p:cond delay="0"/>
                                          </p:stCondLst>
                                        </p:cTn>
                                        <p:tgtEl>
                                          <p:spTgt spid="154"/>
                                        </p:tgtEl>
                                        <p:attrNameLst>
                                          <p:attrName>style.visibility</p:attrName>
                                        </p:attrNameLst>
                                      </p:cBhvr>
                                      <p:to>
                                        <p:strVal val="visible"/>
                                      </p:to>
                                    </p:set>
                                    <p:animEffect transition="in" filter="wipe(left)">
                                      <p:cBhvr>
                                        <p:cTn id="118" dur="500"/>
                                        <p:tgtEl>
                                          <p:spTgt spid="154"/>
                                        </p:tgtEl>
                                      </p:cBhvr>
                                    </p:animEffect>
                                  </p:childTnLst>
                                </p:cTn>
                              </p:par>
                            </p:childTnLst>
                          </p:cTn>
                        </p:par>
                        <p:par>
                          <p:cTn id="119" fill="hold">
                            <p:stCondLst>
                              <p:cond delay="13850"/>
                            </p:stCondLst>
                            <p:childTnLst>
                              <p:par>
                                <p:cTn id="120" presetID="10" presetClass="entr" presetSubtype="0" fill="hold" nodeType="afterEffect">
                                  <p:stCondLst>
                                    <p:cond delay="0"/>
                                  </p:stCondLst>
                                  <p:childTnLst>
                                    <p:set>
                                      <p:cBhvr>
                                        <p:cTn id="121" dur="1" fill="hold">
                                          <p:stCondLst>
                                            <p:cond delay="0"/>
                                          </p:stCondLst>
                                        </p:cTn>
                                        <p:tgtEl>
                                          <p:spTgt spid="178"/>
                                        </p:tgtEl>
                                        <p:attrNameLst>
                                          <p:attrName>style.visibility</p:attrName>
                                        </p:attrNameLst>
                                      </p:cBhvr>
                                      <p:to>
                                        <p:strVal val="visible"/>
                                      </p:to>
                                    </p:set>
                                    <p:animEffect transition="in" filter="fade">
                                      <p:cBhvr>
                                        <p:cTn id="122" dur="500"/>
                                        <p:tgtEl>
                                          <p:spTgt spid="178"/>
                                        </p:tgtEl>
                                      </p:cBhvr>
                                    </p:animEffect>
                                  </p:childTnLst>
                                </p:cTn>
                              </p:par>
                            </p:childTnLst>
                          </p:cTn>
                        </p:par>
                        <p:par>
                          <p:cTn id="123" fill="hold">
                            <p:stCondLst>
                              <p:cond delay="14350"/>
                            </p:stCondLst>
                            <p:childTnLst>
                              <p:par>
                                <p:cTn id="124" presetID="26" presetClass="emph" presetSubtype="0" fill="hold" nodeType="afterEffect">
                                  <p:stCondLst>
                                    <p:cond delay="0"/>
                                  </p:stCondLst>
                                  <p:childTnLst>
                                    <p:animEffect transition="out" filter="fade">
                                      <p:cBhvr>
                                        <p:cTn id="125" dur="500" tmFilter="0, 0; .2, .5; .8, .5; 1, 0"/>
                                        <p:tgtEl>
                                          <p:spTgt spid="178"/>
                                        </p:tgtEl>
                                      </p:cBhvr>
                                    </p:animEffect>
                                    <p:animScale>
                                      <p:cBhvr>
                                        <p:cTn id="126"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P spid="67" grpId="0" animBg="1"/>
      <p:bldP spid="68" grpId="0" animBg="1"/>
      <p:bldP spid="69"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4708" y="3600104"/>
            <a:ext cx="1925032" cy="3286075"/>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5602" y="4291168"/>
            <a:ext cx="1945730" cy="2595010"/>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37197" y="4998362"/>
            <a:ext cx="1945730" cy="1887817"/>
          </a:xfrm>
          <a:prstGeom prst="rect">
            <a:avLst/>
          </a:prstGeom>
          <a:solidFill>
            <a:srgbClr val="70BDD2"/>
          </a:solidFill>
          <a:ln>
            <a:noFill/>
          </a:ln>
          <a:extLst/>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198788" y="2678536"/>
            <a:ext cx="1945730" cy="4207643"/>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29330" y="3792363"/>
            <a:ext cx="124344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smtClean="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1358" y="4468835"/>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19462" y="5050789"/>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58793" y="2843248"/>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a:spLocks/>
          </p:cNvSpPr>
          <p:nvPr/>
        </p:nvSpPr>
        <p:spPr bwMode="auto">
          <a:xfrm>
            <a:off x="1996668" y="3047473"/>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a:spLocks/>
          </p:cNvSpPr>
          <p:nvPr/>
        </p:nvSpPr>
        <p:spPr bwMode="auto">
          <a:xfrm>
            <a:off x="4211830" y="3732038"/>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a:spLocks/>
          </p:cNvSpPr>
          <p:nvPr/>
        </p:nvSpPr>
        <p:spPr bwMode="auto">
          <a:xfrm>
            <a:off x="6349934" y="4468835"/>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smtClean="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8499916" y="2127662"/>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3615" y="1160960"/>
            <a:ext cx="4217540" cy="1692771"/>
          </a:xfrm>
          <a:prstGeom prst="rect">
            <a:avLst/>
          </a:prstGeom>
        </p:spPr>
        <p:txBody>
          <a:bodyPr wrap="square">
            <a:spAutoFit/>
          </a:bodyPr>
          <a:lstStyle/>
          <a:p>
            <a:pPr>
              <a:lnSpc>
                <a:spcPct val="20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8" name="五边形 17"/>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20" name="矩形 19"/>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75214644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0-#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7"/>
                                        </p:tgtEl>
                                        <p:attrNameLst>
                                          <p:attrName>ppt_y</p:attrName>
                                        </p:attrNameLst>
                                      </p:cBhvr>
                                      <p:tavLst>
                                        <p:tav tm="0">
                                          <p:val>
                                            <p:strVal val="#ppt_y"/>
                                          </p:val>
                                        </p:tav>
                                        <p:tav tm="100000">
                                          <p:val>
                                            <p:strVal val="#ppt_y"/>
                                          </p:val>
                                        </p:tav>
                                      </p:tavLst>
                                    </p:anim>
                                    <p:anim calcmode="lin" valueType="num">
                                      <p:cBhvr>
                                        <p:cTn id="1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7"/>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850"/>
                            </p:stCondLst>
                            <p:childTnLst>
                              <p:par>
                                <p:cTn id="32" presetID="22" presetClass="entr" presetSubtype="4"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wipe(down)">
                                      <p:cBhvr>
                                        <p:cTn id="34" dur="500"/>
                                        <p:tgtEl>
                                          <p:spTgt spid="65"/>
                                        </p:tgtEl>
                                      </p:cBhvr>
                                    </p:animEffect>
                                  </p:childTnLst>
                                </p:cTn>
                              </p:par>
                            </p:childTnLst>
                          </p:cTn>
                        </p:par>
                        <p:par>
                          <p:cTn id="35" fill="hold">
                            <p:stCondLst>
                              <p:cond delay="3350"/>
                            </p:stCondLst>
                            <p:childTnLst>
                              <p:par>
                                <p:cTn id="36" presetID="14" presetClass="entr" presetSubtype="10" fill="hold" grpId="0" nodeType="after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randombar(horizontal)">
                                      <p:cBhvr>
                                        <p:cTn id="38" dur="500"/>
                                        <p:tgtEl>
                                          <p:spTgt spid="69"/>
                                        </p:tgtEl>
                                      </p:cBhvr>
                                    </p:animEffect>
                                  </p:childTnLst>
                                </p:cTn>
                              </p:par>
                            </p:childTnLst>
                          </p:cTn>
                        </p:par>
                        <p:par>
                          <p:cTn id="39" fill="hold">
                            <p:stCondLst>
                              <p:cond delay="3850"/>
                            </p:stCondLst>
                            <p:childTnLst>
                              <p:par>
                                <p:cTn id="40" presetID="22" presetClass="entr" presetSubtype="4" fill="hold" grpId="0" nodeType="afterEffect">
                                  <p:stCondLst>
                                    <p:cond delay="0"/>
                                  </p:stCondLst>
                                  <p:childTnLst>
                                    <p:set>
                                      <p:cBhvr>
                                        <p:cTn id="41" dur="1" fill="hold">
                                          <p:stCondLst>
                                            <p:cond delay="0"/>
                                          </p:stCondLst>
                                        </p:cTn>
                                        <p:tgtEl>
                                          <p:spTgt spid="74"/>
                                        </p:tgtEl>
                                        <p:attrNameLst>
                                          <p:attrName>style.visibility</p:attrName>
                                        </p:attrNameLst>
                                      </p:cBhvr>
                                      <p:to>
                                        <p:strVal val="visible"/>
                                      </p:to>
                                    </p:set>
                                    <p:animEffect transition="in" filter="wipe(down)">
                                      <p:cBhvr>
                                        <p:cTn id="42" dur="500"/>
                                        <p:tgtEl>
                                          <p:spTgt spid="74"/>
                                        </p:tgtEl>
                                      </p:cBhvr>
                                    </p:animEffect>
                                  </p:childTnLst>
                                </p:cTn>
                              </p:par>
                            </p:childTnLst>
                          </p:cTn>
                        </p:par>
                        <p:par>
                          <p:cTn id="43" fill="hold">
                            <p:stCondLst>
                              <p:cond delay="4350"/>
                            </p:stCondLst>
                            <p:childTnLst>
                              <p:par>
                                <p:cTn id="44" presetID="22" presetClass="entr" presetSubtype="4" fill="hold" grpId="0" nodeType="after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wipe(down)">
                                      <p:cBhvr>
                                        <p:cTn id="46" dur="500"/>
                                        <p:tgtEl>
                                          <p:spTgt spid="66"/>
                                        </p:tgtEl>
                                      </p:cBhvr>
                                    </p:animEffect>
                                  </p:childTnLst>
                                </p:cTn>
                              </p:par>
                            </p:childTnLst>
                          </p:cTn>
                        </p:par>
                        <p:par>
                          <p:cTn id="47" fill="hold">
                            <p:stCondLst>
                              <p:cond delay="4850"/>
                            </p:stCondLst>
                            <p:childTnLst>
                              <p:par>
                                <p:cTn id="48" presetID="14" presetClass="entr" presetSubtype="10" fill="hold" grpId="0" nodeType="afterEffect">
                                  <p:stCondLst>
                                    <p:cond delay="0"/>
                                  </p:stCondLst>
                                  <p:childTnLst>
                                    <p:set>
                                      <p:cBhvr>
                                        <p:cTn id="49" dur="1" fill="hold">
                                          <p:stCondLst>
                                            <p:cond delay="0"/>
                                          </p:stCondLst>
                                        </p:cTn>
                                        <p:tgtEl>
                                          <p:spTgt spid="70"/>
                                        </p:tgtEl>
                                        <p:attrNameLst>
                                          <p:attrName>style.visibility</p:attrName>
                                        </p:attrNameLst>
                                      </p:cBhvr>
                                      <p:to>
                                        <p:strVal val="visible"/>
                                      </p:to>
                                    </p:set>
                                    <p:animEffect transition="in" filter="randombar(horizontal)">
                                      <p:cBhvr>
                                        <p:cTn id="50" dur="500"/>
                                        <p:tgtEl>
                                          <p:spTgt spid="70"/>
                                        </p:tgtEl>
                                      </p:cBhvr>
                                    </p:animEffect>
                                  </p:childTnLst>
                                </p:cTn>
                              </p:par>
                            </p:childTnLst>
                          </p:cTn>
                        </p:par>
                        <p:par>
                          <p:cTn id="51" fill="hold">
                            <p:stCondLst>
                              <p:cond delay="5350"/>
                            </p:stCondLst>
                            <p:childTnLst>
                              <p:par>
                                <p:cTn id="52" presetID="22" presetClass="entr" presetSubtype="8"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500"/>
                                        <p:tgtEl>
                                          <p:spTgt spid="75"/>
                                        </p:tgtEl>
                                      </p:cBhvr>
                                    </p:animEffect>
                                  </p:childTnLst>
                                </p:cTn>
                              </p:par>
                            </p:childTnLst>
                          </p:cTn>
                        </p:par>
                        <p:par>
                          <p:cTn id="55" fill="hold">
                            <p:stCondLst>
                              <p:cond delay="5850"/>
                            </p:stCondLst>
                            <p:childTnLst>
                              <p:par>
                                <p:cTn id="56" presetID="22" presetClass="entr" presetSubtype="4"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wipe(down)">
                                      <p:cBhvr>
                                        <p:cTn id="58" dur="500"/>
                                        <p:tgtEl>
                                          <p:spTgt spid="67"/>
                                        </p:tgtEl>
                                      </p:cBhvr>
                                    </p:animEffect>
                                  </p:childTnLst>
                                </p:cTn>
                              </p:par>
                            </p:childTnLst>
                          </p:cTn>
                        </p:par>
                        <p:par>
                          <p:cTn id="59" fill="hold">
                            <p:stCondLst>
                              <p:cond delay="6350"/>
                            </p:stCondLst>
                            <p:childTnLst>
                              <p:par>
                                <p:cTn id="60" presetID="14" presetClass="entr" presetSubtype="10" fill="hold" grpId="0" nodeType="after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randombar(horizontal)">
                                      <p:cBhvr>
                                        <p:cTn id="62" dur="500"/>
                                        <p:tgtEl>
                                          <p:spTgt spid="71"/>
                                        </p:tgtEl>
                                      </p:cBhvr>
                                    </p:animEffect>
                                  </p:childTnLst>
                                </p:cTn>
                              </p:par>
                            </p:childTnLst>
                          </p:cTn>
                        </p:par>
                        <p:par>
                          <p:cTn id="63" fill="hold">
                            <p:stCondLst>
                              <p:cond delay="6850"/>
                            </p:stCondLst>
                            <p:childTnLst>
                              <p:par>
                                <p:cTn id="64" presetID="22" presetClass="entr" presetSubtype="8" fill="hold" grpId="0" nodeType="afterEffect">
                                  <p:stCondLst>
                                    <p:cond delay="0"/>
                                  </p:stCondLst>
                                  <p:childTnLst>
                                    <p:set>
                                      <p:cBhvr>
                                        <p:cTn id="65" dur="1" fill="hold">
                                          <p:stCondLst>
                                            <p:cond delay="0"/>
                                          </p:stCondLst>
                                        </p:cTn>
                                        <p:tgtEl>
                                          <p:spTgt spid="76"/>
                                        </p:tgtEl>
                                        <p:attrNameLst>
                                          <p:attrName>style.visibility</p:attrName>
                                        </p:attrNameLst>
                                      </p:cBhvr>
                                      <p:to>
                                        <p:strVal val="visible"/>
                                      </p:to>
                                    </p:set>
                                    <p:animEffect transition="in" filter="wipe(left)">
                                      <p:cBhvr>
                                        <p:cTn id="66" dur="500"/>
                                        <p:tgtEl>
                                          <p:spTgt spid="76"/>
                                        </p:tgtEl>
                                      </p:cBhvr>
                                    </p:animEffect>
                                  </p:childTnLst>
                                </p:cTn>
                              </p:par>
                            </p:childTnLst>
                          </p:cTn>
                        </p:par>
                        <p:par>
                          <p:cTn id="67" fill="hold">
                            <p:stCondLst>
                              <p:cond delay="7350"/>
                            </p:stCondLst>
                            <p:childTnLst>
                              <p:par>
                                <p:cTn id="68" presetID="22" presetClass="entr" presetSubtype="4" fill="hold" grpId="0"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wipe(down)">
                                      <p:cBhvr>
                                        <p:cTn id="70" dur="500"/>
                                        <p:tgtEl>
                                          <p:spTgt spid="68"/>
                                        </p:tgtEl>
                                      </p:cBhvr>
                                    </p:animEffect>
                                  </p:childTnLst>
                                </p:cTn>
                              </p:par>
                            </p:childTnLst>
                          </p:cTn>
                        </p:par>
                        <p:par>
                          <p:cTn id="71" fill="hold">
                            <p:stCondLst>
                              <p:cond delay="7850"/>
                            </p:stCondLst>
                            <p:childTnLst>
                              <p:par>
                                <p:cTn id="72" presetID="14" presetClass="entr" presetSubtype="10" fill="hold" grpId="0" nodeType="afterEffect">
                                  <p:stCondLst>
                                    <p:cond delay="0"/>
                                  </p:stCondLst>
                                  <p:childTnLst>
                                    <p:set>
                                      <p:cBhvr>
                                        <p:cTn id="73" dur="1" fill="hold">
                                          <p:stCondLst>
                                            <p:cond delay="0"/>
                                          </p:stCondLst>
                                        </p:cTn>
                                        <p:tgtEl>
                                          <p:spTgt spid="72"/>
                                        </p:tgtEl>
                                        <p:attrNameLst>
                                          <p:attrName>style.visibility</p:attrName>
                                        </p:attrNameLst>
                                      </p:cBhvr>
                                      <p:to>
                                        <p:strVal val="visible"/>
                                      </p:to>
                                    </p:set>
                                    <p:animEffect transition="in" filter="randombar(horizontal)">
                                      <p:cBhvr>
                                        <p:cTn id="74" dur="500"/>
                                        <p:tgtEl>
                                          <p:spTgt spid="72"/>
                                        </p:tgtEl>
                                      </p:cBhvr>
                                    </p:animEffect>
                                  </p:childTnLst>
                                </p:cTn>
                              </p:par>
                            </p:childTnLst>
                          </p:cTn>
                        </p:par>
                        <p:par>
                          <p:cTn id="75" fill="hold">
                            <p:stCondLst>
                              <p:cond delay="8350"/>
                            </p:stCondLst>
                            <p:childTnLst>
                              <p:par>
                                <p:cTn id="76" presetID="22" presetClass="entr" presetSubtype="8" fill="hold" grpId="0" nodeType="afterEffect">
                                  <p:stCondLst>
                                    <p:cond delay="0"/>
                                  </p:stCondLst>
                                  <p:childTnLst>
                                    <p:set>
                                      <p:cBhvr>
                                        <p:cTn id="77" dur="1" fill="hold">
                                          <p:stCondLst>
                                            <p:cond delay="0"/>
                                          </p:stCondLst>
                                        </p:cTn>
                                        <p:tgtEl>
                                          <p:spTgt spid="77"/>
                                        </p:tgtEl>
                                        <p:attrNameLst>
                                          <p:attrName>style.visibility</p:attrName>
                                        </p:attrNameLst>
                                      </p:cBhvr>
                                      <p:to>
                                        <p:strVal val="visible"/>
                                      </p:to>
                                    </p:set>
                                    <p:animEffect transition="in" filter="wipe(left)">
                                      <p:cBhvr>
                                        <p:cTn id="7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P spid="18" grpId="0" animBg="1"/>
      <p:bldP spid="19" grpId="0" animBg="1"/>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p:nvPr/>
        </p:nvGrpSpPr>
        <p:grpSpPr>
          <a:xfrm>
            <a:off x="1375353" y="2165588"/>
            <a:ext cx="4317669"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48023" y="2165588"/>
            <a:ext cx="4317669"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3425"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1296"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1556"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1815"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2074"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2334"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2593"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2853"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3112"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8516" y="1867104"/>
            <a:ext cx="544987" cy="338554"/>
          </a:xfrm>
          <a:prstGeom prst="rect">
            <a:avLst/>
          </a:prstGeom>
          <a:noFill/>
        </p:spPr>
        <p:txBody>
          <a:bodyPr wrap="none" rtlCol="0">
            <a:spAutoFit/>
          </a:bodyPr>
          <a:lstStyle/>
          <a:p>
            <a:r>
              <a:rPr lang="en-US" altLang="zh-CN" sz="1600" dirty="0" smtClean="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68167"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45781"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25522"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05263"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85003"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64744"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44485"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24225"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03966"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38855" y="1867104"/>
            <a:ext cx="544987"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6817" y="2707699"/>
            <a:ext cx="3176205" cy="324000"/>
          </a:xfrm>
          <a:prstGeom prst="homePlate">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39661" y="3259760"/>
            <a:ext cx="1953361" cy="324000"/>
          </a:xfrm>
          <a:prstGeom prst="homePlate">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6558" y="3811821"/>
            <a:ext cx="2696464" cy="324000"/>
          </a:xfrm>
          <a:prstGeom prst="homePlate">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6387" y="4363882"/>
            <a:ext cx="4286636" cy="324000"/>
          </a:xfrm>
          <a:prstGeom prst="homePlate">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2853" y="4915943"/>
            <a:ext cx="3540170" cy="324000"/>
          </a:xfrm>
          <a:prstGeom prst="homePlate">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4316" y="5468004"/>
            <a:ext cx="2398706" cy="324000"/>
          </a:xfrm>
          <a:prstGeom prst="homePlate">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3797" y="6020538"/>
            <a:ext cx="1439225" cy="324000"/>
          </a:xfrm>
          <a:prstGeom prst="homePlate">
            <a:avLst/>
          </a:prstGeom>
          <a:solidFill>
            <a:srgbClr val="70B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1428" y="270452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a:t>
            </a:r>
            <a:r>
              <a:rPr lang="zh-CN" altLang="en-US" sz="1600" dirty="0" smtClean="0">
                <a:solidFill>
                  <a:schemeClr val="tx1">
                    <a:lumMod val="85000"/>
                    <a:lumOff val="15000"/>
                  </a:schemeClr>
                </a:solidFill>
                <a:latin typeface="微软雅黑" pitchFamily="34" charset="-122"/>
                <a:ea typeface="微软雅黑" pitchFamily="34" charset="-122"/>
              </a:rPr>
              <a:t>文字</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73" name="TextBox 72"/>
          <p:cNvSpPr txBox="1"/>
          <p:nvPr/>
        </p:nvSpPr>
        <p:spPr>
          <a:xfrm>
            <a:off x="2730389" y="3257207"/>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5202" y="3808879"/>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237" y="435259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3442" y="4912765"/>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2862" y="546545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4286" y="601712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48023" y="2707699"/>
            <a:ext cx="1621204"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48024" y="3259760"/>
            <a:ext cx="3060426"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48023" y="3811821"/>
            <a:ext cx="1918963"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48022" y="4363882"/>
            <a:ext cx="4090832"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48023" y="4915943"/>
            <a:ext cx="3358185"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48023" y="5468004"/>
            <a:ext cx="3655943"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48023" y="6020538"/>
            <a:ext cx="2878444"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1009" y="270452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85001" y="3268497"/>
            <a:ext cx="543385" cy="307777"/>
          </a:xfrm>
          <a:prstGeom prst="rect">
            <a:avLst/>
          </a:prstGeom>
          <a:noFill/>
        </p:spPr>
        <p:txBody>
          <a:bodyPr wrap="none" rtlCol="0">
            <a:spAutoFit/>
          </a:bodyPr>
          <a:lstStyle/>
          <a:p>
            <a:r>
              <a:rPr lang="zh-CN" altLang="en-US" sz="1400" smtClean="0">
                <a:solidFill>
                  <a:schemeClr val="tx1">
                    <a:lumMod val="85000"/>
                    <a:lumOff val="15000"/>
                  </a:schemeClr>
                </a:solidFill>
                <a:latin typeface="微软雅黑" pitchFamily="34" charset="-122"/>
                <a:ea typeface="微软雅黑" pitchFamily="34" charset="-122"/>
              </a:rPr>
              <a:t>文字</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88" name="TextBox 87"/>
          <p:cNvSpPr txBox="1"/>
          <p:nvPr/>
        </p:nvSpPr>
        <p:spPr>
          <a:xfrm>
            <a:off x="8211059" y="3808879"/>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16292" y="435259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57099" y="4912765"/>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2097" y="546545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2242" y="601712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87739" y="2669644"/>
            <a:ext cx="36556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87738" y="3221705"/>
            <a:ext cx="34474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87739" y="3773766"/>
            <a:ext cx="35595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87738" y="4325827"/>
            <a:ext cx="379985"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87739" y="4877888"/>
            <a:ext cx="32551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87739" y="5429949"/>
            <a:ext cx="320713"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87739" y="5982012"/>
            <a:ext cx="375180"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2256" y="1053530"/>
            <a:ext cx="38399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01" name="文本框 2"/>
          <p:cNvSpPr txBox="1"/>
          <p:nvPr/>
        </p:nvSpPr>
        <p:spPr>
          <a:xfrm>
            <a:off x="1139584"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102" name="五边形 101"/>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104" name="矩形 103"/>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366945182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500" fill="hold"/>
                                        <p:tgtEl>
                                          <p:spTgt spid="103"/>
                                        </p:tgtEl>
                                        <p:attrNameLst>
                                          <p:attrName>ppt_x</p:attrName>
                                        </p:attrNameLst>
                                      </p:cBhvr>
                                      <p:tavLst>
                                        <p:tav tm="0">
                                          <p:val>
                                            <p:strVal val="0-#ppt_w/2"/>
                                          </p:val>
                                        </p:tav>
                                        <p:tav tm="100000">
                                          <p:val>
                                            <p:strVal val="#ppt_x"/>
                                          </p:val>
                                        </p:tav>
                                      </p:tavLst>
                                    </p:anim>
                                    <p:anim calcmode="lin" valueType="num">
                                      <p:cBhvr additive="base">
                                        <p:cTn id="8" dur="500" fill="hold"/>
                                        <p:tgtEl>
                                          <p:spTgt spid="10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 calcmode="lin" valueType="num">
                                      <p:cBhvr additive="base">
                                        <p:cTn id="12" dur="500" fill="hold"/>
                                        <p:tgtEl>
                                          <p:spTgt spid="104"/>
                                        </p:tgtEl>
                                        <p:attrNameLst>
                                          <p:attrName>ppt_x</p:attrName>
                                        </p:attrNameLst>
                                      </p:cBhvr>
                                      <p:tavLst>
                                        <p:tav tm="0">
                                          <p:val>
                                            <p:strVal val="0-#ppt_w/2"/>
                                          </p:val>
                                        </p:tav>
                                        <p:tav tm="100000">
                                          <p:val>
                                            <p:strVal val="#ppt_x"/>
                                          </p:val>
                                        </p:tav>
                                      </p:tavLst>
                                    </p:anim>
                                    <p:anim calcmode="lin" valueType="num">
                                      <p:cBhvr additive="base">
                                        <p:cTn id="13" dur="500" fill="hold"/>
                                        <p:tgtEl>
                                          <p:spTgt spid="10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1"/>
                                        </p:tgtEl>
                                        <p:attrNameLst>
                                          <p:attrName>style.visibility</p:attrName>
                                        </p:attrNameLst>
                                      </p:cBhvr>
                                      <p:to>
                                        <p:strVal val="visible"/>
                                      </p:to>
                                    </p:set>
                                    <p:anim calcmode="lin" valueType="num">
                                      <p:cBhvr>
                                        <p:cTn id="1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1"/>
                                        </p:tgtEl>
                                        <p:attrNameLst>
                                          <p:attrName>ppt_y</p:attrName>
                                        </p:attrNameLst>
                                      </p:cBhvr>
                                      <p:tavLst>
                                        <p:tav tm="0">
                                          <p:val>
                                            <p:strVal val="#ppt_y"/>
                                          </p:val>
                                        </p:tav>
                                        <p:tav tm="100000">
                                          <p:val>
                                            <p:strVal val="#ppt_y"/>
                                          </p:val>
                                        </p:tav>
                                      </p:tavLst>
                                    </p:anim>
                                    <p:anim calcmode="lin" valueType="num">
                                      <p:cBhvr>
                                        <p:cTn id="1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1"/>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102"/>
                                        </p:tgtEl>
                                        <p:attrNameLst>
                                          <p:attrName>style.visibility</p:attrName>
                                        </p:attrNameLst>
                                      </p:cBhvr>
                                      <p:to>
                                        <p:strVal val="visible"/>
                                      </p:to>
                                    </p:set>
                                    <p:anim calcmode="lin" valueType="num">
                                      <p:cBhvr additive="base">
                                        <p:cTn id="25" dur="500" fill="hold"/>
                                        <p:tgtEl>
                                          <p:spTgt spid="102"/>
                                        </p:tgtEl>
                                        <p:attrNameLst>
                                          <p:attrName>ppt_x</p:attrName>
                                        </p:attrNameLst>
                                      </p:cBhvr>
                                      <p:tavLst>
                                        <p:tav tm="0">
                                          <p:val>
                                            <p:strVal val="0-#ppt_w/2"/>
                                          </p:val>
                                        </p:tav>
                                        <p:tav tm="100000">
                                          <p:val>
                                            <p:strVal val="#ppt_x"/>
                                          </p:val>
                                        </p:tav>
                                      </p:tavLst>
                                    </p:anim>
                                    <p:anim calcmode="lin" valueType="num">
                                      <p:cBhvr additive="base">
                                        <p:cTn id="26" dur="500" fill="hold"/>
                                        <p:tgtEl>
                                          <p:spTgt spid="102"/>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16" presetClass="entr" presetSubtype="37" fill="hold" grpId="0" nodeType="afterEffect">
                                  <p:stCondLst>
                                    <p:cond delay="0"/>
                                  </p:stCondLst>
                                  <p:childTnLst>
                                    <p:set>
                                      <p:cBhvr>
                                        <p:cTn id="29" dur="1" fill="hold">
                                          <p:stCondLst>
                                            <p:cond delay="0"/>
                                          </p:stCondLst>
                                        </p:cTn>
                                        <p:tgtEl>
                                          <p:spTgt spid="100"/>
                                        </p:tgtEl>
                                        <p:attrNameLst>
                                          <p:attrName>style.visibility</p:attrName>
                                        </p:attrNameLst>
                                      </p:cBhvr>
                                      <p:to>
                                        <p:strVal val="visible"/>
                                      </p:to>
                                    </p:set>
                                    <p:animEffect transition="in" filter="barn(outVertical)">
                                      <p:cBhvr>
                                        <p:cTn id="30" dur="500"/>
                                        <p:tgtEl>
                                          <p:spTgt spid="100"/>
                                        </p:tgtEl>
                                      </p:cBhvr>
                                    </p:animEffect>
                                  </p:childTnLst>
                                </p:cTn>
                              </p:par>
                            </p:childTnLst>
                          </p:cTn>
                        </p:par>
                        <p:par>
                          <p:cTn id="31" fill="hold">
                            <p:stCondLst>
                              <p:cond delay="2850"/>
                            </p:stCondLst>
                            <p:childTnLst>
                              <p:par>
                                <p:cTn id="32" presetID="42"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1000"/>
                                        <p:tgtEl>
                                          <p:spTgt spid="33"/>
                                        </p:tgtEl>
                                      </p:cBhvr>
                                    </p:animEffect>
                                    <p:anim calcmode="lin" valueType="num">
                                      <p:cBhvr>
                                        <p:cTn id="40" dur="1000" fill="hold"/>
                                        <p:tgtEl>
                                          <p:spTgt spid="33"/>
                                        </p:tgtEl>
                                        <p:attrNameLst>
                                          <p:attrName>ppt_x</p:attrName>
                                        </p:attrNameLst>
                                      </p:cBhvr>
                                      <p:tavLst>
                                        <p:tav tm="0">
                                          <p:val>
                                            <p:strVal val="#ppt_x"/>
                                          </p:val>
                                        </p:tav>
                                        <p:tav tm="100000">
                                          <p:val>
                                            <p:strVal val="#ppt_x"/>
                                          </p:val>
                                        </p:tav>
                                      </p:tavLst>
                                    </p:anim>
                                    <p:anim calcmode="lin" valueType="num">
                                      <p:cBhvr>
                                        <p:cTn id="41" dur="1000" fill="hold"/>
                                        <p:tgtEl>
                                          <p:spTgt spid="33"/>
                                        </p:tgtEl>
                                        <p:attrNameLst>
                                          <p:attrName>ppt_y</p:attrName>
                                        </p:attrNameLst>
                                      </p:cBhvr>
                                      <p:tavLst>
                                        <p:tav tm="0">
                                          <p:val>
                                            <p:strVal val="#ppt_y+.1"/>
                                          </p:val>
                                        </p:tav>
                                        <p:tav tm="100000">
                                          <p:val>
                                            <p:strVal val="#ppt_y"/>
                                          </p:val>
                                        </p:tav>
                                      </p:tavLst>
                                    </p:anim>
                                  </p:childTnLst>
                                </p:cTn>
                              </p:par>
                            </p:childTnLst>
                          </p:cTn>
                        </p:par>
                        <p:par>
                          <p:cTn id="42" fill="hold">
                            <p:stCondLst>
                              <p:cond delay="3850"/>
                            </p:stCondLst>
                            <p:childTnLst>
                              <p:par>
                                <p:cTn id="43" presetID="47" presetClass="entr" presetSubtype="0"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1000"/>
                                        <p:tgtEl>
                                          <p:spTgt spid="45"/>
                                        </p:tgtEl>
                                      </p:cBhvr>
                                    </p:animEffect>
                                    <p:anim calcmode="lin" valueType="num">
                                      <p:cBhvr>
                                        <p:cTn id="46" dur="1000" fill="hold"/>
                                        <p:tgtEl>
                                          <p:spTgt spid="45"/>
                                        </p:tgtEl>
                                        <p:attrNameLst>
                                          <p:attrName>ppt_x</p:attrName>
                                        </p:attrNameLst>
                                      </p:cBhvr>
                                      <p:tavLst>
                                        <p:tav tm="0">
                                          <p:val>
                                            <p:strVal val="#ppt_x"/>
                                          </p:val>
                                        </p:tav>
                                        <p:tav tm="100000">
                                          <p:val>
                                            <p:strVal val="#ppt_x"/>
                                          </p:val>
                                        </p:tav>
                                      </p:tavLst>
                                    </p:anim>
                                    <p:anim calcmode="lin" valueType="num">
                                      <p:cBhvr>
                                        <p:cTn id="47" dur="1000" fill="hold"/>
                                        <p:tgtEl>
                                          <p:spTgt spid="4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0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1000"/>
                                        <p:tgtEl>
                                          <p:spTgt spid="46"/>
                                        </p:tgtEl>
                                      </p:cBhvr>
                                    </p:animEffect>
                                    <p:anim calcmode="lin" valueType="num">
                                      <p:cBhvr>
                                        <p:cTn id="51" dur="1000" fill="hold"/>
                                        <p:tgtEl>
                                          <p:spTgt spid="46"/>
                                        </p:tgtEl>
                                        <p:attrNameLst>
                                          <p:attrName>ppt_x</p:attrName>
                                        </p:attrNameLst>
                                      </p:cBhvr>
                                      <p:tavLst>
                                        <p:tav tm="0">
                                          <p:val>
                                            <p:strVal val="#ppt_x"/>
                                          </p:val>
                                        </p:tav>
                                        <p:tav tm="100000">
                                          <p:val>
                                            <p:strVal val="#ppt_x"/>
                                          </p:val>
                                        </p:tav>
                                      </p:tavLst>
                                    </p:anim>
                                    <p:anim calcmode="lin" valueType="num">
                                      <p:cBhvr>
                                        <p:cTn id="52" dur="1000" fill="hold"/>
                                        <p:tgtEl>
                                          <p:spTgt spid="46"/>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20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1000"/>
                                        <p:tgtEl>
                                          <p:spTgt spid="47"/>
                                        </p:tgtEl>
                                      </p:cBhvr>
                                    </p:animEffect>
                                    <p:anim calcmode="lin" valueType="num">
                                      <p:cBhvr>
                                        <p:cTn id="56" dur="1000" fill="hold"/>
                                        <p:tgtEl>
                                          <p:spTgt spid="47"/>
                                        </p:tgtEl>
                                        <p:attrNameLst>
                                          <p:attrName>ppt_x</p:attrName>
                                        </p:attrNameLst>
                                      </p:cBhvr>
                                      <p:tavLst>
                                        <p:tav tm="0">
                                          <p:val>
                                            <p:strVal val="#ppt_x"/>
                                          </p:val>
                                        </p:tav>
                                        <p:tav tm="100000">
                                          <p:val>
                                            <p:strVal val="#ppt_x"/>
                                          </p:val>
                                        </p:tav>
                                      </p:tavLst>
                                    </p:anim>
                                    <p:anim calcmode="lin" valueType="num">
                                      <p:cBhvr>
                                        <p:cTn id="57" dur="1000" fill="hold"/>
                                        <p:tgtEl>
                                          <p:spTgt spid="47"/>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30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1000"/>
                                        <p:tgtEl>
                                          <p:spTgt spid="48"/>
                                        </p:tgtEl>
                                      </p:cBhvr>
                                    </p:animEffect>
                                    <p:anim calcmode="lin" valueType="num">
                                      <p:cBhvr>
                                        <p:cTn id="61" dur="1000" fill="hold"/>
                                        <p:tgtEl>
                                          <p:spTgt spid="48"/>
                                        </p:tgtEl>
                                        <p:attrNameLst>
                                          <p:attrName>ppt_x</p:attrName>
                                        </p:attrNameLst>
                                      </p:cBhvr>
                                      <p:tavLst>
                                        <p:tav tm="0">
                                          <p:val>
                                            <p:strVal val="#ppt_x"/>
                                          </p:val>
                                        </p:tav>
                                        <p:tav tm="100000">
                                          <p:val>
                                            <p:strVal val="#ppt_x"/>
                                          </p:val>
                                        </p:tav>
                                      </p:tavLst>
                                    </p:anim>
                                    <p:anim calcmode="lin" valueType="num">
                                      <p:cBhvr>
                                        <p:cTn id="62" dur="1000" fill="hold"/>
                                        <p:tgtEl>
                                          <p:spTgt spid="48"/>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40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1000"/>
                                        <p:tgtEl>
                                          <p:spTgt spid="49"/>
                                        </p:tgtEl>
                                      </p:cBhvr>
                                    </p:animEffect>
                                    <p:anim calcmode="lin" valueType="num">
                                      <p:cBhvr>
                                        <p:cTn id="66" dur="1000" fill="hold"/>
                                        <p:tgtEl>
                                          <p:spTgt spid="49"/>
                                        </p:tgtEl>
                                        <p:attrNameLst>
                                          <p:attrName>ppt_x</p:attrName>
                                        </p:attrNameLst>
                                      </p:cBhvr>
                                      <p:tavLst>
                                        <p:tav tm="0">
                                          <p:val>
                                            <p:strVal val="#ppt_x"/>
                                          </p:val>
                                        </p:tav>
                                        <p:tav tm="100000">
                                          <p:val>
                                            <p:strVal val="#ppt_x"/>
                                          </p:val>
                                        </p:tav>
                                      </p:tavLst>
                                    </p:anim>
                                    <p:anim calcmode="lin" valueType="num">
                                      <p:cBhvr>
                                        <p:cTn id="67" dur="1000" fill="hold"/>
                                        <p:tgtEl>
                                          <p:spTgt spid="49"/>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50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1000"/>
                                        <p:tgtEl>
                                          <p:spTgt spid="50"/>
                                        </p:tgtEl>
                                      </p:cBhvr>
                                    </p:animEffect>
                                    <p:anim calcmode="lin" valueType="num">
                                      <p:cBhvr>
                                        <p:cTn id="71" dur="1000" fill="hold"/>
                                        <p:tgtEl>
                                          <p:spTgt spid="50"/>
                                        </p:tgtEl>
                                        <p:attrNameLst>
                                          <p:attrName>ppt_x</p:attrName>
                                        </p:attrNameLst>
                                      </p:cBhvr>
                                      <p:tavLst>
                                        <p:tav tm="0">
                                          <p:val>
                                            <p:strVal val="#ppt_x"/>
                                          </p:val>
                                        </p:tav>
                                        <p:tav tm="100000">
                                          <p:val>
                                            <p:strVal val="#ppt_x"/>
                                          </p:val>
                                        </p:tav>
                                      </p:tavLst>
                                    </p:anim>
                                    <p:anim calcmode="lin" valueType="num">
                                      <p:cBhvr>
                                        <p:cTn id="72" dur="1000" fill="hold"/>
                                        <p:tgtEl>
                                          <p:spTgt spid="50"/>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60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1000"/>
                                        <p:tgtEl>
                                          <p:spTgt spid="51"/>
                                        </p:tgtEl>
                                      </p:cBhvr>
                                    </p:animEffect>
                                    <p:anim calcmode="lin" valueType="num">
                                      <p:cBhvr>
                                        <p:cTn id="76" dur="1000" fill="hold"/>
                                        <p:tgtEl>
                                          <p:spTgt spid="51"/>
                                        </p:tgtEl>
                                        <p:attrNameLst>
                                          <p:attrName>ppt_x</p:attrName>
                                        </p:attrNameLst>
                                      </p:cBhvr>
                                      <p:tavLst>
                                        <p:tav tm="0">
                                          <p:val>
                                            <p:strVal val="#ppt_x"/>
                                          </p:val>
                                        </p:tav>
                                        <p:tav tm="100000">
                                          <p:val>
                                            <p:strVal val="#ppt_x"/>
                                          </p:val>
                                        </p:tav>
                                      </p:tavLst>
                                    </p:anim>
                                    <p:anim calcmode="lin" valueType="num">
                                      <p:cBhvr>
                                        <p:cTn id="77" dur="1000" fill="hold"/>
                                        <p:tgtEl>
                                          <p:spTgt spid="51"/>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700"/>
                                  </p:stCondLst>
                                  <p:childTnLst>
                                    <p:set>
                                      <p:cBhvr>
                                        <p:cTn id="79" dur="1" fill="hold">
                                          <p:stCondLst>
                                            <p:cond delay="0"/>
                                          </p:stCondLst>
                                        </p:cTn>
                                        <p:tgtEl>
                                          <p:spTgt spid="52"/>
                                        </p:tgtEl>
                                        <p:attrNameLst>
                                          <p:attrName>style.visibility</p:attrName>
                                        </p:attrNameLst>
                                      </p:cBhvr>
                                      <p:to>
                                        <p:strVal val="visible"/>
                                      </p:to>
                                    </p:set>
                                    <p:animEffect transition="in" filter="fade">
                                      <p:cBhvr>
                                        <p:cTn id="80" dur="1000"/>
                                        <p:tgtEl>
                                          <p:spTgt spid="52"/>
                                        </p:tgtEl>
                                      </p:cBhvr>
                                    </p:animEffect>
                                    <p:anim calcmode="lin" valueType="num">
                                      <p:cBhvr>
                                        <p:cTn id="81" dur="1000" fill="hold"/>
                                        <p:tgtEl>
                                          <p:spTgt spid="52"/>
                                        </p:tgtEl>
                                        <p:attrNameLst>
                                          <p:attrName>ppt_x</p:attrName>
                                        </p:attrNameLst>
                                      </p:cBhvr>
                                      <p:tavLst>
                                        <p:tav tm="0">
                                          <p:val>
                                            <p:strVal val="#ppt_x"/>
                                          </p:val>
                                        </p:tav>
                                        <p:tav tm="100000">
                                          <p:val>
                                            <p:strVal val="#ppt_x"/>
                                          </p:val>
                                        </p:tav>
                                      </p:tavLst>
                                    </p:anim>
                                    <p:anim calcmode="lin" valueType="num">
                                      <p:cBhvr>
                                        <p:cTn id="82" dur="1000" fill="hold"/>
                                        <p:tgtEl>
                                          <p:spTgt spid="52"/>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800"/>
                                  </p:stCondLst>
                                  <p:childTnLst>
                                    <p:set>
                                      <p:cBhvr>
                                        <p:cTn id="84" dur="1" fill="hold">
                                          <p:stCondLst>
                                            <p:cond delay="0"/>
                                          </p:stCondLst>
                                        </p:cTn>
                                        <p:tgtEl>
                                          <p:spTgt spid="53"/>
                                        </p:tgtEl>
                                        <p:attrNameLst>
                                          <p:attrName>style.visibility</p:attrName>
                                        </p:attrNameLst>
                                      </p:cBhvr>
                                      <p:to>
                                        <p:strVal val="visible"/>
                                      </p:to>
                                    </p:set>
                                    <p:animEffect transition="in" filter="fade">
                                      <p:cBhvr>
                                        <p:cTn id="85" dur="1000"/>
                                        <p:tgtEl>
                                          <p:spTgt spid="53"/>
                                        </p:tgtEl>
                                      </p:cBhvr>
                                    </p:animEffect>
                                    <p:anim calcmode="lin" valueType="num">
                                      <p:cBhvr>
                                        <p:cTn id="86" dur="1000" fill="hold"/>
                                        <p:tgtEl>
                                          <p:spTgt spid="53"/>
                                        </p:tgtEl>
                                        <p:attrNameLst>
                                          <p:attrName>ppt_x</p:attrName>
                                        </p:attrNameLst>
                                      </p:cBhvr>
                                      <p:tavLst>
                                        <p:tav tm="0">
                                          <p:val>
                                            <p:strVal val="#ppt_x"/>
                                          </p:val>
                                        </p:tav>
                                        <p:tav tm="100000">
                                          <p:val>
                                            <p:strVal val="#ppt_x"/>
                                          </p:val>
                                        </p:tav>
                                      </p:tavLst>
                                    </p:anim>
                                    <p:anim calcmode="lin" valueType="num">
                                      <p:cBhvr>
                                        <p:cTn id="87" dur="1000" fill="hold"/>
                                        <p:tgtEl>
                                          <p:spTgt spid="53"/>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900"/>
                                  </p:stCondLst>
                                  <p:childTnLst>
                                    <p:set>
                                      <p:cBhvr>
                                        <p:cTn id="89" dur="1" fill="hold">
                                          <p:stCondLst>
                                            <p:cond delay="0"/>
                                          </p:stCondLst>
                                        </p:cTn>
                                        <p:tgtEl>
                                          <p:spTgt spid="54"/>
                                        </p:tgtEl>
                                        <p:attrNameLst>
                                          <p:attrName>style.visibility</p:attrName>
                                        </p:attrNameLst>
                                      </p:cBhvr>
                                      <p:to>
                                        <p:strVal val="visible"/>
                                      </p:to>
                                    </p:set>
                                    <p:animEffect transition="in" filter="fade">
                                      <p:cBhvr>
                                        <p:cTn id="90" dur="1000"/>
                                        <p:tgtEl>
                                          <p:spTgt spid="54"/>
                                        </p:tgtEl>
                                      </p:cBhvr>
                                    </p:animEffect>
                                    <p:anim calcmode="lin" valueType="num">
                                      <p:cBhvr>
                                        <p:cTn id="91" dur="1000" fill="hold"/>
                                        <p:tgtEl>
                                          <p:spTgt spid="54"/>
                                        </p:tgtEl>
                                        <p:attrNameLst>
                                          <p:attrName>ppt_x</p:attrName>
                                        </p:attrNameLst>
                                      </p:cBhvr>
                                      <p:tavLst>
                                        <p:tav tm="0">
                                          <p:val>
                                            <p:strVal val="#ppt_x"/>
                                          </p:val>
                                        </p:tav>
                                        <p:tav tm="100000">
                                          <p:val>
                                            <p:strVal val="#ppt_x"/>
                                          </p:val>
                                        </p:tav>
                                      </p:tavLst>
                                    </p:anim>
                                    <p:anim calcmode="lin" valueType="num">
                                      <p:cBhvr>
                                        <p:cTn id="92" dur="1000" fill="hold"/>
                                        <p:tgtEl>
                                          <p:spTgt spid="54"/>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1000"/>
                                        <p:tgtEl>
                                          <p:spTgt spid="55"/>
                                        </p:tgtEl>
                                      </p:cBhvr>
                                    </p:animEffect>
                                    <p:anim calcmode="lin" valueType="num">
                                      <p:cBhvr>
                                        <p:cTn id="96" dur="1000" fill="hold"/>
                                        <p:tgtEl>
                                          <p:spTgt spid="55"/>
                                        </p:tgtEl>
                                        <p:attrNameLst>
                                          <p:attrName>ppt_x</p:attrName>
                                        </p:attrNameLst>
                                      </p:cBhvr>
                                      <p:tavLst>
                                        <p:tav tm="0">
                                          <p:val>
                                            <p:strVal val="#ppt_x"/>
                                          </p:val>
                                        </p:tav>
                                        <p:tav tm="100000">
                                          <p:val>
                                            <p:strVal val="#ppt_x"/>
                                          </p:val>
                                        </p:tav>
                                      </p:tavLst>
                                    </p:anim>
                                    <p:anim calcmode="lin" valueType="num">
                                      <p:cBhvr>
                                        <p:cTn id="97" dur="1000" fill="hold"/>
                                        <p:tgtEl>
                                          <p:spTgt spid="55"/>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100"/>
                                  </p:stCondLst>
                                  <p:childTnLst>
                                    <p:set>
                                      <p:cBhvr>
                                        <p:cTn id="99" dur="1" fill="hold">
                                          <p:stCondLst>
                                            <p:cond delay="0"/>
                                          </p:stCondLst>
                                        </p:cTn>
                                        <p:tgtEl>
                                          <p:spTgt spid="56"/>
                                        </p:tgtEl>
                                        <p:attrNameLst>
                                          <p:attrName>style.visibility</p:attrName>
                                        </p:attrNameLst>
                                      </p:cBhvr>
                                      <p:to>
                                        <p:strVal val="visible"/>
                                      </p:to>
                                    </p:set>
                                    <p:animEffect transition="in" filter="fade">
                                      <p:cBhvr>
                                        <p:cTn id="100" dur="1000"/>
                                        <p:tgtEl>
                                          <p:spTgt spid="56"/>
                                        </p:tgtEl>
                                      </p:cBhvr>
                                    </p:animEffect>
                                    <p:anim calcmode="lin" valueType="num">
                                      <p:cBhvr>
                                        <p:cTn id="101" dur="1000" fill="hold"/>
                                        <p:tgtEl>
                                          <p:spTgt spid="56"/>
                                        </p:tgtEl>
                                        <p:attrNameLst>
                                          <p:attrName>ppt_x</p:attrName>
                                        </p:attrNameLst>
                                      </p:cBhvr>
                                      <p:tavLst>
                                        <p:tav tm="0">
                                          <p:val>
                                            <p:strVal val="#ppt_x"/>
                                          </p:val>
                                        </p:tav>
                                        <p:tav tm="100000">
                                          <p:val>
                                            <p:strVal val="#ppt_x"/>
                                          </p:val>
                                        </p:tav>
                                      </p:tavLst>
                                    </p:anim>
                                    <p:anim calcmode="lin" valueType="num">
                                      <p:cBhvr>
                                        <p:cTn id="102" dur="1000" fill="hold"/>
                                        <p:tgtEl>
                                          <p:spTgt spid="56"/>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200"/>
                                  </p:stCondLst>
                                  <p:childTnLst>
                                    <p:set>
                                      <p:cBhvr>
                                        <p:cTn id="104" dur="1" fill="hold">
                                          <p:stCondLst>
                                            <p:cond delay="0"/>
                                          </p:stCondLst>
                                        </p:cTn>
                                        <p:tgtEl>
                                          <p:spTgt spid="57"/>
                                        </p:tgtEl>
                                        <p:attrNameLst>
                                          <p:attrName>style.visibility</p:attrName>
                                        </p:attrNameLst>
                                      </p:cBhvr>
                                      <p:to>
                                        <p:strVal val="visible"/>
                                      </p:to>
                                    </p:set>
                                    <p:animEffect transition="in" filter="fade">
                                      <p:cBhvr>
                                        <p:cTn id="105" dur="1000"/>
                                        <p:tgtEl>
                                          <p:spTgt spid="57"/>
                                        </p:tgtEl>
                                      </p:cBhvr>
                                    </p:animEffect>
                                    <p:anim calcmode="lin" valueType="num">
                                      <p:cBhvr>
                                        <p:cTn id="106" dur="1000" fill="hold"/>
                                        <p:tgtEl>
                                          <p:spTgt spid="57"/>
                                        </p:tgtEl>
                                        <p:attrNameLst>
                                          <p:attrName>ppt_x</p:attrName>
                                        </p:attrNameLst>
                                      </p:cBhvr>
                                      <p:tavLst>
                                        <p:tav tm="0">
                                          <p:val>
                                            <p:strVal val="#ppt_x"/>
                                          </p:val>
                                        </p:tav>
                                        <p:tav tm="100000">
                                          <p:val>
                                            <p:strVal val="#ppt_x"/>
                                          </p:val>
                                        </p:tav>
                                      </p:tavLst>
                                    </p:anim>
                                    <p:anim calcmode="lin" valueType="num">
                                      <p:cBhvr>
                                        <p:cTn id="107" dur="1000" fill="hold"/>
                                        <p:tgtEl>
                                          <p:spTgt spid="57"/>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300"/>
                                  </p:stCondLst>
                                  <p:childTnLst>
                                    <p:set>
                                      <p:cBhvr>
                                        <p:cTn id="109" dur="1" fill="hold">
                                          <p:stCondLst>
                                            <p:cond delay="0"/>
                                          </p:stCondLst>
                                        </p:cTn>
                                        <p:tgtEl>
                                          <p:spTgt spid="58"/>
                                        </p:tgtEl>
                                        <p:attrNameLst>
                                          <p:attrName>style.visibility</p:attrName>
                                        </p:attrNameLst>
                                      </p:cBhvr>
                                      <p:to>
                                        <p:strVal val="visible"/>
                                      </p:to>
                                    </p:set>
                                    <p:animEffect transition="in" filter="fade">
                                      <p:cBhvr>
                                        <p:cTn id="110" dur="1000"/>
                                        <p:tgtEl>
                                          <p:spTgt spid="58"/>
                                        </p:tgtEl>
                                      </p:cBhvr>
                                    </p:animEffect>
                                    <p:anim calcmode="lin" valueType="num">
                                      <p:cBhvr>
                                        <p:cTn id="111" dur="1000" fill="hold"/>
                                        <p:tgtEl>
                                          <p:spTgt spid="58"/>
                                        </p:tgtEl>
                                        <p:attrNameLst>
                                          <p:attrName>ppt_x</p:attrName>
                                        </p:attrNameLst>
                                      </p:cBhvr>
                                      <p:tavLst>
                                        <p:tav tm="0">
                                          <p:val>
                                            <p:strVal val="#ppt_x"/>
                                          </p:val>
                                        </p:tav>
                                        <p:tav tm="100000">
                                          <p:val>
                                            <p:strVal val="#ppt_x"/>
                                          </p:val>
                                        </p:tav>
                                      </p:tavLst>
                                    </p:anim>
                                    <p:anim calcmode="lin" valueType="num">
                                      <p:cBhvr>
                                        <p:cTn id="112" dur="1000" fill="hold"/>
                                        <p:tgtEl>
                                          <p:spTgt spid="5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400"/>
                                  </p:stCondLst>
                                  <p:childTnLst>
                                    <p:set>
                                      <p:cBhvr>
                                        <p:cTn id="114" dur="1" fill="hold">
                                          <p:stCondLst>
                                            <p:cond delay="0"/>
                                          </p:stCondLst>
                                        </p:cTn>
                                        <p:tgtEl>
                                          <p:spTgt spid="59"/>
                                        </p:tgtEl>
                                        <p:attrNameLst>
                                          <p:attrName>style.visibility</p:attrName>
                                        </p:attrNameLst>
                                      </p:cBhvr>
                                      <p:to>
                                        <p:strVal val="visible"/>
                                      </p:to>
                                    </p:set>
                                    <p:animEffect transition="in" filter="fade">
                                      <p:cBhvr>
                                        <p:cTn id="115" dur="1000"/>
                                        <p:tgtEl>
                                          <p:spTgt spid="59"/>
                                        </p:tgtEl>
                                      </p:cBhvr>
                                    </p:animEffect>
                                    <p:anim calcmode="lin" valueType="num">
                                      <p:cBhvr>
                                        <p:cTn id="116" dur="1000" fill="hold"/>
                                        <p:tgtEl>
                                          <p:spTgt spid="59"/>
                                        </p:tgtEl>
                                        <p:attrNameLst>
                                          <p:attrName>ppt_x</p:attrName>
                                        </p:attrNameLst>
                                      </p:cBhvr>
                                      <p:tavLst>
                                        <p:tav tm="0">
                                          <p:val>
                                            <p:strVal val="#ppt_x"/>
                                          </p:val>
                                        </p:tav>
                                        <p:tav tm="100000">
                                          <p:val>
                                            <p:strVal val="#ppt_x"/>
                                          </p:val>
                                        </p:tav>
                                      </p:tavLst>
                                    </p:anim>
                                    <p:anim calcmode="lin" valueType="num">
                                      <p:cBhvr>
                                        <p:cTn id="117" dur="1000" fill="hold"/>
                                        <p:tgtEl>
                                          <p:spTgt spid="59"/>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500"/>
                                  </p:stCondLst>
                                  <p:childTnLst>
                                    <p:set>
                                      <p:cBhvr>
                                        <p:cTn id="119" dur="1" fill="hold">
                                          <p:stCondLst>
                                            <p:cond delay="0"/>
                                          </p:stCondLst>
                                        </p:cTn>
                                        <p:tgtEl>
                                          <p:spTgt spid="60"/>
                                        </p:tgtEl>
                                        <p:attrNameLst>
                                          <p:attrName>style.visibility</p:attrName>
                                        </p:attrNameLst>
                                      </p:cBhvr>
                                      <p:to>
                                        <p:strVal val="visible"/>
                                      </p:to>
                                    </p:set>
                                    <p:animEffect transition="in" filter="fade">
                                      <p:cBhvr>
                                        <p:cTn id="120" dur="1000"/>
                                        <p:tgtEl>
                                          <p:spTgt spid="60"/>
                                        </p:tgtEl>
                                      </p:cBhvr>
                                    </p:animEffect>
                                    <p:anim calcmode="lin" valueType="num">
                                      <p:cBhvr>
                                        <p:cTn id="121" dur="1000" fill="hold"/>
                                        <p:tgtEl>
                                          <p:spTgt spid="60"/>
                                        </p:tgtEl>
                                        <p:attrNameLst>
                                          <p:attrName>ppt_x</p:attrName>
                                        </p:attrNameLst>
                                      </p:cBhvr>
                                      <p:tavLst>
                                        <p:tav tm="0">
                                          <p:val>
                                            <p:strVal val="#ppt_x"/>
                                          </p:val>
                                        </p:tav>
                                        <p:tav tm="100000">
                                          <p:val>
                                            <p:strVal val="#ppt_x"/>
                                          </p:val>
                                        </p:tav>
                                      </p:tavLst>
                                    </p:anim>
                                    <p:anim calcmode="lin" valueType="num">
                                      <p:cBhvr>
                                        <p:cTn id="122" dur="1000" fill="hold"/>
                                        <p:tgtEl>
                                          <p:spTgt spid="60"/>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600"/>
                                  </p:stCondLst>
                                  <p:childTnLst>
                                    <p:set>
                                      <p:cBhvr>
                                        <p:cTn id="124" dur="1" fill="hold">
                                          <p:stCondLst>
                                            <p:cond delay="0"/>
                                          </p:stCondLst>
                                        </p:cTn>
                                        <p:tgtEl>
                                          <p:spTgt spid="61"/>
                                        </p:tgtEl>
                                        <p:attrNameLst>
                                          <p:attrName>style.visibility</p:attrName>
                                        </p:attrNameLst>
                                      </p:cBhvr>
                                      <p:to>
                                        <p:strVal val="visible"/>
                                      </p:to>
                                    </p:set>
                                    <p:animEffect transition="in" filter="fade">
                                      <p:cBhvr>
                                        <p:cTn id="125" dur="1000"/>
                                        <p:tgtEl>
                                          <p:spTgt spid="61"/>
                                        </p:tgtEl>
                                      </p:cBhvr>
                                    </p:animEffect>
                                    <p:anim calcmode="lin" valueType="num">
                                      <p:cBhvr>
                                        <p:cTn id="126" dur="1000" fill="hold"/>
                                        <p:tgtEl>
                                          <p:spTgt spid="61"/>
                                        </p:tgtEl>
                                        <p:attrNameLst>
                                          <p:attrName>ppt_x</p:attrName>
                                        </p:attrNameLst>
                                      </p:cBhvr>
                                      <p:tavLst>
                                        <p:tav tm="0">
                                          <p:val>
                                            <p:strVal val="#ppt_x"/>
                                          </p:val>
                                        </p:tav>
                                        <p:tav tm="100000">
                                          <p:val>
                                            <p:strVal val="#ppt_x"/>
                                          </p:val>
                                        </p:tav>
                                      </p:tavLst>
                                    </p:anim>
                                    <p:anim calcmode="lin" valueType="num">
                                      <p:cBhvr>
                                        <p:cTn id="127" dur="1000" fill="hold"/>
                                        <p:tgtEl>
                                          <p:spTgt spid="61"/>
                                        </p:tgtEl>
                                        <p:attrNameLst>
                                          <p:attrName>ppt_y</p:attrName>
                                        </p:attrNameLst>
                                      </p:cBhvr>
                                      <p:tavLst>
                                        <p:tav tm="0">
                                          <p:val>
                                            <p:strVal val="#ppt_y-.1"/>
                                          </p:val>
                                        </p:tav>
                                        <p:tav tm="100000">
                                          <p:val>
                                            <p:strVal val="#ppt_y"/>
                                          </p:val>
                                        </p:tav>
                                      </p:tavLst>
                                    </p:anim>
                                  </p:childTnLst>
                                </p:cTn>
                              </p:par>
                              <p:par>
                                <p:cTn id="128" presetID="47" presetClass="entr" presetSubtype="0" fill="hold" grpId="0" nodeType="withEffect">
                                  <p:stCondLst>
                                    <p:cond delay="700"/>
                                  </p:stCondLst>
                                  <p:childTnLst>
                                    <p:set>
                                      <p:cBhvr>
                                        <p:cTn id="129" dur="1" fill="hold">
                                          <p:stCondLst>
                                            <p:cond delay="0"/>
                                          </p:stCondLst>
                                        </p:cTn>
                                        <p:tgtEl>
                                          <p:spTgt spid="62"/>
                                        </p:tgtEl>
                                        <p:attrNameLst>
                                          <p:attrName>style.visibility</p:attrName>
                                        </p:attrNameLst>
                                      </p:cBhvr>
                                      <p:to>
                                        <p:strVal val="visible"/>
                                      </p:to>
                                    </p:set>
                                    <p:animEffect transition="in" filter="fade">
                                      <p:cBhvr>
                                        <p:cTn id="130" dur="1000"/>
                                        <p:tgtEl>
                                          <p:spTgt spid="62"/>
                                        </p:tgtEl>
                                      </p:cBhvr>
                                    </p:animEffect>
                                    <p:anim calcmode="lin" valueType="num">
                                      <p:cBhvr>
                                        <p:cTn id="131" dur="1000" fill="hold"/>
                                        <p:tgtEl>
                                          <p:spTgt spid="62"/>
                                        </p:tgtEl>
                                        <p:attrNameLst>
                                          <p:attrName>ppt_x</p:attrName>
                                        </p:attrNameLst>
                                      </p:cBhvr>
                                      <p:tavLst>
                                        <p:tav tm="0">
                                          <p:val>
                                            <p:strVal val="#ppt_x"/>
                                          </p:val>
                                        </p:tav>
                                        <p:tav tm="100000">
                                          <p:val>
                                            <p:strVal val="#ppt_x"/>
                                          </p:val>
                                        </p:tav>
                                      </p:tavLst>
                                    </p:anim>
                                    <p:anim calcmode="lin" valueType="num">
                                      <p:cBhvr>
                                        <p:cTn id="132" dur="1000" fill="hold"/>
                                        <p:tgtEl>
                                          <p:spTgt spid="62"/>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63"/>
                                        </p:tgtEl>
                                        <p:attrNameLst>
                                          <p:attrName>style.visibility</p:attrName>
                                        </p:attrNameLst>
                                      </p:cBhvr>
                                      <p:to>
                                        <p:strVal val="visible"/>
                                      </p:to>
                                    </p:set>
                                    <p:animEffect transition="in" filter="fade">
                                      <p:cBhvr>
                                        <p:cTn id="135" dur="1000"/>
                                        <p:tgtEl>
                                          <p:spTgt spid="63"/>
                                        </p:tgtEl>
                                      </p:cBhvr>
                                    </p:animEffect>
                                    <p:anim calcmode="lin" valueType="num">
                                      <p:cBhvr>
                                        <p:cTn id="136" dur="1000" fill="hold"/>
                                        <p:tgtEl>
                                          <p:spTgt spid="63"/>
                                        </p:tgtEl>
                                        <p:attrNameLst>
                                          <p:attrName>ppt_x</p:attrName>
                                        </p:attrNameLst>
                                      </p:cBhvr>
                                      <p:tavLst>
                                        <p:tav tm="0">
                                          <p:val>
                                            <p:strVal val="#ppt_x"/>
                                          </p:val>
                                        </p:tav>
                                        <p:tav tm="100000">
                                          <p:val>
                                            <p:strVal val="#ppt_x"/>
                                          </p:val>
                                        </p:tav>
                                      </p:tavLst>
                                    </p:anim>
                                    <p:anim calcmode="lin" valueType="num">
                                      <p:cBhvr>
                                        <p:cTn id="137" dur="1000" fill="hold"/>
                                        <p:tgtEl>
                                          <p:spTgt spid="63"/>
                                        </p:tgtEl>
                                        <p:attrNameLst>
                                          <p:attrName>ppt_y</p:attrName>
                                        </p:attrNameLst>
                                      </p:cBhvr>
                                      <p:tavLst>
                                        <p:tav tm="0">
                                          <p:val>
                                            <p:strVal val="#ppt_y-.1"/>
                                          </p:val>
                                        </p:tav>
                                        <p:tav tm="100000">
                                          <p:val>
                                            <p:strVal val="#ppt_y"/>
                                          </p:val>
                                        </p:tav>
                                      </p:tavLst>
                                    </p:anim>
                                  </p:childTnLst>
                                </p:cTn>
                              </p:par>
                              <p:par>
                                <p:cTn id="138" presetID="47" presetClass="entr" presetSubtype="0" fill="hold" grpId="0" nodeType="withEffect">
                                  <p:stCondLst>
                                    <p:cond delay="900"/>
                                  </p:stCondLst>
                                  <p:childTnLst>
                                    <p:set>
                                      <p:cBhvr>
                                        <p:cTn id="139" dur="1" fill="hold">
                                          <p:stCondLst>
                                            <p:cond delay="0"/>
                                          </p:stCondLst>
                                        </p:cTn>
                                        <p:tgtEl>
                                          <p:spTgt spid="64"/>
                                        </p:tgtEl>
                                        <p:attrNameLst>
                                          <p:attrName>style.visibility</p:attrName>
                                        </p:attrNameLst>
                                      </p:cBhvr>
                                      <p:to>
                                        <p:strVal val="visible"/>
                                      </p:to>
                                    </p:set>
                                    <p:animEffect transition="in" filter="fade">
                                      <p:cBhvr>
                                        <p:cTn id="140" dur="1000"/>
                                        <p:tgtEl>
                                          <p:spTgt spid="64"/>
                                        </p:tgtEl>
                                      </p:cBhvr>
                                    </p:animEffect>
                                    <p:anim calcmode="lin" valueType="num">
                                      <p:cBhvr>
                                        <p:cTn id="141" dur="1000" fill="hold"/>
                                        <p:tgtEl>
                                          <p:spTgt spid="64"/>
                                        </p:tgtEl>
                                        <p:attrNameLst>
                                          <p:attrName>ppt_x</p:attrName>
                                        </p:attrNameLst>
                                      </p:cBhvr>
                                      <p:tavLst>
                                        <p:tav tm="0">
                                          <p:val>
                                            <p:strVal val="#ppt_x"/>
                                          </p:val>
                                        </p:tav>
                                        <p:tav tm="100000">
                                          <p:val>
                                            <p:strVal val="#ppt_x"/>
                                          </p:val>
                                        </p:tav>
                                      </p:tavLst>
                                    </p:anim>
                                    <p:anim calcmode="lin" valueType="num">
                                      <p:cBhvr>
                                        <p:cTn id="142" dur="1000" fill="hold"/>
                                        <p:tgtEl>
                                          <p:spTgt spid="64"/>
                                        </p:tgtEl>
                                        <p:attrNameLst>
                                          <p:attrName>ppt_y</p:attrName>
                                        </p:attrNameLst>
                                      </p:cBhvr>
                                      <p:tavLst>
                                        <p:tav tm="0">
                                          <p:val>
                                            <p:strVal val="#ppt_y-.1"/>
                                          </p:val>
                                        </p:tav>
                                        <p:tav tm="100000">
                                          <p:val>
                                            <p:strVal val="#ppt_y"/>
                                          </p:val>
                                        </p:tav>
                                      </p:tavLst>
                                    </p:anim>
                                  </p:childTnLst>
                                </p:cTn>
                              </p:par>
                            </p:childTnLst>
                          </p:cTn>
                        </p:par>
                        <p:par>
                          <p:cTn id="143" fill="hold">
                            <p:stCondLst>
                              <p:cond delay="5750"/>
                            </p:stCondLst>
                            <p:childTnLst>
                              <p:par>
                                <p:cTn id="144" presetID="2" presetClass="entr" presetSubtype="4" decel="100000" fill="hold" grpId="0" nodeType="afterEffect">
                                  <p:stCondLst>
                                    <p:cond delay="0"/>
                                  </p:stCondLst>
                                  <p:childTnLst>
                                    <p:set>
                                      <p:cBhvr>
                                        <p:cTn id="145" dur="1" fill="hold">
                                          <p:stCondLst>
                                            <p:cond delay="0"/>
                                          </p:stCondLst>
                                        </p:cTn>
                                        <p:tgtEl>
                                          <p:spTgt spid="93"/>
                                        </p:tgtEl>
                                        <p:attrNameLst>
                                          <p:attrName>style.visibility</p:attrName>
                                        </p:attrNameLst>
                                      </p:cBhvr>
                                      <p:to>
                                        <p:strVal val="visible"/>
                                      </p:to>
                                    </p:set>
                                    <p:anim calcmode="lin" valueType="num">
                                      <p:cBhvr additive="base">
                                        <p:cTn id="146" dur="500" fill="hold"/>
                                        <p:tgtEl>
                                          <p:spTgt spid="93"/>
                                        </p:tgtEl>
                                        <p:attrNameLst>
                                          <p:attrName>ppt_x</p:attrName>
                                        </p:attrNameLst>
                                      </p:cBhvr>
                                      <p:tavLst>
                                        <p:tav tm="0">
                                          <p:val>
                                            <p:strVal val="#ppt_x"/>
                                          </p:val>
                                        </p:tav>
                                        <p:tav tm="100000">
                                          <p:val>
                                            <p:strVal val="#ppt_x"/>
                                          </p:val>
                                        </p:tav>
                                      </p:tavLst>
                                    </p:anim>
                                    <p:anim calcmode="lin" valueType="num">
                                      <p:cBhvr additive="base">
                                        <p:cTn id="147" dur="500" fill="hold"/>
                                        <p:tgtEl>
                                          <p:spTgt spid="93"/>
                                        </p:tgtEl>
                                        <p:attrNameLst>
                                          <p:attrName>ppt_y</p:attrName>
                                        </p:attrNameLst>
                                      </p:cBhvr>
                                      <p:tavLst>
                                        <p:tav tm="0">
                                          <p:val>
                                            <p:strVal val="1+#ppt_h/2"/>
                                          </p:val>
                                        </p:tav>
                                        <p:tav tm="100000">
                                          <p:val>
                                            <p:strVal val="#ppt_y"/>
                                          </p:val>
                                        </p:tav>
                                      </p:tavLst>
                                    </p:anim>
                                  </p:childTnLst>
                                </p:cTn>
                              </p:par>
                              <p:par>
                                <p:cTn id="148" presetID="2" presetClass="entr" presetSubtype="4" decel="100000" fill="hold" grpId="0" nodeType="withEffect">
                                  <p:stCondLst>
                                    <p:cond delay="0"/>
                                  </p:stCondLst>
                                  <p:childTnLst>
                                    <p:set>
                                      <p:cBhvr>
                                        <p:cTn id="149" dur="1" fill="hold">
                                          <p:stCondLst>
                                            <p:cond delay="0"/>
                                          </p:stCondLst>
                                        </p:cTn>
                                        <p:tgtEl>
                                          <p:spTgt spid="94"/>
                                        </p:tgtEl>
                                        <p:attrNameLst>
                                          <p:attrName>style.visibility</p:attrName>
                                        </p:attrNameLst>
                                      </p:cBhvr>
                                      <p:to>
                                        <p:strVal val="visible"/>
                                      </p:to>
                                    </p:set>
                                    <p:anim calcmode="lin" valueType="num">
                                      <p:cBhvr additive="base">
                                        <p:cTn id="150" dur="500" fill="hold"/>
                                        <p:tgtEl>
                                          <p:spTgt spid="94"/>
                                        </p:tgtEl>
                                        <p:attrNameLst>
                                          <p:attrName>ppt_x</p:attrName>
                                        </p:attrNameLst>
                                      </p:cBhvr>
                                      <p:tavLst>
                                        <p:tav tm="0">
                                          <p:val>
                                            <p:strVal val="#ppt_x"/>
                                          </p:val>
                                        </p:tav>
                                        <p:tav tm="100000">
                                          <p:val>
                                            <p:strVal val="#ppt_x"/>
                                          </p:val>
                                        </p:tav>
                                      </p:tavLst>
                                    </p:anim>
                                    <p:anim calcmode="lin" valueType="num">
                                      <p:cBhvr additive="base">
                                        <p:cTn id="151" dur="500" fill="hold"/>
                                        <p:tgtEl>
                                          <p:spTgt spid="94"/>
                                        </p:tgtEl>
                                        <p:attrNameLst>
                                          <p:attrName>ppt_y</p:attrName>
                                        </p:attrNameLst>
                                      </p:cBhvr>
                                      <p:tavLst>
                                        <p:tav tm="0">
                                          <p:val>
                                            <p:strVal val="1+#ppt_h/2"/>
                                          </p:val>
                                        </p:tav>
                                        <p:tav tm="100000">
                                          <p:val>
                                            <p:strVal val="#ppt_y"/>
                                          </p:val>
                                        </p:tav>
                                      </p:tavLst>
                                    </p:anim>
                                  </p:childTnLst>
                                </p:cTn>
                              </p:par>
                              <p:par>
                                <p:cTn id="152" presetID="2" presetClass="entr" presetSubtype="4" decel="100000" fill="hold" grpId="0" nodeType="withEffect">
                                  <p:stCondLst>
                                    <p:cond delay="0"/>
                                  </p:stCondLst>
                                  <p:childTnLst>
                                    <p:set>
                                      <p:cBhvr>
                                        <p:cTn id="153" dur="1" fill="hold">
                                          <p:stCondLst>
                                            <p:cond delay="0"/>
                                          </p:stCondLst>
                                        </p:cTn>
                                        <p:tgtEl>
                                          <p:spTgt spid="95"/>
                                        </p:tgtEl>
                                        <p:attrNameLst>
                                          <p:attrName>style.visibility</p:attrName>
                                        </p:attrNameLst>
                                      </p:cBhvr>
                                      <p:to>
                                        <p:strVal val="visible"/>
                                      </p:to>
                                    </p:set>
                                    <p:anim calcmode="lin" valueType="num">
                                      <p:cBhvr additive="base">
                                        <p:cTn id="154" dur="500" fill="hold"/>
                                        <p:tgtEl>
                                          <p:spTgt spid="95"/>
                                        </p:tgtEl>
                                        <p:attrNameLst>
                                          <p:attrName>ppt_x</p:attrName>
                                        </p:attrNameLst>
                                      </p:cBhvr>
                                      <p:tavLst>
                                        <p:tav tm="0">
                                          <p:val>
                                            <p:strVal val="#ppt_x"/>
                                          </p:val>
                                        </p:tav>
                                        <p:tav tm="100000">
                                          <p:val>
                                            <p:strVal val="#ppt_x"/>
                                          </p:val>
                                        </p:tav>
                                      </p:tavLst>
                                    </p:anim>
                                    <p:anim calcmode="lin" valueType="num">
                                      <p:cBhvr additive="base">
                                        <p:cTn id="155" dur="500" fill="hold"/>
                                        <p:tgtEl>
                                          <p:spTgt spid="95"/>
                                        </p:tgtEl>
                                        <p:attrNameLst>
                                          <p:attrName>ppt_y</p:attrName>
                                        </p:attrNameLst>
                                      </p:cBhvr>
                                      <p:tavLst>
                                        <p:tav tm="0">
                                          <p:val>
                                            <p:strVal val="1+#ppt_h/2"/>
                                          </p:val>
                                        </p:tav>
                                        <p:tav tm="100000">
                                          <p:val>
                                            <p:strVal val="#ppt_y"/>
                                          </p:val>
                                        </p:tav>
                                      </p:tavLst>
                                    </p:anim>
                                  </p:childTnLst>
                                </p:cTn>
                              </p:par>
                              <p:par>
                                <p:cTn id="156" presetID="2" presetClass="entr" presetSubtype="4" decel="100000" fill="hold" grpId="0" nodeType="withEffect">
                                  <p:stCondLst>
                                    <p:cond delay="0"/>
                                  </p:stCondLst>
                                  <p:childTnLst>
                                    <p:set>
                                      <p:cBhvr>
                                        <p:cTn id="157" dur="1" fill="hold">
                                          <p:stCondLst>
                                            <p:cond delay="0"/>
                                          </p:stCondLst>
                                        </p:cTn>
                                        <p:tgtEl>
                                          <p:spTgt spid="96"/>
                                        </p:tgtEl>
                                        <p:attrNameLst>
                                          <p:attrName>style.visibility</p:attrName>
                                        </p:attrNameLst>
                                      </p:cBhvr>
                                      <p:to>
                                        <p:strVal val="visible"/>
                                      </p:to>
                                    </p:set>
                                    <p:anim calcmode="lin" valueType="num">
                                      <p:cBhvr additive="base">
                                        <p:cTn id="158" dur="500" fill="hold"/>
                                        <p:tgtEl>
                                          <p:spTgt spid="96"/>
                                        </p:tgtEl>
                                        <p:attrNameLst>
                                          <p:attrName>ppt_x</p:attrName>
                                        </p:attrNameLst>
                                      </p:cBhvr>
                                      <p:tavLst>
                                        <p:tav tm="0">
                                          <p:val>
                                            <p:strVal val="#ppt_x"/>
                                          </p:val>
                                        </p:tav>
                                        <p:tav tm="100000">
                                          <p:val>
                                            <p:strVal val="#ppt_x"/>
                                          </p:val>
                                        </p:tav>
                                      </p:tavLst>
                                    </p:anim>
                                    <p:anim calcmode="lin" valueType="num">
                                      <p:cBhvr additive="base">
                                        <p:cTn id="159" dur="500" fill="hold"/>
                                        <p:tgtEl>
                                          <p:spTgt spid="96"/>
                                        </p:tgtEl>
                                        <p:attrNameLst>
                                          <p:attrName>ppt_y</p:attrName>
                                        </p:attrNameLst>
                                      </p:cBhvr>
                                      <p:tavLst>
                                        <p:tav tm="0">
                                          <p:val>
                                            <p:strVal val="1+#ppt_h/2"/>
                                          </p:val>
                                        </p:tav>
                                        <p:tav tm="100000">
                                          <p:val>
                                            <p:strVal val="#ppt_y"/>
                                          </p:val>
                                        </p:tav>
                                      </p:tavLst>
                                    </p:anim>
                                  </p:childTnLst>
                                </p:cTn>
                              </p:par>
                              <p:par>
                                <p:cTn id="160" presetID="2" presetClass="entr" presetSubtype="4" decel="100000" fill="hold" grpId="0" nodeType="withEffect">
                                  <p:stCondLst>
                                    <p:cond delay="0"/>
                                  </p:stCondLst>
                                  <p:childTnLst>
                                    <p:set>
                                      <p:cBhvr>
                                        <p:cTn id="161" dur="1" fill="hold">
                                          <p:stCondLst>
                                            <p:cond delay="0"/>
                                          </p:stCondLst>
                                        </p:cTn>
                                        <p:tgtEl>
                                          <p:spTgt spid="97"/>
                                        </p:tgtEl>
                                        <p:attrNameLst>
                                          <p:attrName>style.visibility</p:attrName>
                                        </p:attrNameLst>
                                      </p:cBhvr>
                                      <p:to>
                                        <p:strVal val="visible"/>
                                      </p:to>
                                    </p:set>
                                    <p:anim calcmode="lin" valueType="num">
                                      <p:cBhvr additive="base">
                                        <p:cTn id="162" dur="500" fill="hold"/>
                                        <p:tgtEl>
                                          <p:spTgt spid="97"/>
                                        </p:tgtEl>
                                        <p:attrNameLst>
                                          <p:attrName>ppt_x</p:attrName>
                                        </p:attrNameLst>
                                      </p:cBhvr>
                                      <p:tavLst>
                                        <p:tav tm="0">
                                          <p:val>
                                            <p:strVal val="#ppt_x"/>
                                          </p:val>
                                        </p:tav>
                                        <p:tav tm="100000">
                                          <p:val>
                                            <p:strVal val="#ppt_x"/>
                                          </p:val>
                                        </p:tav>
                                      </p:tavLst>
                                    </p:anim>
                                    <p:anim calcmode="lin" valueType="num">
                                      <p:cBhvr additive="base">
                                        <p:cTn id="163" dur="500" fill="hold"/>
                                        <p:tgtEl>
                                          <p:spTgt spid="97"/>
                                        </p:tgtEl>
                                        <p:attrNameLst>
                                          <p:attrName>ppt_y</p:attrName>
                                        </p:attrNameLst>
                                      </p:cBhvr>
                                      <p:tavLst>
                                        <p:tav tm="0">
                                          <p:val>
                                            <p:strVal val="1+#ppt_h/2"/>
                                          </p:val>
                                        </p:tav>
                                        <p:tav tm="100000">
                                          <p:val>
                                            <p:strVal val="#ppt_y"/>
                                          </p:val>
                                        </p:tav>
                                      </p:tavLst>
                                    </p:anim>
                                  </p:childTnLst>
                                </p:cTn>
                              </p:par>
                              <p:par>
                                <p:cTn id="164" presetID="2" presetClass="entr" presetSubtype="4" decel="100000" fill="hold" grpId="0" nodeType="withEffect">
                                  <p:stCondLst>
                                    <p:cond delay="0"/>
                                  </p:stCondLst>
                                  <p:childTnLst>
                                    <p:set>
                                      <p:cBhvr>
                                        <p:cTn id="165" dur="1" fill="hold">
                                          <p:stCondLst>
                                            <p:cond delay="0"/>
                                          </p:stCondLst>
                                        </p:cTn>
                                        <p:tgtEl>
                                          <p:spTgt spid="98"/>
                                        </p:tgtEl>
                                        <p:attrNameLst>
                                          <p:attrName>style.visibility</p:attrName>
                                        </p:attrNameLst>
                                      </p:cBhvr>
                                      <p:to>
                                        <p:strVal val="visible"/>
                                      </p:to>
                                    </p:set>
                                    <p:anim calcmode="lin" valueType="num">
                                      <p:cBhvr additive="base">
                                        <p:cTn id="166" dur="500" fill="hold"/>
                                        <p:tgtEl>
                                          <p:spTgt spid="98"/>
                                        </p:tgtEl>
                                        <p:attrNameLst>
                                          <p:attrName>ppt_x</p:attrName>
                                        </p:attrNameLst>
                                      </p:cBhvr>
                                      <p:tavLst>
                                        <p:tav tm="0">
                                          <p:val>
                                            <p:strVal val="#ppt_x"/>
                                          </p:val>
                                        </p:tav>
                                        <p:tav tm="100000">
                                          <p:val>
                                            <p:strVal val="#ppt_x"/>
                                          </p:val>
                                        </p:tav>
                                      </p:tavLst>
                                    </p:anim>
                                    <p:anim calcmode="lin" valueType="num">
                                      <p:cBhvr additive="base">
                                        <p:cTn id="167" dur="500" fill="hold"/>
                                        <p:tgtEl>
                                          <p:spTgt spid="98"/>
                                        </p:tgtEl>
                                        <p:attrNameLst>
                                          <p:attrName>ppt_y</p:attrName>
                                        </p:attrNameLst>
                                      </p:cBhvr>
                                      <p:tavLst>
                                        <p:tav tm="0">
                                          <p:val>
                                            <p:strVal val="1+#ppt_h/2"/>
                                          </p:val>
                                        </p:tav>
                                        <p:tav tm="100000">
                                          <p:val>
                                            <p:strVal val="#ppt_y"/>
                                          </p:val>
                                        </p:tav>
                                      </p:tavLst>
                                    </p:anim>
                                  </p:childTnLst>
                                </p:cTn>
                              </p:par>
                              <p:par>
                                <p:cTn id="168" presetID="2" presetClass="entr" presetSubtype="4" decel="100000" fill="hold" grpId="0" nodeType="withEffect">
                                  <p:stCondLst>
                                    <p:cond delay="0"/>
                                  </p:stCondLst>
                                  <p:childTnLst>
                                    <p:set>
                                      <p:cBhvr>
                                        <p:cTn id="169" dur="1" fill="hold">
                                          <p:stCondLst>
                                            <p:cond delay="0"/>
                                          </p:stCondLst>
                                        </p:cTn>
                                        <p:tgtEl>
                                          <p:spTgt spid="99"/>
                                        </p:tgtEl>
                                        <p:attrNameLst>
                                          <p:attrName>style.visibility</p:attrName>
                                        </p:attrNameLst>
                                      </p:cBhvr>
                                      <p:to>
                                        <p:strVal val="visible"/>
                                      </p:to>
                                    </p:set>
                                    <p:anim calcmode="lin" valueType="num">
                                      <p:cBhvr additive="base">
                                        <p:cTn id="170" dur="500" fill="hold"/>
                                        <p:tgtEl>
                                          <p:spTgt spid="99"/>
                                        </p:tgtEl>
                                        <p:attrNameLst>
                                          <p:attrName>ppt_x</p:attrName>
                                        </p:attrNameLst>
                                      </p:cBhvr>
                                      <p:tavLst>
                                        <p:tav tm="0">
                                          <p:val>
                                            <p:strVal val="#ppt_x"/>
                                          </p:val>
                                        </p:tav>
                                        <p:tav tm="100000">
                                          <p:val>
                                            <p:strVal val="#ppt_x"/>
                                          </p:val>
                                        </p:tav>
                                      </p:tavLst>
                                    </p:anim>
                                    <p:anim calcmode="lin" valueType="num">
                                      <p:cBhvr additive="base">
                                        <p:cTn id="171" dur="500" fill="hold"/>
                                        <p:tgtEl>
                                          <p:spTgt spid="99"/>
                                        </p:tgtEl>
                                        <p:attrNameLst>
                                          <p:attrName>ppt_y</p:attrName>
                                        </p:attrNameLst>
                                      </p:cBhvr>
                                      <p:tavLst>
                                        <p:tav tm="0">
                                          <p:val>
                                            <p:strVal val="1+#ppt_h/2"/>
                                          </p:val>
                                        </p:tav>
                                        <p:tav tm="100000">
                                          <p:val>
                                            <p:strVal val="#ppt_y"/>
                                          </p:val>
                                        </p:tav>
                                      </p:tavLst>
                                    </p:anim>
                                  </p:childTnLst>
                                </p:cTn>
                              </p:par>
                            </p:childTnLst>
                          </p:cTn>
                        </p:par>
                        <p:par>
                          <p:cTn id="172" fill="hold">
                            <p:stCondLst>
                              <p:cond delay="6250"/>
                            </p:stCondLst>
                            <p:childTnLst>
                              <p:par>
                                <p:cTn id="173" presetID="22" presetClass="entr" presetSubtype="8" fill="hold" grpId="0" nodeType="afterEffect">
                                  <p:stCondLst>
                                    <p:cond delay="0"/>
                                  </p:stCondLst>
                                  <p:childTnLst>
                                    <p:set>
                                      <p:cBhvr>
                                        <p:cTn id="174" dur="1" fill="hold">
                                          <p:stCondLst>
                                            <p:cond delay="0"/>
                                          </p:stCondLst>
                                        </p:cTn>
                                        <p:tgtEl>
                                          <p:spTgt spid="79"/>
                                        </p:tgtEl>
                                        <p:attrNameLst>
                                          <p:attrName>style.visibility</p:attrName>
                                        </p:attrNameLst>
                                      </p:cBhvr>
                                      <p:to>
                                        <p:strVal val="visible"/>
                                      </p:to>
                                    </p:set>
                                    <p:animEffect transition="in" filter="wipe(left)">
                                      <p:cBhvr>
                                        <p:cTn id="175" dur="500"/>
                                        <p:tgtEl>
                                          <p:spTgt spid="79"/>
                                        </p:tgtEl>
                                      </p:cBhvr>
                                    </p:animEffect>
                                  </p:childTnLst>
                                </p:cTn>
                              </p:par>
                              <p:par>
                                <p:cTn id="176" presetID="22" presetClass="entr" presetSubtype="8" fill="hold" grpId="0" nodeType="withEffect">
                                  <p:stCondLst>
                                    <p:cond delay="100"/>
                                  </p:stCondLst>
                                  <p:childTnLst>
                                    <p:set>
                                      <p:cBhvr>
                                        <p:cTn id="177" dur="1" fill="hold">
                                          <p:stCondLst>
                                            <p:cond delay="0"/>
                                          </p:stCondLst>
                                        </p:cTn>
                                        <p:tgtEl>
                                          <p:spTgt spid="80"/>
                                        </p:tgtEl>
                                        <p:attrNameLst>
                                          <p:attrName>style.visibility</p:attrName>
                                        </p:attrNameLst>
                                      </p:cBhvr>
                                      <p:to>
                                        <p:strVal val="visible"/>
                                      </p:to>
                                    </p:set>
                                    <p:animEffect transition="in" filter="wipe(left)">
                                      <p:cBhvr>
                                        <p:cTn id="178" dur="500"/>
                                        <p:tgtEl>
                                          <p:spTgt spid="80"/>
                                        </p:tgtEl>
                                      </p:cBhvr>
                                    </p:animEffect>
                                  </p:childTnLst>
                                </p:cTn>
                              </p:par>
                              <p:par>
                                <p:cTn id="179" presetID="22" presetClass="entr" presetSubtype="8" fill="hold" grpId="0" nodeType="withEffect">
                                  <p:stCondLst>
                                    <p:cond delay="200"/>
                                  </p:stCondLst>
                                  <p:childTnLst>
                                    <p:set>
                                      <p:cBhvr>
                                        <p:cTn id="180" dur="1" fill="hold">
                                          <p:stCondLst>
                                            <p:cond delay="0"/>
                                          </p:stCondLst>
                                        </p:cTn>
                                        <p:tgtEl>
                                          <p:spTgt spid="81"/>
                                        </p:tgtEl>
                                        <p:attrNameLst>
                                          <p:attrName>style.visibility</p:attrName>
                                        </p:attrNameLst>
                                      </p:cBhvr>
                                      <p:to>
                                        <p:strVal val="visible"/>
                                      </p:to>
                                    </p:set>
                                    <p:animEffect transition="in" filter="wipe(left)">
                                      <p:cBhvr>
                                        <p:cTn id="181" dur="500"/>
                                        <p:tgtEl>
                                          <p:spTgt spid="81"/>
                                        </p:tgtEl>
                                      </p:cBhvr>
                                    </p:animEffect>
                                  </p:childTnLst>
                                </p:cTn>
                              </p:par>
                              <p:par>
                                <p:cTn id="182" presetID="22" presetClass="entr" presetSubtype="8" fill="hold" grpId="0" nodeType="withEffect">
                                  <p:stCondLst>
                                    <p:cond delay="300"/>
                                  </p:stCondLst>
                                  <p:childTnLst>
                                    <p:set>
                                      <p:cBhvr>
                                        <p:cTn id="183" dur="1" fill="hold">
                                          <p:stCondLst>
                                            <p:cond delay="0"/>
                                          </p:stCondLst>
                                        </p:cTn>
                                        <p:tgtEl>
                                          <p:spTgt spid="82"/>
                                        </p:tgtEl>
                                        <p:attrNameLst>
                                          <p:attrName>style.visibility</p:attrName>
                                        </p:attrNameLst>
                                      </p:cBhvr>
                                      <p:to>
                                        <p:strVal val="visible"/>
                                      </p:to>
                                    </p:set>
                                    <p:animEffect transition="in" filter="wipe(left)">
                                      <p:cBhvr>
                                        <p:cTn id="184" dur="500"/>
                                        <p:tgtEl>
                                          <p:spTgt spid="82"/>
                                        </p:tgtEl>
                                      </p:cBhvr>
                                    </p:animEffect>
                                  </p:childTnLst>
                                </p:cTn>
                              </p:par>
                              <p:par>
                                <p:cTn id="185" presetID="22" presetClass="entr" presetSubtype="8" fill="hold" grpId="0" nodeType="withEffect">
                                  <p:stCondLst>
                                    <p:cond delay="400"/>
                                  </p:stCondLst>
                                  <p:childTnLst>
                                    <p:set>
                                      <p:cBhvr>
                                        <p:cTn id="186" dur="1" fill="hold">
                                          <p:stCondLst>
                                            <p:cond delay="0"/>
                                          </p:stCondLst>
                                        </p:cTn>
                                        <p:tgtEl>
                                          <p:spTgt spid="83"/>
                                        </p:tgtEl>
                                        <p:attrNameLst>
                                          <p:attrName>style.visibility</p:attrName>
                                        </p:attrNameLst>
                                      </p:cBhvr>
                                      <p:to>
                                        <p:strVal val="visible"/>
                                      </p:to>
                                    </p:set>
                                    <p:animEffect transition="in" filter="wipe(left)">
                                      <p:cBhvr>
                                        <p:cTn id="187" dur="500"/>
                                        <p:tgtEl>
                                          <p:spTgt spid="83"/>
                                        </p:tgtEl>
                                      </p:cBhvr>
                                    </p:animEffect>
                                  </p:childTnLst>
                                </p:cTn>
                              </p:par>
                              <p:par>
                                <p:cTn id="188" presetID="22" presetClass="entr" presetSubtype="8" fill="hold" grpId="0" nodeType="withEffect">
                                  <p:stCondLst>
                                    <p:cond delay="500"/>
                                  </p:stCondLst>
                                  <p:childTnLst>
                                    <p:set>
                                      <p:cBhvr>
                                        <p:cTn id="189" dur="1" fill="hold">
                                          <p:stCondLst>
                                            <p:cond delay="0"/>
                                          </p:stCondLst>
                                        </p:cTn>
                                        <p:tgtEl>
                                          <p:spTgt spid="84"/>
                                        </p:tgtEl>
                                        <p:attrNameLst>
                                          <p:attrName>style.visibility</p:attrName>
                                        </p:attrNameLst>
                                      </p:cBhvr>
                                      <p:to>
                                        <p:strVal val="visible"/>
                                      </p:to>
                                    </p:set>
                                    <p:animEffect transition="in" filter="wipe(left)">
                                      <p:cBhvr>
                                        <p:cTn id="190" dur="500"/>
                                        <p:tgtEl>
                                          <p:spTgt spid="84"/>
                                        </p:tgtEl>
                                      </p:cBhvr>
                                    </p:animEffect>
                                  </p:childTnLst>
                                </p:cTn>
                              </p:par>
                              <p:par>
                                <p:cTn id="191" presetID="22" presetClass="entr" presetSubtype="8" fill="hold" grpId="0" nodeType="withEffect">
                                  <p:stCondLst>
                                    <p:cond delay="600"/>
                                  </p:stCondLst>
                                  <p:childTnLst>
                                    <p:set>
                                      <p:cBhvr>
                                        <p:cTn id="192" dur="1" fill="hold">
                                          <p:stCondLst>
                                            <p:cond delay="0"/>
                                          </p:stCondLst>
                                        </p:cTn>
                                        <p:tgtEl>
                                          <p:spTgt spid="85"/>
                                        </p:tgtEl>
                                        <p:attrNameLst>
                                          <p:attrName>style.visibility</p:attrName>
                                        </p:attrNameLst>
                                      </p:cBhvr>
                                      <p:to>
                                        <p:strVal val="visible"/>
                                      </p:to>
                                    </p:set>
                                    <p:animEffect transition="in" filter="wipe(left)">
                                      <p:cBhvr>
                                        <p:cTn id="193" dur="500"/>
                                        <p:tgtEl>
                                          <p:spTgt spid="85"/>
                                        </p:tgtEl>
                                      </p:cBhvr>
                                    </p:animEffect>
                                  </p:childTnLst>
                                </p:cTn>
                              </p:par>
                              <p:par>
                                <p:cTn id="194" presetID="22" presetClass="entr" presetSubtype="2" fill="hold" grpId="0" nodeType="withEffect">
                                  <p:stCondLst>
                                    <p:cond delay="0"/>
                                  </p:stCondLst>
                                  <p:childTnLst>
                                    <p:set>
                                      <p:cBhvr>
                                        <p:cTn id="195" dur="1" fill="hold">
                                          <p:stCondLst>
                                            <p:cond delay="0"/>
                                          </p:stCondLst>
                                        </p:cTn>
                                        <p:tgtEl>
                                          <p:spTgt spid="65"/>
                                        </p:tgtEl>
                                        <p:attrNameLst>
                                          <p:attrName>style.visibility</p:attrName>
                                        </p:attrNameLst>
                                      </p:cBhvr>
                                      <p:to>
                                        <p:strVal val="visible"/>
                                      </p:to>
                                    </p:set>
                                    <p:animEffect transition="in" filter="wipe(right)">
                                      <p:cBhvr>
                                        <p:cTn id="196" dur="500"/>
                                        <p:tgtEl>
                                          <p:spTgt spid="65"/>
                                        </p:tgtEl>
                                      </p:cBhvr>
                                    </p:animEffect>
                                  </p:childTnLst>
                                </p:cTn>
                              </p:par>
                              <p:par>
                                <p:cTn id="197" presetID="22" presetClass="entr" presetSubtype="2" fill="hold" grpId="0" nodeType="withEffect">
                                  <p:stCondLst>
                                    <p:cond delay="100"/>
                                  </p:stCondLst>
                                  <p:childTnLst>
                                    <p:set>
                                      <p:cBhvr>
                                        <p:cTn id="198" dur="1" fill="hold">
                                          <p:stCondLst>
                                            <p:cond delay="0"/>
                                          </p:stCondLst>
                                        </p:cTn>
                                        <p:tgtEl>
                                          <p:spTgt spid="66"/>
                                        </p:tgtEl>
                                        <p:attrNameLst>
                                          <p:attrName>style.visibility</p:attrName>
                                        </p:attrNameLst>
                                      </p:cBhvr>
                                      <p:to>
                                        <p:strVal val="visible"/>
                                      </p:to>
                                    </p:set>
                                    <p:animEffect transition="in" filter="wipe(right)">
                                      <p:cBhvr>
                                        <p:cTn id="199" dur="500"/>
                                        <p:tgtEl>
                                          <p:spTgt spid="66"/>
                                        </p:tgtEl>
                                      </p:cBhvr>
                                    </p:animEffect>
                                  </p:childTnLst>
                                </p:cTn>
                              </p:par>
                              <p:par>
                                <p:cTn id="200" presetID="22" presetClass="entr" presetSubtype="2" fill="hold" grpId="0" nodeType="withEffect">
                                  <p:stCondLst>
                                    <p:cond delay="200"/>
                                  </p:stCondLst>
                                  <p:childTnLst>
                                    <p:set>
                                      <p:cBhvr>
                                        <p:cTn id="201" dur="1" fill="hold">
                                          <p:stCondLst>
                                            <p:cond delay="0"/>
                                          </p:stCondLst>
                                        </p:cTn>
                                        <p:tgtEl>
                                          <p:spTgt spid="67"/>
                                        </p:tgtEl>
                                        <p:attrNameLst>
                                          <p:attrName>style.visibility</p:attrName>
                                        </p:attrNameLst>
                                      </p:cBhvr>
                                      <p:to>
                                        <p:strVal val="visible"/>
                                      </p:to>
                                    </p:set>
                                    <p:animEffect transition="in" filter="wipe(right)">
                                      <p:cBhvr>
                                        <p:cTn id="202" dur="500"/>
                                        <p:tgtEl>
                                          <p:spTgt spid="67"/>
                                        </p:tgtEl>
                                      </p:cBhvr>
                                    </p:animEffect>
                                  </p:childTnLst>
                                </p:cTn>
                              </p:par>
                              <p:par>
                                <p:cTn id="203" presetID="22" presetClass="entr" presetSubtype="2" fill="hold" grpId="0" nodeType="withEffect">
                                  <p:stCondLst>
                                    <p:cond delay="300"/>
                                  </p:stCondLst>
                                  <p:childTnLst>
                                    <p:set>
                                      <p:cBhvr>
                                        <p:cTn id="204" dur="1" fill="hold">
                                          <p:stCondLst>
                                            <p:cond delay="0"/>
                                          </p:stCondLst>
                                        </p:cTn>
                                        <p:tgtEl>
                                          <p:spTgt spid="68"/>
                                        </p:tgtEl>
                                        <p:attrNameLst>
                                          <p:attrName>style.visibility</p:attrName>
                                        </p:attrNameLst>
                                      </p:cBhvr>
                                      <p:to>
                                        <p:strVal val="visible"/>
                                      </p:to>
                                    </p:set>
                                    <p:animEffect transition="in" filter="wipe(right)">
                                      <p:cBhvr>
                                        <p:cTn id="205" dur="500"/>
                                        <p:tgtEl>
                                          <p:spTgt spid="68"/>
                                        </p:tgtEl>
                                      </p:cBhvr>
                                    </p:animEffect>
                                  </p:childTnLst>
                                </p:cTn>
                              </p:par>
                              <p:par>
                                <p:cTn id="206" presetID="22" presetClass="entr" presetSubtype="2" fill="hold" grpId="0" nodeType="withEffect">
                                  <p:stCondLst>
                                    <p:cond delay="400"/>
                                  </p:stCondLst>
                                  <p:childTnLst>
                                    <p:set>
                                      <p:cBhvr>
                                        <p:cTn id="207" dur="1" fill="hold">
                                          <p:stCondLst>
                                            <p:cond delay="0"/>
                                          </p:stCondLst>
                                        </p:cTn>
                                        <p:tgtEl>
                                          <p:spTgt spid="69"/>
                                        </p:tgtEl>
                                        <p:attrNameLst>
                                          <p:attrName>style.visibility</p:attrName>
                                        </p:attrNameLst>
                                      </p:cBhvr>
                                      <p:to>
                                        <p:strVal val="visible"/>
                                      </p:to>
                                    </p:set>
                                    <p:animEffect transition="in" filter="wipe(right)">
                                      <p:cBhvr>
                                        <p:cTn id="208" dur="500"/>
                                        <p:tgtEl>
                                          <p:spTgt spid="69"/>
                                        </p:tgtEl>
                                      </p:cBhvr>
                                    </p:animEffect>
                                  </p:childTnLst>
                                </p:cTn>
                              </p:par>
                              <p:par>
                                <p:cTn id="209" presetID="22" presetClass="entr" presetSubtype="2" fill="hold" grpId="0" nodeType="withEffect">
                                  <p:stCondLst>
                                    <p:cond delay="500"/>
                                  </p:stCondLst>
                                  <p:childTnLst>
                                    <p:set>
                                      <p:cBhvr>
                                        <p:cTn id="210" dur="1" fill="hold">
                                          <p:stCondLst>
                                            <p:cond delay="0"/>
                                          </p:stCondLst>
                                        </p:cTn>
                                        <p:tgtEl>
                                          <p:spTgt spid="70"/>
                                        </p:tgtEl>
                                        <p:attrNameLst>
                                          <p:attrName>style.visibility</p:attrName>
                                        </p:attrNameLst>
                                      </p:cBhvr>
                                      <p:to>
                                        <p:strVal val="visible"/>
                                      </p:to>
                                    </p:set>
                                    <p:animEffect transition="in" filter="wipe(right)">
                                      <p:cBhvr>
                                        <p:cTn id="211" dur="500"/>
                                        <p:tgtEl>
                                          <p:spTgt spid="70"/>
                                        </p:tgtEl>
                                      </p:cBhvr>
                                    </p:animEffect>
                                  </p:childTnLst>
                                </p:cTn>
                              </p:par>
                              <p:par>
                                <p:cTn id="212" presetID="22" presetClass="entr" presetSubtype="2" fill="hold" grpId="0" nodeType="withEffect">
                                  <p:stCondLst>
                                    <p:cond delay="600"/>
                                  </p:stCondLst>
                                  <p:childTnLst>
                                    <p:set>
                                      <p:cBhvr>
                                        <p:cTn id="213" dur="1" fill="hold">
                                          <p:stCondLst>
                                            <p:cond delay="0"/>
                                          </p:stCondLst>
                                        </p:cTn>
                                        <p:tgtEl>
                                          <p:spTgt spid="71"/>
                                        </p:tgtEl>
                                        <p:attrNameLst>
                                          <p:attrName>style.visibility</p:attrName>
                                        </p:attrNameLst>
                                      </p:cBhvr>
                                      <p:to>
                                        <p:strVal val="visible"/>
                                      </p:to>
                                    </p:set>
                                    <p:animEffect transition="in" filter="wipe(right)">
                                      <p:cBhvr>
                                        <p:cTn id="214" dur="500"/>
                                        <p:tgtEl>
                                          <p:spTgt spid="71"/>
                                        </p:tgtEl>
                                      </p:cBhvr>
                                    </p:animEffect>
                                  </p:childTnLst>
                                </p:cTn>
                              </p:par>
                            </p:childTnLst>
                          </p:cTn>
                        </p:par>
                        <p:par>
                          <p:cTn id="215" fill="hold">
                            <p:stCondLst>
                              <p:cond delay="7350"/>
                            </p:stCondLst>
                            <p:childTnLst>
                              <p:par>
                                <p:cTn id="216" presetID="22" presetClass="entr" presetSubtype="8" fill="hold" grpId="0" nodeType="afterEffect">
                                  <p:stCondLst>
                                    <p:cond delay="0"/>
                                  </p:stCondLst>
                                  <p:childTnLst>
                                    <p:set>
                                      <p:cBhvr>
                                        <p:cTn id="217" dur="1" fill="hold">
                                          <p:stCondLst>
                                            <p:cond delay="0"/>
                                          </p:stCondLst>
                                        </p:cTn>
                                        <p:tgtEl>
                                          <p:spTgt spid="86"/>
                                        </p:tgtEl>
                                        <p:attrNameLst>
                                          <p:attrName>style.visibility</p:attrName>
                                        </p:attrNameLst>
                                      </p:cBhvr>
                                      <p:to>
                                        <p:strVal val="visible"/>
                                      </p:to>
                                    </p:set>
                                    <p:animEffect transition="in" filter="wipe(left)">
                                      <p:cBhvr>
                                        <p:cTn id="218" dur="500"/>
                                        <p:tgtEl>
                                          <p:spTgt spid="86"/>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87"/>
                                        </p:tgtEl>
                                        <p:attrNameLst>
                                          <p:attrName>style.visibility</p:attrName>
                                        </p:attrNameLst>
                                      </p:cBhvr>
                                      <p:to>
                                        <p:strVal val="visible"/>
                                      </p:to>
                                    </p:set>
                                    <p:animEffect transition="in" filter="wipe(left)">
                                      <p:cBhvr>
                                        <p:cTn id="221" dur="500"/>
                                        <p:tgtEl>
                                          <p:spTgt spid="87"/>
                                        </p:tgtEl>
                                      </p:cBhvr>
                                    </p:animEffect>
                                  </p:childTnLst>
                                </p:cTn>
                              </p:par>
                              <p:par>
                                <p:cTn id="222" presetID="22" presetClass="entr" presetSubtype="8" fill="hold" grpId="0" nodeType="withEffect">
                                  <p:stCondLst>
                                    <p:cond delay="0"/>
                                  </p:stCondLst>
                                  <p:childTnLst>
                                    <p:set>
                                      <p:cBhvr>
                                        <p:cTn id="223" dur="1" fill="hold">
                                          <p:stCondLst>
                                            <p:cond delay="0"/>
                                          </p:stCondLst>
                                        </p:cTn>
                                        <p:tgtEl>
                                          <p:spTgt spid="88"/>
                                        </p:tgtEl>
                                        <p:attrNameLst>
                                          <p:attrName>style.visibility</p:attrName>
                                        </p:attrNameLst>
                                      </p:cBhvr>
                                      <p:to>
                                        <p:strVal val="visible"/>
                                      </p:to>
                                    </p:set>
                                    <p:animEffect transition="in" filter="wipe(left)">
                                      <p:cBhvr>
                                        <p:cTn id="224" dur="500"/>
                                        <p:tgtEl>
                                          <p:spTgt spid="88"/>
                                        </p:tgtEl>
                                      </p:cBhvr>
                                    </p:animEffect>
                                  </p:childTnLst>
                                </p:cTn>
                              </p:par>
                              <p:par>
                                <p:cTn id="225" presetID="22" presetClass="entr" presetSubtype="8" fill="hold" grpId="0" nodeType="withEffect">
                                  <p:stCondLst>
                                    <p:cond delay="0"/>
                                  </p:stCondLst>
                                  <p:childTnLst>
                                    <p:set>
                                      <p:cBhvr>
                                        <p:cTn id="226" dur="1" fill="hold">
                                          <p:stCondLst>
                                            <p:cond delay="0"/>
                                          </p:stCondLst>
                                        </p:cTn>
                                        <p:tgtEl>
                                          <p:spTgt spid="89"/>
                                        </p:tgtEl>
                                        <p:attrNameLst>
                                          <p:attrName>style.visibility</p:attrName>
                                        </p:attrNameLst>
                                      </p:cBhvr>
                                      <p:to>
                                        <p:strVal val="visible"/>
                                      </p:to>
                                    </p:set>
                                    <p:animEffect transition="in" filter="wipe(left)">
                                      <p:cBhvr>
                                        <p:cTn id="227" dur="500"/>
                                        <p:tgtEl>
                                          <p:spTgt spid="89"/>
                                        </p:tgtEl>
                                      </p:cBhvr>
                                    </p:animEffect>
                                  </p:childTnLst>
                                </p:cTn>
                              </p:par>
                              <p:par>
                                <p:cTn id="228" presetID="22" presetClass="entr" presetSubtype="8" fill="hold" grpId="0" nodeType="withEffect">
                                  <p:stCondLst>
                                    <p:cond delay="0"/>
                                  </p:stCondLst>
                                  <p:childTnLst>
                                    <p:set>
                                      <p:cBhvr>
                                        <p:cTn id="229" dur="1" fill="hold">
                                          <p:stCondLst>
                                            <p:cond delay="0"/>
                                          </p:stCondLst>
                                        </p:cTn>
                                        <p:tgtEl>
                                          <p:spTgt spid="90"/>
                                        </p:tgtEl>
                                        <p:attrNameLst>
                                          <p:attrName>style.visibility</p:attrName>
                                        </p:attrNameLst>
                                      </p:cBhvr>
                                      <p:to>
                                        <p:strVal val="visible"/>
                                      </p:to>
                                    </p:set>
                                    <p:animEffect transition="in" filter="wipe(left)">
                                      <p:cBhvr>
                                        <p:cTn id="230" dur="500"/>
                                        <p:tgtEl>
                                          <p:spTgt spid="90"/>
                                        </p:tgtEl>
                                      </p:cBhvr>
                                    </p:animEffect>
                                  </p:childTnLst>
                                </p:cTn>
                              </p:par>
                              <p:par>
                                <p:cTn id="231" presetID="22" presetClass="entr" presetSubtype="8" fill="hold" grpId="0" nodeType="withEffect">
                                  <p:stCondLst>
                                    <p:cond delay="0"/>
                                  </p:stCondLst>
                                  <p:childTnLst>
                                    <p:set>
                                      <p:cBhvr>
                                        <p:cTn id="232" dur="1" fill="hold">
                                          <p:stCondLst>
                                            <p:cond delay="0"/>
                                          </p:stCondLst>
                                        </p:cTn>
                                        <p:tgtEl>
                                          <p:spTgt spid="91"/>
                                        </p:tgtEl>
                                        <p:attrNameLst>
                                          <p:attrName>style.visibility</p:attrName>
                                        </p:attrNameLst>
                                      </p:cBhvr>
                                      <p:to>
                                        <p:strVal val="visible"/>
                                      </p:to>
                                    </p:set>
                                    <p:animEffect transition="in" filter="wipe(left)">
                                      <p:cBhvr>
                                        <p:cTn id="233" dur="500"/>
                                        <p:tgtEl>
                                          <p:spTgt spid="91"/>
                                        </p:tgtEl>
                                      </p:cBhvr>
                                    </p:animEffect>
                                  </p:childTnLst>
                                </p:cTn>
                              </p:par>
                              <p:par>
                                <p:cTn id="234" presetID="22" presetClass="entr" presetSubtype="8" fill="hold" grpId="0" nodeType="withEffect">
                                  <p:stCondLst>
                                    <p:cond delay="0"/>
                                  </p:stCondLst>
                                  <p:childTnLst>
                                    <p:set>
                                      <p:cBhvr>
                                        <p:cTn id="235" dur="1" fill="hold">
                                          <p:stCondLst>
                                            <p:cond delay="0"/>
                                          </p:stCondLst>
                                        </p:cTn>
                                        <p:tgtEl>
                                          <p:spTgt spid="92"/>
                                        </p:tgtEl>
                                        <p:attrNameLst>
                                          <p:attrName>style.visibility</p:attrName>
                                        </p:attrNameLst>
                                      </p:cBhvr>
                                      <p:to>
                                        <p:strVal val="visible"/>
                                      </p:to>
                                    </p:set>
                                    <p:animEffect transition="in" filter="wipe(left)">
                                      <p:cBhvr>
                                        <p:cTn id="236" dur="500"/>
                                        <p:tgtEl>
                                          <p:spTgt spid="92"/>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2"/>
                                        </p:tgtEl>
                                        <p:attrNameLst>
                                          <p:attrName>style.visibility</p:attrName>
                                        </p:attrNameLst>
                                      </p:cBhvr>
                                      <p:to>
                                        <p:strVal val="visible"/>
                                      </p:to>
                                    </p:set>
                                    <p:animEffect transition="in" filter="wipe(right)">
                                      <p:cBhvr>
                                        <p:cTn id="239" dur="500"/>
                                        <p:tgtEl>
                                          <p:spTgt spid="72"/>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3"/>
                                        </p:tgtEl>
                                        <p:attrNameLst>
                                          <p:attrName>style.visibility</p:attrName>
                                        </p:attrNameLst>
                                      </p:cBhvr>
                                      <p:to>
                                        <p:strVal val="visible"/>
                                      </p:to>
                                    </p:set>
                                    <p:animEffect transition="in" filter="wipe(right)">
                                      <p:cBhvr>
                                        <p:cTn id="242" dur="500"/>
                                        <p:tgtEl>
                                          <p:spTgt spid="73"/>
                                        </p:tgtEl>
                                      </p:cBhvr>
                                    </p:animEffect>
                                  </p:childTnLst>
                                </p:cTn>
                              </p:par>
                              <p:par>
                                <p:cTn id="243" presetID="22" presetClass="entr" presetSubtype="2" fill="hold" grpId="0" nodeType="withEffect">
                                  <p:stCondLst>
                                    <p:cond delay="0"/>
                                  </p:stCondLst>
                                  <p:childTnLst>
                                    <p:set>
                                      <p:cBhvr>
                                        <p:cTn id="244" dur="1" fill="hold">
                                          <p:stCondLst>
                                            <p:cond delay="0"/>
                                          </p:stCondLst>
                                        </p:cTn>
                                        <p:tgtEl>
                                          <p:spTgt spid="74"/>
                                        </p:tgtEl>
                                        <p:attrNameLst>
                                          <p:attrName>style.visibility</p:attrName>
                                        </p:attrNameLst>
                                      </p:cBhvr>
                                      <p:to>
                                        <p:strVal val="visible"/>
                                      </p:to>
                                    </p:set>
                                    <p:animEffect transition="in" filter="wipe(right)">
                                      <p:cBhvr>
                                        <p:cTn id="245" dur="500"/>
                                        <p:tgtEl>
                                          <p:spTgt spid="74"/>
                                        </p:tgtEl>
                                      </p:cBhvr>
                                    </p:animEffect>
                                  </p:childTnLst>
                                </p:cTn>
                              </p:par>
                              <p:par>
                                <p:cTn id="246" presetID="22" presetClass="entr" presetSubtype="2" fill="hold" grpId="0" nodeType="withEffect">
                                  <p:stCondLst>
                                    <p:cond delay="0"/>
                                  </p:stCondLst>
                                  <p:childTnLst>
                                    <p:set>
                                      <p:cBhvr>
                                        <p:cTn id="247" dur="1" fill="hold">
                                          <p:stCondLst>
                                            <p:cond delay="0"/>
                                          </p:stCondLst>
                                        </p:cTn>
                                        <p:tgtEl>
                                          <p:spTgt spid="75"/>
                                        </p:tgtEl>
                                        <p:attrNameLst>
                                          <p:attrName>style.visibility</p:attrName>
                                        </p:attrNameLst>
                                      </p:cBhvr>
                                      <p:to>
                                        <p:strVal val="visible"/>
                                      </p:to>
                                    </p:set>
                                    <p:animEffect transition="in" filter="wipe(right)">
                                      <p:cBhvr>
                                        <p:cTn id="248" dur="500"/>
                                        <p:tgtEl>
                                          <p:spTgt spid="75"/>
                                        </p:tgtEl>
                                      </p:cBhvr>
                                    </p:animEffect>
                                  </p:childTnLst>
                                </p:cTn>
                              </p:par>
                              <p:par>
                                <p:cTn id="249" presetID="22" presetClass="entr" presetSubtype="2" fill="hold" grpId="0" nodeType="withEffect">
                                  <p:stCondLst>
                                    <p:cond delay="0"/>
                                  </p:stCondLst>
                                  <p:childTnLst>
                                    <p:set>
                                      <p:cBhvr>
                                        <p:cTn id="250" dur="1" fill="hold">
                                          <p:stCondLst>
                                            <p:cond delay="0"/>
                                          </p:stCondLst>
                                        </p:cTn>
                                        <p:tgtEl>
                                          <p:spTgt spid="76"/>
                                        </p:tgtEl>
                                        <p:attrNameLst>
                                          <p:attrName>style.visibility</p:attrName>
                                        </p:attrNameLst>
                                      </p:cBhvr>
                                      <p:to>
                                        <p:strVal val="visible"/>
                                      </p:to>
                                    </p:set>
                                    <p:animEffect transition="in" filter="wipe(right)">
                                      <p:cBhvr>
                                        <p:cTn id="251" dur="500"/>
                                        <p:tgtEl>
                                          <p:spTgt spid="76"/>
                                        </p:tgtEl>
                                      </p:cBhvr>
                                    </p:animEffect>
                                  </p:childTnLst>
                                </p:cTn>
                              </p:par>
                              <p:par>
                                <p:cTn id="252" presetID="22" presetClass="entr" presetSubtype="2" fill="hold" grpId="0" nodeType="withEffect">
                                  <p:stCondLst>
                                    <p:cond delay="0"/>
                                  </p:stCondLst>
                                  <p:childTnLst>
                                    <p:set>
                                      <p:cBhvr>
                                        <p:cTn id="253" dur="1" fill="hold">
                                          <p:stCondLst>
                                            <p:cond delay="0"/>
                                          </p:stCondLst>
                                        </p:cTn>
                                        <p:tgtEl>
                                          <p:spTgt spid="77"/>
                                        </p:tgtEl>
                                        <p:attrNameLst>
                                          <p:attrName>style.visibility</p:attrName>
                                        </p:attrNameLst>
                                      </p:cBhvr>
                                      <p:to>
                                        <p:strVal val="visible"/>
                                      </p:to>
                                    </p:set>
                                    <p:animEffect transition="in" filter="wipe(right)">
                                      <p:cBhvr>
                                        <p:cTn id="254" dur="500"/>
                                        <p:tgtEl>
                                          <p:spTgt spid="77"/>
                                        </p:tgtEl>
                                      </p:cBhvr>
                                    </p:animEffect>
                                  </p:childTnLst>
                                </p:cTn>
                              </p:par>
                              <p:par>
                                <p:cTn id="255" presetID="22" presetClass="entr" presetSubtype="2" fill="hold" grpId="0" nodeType="withEffect">
                                  <p:stCondLst>
                                    <p:cond delay="0"/>
                                  </p:stCondLst>
                                  <p:childTnLst>
                                    <p:set>
                                      <p:cBhvr>
                                        <p:cTn id="256" dur="1" fill="hold">
                                          <p:stCondLst>
                                            <p:cond delay="0"/>
                                          </p:stCondLst>
                                        </p:cTn>
                                        <p:tgtEl>
                                          <p:spTgt spid="78"/>
                                        </p:tgtEl>
                                        <p:attrNameLst>
                                          <p:attrName>style.visibility</p:attrName>
                                        </p:attrNameLst>
                                      </p:cBhvr>
                                      <p:to>
                                        <p:strVal val="visible"/>
                                      </p:to>
                                    </p:set>
                                    <p:animEffect transition="in" filter="wipe(right)">
                                      <p:cBhvr>
                                        <p:cTn id="257"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P spid="102" grpId="0" animBg="1"/>
      <p:bldP spid="103" grpId="0" animBg="1"/>
      <p:bldP spid="104"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椭圆 12"/>
          <p:cNvSpPr/>
          <p:nvPr/>
        </p:nvSpPr>
        <p:spPr bwMode="auto">
          <a:xfrm rot="351052">
            <a:off x="1300086" y="5480043"/>
            <a:ext cx="2887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bwMode="auto">
          <a:xfrm rot="285728">
            <a:off x="2097796" y="4754033"/>
            <a:ext cx="2887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bwMode="auto">
          <a:xfrm rot="20925770">
            <a:off x="3153516" y="4072681"/>
            <a:ext cx="287151"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bwMode="auto">
          <a:xfrm rot="21146216">
            <a:off x="3954565" y="4849588"/>
            <a:ext cx="2887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椭圆 25"/>
          <p:cNvSpPr/>
          <p:nvPr/>
        </p:nvSpPr>
        <p:spPr bwMode="auto">
          <a:xfrm rot="372077">
            <a:off x="5868599" y="4355138"/>
            <a:ext cx="287151"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bwMode="auto">
          <a:xfrm rot="444650">
            <a:off x="6788281" y="3778325"/>
            <a:ext cx="287151"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bwMode="auto">
          <a:xfrm rot="411978">
            <a:off x="7491014" y="3065558"/>
            <a:ext cx="288738" cy="29368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bwMode="auto">
          <a:xfrm rot="434902">
            <a:off x="8976237" y="2146980"/>
            <a:ext cx="288738"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bwMode="auto">
          <a:xfrm rot="1654378">
            <a:off x="10106459" y="1552763"/>
            <a:ext cx="287151"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文本框 30"/>
          <p:cNvSpPr txBox="1">
            <a:spLocks noChangeArrowheads="1"/>
          </p:cNvSpPr>
          <p:nvPr/>
        </p:nvSpPr>
        <p:spPr bwMode="auto">
          <a:xfrm>
            <a:off x="1095869"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2" name="文本框 31"/>
          <p:cNvSpPr txBox="1">
            <a:spLocks noChangeArrowheads="1"/>
          </p:cNvSpPr>
          <p:nvPr/>
        </p:nvSpPr>
        <p:spPr bwMode="auto">
          <a:xfrm>
            <a:off x="1913128"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3" name="文本框 32"/>
          <p:cNvSpPr txBox="1">
            <a:spLocks noChangeArrowheads="1"/>
          </p:cNvSpPr>
          <p:nvPr/>
        </p:nvSpPr>
        <p:spPr bwMode="auto">
          <a:xfrm>
            <a:off x="2942517"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1953"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5" name="文本框 34"/>
          <p:cNvSpPr txBox="1">
            <a:spLocks noChangeArrowheads="1"/>
          </p:cNvSpPr>
          <p:nvPr/>
        </p:nvSpPr>
        <p:spPr bwMode="auto">
          <a:xfrm>
            <a:off x="5709315"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6" name="文本框 35"/>
          <p:cNvSpPr txBox="1">
            <a:spLocks noChangeArrowheads="1"/>
          </p:cNvSpPr>
          <p:nvPr/>
        </p:nvSpPr>
        <p:spPr bwMode="auto">
          <a:xfrm>
            <a:off x="6668451"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7" name="文本框 36"/>
          <p:cNvSpPr txBox="1">
            <a:spLocks noChangeArrowheads="1"/>
          </p:cNvSpPr>
          <p:nvPr/>
        </p:nvSpPr>
        <p:spPr bwMode="auto">
          <a:xfrm>
            <a:off x="7465083" y="6131039"/>
            <a:ext cx="915039"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8" name="文本框 37"/>
          <p:cNvSpPr txBox="1">
            <a:spLocks noChangeArrowheads="1"/>
          </p:cNvSpPr>
          <p:nvPr/>
        </p:nvSpPr>
        <p:spPr bwMode="auto">
          <a:xfrm>
            <a:off x="8830352" y="6131039"/>
            <a:ext cx="915039"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9" name="文本框 38"/>
          <p:cNvSpPr txBox="1">
            <a:spLocks noChangeArrowheads="1"/>
          </p:cNvSpPr>
          <p:nvPr/>
        </p:nvSpPr>
        <p:spPr bwMode="auto">
          <a:xfrm>
            <a:off x="9960146" y="6131039"/>
            <a:ext cx="915039"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40" name="文本框 39"/>
          <p:cNvSpPr txBox="1">
            <a:spLocks noChangeArrowheads="1"/>
          </p:cNvSpPr>
          <p:nvPr/>
        </p:nvSpPr>
        <p:spPr bwMode="auto">
          <a:xfrm>
            <a:off x="1746368" y="5414665"/>
            <a:ext cx="1568639"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1" name="文本框 40"/>
          <p:cNvSpPr txBox="1">
            <a:spLocks noChangeArrowheads="1"/>
          </p:cNvSpPr>
          <p:nvPr/>
        </p:nvSpPr>
        <p:spPr bwMode="auto">
          <a:xfrm>
            <a:off x="482237" y="4680060"/>
            <a:ext cx="1568639"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2" name="文本框 41"/>
          <p:cNvSpPr txBox="1">
            <a:spLocks noChangeArrowheads="1"/>
          </p:cNvSpPr>
          <p:nvPr/>
        </p:nvSpPr>
        <p:spPr bwMode="auto">
          <a:xfrm>
            <a:off x="2678366" y="3642736"/>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2943" y="4436783"/>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3325" y="4350159"/>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36092" y="3791221"/>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08158" y="3048216"/>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396978" y="2137103"/>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6642" y="4997225"/>
            <a:ext cx="575130"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2559" y="4248315"/>
            <a:ext cx="803710"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6999" y="4302916"/>
            <a:ext cx="567008"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1203" y="5352885"/>
            <a:ext cx="2887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直接连接符 51"/>
          <p:cNvCxnSpPr>
            <a:stCxn id="25" idx="5"/>
            <a:endCxn id="51" idx="2"/>
          </p:cNvCxnSpPr>
          <p:nvPr/>
        </p:nvCxnSpPr>
        <p:spPr>
          <a:xfrm>
            <a:off x="4213863" y="5087267"/>
            <a:ext cx="581501"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59583" y="4595586"/>
            <a:ext cx="840393"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4373" y="4015032"/>
            <a:ext cx="693425"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45916" y="3303280"/>
            <a:ext cx="47570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49140" y="2383939"/>
            <a:ext cx="1257104"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34968" y="1745915"/>
            <a:ext cx="876784"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4669" y="5338463"/>
            <a:ext cx="1568639"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59" name="文本框 33"/>
          <p:cNvSpPr txBox="1">
            <a:spLocks noChangeArrowheads="1"/>
          </p:cNvSpPr>
          <p:nvPr/>
        </p:nvSpPr>
        <p:spPr bwMode="auto">
          <a:xfrm>
            <a:off x="4596220"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60" name="文本框 46"/>
          <p:cNvSpPr txBox="1">
            <a:spLocks noChangeArrowheads="1"/>
          </p:cNvSpPr>
          <p:nvPr/>
        </p:nvSpPr>
        <p:spPr bwMode="auto">
          <a:xfrm>
            <a:off x="9539790" y="1125538"/>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4685" y="5952187"/>
            <a:ext cx="10737209"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1977" y="1197547"/>
            <a:ext cx="4217540" cy="1692771"/>
          </a:xfrm>
          <a:prstGeom prst="rect">
            <a:avLst/>
          </a:prstGeom>
        </p:spPr>
        <p:txBody>
          <a:bodyPr wrap="square">
            <a:spAutoFit/>
          </a:bodyPr>
          <a:lstStyle/>
          <a:p>
            <a:pPr>
              <a:lnSpc>
                <a:spcPct val="20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75" name="五边形 74"/>
          <p:cNvSpPr/>
          <p:nvPr/>
        </p:nvSpPr>
        <p:spPr>
          <a:xfrm>
            <a:off x="4431774" y="242279"/>
            <a:ext cx="1740748" cy="369566"/>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0" y="242278"/>
            <a:ext cx="766614"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
        <p:nvSpPr>
          <p:cNvPr id="77" name="矩形 76"/>
          <p:cNvSpPr/>
          <p:nvPr/>
        </p:nvSpPr>
        <p:spPr>
          <a:xfrm>
            <a:off x="870665" y="251916"/>
            <a:ext cx="268989" cy="36956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9900"/>
              </a:solidFill>
            </a:endParaRPr>
          </a:p>
        </p:txBody>
      </p:sp>
    </p:spTree>
    <p:extLst>
      <p:ext uri="{BB962C8B-B14F-4D97-AF65-F5344CB8AC3E}">
        <p14:creationId xmlns:p14="http://schemas.microsoft.com/office/powerpoint/2010/main" val="173301926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0-#ppt_w/2"/>
                                          </p:val>
                                        </p:tav>
                                        <p:tav tm="100000">
                                          <p:val>
                                            <p:strVal val="#ppt_x"/>
                                          </p:val>
                                        </p:tav>
                                      </p:tavLst>
                                    </p:anim>
                                    <p:anim calcmode="lin" valueType="num">
                                      <p:cBhvr additive="base">
                                        <p:cTn id="8" dur="500" fill="hold"/>
                                        <p:tgtEl>
                                          <p:spTgt spid="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500" fill="hold"/>
                                        <p:tgtEl>
                                          <p:spTgt spid="77"/>
                                        </p:tgtEl>
                                        <p:attrNameLst>
                                          <p:attrName>ppt_x</p:attrName>
                                        </p:attrNameLst>
                                      </p:cBhvr>
                                      <p:tavLst>
                                        <p:tav tm="0">
                                          <p:val>
                                            <p:strVal val="0-#ppt_w/2"/>
                                          </p:val>
                                        </p:tav>
                                        <p:tav tm="100000">
                                          <p:val>
                                            <p:strVal val="#ppt_x"/>
                                          </p:val>
                                        </p:tav>
                                      </p:tavLst>
                                    </p:anim>
                                    <p:anim calcmode="lin" valueType="num">
                                      <p:cBhvr additive="base">
                                        <p:cTn id="13" dur="500" fill="hold"/>
                                        <p:tgtEl>
                                          <p:spTgt spid="7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4"/>
                                        </p:tgtEl>
                                        <p:attrNameLst>
                                          <p:attrName>ppt_y</p:attrName>
                                        </p:attrNameLst>
                                      </p:cBhvr>
                                      <p:tavLst>
                                        <p:tav tm="0">
                                          <p:val>
                                            <p:strVal val="#ppt_y"/>
                                          </p:val>
                                        </p:tav>
                                        <p:tav tm="100000">
                                          <p:val>
                                            <p:strVal val="#ppt_y"/>
                                          </p:val>
                                        </p:tav>
                                      </p:tavLst>
                                    </p:anim>
                                    <p:anim calcmode="lin" valueType="num">
                                      <p:cBhvr>
                                        <p:cTn id="1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4"/>
                                        </p:tgtEl>
                                      </p:cBhvr>
                                    </p:animEffect>
                                  </p:childTnLst>
                                </p:cTn>
                              </p:par>
                            </p:childTnLst>
                          </p:cTn>
                        </p:par>
                        <p:par>
                          <p:cTn id="22" fill="hold">
                            <p:stCondLst>
                              <p:cond delay="1850"/>
                            </p:stCondLst>
                            <p:childTnLst>
                              <p:par>
                                <p:cTn id="23" presetID="2" presetClass="entr" presetSubtype="8" fill="hold" grpId="0"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additive="base">
                                        <p:cTn id="25" dur="500" fill="hold"/>
                                        <p:tgtEl>
                                          <p:spTgt spid="75"/>
                                        </p:tgtEl>
                                        <p:attrNameLst>
                                          <p:attrName>ppt_x</p:attrName>
                                        </p:attrNameLst>
                                      </p:cBhvr>
                                      <p:tavLst>
                                        <p:tav tm="0">
                                          <p:val>
                                            <p:strVal val="0-#ppt_w/2"/>
                                          </p:val>
                                        </p:tav>
                                        <p:tav tm="100000">
                                          <p:val>
                                            <p:strVal val="#ppt_x"/>
                                          </p:val>
                                        </p:tav>
                                      </p:tavLst>
                                    </p:anim>
                                    <p:anim calcmode="lin" valueType="num">
                                      <p:cBhvr additive="base">
                                        <p:cTn id="26" dur="500" fill="hold"/>
                                        <p:tgtEl>
                                          <p:spTgt spid="75"/>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2" presetClass="entr" presetSubtype="8" fill="hold" grpId="0" nodeType="after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wipe(left)">
                                      <p:cBhvr>
                                        <p:cTn id="30" dur="500"/>
                                        <p:tgtEl>
                                          <p:spTgt spid="73"/>
                                        </p:tgtEl>
                                      </p:cBhvr>
                                    </p:animEffect>
                                  </p:childTnLst>
                                </p:cTn>
                              </p:par>
                            </p:childTnLst>
                          </p:cTn>
                        </p:par>
                        <p:par>
                          <p:cTn id="31" fill="hold">
                            <p:stCondLst>
                              <p:cond delay="2850"/>
                            </p:stCondLst>
                            <p:childTnLst>
                              <p:par>
                                <p:cTn id="32" presetID="22" presetClass="entr" presetSubtype="8" fill="hold" nodeType="after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wipe(left)">
                                      <p:cBhvr>
                                        <p:cTn id="34" dur="500"/>
                                        <p:tgtEl>
                                          <p:spTgt spid="61"/>
                                        </p:tgtEl>
                                      </p:cBhvr>
                                    </p:animEffect>
                                  </p:childTnLst>
                                </p:cTn>
                              </p:par>
                            </p:childTnLst>
                          </p:cTn>
                        </p:par>
                        <p:par>
                          <p:cTn id="35" fill="hold">
                            <p:stCondLst>
                              <p:cond delay="3350"/>
                            </p:stCondLst>
                            <p:childTnLst>
                              <p:par>
                                <p:cTn id="36" presetID="22" presetClass="entr" presetSubtype="1"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up)">
                                      <p:cBhvr>
                                        <p:cTn id="38" dur="500"/>
                                        <p:tgtEl>
                                          <p:spTgt spid="31"/>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up)">
                                      <p:cBhvr>
                                        <p:cTn id="41" dur="500"/>
                                        <p:tgtEl>
                                          <p:spTgt spid="32"/>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up)">
                                      <p:cBhvr>
                                        <p:cTn id="44" dur="500"/>
                                        <p:tgtEl>
                                          <p:spTgt spid="33"/>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up)">
                                      <p:cBhvr>
                                        <p:cTn id="47" dur="500"/>
                                        <p:tgtEl>
                                          <p:spTgt spid="34"/>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wipe(up)">
                                      <p:cBhvr>
                                        <p:cTn id="50" dur="500"/>
                                        <p:tgtEl>
                                          <p:spTgt spid="59"/>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up)">
                                      <p:cBhvr>
                                        <p:cTn id="53" dur="500"/>
                                        <p:tgtEl>
                                          <p:spTgt spid="35"/>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up)">
                                      <p:cBhvr>
                                        <p:cTn id="56" dur="500"/>
                                        <p:tgtEl>
                                          <p:spTgt spid="36"/>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up)">
                                      <p:cBhvr>
                                        <p:cTn id="59" dur="500"/>
                                        <p:tgtEl>
                                          <p:spTgt spid="37"/>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wipe(up)">
                                      <p:cBhvr>
                                        <p:cTn id="62" dur="500"/>
                                        <p:tgtEl>
                                          <p:spTgt spid="38"/>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wipe(up)">
                                      <p:cBhvr>
                                        <p:cTn id="65" dur="500"/>
                                        <p:tgtEl>
                                          <p:spTgt spid="39"/>
                                        </p:tgtEl>
                                      </p:cBhvr>
                                    </p:animEffect>
                                  </p:childTnLst>
                                </p:cTn>
                              </p:par>
                            </p:childTnLst>
                          </p:cTn>
                        </p:par>
                        <p:par>
                          <p:cTn id="66" fill="hold">
                            <p:stCondLst>
                              <p:cond delay="3850"/>
                            </p:stCondLst>
                            <p:childTnLst>
                              <p:par>
                                <p:cTn id="67" presetID="10"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500"/>
                                        <p:tgtEl>
                                          <p:spTgt spid="13"/>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wipe(down)">
                                      <p:cBhvr>
                                        <p:cTn id="72" dur="500"/>
                                        <p:tgtEl>
                                          <p:spTgt spid="40"/>
                                        </p:tgtEl>
                                      </p:cBhvr>
                                    </p:animEffect>
                                  </p:childTnLst>
                                </p:cTn>
                              </p:par>
                            </p:childTnLst>
                          </p:cTn>
                        </p:par>
                        <p:par>
                          <p:cTn id="73" fill="hold">
                            <p:stCondLst>
                              <p:cond delay="4350"/>
                            </p:stCondLst>
                            <p:childTnLst>
                              <p:par>
                                <p:cTn id="74" presetID="22" presetClass="entr" presetSubtype="4" fill="hold"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wipe(down)">
                                      <p:cBhvr>
                                        <p:cTn id="76" dur="500"/>
                                        <p:tgtEl>
                                          <p:spTgt spid="48"/>
                                        </p:tgtEl>
                                      </p:cBhvr>
                                    </p:animEffect>
                                  </p:childTnLst>
                                </p:cTn>
                              </p:par>
                            </p:childTnLst>
                          </p:cTn>
                        </p:par>
                        <p:par>
                          <p:cTn id="77" fill="hold">
                            <p:stCondLst>
                              <p:cond delay="4850"/>
                            </p:stCondLst>
                            <p:childTnLst>
                              <p:par>
                                <p:cTn id="78" presetID="10" presetClass="entr" presetSubtype="0"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500"/>
                                        <p:tgtEl>
                                          <p:spTgt spid="14"/>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wipe(down)">
                                      <p:cBhvr>
                                        <p:cTn id="83" dur="500"/>
                                        <p:tgtEl>
                                          <p:spTgt spid="41"/>
                                        </p:tgtEl>
                                      </p:cBhvr>
                                    </p:animEffect>
                                  </p:childTnLst>
                                </p:cTn>
                              </p:par>
                            </p:childTnLst>
                          </p:cTn>
                        </p:par>
                        <p:par>
                          <p:cTn id="84" fill="hold">
                            <p:stCondLst>
                              <p:cond delay="5350"/>
                            </p:stCondLst>
                            <p:childTnLst>
                              <p:par>
                                <p:cTn id="85" presetID="22" presetClass="entr" presetSubtype="4" fill="hold"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wipe(down)">
                                      <p:cBhvr>
                                        <p:cTn id="87" dur="500"/>
                                        <p:tgtEl>
                                          <p:spTgt spid="49"/>
                                        </p:tgtEl>
                                      </p:cBhvr>
                                    </p:animEffect>
                                  </p:childTnLst>
                                </p:cTn>
                              </p:par>
                            </p:childTnLst>
                          </p:cTn>
                        </p:par>
                        <p:par>
                          <p:cTn id="88" fill="hold">
                            <p:stCondLst>
                              <p:cond delay="5850"/>
                            </p:stCondLst>
                            <p:childTnLst>
                              <p:par>
                                <p:cTn id="89" presetID="10" presetClass="entr" presetSubtype="0" fill="hold" grpId="0" nodeType="after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fade">
                                      <p:cBhvr>
                                        <p:cTn id="91" dur="500"/>
                                        <p:tgtEl>
                                          <p:spTgt spid="1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42"/>
                                        </p:tgtEl>
                                        <p:attrNameLst>
                                          <p:attrName>style.visibility</p:attrName>
                                        </p:attrNameLst>
                                      </p:cBhvr>
                                      <p:to>
                                        <p:strVal val="visible"/>
                                      </p:to>
                                    </p:set>
                                    <p:animEffect transition="in" filter="wipe(down)">
                                      <p:cBhvr>
                                        <p:cTn id="94" dur="500"/>
                                        <p:tgtEl>
                                          <p:spTgt spid="42"/>
                                        </p:tgtEl>
                                      </p:cBhvr>
                                    </p:animEffect>
                                  </p:childTnLst>
                                </p:cTn>
                              </p:par>
                            </p:childTnLst>
                          </p:cTn>
                        </p:par>
                        <p:par>
                          <p:cTn id="95" fill="hold">
                            <p:stCondLst>
                              <p:cond delay="6350"/>
                            </p:stCondLst>
                            <p:childTnLst>
                              <p:par>
                                <p:cTn id="96" presetID="22" presetClass="entr" presetSubtype="1"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up)">
                                      <p:cBhvr>
                                        <p:cTn id="98" dur="500"/>
                                        <p:tgtEl>
                                          <p:spTgt spid="50"/>
                                        </p:tgtEl>
                                      </p:cBhvr>
                                    </p:animEffect>
                                  </p:childTnLst>
                                </p:cTn>
                              </p:par>
                            </p:childTnLst>
                          </p:cTn>
                        </p:par>
                        <p:par>
                          <p:cTn id="99" fill="hold">
                            <p:stCondLst>
                              <p:cond delay="6850"/>
                            </p:stCondLst>
                            <p:childTnLst>
                              <p:par>
                                <p:cTn id="100" presetID="10" presetClass="entr" presetSubtype="0"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500"/>
                                        <p:tgtEl>
                                          <p:spTgt spid="25"/>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43"/>
                                        </p:tgtEl>
                                        <p:attrNameLst>
                                          <p:attrName>style.visibility</p:attrName>
                                        </p:attrNameLst>
                                      </p:cBhvr>
                                      <p:to>
                                        <p:strVal val="visible"/>
                                      </p:to>
                                    </p:set>
                                    <p:animEffect transition="in" filter="wipe(down)">
                                      <p:cBhvr>
                                        <p:cTn id="105" dur="500"/>
                                        <p:tgtEl>
                                          <p:spTgt spid="43"/>
                                        </p:tgtEl>
                                      </p:cBhvr>
                                    </p:animEffect>
                                  </p:childTnLst>
                                </p:cTn>
                              </p:par>
                            </p:childTnLst>
                          </p:cTn>
                        </p:par>
                        <p:par>
                          <p:cTn id="106" fill="hold">
                            <p:stCondLst>
                              <p:cond delay="7350"/>
                            </p:stCondLst>
                            <p:childTnLst>
                              <p:par>
                                <p:cTn id="107" presetID="22" presetClass="entr" presetSubtype="1" fill="hold" nodeType="afterEffect">
                                  <p:stCondLst>
                                    <p:cond delay="0"/>
                                  </p:stCondLst>
                                  <p:childTnLst>
                                    <p:set>
                                      <p:cBhvr>
                                        <p:cTn id="108" dur="1" fill="hold">
                                          <p:stCondLst>
                                            <p:cond delay="0"/>
                                          </p:stCondLst>
                                        </p:cTn>
                                        <p:tgtEl>
                                          <p:spTgt spid="52"/>
                                        </p:tgtEl>
                                        <p:attrNameLst>
                                          <p:attrName>style.visibility</p:attrName>
                                        </p:attrNameLst>
                                      </p:cBhvr>
                                      <p:to>
                                        <p:strVal val="visible"/>
                                      </p:to>
                                    </p:set>
                                    <p:animEffect transition="in" filter="wipe(up)">
                                      <p:cBhvr>
                                        <p:cTn id="109" dur="500"/>
                                        <p:tgtEl>
                                          <p:spTgt spid="52"/>
                                        </p:tgtEl>
                                      </p:cBhvr>
                                    </p:animEffect>
                                  </p:childTnLst>
                                </p:cTn>
                              </p:par>
                            </p:childTnLst>
                          </p:cTn>
                        </p:par>
                        <p:par>
                          <p:cTn id="110" fill="hold">
                            <p:stCondLst>
                              <p:cond delay="7850"/>
                            </p:stCondLst>
                            <p:childTnLst>
                              <p:par>
                                <p:cTn id="111" presetID="10" presetClass="entr" presetSubtype="0" fill="hold" grpId="0" nodeType="afterEffect">
                                  <p:stCondLst>
                                    <p:cond delay="0"/>
                                  </p:stCondLst>
                                  <p:childTnLst>
                                    <p:set>
                                      <p:cBhvr>
                                        <p:cTn id="112" dur="1" fill="hold">
                                          <p:stCondLst>
                                            <p:cond delay="0"/>
                                          </p:stCondLst>
                                        </p:cTn>
                                        <p:tgtEl>
                                          <p:spTgt spid="51"/>
                                        </p:tgtEl>
                                        <p:attrNameLst>
                                          <p:attrName>style.visibility</p:attrName>
                                        </p:attrNameLst>
                                      </p:cBhvr>
                                      <p:to>
                                        <p:strVal val="visible"/>
                                      </p:to>
                                    </p:set>
                                    <p:animEffect transition="in" filter="fade">
                                      <p:cBhvr>
                                        <p:cTn id="113" dur="500"/>
                                        <p:tgtEl>
                                          <p:spTgt spid="51"/>
                                        </p:tgtEl>
                                      </p:cBhvr>
                                    </p:animEffect>
                                  </p:childTnLst>
                                </p:cTn>
                              </p:par>
                              <p:par>
                                <p:cTn id="114" presetID="22" presetClass="entr" presetSubtype="4" fill="hold" grpId="0" nodeType="withEffect">
                                  <p:stCondLst>
                                    <p:cond delay="0"/>
                                  </p:stCondLst>
                                  <p:childTnLst>
                                    <p:set>
                                      <p:cBhvr>
                                        <p:cTn id="115" dur="1" fill="hold">
                                          <p:stCondLst>
                                            <p:cond delay="0"/>
                                          </p:stCondLst>
                                        </p:cTn>
                                        <p:tgtEl>
                                          <p:spTgt spid="58"/>
                                        </p:tgtEl>
                                        <p:attrNameLst>
                                          <p:attrName>style.visibility</p:attrName>
                                        </p:attrNameLst>
                                      </p:cBhvr>
                                      <p:to>
                                        <p:strVal val="visible"/>
                                      </p:to>
                                    </p:set>
                                    <p:animEffect transition="in" filter="wipe(down)">
                                      <p:cBhvr>
                                        <p:cTn id="116" dur="500"/>
                                        <p:tgtEl>
                                          <p:spTgt spid="58"/>
                                        </p:tgtEl>
                                      </p:cBhvr>
                                    </p:animEffect>
                                  </p:childTnLst>
                                </p:cTn>
                              </p:par>
                            </p:childTnLst>
                          </p:cTn>
                        </p:par>
                        <p:par>
                          <p:cTn id="117" fill="hold">
                            <p:stCondLst>
                              <p:cond delay="8350"/>
                            </p:stCondLst>
                            <p:childTnLst>
                              <p:par>
                                <p:cTn id="118" presetID="22" presetClass="entr" presetSubtype="4" fill="hold" nodeType="afterEffect">
                                  <p:stCondLst>
                                    <p:cond delay="0"/>
                                  </p:stCondLst>
                                  <p:childTnLst>
                                    <p:set>
                                      <p:cBhvr>
                                        <p:cTn id="119" dur="1" fill="hold">
                                          <p:stCondLst>
                                            <p:cond delay="0"/>
                                          </p:stCondLst>
                                        </p:cTn>
                                        <p:tgtEl>
                                          <p:spTgt spid="53"/>
                                        </p:tgtEl>
                                        <p:attrNameLst>
                                          <p:attrName>style.visibility</p:attrName>
                                        </p:attrNameLst>
                                      </p:cBhvr>
                                      <p:to>
                                        <p:strVal val="visible"/>
                                      </p:to>
                                    </p:set>
                                    <p:animEffect transition="in" filter="wipe(down)">
                                      <p:cBhvr>
                                        <p:cTn id="120" dur="500"/>
                                        <p:tgtEl>
                                          <p:spTgt spid="53"/>
                                        </p:tgtEl>
                                      </p:cBhvr>
                                    </p:animEffect>
                                  </p:childTnLst>
                                </p:cTn>
                              </p:par>
                            </p:childTnLst>
                          </p:cTn>
                        </p:par>
                        <p:par>
                          <p:cTn id="121" fill="hold">
                            <p:stCondLst>
                              <p:cond delay="8850"/>
                            </p:stCondLst>
                            <p:childTnLst>
                              <p:par>
                                <p:cTn id="122" presetID="10" presetClass="entr" presetSubtype="0" fill="hold" grpId="0" nodeType="afterEffect">
                                  <p:stCondLst>
                                    <p:cond delay="0"/>
                                  </p:stCondLst>
                                  <p:childTnLst>
                                    <p:set>
                                      <p:cBhvr>
                                        <p:cTn id="123" dur="1" fill="hold">
                                          <p:stCondLst>
                                            <p:cond delay="0"/>
                                          </p:stCondLst>
                                        </p:cTn>
                                        <p:tgtEl>
                                          <p:spTgt spid="26"/>
                                        </p:tgtEl>
                                        <p:attrNameLst>
                                          <p:attrName>style.visibility</p:attrName>
                                        </p:attrNameLst>
                                      </p:cBhvr>
                                      <p:to>
                                        <p:strVal val="visible"/>
                                      </p:to>
                                    </p:set>
                                    <p:animEffect transition="in" filter="fade">
                                      <p:cBhvr>
                                        <p:cTn id="124" dur="500"/>
                                        <p:tgtEl>
                                          <p:spTgt spid="26"/>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44"/>
                                        </p:tgtEl>
                                        <p:attrNameLst>
                                          <p:attrName>style.visibility</p:attrName>
                                        </p:attrNameLst>
                                      </p:cBhvr>
                                      <p:to>
                                        <p:strVal val="visible"/>
                                      </p:to>
                                    </p:set>
                                    <p:animEffect transition="in" filter="wipe(down)">
                                      <p:cBhvr>
                                        <p:cTn id="127" dur="500"/>
                                        <p:tgtEl>
                                          <p:spTgt spid="44"/>
                                        </p:tgtEl>
                                      </p:cBhvr>
                                    </p:animEffect>
                                  </p:childTnLst>
                                </p:cTn>
                              </p:par>
                            </p:childTnLst>
                          </p:cTn>
                        </p:par>
                        <p:par>
                          <p:cTn id="128" fill="hold">
                            <p:stCondLst>
                              <p:cond delay="9350"/>
                            </p:stCondLst>
                            <p:childTnLst>
                              <p:par>
                                <p:cTn id="129" presetID="22" presetClass="entr" presetSubtype="4" fill="hold" nodeType="afterEffect">
                                  <p:stCondLst>
                                    <p:cond delay="0"/>
                                  </p:stCondLst>
                                  <p:childTnLst>
                                    <p:set>
                                      <p:cBhvr>
                                        <p:cTn id="130" dur="1" fill="hold">
                                          <p:stCondLst>
                                            <p:cond delay="0"/>
                                          </p:stCondLst>
                                        </p:cTn>
                                        <p:tgtEl>
                                          <p:spTgt spid="54"/>
                                        </p:tgtEl>
                                        <p:attrNameLst>
                                          <p:attrName>style.visibility</p:attrName>
                                        </p:attrNameLst>
                                      </p:cBhvr>
                                      <p:to>
                                        <p:strVal val="visible"/>
                                      </p:to>
                                    </p:set>
                                    <p:animEffect transition="in" filter="wipe(down)">
                                      <p:cBhvr>
                                        <p:cTn id="131" dur="500"/>
                                        <p:tgtEl>
                                          <p:spTgt spid="54"/>
                                        </p:tgtEl>
                                      </p:cBhvr>
                                    </p:animEffect>
                                  </p:childTnLst>
                                </p:cTn>
                              </p:par>
                            </p:childTnLst>
                          </p:cTn>
                        </p:par>
                        <p:par>
                          <p:cTn id="132" fill="hold">
                            <p:stCondLst>
                              <p:cond delay="9850"/>
                            </p:stCondLst>
                            <p:childTnLst>
                              <p:par>
                                <p:cTn id="133" presetID="10" presetClass="entr" presetSubtype="0" fill="hold" grpId="0" nodeType="afterEffect">
                                  <p:stCondLst>
                                    <p:cond delay="0"/>
                                  </p:stCondLst>
                                  <p:childTnLst>
                                    <p:set>
                                      <p:cBhvr>
                                        <p:cTn id="134" dur="1" fill="hold">
                                          <p:stCondLst>
                                            <p:cond delay="0"/>
                                          </p:stCondLst>
                                        </p:cTn>
                                        <p:tgtEl>
                                          <p:spTgt spid="27"/>
                                        </p:tgtEl>
                                        <p:attrNameLst>
                                          <p:attrName>style.visibility</p:attrName>
                                        </p:attrNameLst>
                                      </p:cBhvr>
                                      <p:to>
                                        <p:strVal val="visible"/>
                                      </p:to>
                                    </p:set>
                                    <p:animEffect transition="in" filter="fade">
                                      <p:cBhvr>
                                        <p:cTn id="135" dur="500"/>
                                        <p:tgtEl>
                                          <p:spTgt spid="27"/>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45"/>
                                        </p:tgtEl>
                                        <p:attrNameLst>
                                          <p:attrName>style.visibility</p:attrName>
                                        </p:attrNameLst>
                                      </p:cBhvr>
                                      <p:to>
                                        <p:strVal val="visible"/>
                                      </p:to>
                                    </p:set>
                                    <p:animEffect transition="in" filter="wipe(down)">
                                      <p:cBhvr>
                                        <p:cTn id="138" dur="500"/>
                                        <p:tgtEl>
                                          <p:spTgt spid="45"/>
                                        </p:tgtEl>
                                      </p:cBhvr>
                                    </p:animEffect>
                                  </p:childTnLst>
                                </p:cTn>
                              </p:par>
                            </p:childTnLst>
                          </p:cTn>
                        </p:par>
                        <p:par>
                          <p:cTn id="139" fill="hold">
                            <p:stCondLst>
                              <p:cond delay="10350"/>
                            </p:stCondLst>
                            <p:childTnLst>
                              <p:par>
                                <p:cTn id="140" presetID="22" presetClass="entr" presetSubtype="4" fill="hold" nodeType="afterEffect">
                                  <p:stCondLst>
                                    <p:cond delay="0"/>
                                  </p:stCondLst>
                                  <p:childTnLst>
                                    <p:set>
                                      <p:cBhvr>
                                        <p:cTn id="141" dur="1" fill="hold">
                                          <p:stCondLst>
                                            <p:cond delay="0"/>
                                          </p:stCondLst>
                                        </p:cTn>
                                        <p:tgtEl>
                                          <p:spTgt spid="55"/>
                                        </p:tgtEl>
                                        <p:attrNameLst>
                                          <p:attrName>style.visibility</p:attrName>
                                        </p:attrNameLst>
                                      </p:cBhvr>
                                      <p:to>
                                        <p:strVal val="visible"/>
                                      </p:to>
                                    </p:set>
                                    <p:animEffect transition="in" filter="wipe(down)">
                                      <p:cBhvr>
                                        <p:cTn id="142" dur="500"/>
                                        <p:tgtEl>
                                          <p:spTgt spid="55"/>
                                        </p:tgtEl>
                                      </p:cBhvr>
                                    </p:animEffect>
                                  </p:childTnLst>
                                </p:cTn>
                              </p:par>
                            </p:childTnLst>
                          </p:cTn>
                        </p:par>
                        <p:par>
                          <p:cTn id="143" fill="hold">
                            <p:stCondLst>
                              <p:cond delay="10850"/>
                            </p:stCondLst>
                            <p:childTnLst>
                              <p:par>
                                <p:cTn id="144" presetID="10" presetClass="entr" presetSubtype="0" fill="hold" grpId="0" nodeType="afterEffect">
                                  <p:stCondLst>
                                    <p:cond delay="0"/>
                                  </p:stCondLst>
                                  <p:childTnLst>
                                    <p:set>
                                      <p:cBhvr>
                                        <p:cTn id="145" dur="1" fill="hold">
                                          <p:stCondLst>
                                            <p:cond delay="0"/>
                                          </p:stCondLst>
                                        </p:cTn>
                                        <p:tgtEl>
                                          <p:spTgt spid="28"/>
                                        </p:tgtEl>
                                        <p:attrNameLst>
                                          <p:attrName>style.visibility</p:attrName>
                                        </p:attrNameLst>
                                      </p:cBhvr>
                                      <p:to>
                                        <p:strVal val="visible"/>
                                      </p:to>
                                    </p:set>
                                    <p:animEffect transition="in" filter="fade">
                                      <p:cBhvr>
                                        <p:cTn id="146" dur="500"/>
                                        <p:tgtEl>
                                          <p:spTgt spid="28"/>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46"/>
                                        </p:tgtEl>
                                        <p:attrNameLst>
                                          <p:attrName>style.visibility</p:attrName>
                                        </p:attrNameLst>
                                      </p:cBhvr>
                                      <p:to>
                                        <p:strVal val="visible"/>
                                      </p:to>
                                    </p:set>
                                    <p:animEffect transition="in" filter="wipe(down)">
                                      <p:cBhvr>
                                        <p:cTn id="149" dur="500"/>
                                        <p:tgtEl>
                                          <p:spTgt spid="46"/>
                                        </p:tgtEl>
                                      </p:cBhvr>
                                    </p:animEffect>
                                  </p:childTnLst>
                                </p:cTn>
                              </p:par>
                            </p:childTnLst>
                          </p:cTn>
                        </p:par>
                        <p:par>
                          <p:cTn id="150" fill="hold">
                            <p:stCondLst>
                              <p:cond delay="11350"/>
                            </p:stCondLst>
                            <p:childTnLst>
                              <p:par>
                                <p:cTn id="151" presetID="22" presetClass="entr" presetSubtype="4" fill="hold" nodeType="afterEffect">
                                  <p:stCondLst>
                                    <p:cond delay="0"/>
                                  </p:stCondLst>
                                  <p:childTnLst>
                                    <p:set>
                                      <p:cBhvr>
                                        <p:cTn id="152" dur="1" fill="hold">
                                          <p:stCondLst>
                                            <p:cond delay="0"/>
                                          </p:stCondLst>
                                        </p:cTn>
                                        <p:tgtEl>
                                          <p:spTgt spid="56"/>
                                        </p:tgtEl>
                                        <p:attrNameLst>
                                          <p:attrName>style.visibility</p:attrName>
                                        </p:attrNameLst>
                                      </p:cBhvr>
                                      <p:to>
                                        <p:strVal val="visible"/>
                                      </p:to>
                                    </p:set>
                                    <p:animEffect transition="in" filter="wipe(down)">
                                      <p:cBhvr>
                                        <p:cTn id="153" dur="500"/>
                                        <p:tgtEl>
                                          <p:spTgt spid="56"/>
                                        </p:tgtEl>
                                      </p:cBhvr>
                                    </p:animEffect>
                                  </p:childTnLst>
                                </p:cTn>
                              </p:par>
                            </p:childTnLst>
                          </p:cTn>
                        </p:par>
                        <p:par>
                          <p:cTn id="154" fill="hold">
                            <p:stCondLst>
                              <p:cond delay="11850"/>
                            </p:stCondLst>
                            <p:childTnLst>
                              <p:par>
                                <p:cTn id="155" presetID="10" presetClass="entr" presetSubtype="0" fill="hold" grpId="0" nodeType="afterEffect">
                                  <p:stCondLst>
                                    <p:cond delay="0"/>
                                  </p:stCondLst>
                                  <p:childTnLst>
                                    <p:set>
                                      <p:cBhvr>
                                        <p:cTn id="156" dur="1" fill="hold">
                                          <p:stCondLst>
                                            <p:cond delay="0"/>
                                          </p:stCondLst>
                                        </p:cTn>
                                        <p:tgtEl>
                                          <p:spTgt spid="29"/>
                                        </p:tgtEl>
                                        <p:attrNameLst>
                                          <p:attrName>style.visibility</p:attrName>
                                        </p:attrNameLst>
                                      </p:cBhvr>
                                      <p:to>
                                        <p:strVal val="visible"/>
                                      </p:to>
                                    </p:set>
                                    <p:animEffect transition="in" filter="fade">
                                      <p:cBhvr>
                                        <p:cTn id="157" dur="500"/>
                                        <p:tgtEl>
                                          <p:spTgt spid="29"/>
                                        </p:tgtEl>
                                      </p:cBhvr>
                                    </p:animEffect>
                                  </p:childTnLst>
                                </p:cTn>
                              </p:par>
                              <p:par>
                                <p:cTn id="158" presetID="22" presetClass="entr" presetSubtype="4" fill="hold" grpId="0" nodeType="withEffect">
                                  <p:stCondLst>
                                    <p:cond delay="0"/>
                                  </p:stCondLst>
                                  <p:childTnLst>
                                    <p:set>
                                      <p:cBhvr>
                                        <p:cTn id="159" dur="1" fill="hold">
                                          <p:stCondLst>
                                            <p:cond delay="0"/>
                                          </p:stCondLst>
                                        </p:cTn>
                                        <p:tgtEl>
                                          <p:spTgt spid="47"/>
                                        </p:tgtEl>
                                        <p:attrNameLst>
                                          <p:attrName>style.visibility</p:attrName>
                                        </p:attrNameLst>
                                      </p:cBhvr>
                                      <p:to>
                                        <p:strVal val="visible"/>
                                      </p:to>
                                    </p:set>
                                    <p:animEffect transition="in" filter="wipe(down)">
                                      <p:cBhvr>
                                        <p:cTn id="160" dur="500"/>
                                        <p:tgtEl>
                                          <p:spTgt spid="47"/>
                                        </p:tgtEl>
                                      </p:cBhvr>
                                    </p:animEffect>
                                  </p:childTnLst>
                                </p:cTn>
                              </p:par>
                            </p:childTnLst>
                          </p:cTn>
                        </p:par>
                        <p:par>
                          <p:cTn id="161" fill="hold">
                            <p:stCondLst>
                              <p:cond delay="12350"/>
                            </p:stCondLst>
                            <p:childTnLst>
                              <p:par>
                                <p:cTn id="162" presetID="22" presetClass="entr" presetSubtype="4" fill="hold" nodeType="afterEffect">
                                  <p:stCondLst>
                                    <p:cond delay="0"/>
                                  </p:stCondLst>
                                  <p:childTnLst>
                                    <p:set>
                                      <p:cBhvr>
                                        <p:cTn id="163" dur="1" fill="hold">
                                          <p:stCondLst>
                                            <p:cond delay="0"/>
                                          </p:stCondLst>
                                        </p:cTn>
                                        <p:tgtEl>
                                          <p:spTgt spid="57"/>
                                        </p:tgtEl>
                                        <p:attrNameLst>
                                          <p:attrName>style.visibility</p:attrName>
                                        </p:attrNameLst>
                                      </p:cBhvr>
                                      <p:to>
                                        <p:strVal val="visible"/>
                                      </p:to>
                                    </p:set>
                                    <p:animEffect transition="in" filter="wipe(down)">
                                      <p:cBhvr>
                                        <p:cTn id="164" dur="500"/>
                                        <p:tgtEl>
                                          <p:spTgt spid="57"/>
                                        </p:tgtEl>
                                      </p:cBhvr>
                                    </p:animEffect>
                                  </p:childTnLst>
                                </p:cTn>
                              </p:par>
                            </p:childTnLst>
                          </p:cTn>
                        </p:par>
                        <p:par>
                          <p:cTn id="165" fill="hold">
                            <p:stCondLst>
                              <p:cond delay="12850"/>
                            </p:stCondLst>
                            <p:childTnLst>
                              <p:par>
                                <p:cTn id="166" presetID="10" presetClass="entr" presetSubtype="0" fill="hold" grpId="0" nodeType="afterEffect">
                                  <p:stCondLst>
                                    <p:cond delay="0"/>
                                  </p:stCondLst>
                                  <p:childTnLst>
                                    <p:set>
                                      <p:cBhvr>
                                        <p:cTn id="167" dur="1" fill="hold">
                                          <p:stCondLst>
                                            <p:cond delay="0"/>
                                          </p:stCondLst>
                                        </p:cTn>
                                        <p:tgtEl>
                                          <p:spTgt spid="30"/>
                                        </p:tgtEl>
                                        <p:attrNameLst>
                                          <p:attrName>style.visibility</p:attrName>
                                        </p:attrNameLst>
                                      </p:cBhvr>
                                      <p:to>
                                        <p:strVal val="visible"/>
                                      </p:to>
                                    </p:set>
                                    <p:animEffect transition="in" filter="fade">
                                      <p:cBhvr>
                                        <p:cTn id="168" dur="500"/>
                                        <p:tgtEl>
                                          <p:spTgt spid="30"/>
                                        </p:tgtEl>
                                      </p:cBhvr>
                                    </p:animEffect>
                                  </p:childTnLst>
                                </p:cTn>
                              </p:par>
                              <p:par>
                                <p:cTn id="169" presetID="22" presetClass="entr" presetSubtype="4" fill="hold" grpId="0" nodeType="withEffect">
                                  <p:stCondLst>
                                    <p:cond delay="0"/>
                                  </p:stCondLst>
                                  <p:childTnLst>
                                    <p:set>
                                      <p:cBhvr>
                                        <p:cTn id="170" dur="1" fill="hold">
                                          <p:stCondLst>
                                            <p:cond delay="0"/>
                                          </p:stCondLst>
                                        </p:cTn>
                                        <p:tgtEl>
                                          <p:spTgt spid="60"/>
                                        </p:tgtEl>
                                        <p:attrNameLst>
                                          <p:attrName>style.visibility</p:attrName>
                                        </p:attrNameLst>
                                      </p:cBhvr>
                                      <p:to>
                                        <p:strVal val="visible"/>
                                      </p:to>
                                    </p:set>
                                    <p:animEffect transition="in" filter="wipe(down)">
                                      <p:cBhvr>
                                        <p:cTn id="17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P spid="75" grpId="0" animBg="1"/>
      <p:bldP spid="76" grpId="0" animBg="1"/>
      <p:bldP spid="7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右箭头 1"/>
          <p:cNvSpPr/>
          <p:nvPr/>
        </p:nvSpPr>
        <p:spPr>
          <a:xfrm rot="-1500000">
            <a:off x="3558963" y="2506316"/>
            <a:ext cx="835301" cy="809927"/>
          </a:xfrm>
          <a:prstGeom prst="rightArrow">
            <a:avLst/>
          </a:prstGeom>
          <a:solidFill>
            <a:srgbClr val="005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Rectangle 12"/>
          <p:cNvSpPr>
            <a:spLocks noChangeArrowheads="1"/>
          </p:cNvSpPr>
          <p:nvPr/>
        </p:nvSpPr>
        <p:spPr bwMode="auto">
          <a:xfrm>
            <a:off x="10995484" y="1810927"/>
            <a:ext cx="1200151" cy="2792822"/>
          </a:xfrm>
          <a:prstGeom prst="rect">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3" name="Freeform 13"/>
          <p:cNvSpPr>
            <a:spLocks/>
          </p:cNvSpPr>
          <p:nvPr/>
        </p:nvSpPr>
        <p:spPr bwMode="auto">
          <a:xfrm>
            <a:off x="1" y="1810929"/>
            <a:ext cx="1948749" cy="2792822"/>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74" name="Freeform 19"/>
          <p:cNvSpPr>
            <a:spLocks/>
          </p:cNvSpPr>
          <p:nvPr/>
        </p:nvSpPr>
        <p:spPr bwMode="auto">
          <a:xfrm>
            <a:off x="2964437" y="-40679"/>
            <a:ext cx="2346130" cy="6919638"/>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19050" cap="flat">
            <a:solidFill>
              <a:schemeClr val="accent1"/>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grpSp>
        <p:nvGrpSpPr>
          <p:cNvPr id="3" name="组合 2"/>
          <p:cNvGrpSpPr/>
          <p:nvPr/>
        </p:nvGrpSpPr>
        <p:grpSpPr>
          <a:xfrm>
            <a:off x="4233733" y="1125243"/>
            <a:ext cx="5684341" cy="729710"/>
            <a:chOff x="3977132" y="808412"/>
            <a:chExt cx="6182758" cy="729541"/>
          </a:xfrm>
          <a:solidFill>
            <a:srgbClr val="005292"/>
          </a:solidFill>
        </p:grpSpPr>
        <p:sp>
          <p:nvSpPr>
            <p:cNvPr id="75" name="椭圆 74"/>
            <p:cNvSpPr>
              <a:spLocks noChangeAspect="1"/>
            </p:cNvSpPr>
            <p:nvPr/>
          </p:nvSpPr>
          <p:spPr bwMode="auto">
            <a:xfrm>
              <a:off x="3977132" y="80841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1" name="圆角矩形 80"/>
            <p:cNvSpPr/>
            <p:nvPr/>
          </p:nvSpPr>
          <p:spPr bwMode="auto">
            <a:xfrm>
              <a:off x="4937646" y="867652"/>
              <a:ext cx="5222244"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7" name="TextBox 86"/>
            <p:cNvSpPr txBox="1"/>
            <p:nvPr/>
          </p:nvSpPr>
          <p:spPr>
            <a:xfrm>
              <a:off x="5365958" y="902124"/>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年度工作概述</a:t>
              </a:r>
              <a:endParaRPr lang="zh-CN" altLang="en-US" sz="2800" spc="300" dirty="0">
                <a:solidFill>
                  <a:schemeClr val="bg1"/>
                </a:solidFill>
                <a:latin typeface="微软雅黑" pitchFamily="34" charset="-122"/>
                <a:ea typeface="微软雅黑" pitchFamily="34" charset="-122"/>
              </a:endParaRPr>
            </a:p>
          </p:txBody>
        </p:sp>
        <p:sp>
          <p:nvSpPr>
            <p:cNvPr id="93" name="TextBox 92"/>
            <p:cNvSpPr txBox="1"/>
            <p:nvPr/>
          </p:nvSpPr>
          <p:spPr>
            <a:xfrm>
              <a:off x="4126044" y="839961"/>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grpSp>
      <p:grpSp>
        <p:nvGrpSpPr>
          <p:cNvPr id="4" name="组合 3"/>
          <p:cNvGrpSpPr/>
          <p:nvPr/>
        </p:nvGrpSpPr>
        <p:grpSpPr>
          <a:xfrm>
            <a:off x="4682949" y="2041145"/>
            <a:ext cx="5488426" cy="729710"/>
            <a:chOff x="4683558" y="1724102"/>
            <a:chExt cx="5489141" cy="729541"/>
          </a:xfrm>
          <a:solidFill>
            <a:srgbClr val="005292"/>
          </a:solidFill>
        </p:grpSpPr>
        <p:sp>
          <p:nvSpPr>
            <p:cNvPr id="76" name="椭圆 75"/>
            <p:cNvSpPr>
              <a:spLocks noChangeAspect="1"/>
            </p:cNvSpPr>
            <p:nvPr/>
          </p:nvSpPr>
          <p:spPr bwMode="auto">
            <a:xfrm>
              <a:off x="4683558" y="172410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2" name="圆角矩形 81"/>
            <p:cNvSpPr/>
            <p:nvPr/>
          </p:nvSpPr>
          <p:spPr bwMode="auto">
            <a:xfrm>
              <a:off x="5615950" y="1783610"/>
              <a:ext cx="4556749"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8" name="TextBox 87"/>
            <p:cNvSpPr txBox="1"/>
            <p:nvPr/>
          </p:nvSpPr>
          <p:spPr>
            <a:xfrm>
              <a:off x="6030781" y="1823405"/>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工作完成情况</a:t>
              </a:r>
              <a:endParaRPr lang="zh-CN" altLang="en-US" sz="2800" spc="300" dirty="0">
                <a:solidFill>
                  <a:schemeClr val="bg1"/>
                </a:solidFill>
                <a:latin typeface="微软雅黑" pitchFamily="34" charset="-122"/>
                <a:ea typeface="微软雅黑" pitchFamily="34" charset="-122"/>
              </a:endParaRPr>
            </a:p>
          </p:txBody>
        </p:sp>
        <p:sp>
          <p:nvSpPr>
            <p:cNvPr id="94" name="TextBox 93"/>
            <p:cNvSpPr txBox="1"/>
            <p:nvPr/>
          </p:nvSpPr>
          <p:spPr>
            <a:xfrm>
              <a:off x="4819493" y="1749343"/>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4884335" y="2988116"/>
            <a:ext cx="5287042" cy="729710"/>
            <a:chOff x="4884971" y="2604546"/>
            <a:chExt cx="5287730" cy="729541"/>
          </a:xfrm>
          <a:solidFill>
            <a:srgbClr val="005292"/>
          </a:solidFill>
        </p:grpSpPr>
        <p:sp>
          <p:nvSpPr>
            <p:cNvPr id="77" name="椭圆 76"/>
            <p:cNvSpPr>
              <a:spLocks noChangeAspect="1"/>
            </p:cNvSpPr>
            <p:nvPr/>
          </p:nvSpPr>
          <p:spPr bwMode="auto">
            <a:xfrm>
              <a:off x="4884971" y="2604546"/>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3" name="圆角矩形 82"/>
            <p:cNvSpPr/>
            <p:nvPr/>
          </p:nvSpPr>
          <p:spPr bwMode="auto">
            <a:xfrm>
              <a:off x="5859531" y="2671474"/>
              <a:ext cx="4313170"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9" name="TextBox 88"/>
            <p:cNvSpPr txBox="1"/>
            <p:nvPr/>
          </p:nvSpPr>
          <p:spPr>
            <a:xfrm>
              <a:off x="6242233" y="2700635"/>
              <a:ext cx="2605026"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成功</a:t>
              </a:r>
              <a:r>
                <a:rPr lang="zh-CN" altLang="en-US" sz="2800" spc="300" dirty="0">
                  <a:solidFill>
                    <a:schemeClr val="bg1"/>
                  </a:solidFill>
                  <a:latin typeface="微软雅黑" pitchFamily="34" charset="-122"/>
                  <a:ea typeface="微软雅黑" pitchFamily="34" charset="-122"/>
                </a:rPr>
                <a:t>项目</a:t>
              </a:r>
              <a:r>
                <a:rPr lang="zh-CN" altLang="en-US" sz="2800" spc="300" dirty="0" smtClean="0">
                  <a:solidFill>
                    <a:schemeClr val="bg1"/>
                  </a:solidFill>
                  <a:latin typeface="微软雅黑" pitchFamily="34" charset="-122"/>
                  <a:ea typeface="微软雅黑" pitchFamily="34" charset="-122"/>
                </a:rPr>
                <a:t>展示</a:t>
              </a:r>
              <a:endParaRPr lang="zh-CN" altLang="en-US" sz="2800" spc="300" dirty="0">
                <a:solidFill>
                  <a:schemeClr val="bg1"/>
                </a:solidFill>
                <a:latin typeface="微软雅黑" pitchFamily="34" charset="-122"/>
                <a:ea typeface="微软雅黑" pitchFamily="34" charset="-122"/>
              </a:endParaRPr>
            </a:p>
          </p:txBody>
        </p:sp>
        <p:sp>
          <p:nvSpPr>
            <p:cNvPr id="95" name="TextBox 94"/>
            <p:cNvSpPr txBox="1"/>
            <p:nvPr/>
          </p:nvSpPr>
          <p:spPr>
            <a:xfrm>
              <a:off x="5012065" y="2654209"/>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4862503" y="3924220"/>
            <a:ext cx="5296065" cy="729710"/>
            <a:chOff x="4863136" y="3506582"/>
            <a:chExt cx="5296754" cy="729541"/>
          </a:xfrm>
          <a:solidFill>
            <a:srgbClr val="005292"/>
          </a:solidFill>
        </p:grpSpPr>
        <p:sp>
          <p:nvSpPr>
            <p:cNvPr id="78" name="椭圆 77"/>
            <p:cNvSpPr>
              <a:spLocks noChangeAspect="1"/>
            </p:cNvSpPr>
            <p:nvPr/>
          </p:nvSpPr>
          <p:spPr bwMode="auto">
            <a:xfrm>
              <a:off x="4863136" y="3506582"/>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4" name="圆角矩形 83"/>
            <p:cNvSpPr/>
            <p:nvPr/>
          </p:nvSpPr>
          <p:spPr bwMode="auto">
            <a:xfrm>
              <a:off x="5856700" y="3564990"/>
              <a:ext cx="4303190"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90" name="TextBox 89"/>
            <p:cNvSpPr txBox="1"/>
            <p:nvPr/>
          </p:nvSpPr>
          <p:spPr>
            <a:xfrm>
              <a:off x="6181716" y="3606179"/>
              <a:ext cx="3002570" cy="540766"/>
            </a:xfrm>
            <a:prstGeom prst="rect">
              <a:avLst/>
            </a:prstGeom>
            <a:grpFill/>
            <a:ln>
              <a:noFill/>
            </a:ln>
          </p:spPr>
          <p:txBody>
            <a:bodyPr wrap="none" lIns="108816" tIns="54408" rIns="108816" bIns="54408" rtlCol="0">
              <a:spAutoFit/>
            </a:bodyPr>
            <a:lstStyle/>
            <a:p>
              <a:r>
                <a:rPr lang="zh-CN" altLang="en-US" sz="2800" spc="300" dirty="0" smtClean="0">
                  <a:solidFill>
                    <a:schemeClr val="bg1"/>
                  </a:solidFill>
                  <a:latin typeface="微软雅黑" pitchFamily="34" charset="-122"/>
                  <a:ea typeface="微软雅黑" pitchFamily="34" charset="-122"/>
                </a:rPr>
                <a:t>经验总结与不足</a:t>
              </a:r>
              <a:endParaRPr lang="zh-CN" altLang="en-US" sz="2800" spc="300" dirty="0">
                <a:solidFill>
                  <a:schemeClr val="bg1"/>
                </a:solidFill>
                <a:latin typeface="微软雅黑" pitchFamily="34" charset="-122"/>
                <a:ea typeface="微软雅黑" pitchFamily="34" charset="-122"/>
              </a:endParaRPr>
            </a:p>
          </p:txBody>
        </p:sp>
        <p:sp>
          <p:nvSpPr>
            <p:cNvPr id="96" name="TextBox 95"/>
            <p:cNvSpPr txBox="1"/>
            <p:nvPr/>
          </p:nvSpPr>
          <p:spPr>
            <a:xfrm>
              <a:off x="4989319" y="3538139"/>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4</a:t>
              </a:r>
              <a:endParaRPr lang="zh-CN" altLang="en-US" sz="3600" b="1" dirty="0">
                <a:solidFill>
                  <a:schemeClr val="bg1"/>
                </a:solidFill>
                <a:latin typeface="微软雅黑" pitchFamily="34" charset="-122"/>
                <a:ea typeface="微软雅黑" pitchFamily="34" charset="-122"/>
              </a:endParaRPr>
            </a:p>
          </p:txBody>
        </p:sp>
      </p:grpSp>
      <p:grpSp>
        <p:nvGrpSpPr>
          <p:cNvPr id="7" name="组合 6"/>
          <p:cNvGrpSpPr/>
          <p:nvPr/>
        </p:nvGrpSpPr>
        <p:grpSpPr>
          <a:xfrm>
            <a:off x="4439022" y="4932332"/>
            <a:ext cx="5479052" cy="729710"/>
            <a:chOff x="4692936" y="4398646"/>
            <a:chExt cx="5479765" cy="729541"/>
          </a:xfrm>
          <a:solidFill>
            <a:srgbClr val="005292"/>
          </a:solidFill>
        </p:grpSpPr>
        <p:sp>
          <p:nvSpPr>
            <p:cNvPr id="79" name="椭圆 78"/>
            <p:cNvSpPr>
              <a:spLocks noChangeAspect="1"/>
            </p:cNvSpPr>
            <p:nvPr/>
          </p:nvSpPr>
          <p:spPr bwMode="auto">
            <a:xfrm>
              <a:off x="4692936" y="4398646"/>
              <a:ext cx="767867" cy="729541"/>
            </a:xfrm>
            <a:prstGeom prst="ellipse">
              <a:avLst/>
            </a:prstGeom>
            <a:grpFill/>
            <a:ln w="9525"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85" name="圆角矩形 84"/>
            <p:cNvSpPr/>
            <p:nvPr/>
          </p:nvSpPr>
          <p:spPr bwMode="auto">
            <a:xfrm>
              <a:off x="5616516" y="4457098"/>
              <a:ext cx="4556185" cy="608493"/>
            </a:xfrm>
            <a:prstGeom prst="roundRect">
              <a:avLst>
                <a:gd name="adj" fmla="val 50000"/>
              </a:avLst>
            </a:prstGeom>
            <a:grp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defTabSz="1088163"/>
              <a:endParaRPr lang="zh-CN" altLang="en-US" dirty="0">
                <a:solidFill>
                  <a:schemeClr val="bg1"/>
                </a:solidFill>
                <a:ea typeface="微软雅黑" pitchFamily="34" charset="-122"/>
              </a:endParaRPr>
            </a:p>
          </p:txBody>
        </p:sp>
        <p:sp>
          <p:nvSpPr>
            <p:cNvPr id="91" name="TextBox 90"/>
            <p:cNvSpPr txBox="1"/>
            <p:nvPr/>
          </p:nvSpPr>
          <p:spPr>
            <a:xfrm>
              <a:off x="6051430" y="4496891"/>
              <a:ext cx="3002961" cy="540641"/>
            </a:xfrm>
            <a:prstGeom prst="rect">
              <a:avLst/>
            </a:prstGeom>
            <a:grpFill/>
            <a:ln>
              <a:noFill/>
            </a:ln>
          </p:spPr>
          <p:txBody>
            <a:bodyPr wrap="none" lIns="108816" tIns="54408" rIns="108816" bIns="54408" rtlCol="0">
              <a:spAutoFit/>
            </a:bodyPr>
            <a:lstStyle/>
            <a:p>
              <a:r>
                <a:rPr lang="zh-CN" altLang="en-US" sz="2800" spc="300" dirty="0">
                  <a:solidFill>
                    <a:schemeClr val="bg1"/>
                  </a:solidFill>
                  <a:latin typeface="微软雅黑" pitchFamily="34" charset="-122"/>
                  <a:ea typeface="微软雅黑" pitchFamily="34" charset="-122"/>
                </a:rPr>
                <a:t>明年目标与计划</a:t>
              </a:r>
            </a:p>
          </p:txBody>
        </p:sp>
        <p:sp>
          <p:nvSpPr>
            <p:cNvPr id="97" name="TextBox 96"/>
            <p:cNvSpPr txBox="1"/>
            <p:nvPr/>
          </p:nvSpPr>
          <p:spPr>
            <a:xfrm>
              <a:off x="4824589" y="4463786"/>
              <a:ext cx="505092" cy="663876"/>
            </a:xfrm>
            <a:prstGeom prst="rect">
              <a:avLst/>
            </a:prstGeom>
            <a:noFill/>
            <a:ln>
              <a:noFill/>
            </a:ln>
          </p:spPr>
          <p:txBody>
            <a:bodyPr wrap="none" lIns="108816" tIns="54408" rIns="108816" bIns="54408" rtlCol="0">
              <a:spAutoFit/>
            </a:bodyPr>
            <a:lstStyle/>
            <a:p>
              <a:r>
                <a:rPr lang="en-US" altLang="zh-CN" sz="3600" b="1" dirty="0">
                  <a:solidFill>
                    <a:schemeClr val="bg1"/>
                  </a:solidFill>
                  <a:latin typeface="微软雅黑" pitchFamily="34" charset="-122"/>
                  <a:ea typeface="微软雅黑" pitchFamily="34" charset="-122"/>
                </a:rPr>
                <a:t>5</a:t>
              </a:r>
              <a:endParaRPr lang="zh-CN" altLang="en-US" sz="3600" b="1" dirty="0">
                <a:solidFill>
                  <a:schemeClr val="bg1"/>
                </a:solidFill>
                <a:latin typeface="微软雅黑" pitchFamily="34" charset="-122"/>
                <a:ea typeface="微软雅黑" pitchFamily="34" charset="-122"/>
              </a:endParaRPr>
            </a:p>
          </p:txBody>
        </p:sp>
      </p:grpSp>
      <p:sp>
        <p:nvSpPr>
          <p:cNvPr id="99" name="Oval 14"/>
          <p:cNvSpPr>
            <a:spLocks noChangeArrowheads="1"/>
          </p:cNvSpPr>
          <p:nvPr/>
        </p:nvSpPr>
        <p:spPr bwMode="auto">
          <a:xfrm>
            <a:off x="1257417" y="1995501"/>
            <a:ext cx="2471515" cy="2417389"/>
          </a:xfrm>
          <a:prstGeom prst="ellipse">
            <a:avLst/>
          </a:prstGeom>
          <a:solidFill>
            <a:srgbClr val="005292"/>
          </a:solidFill>
          <a:ln>
            <a:noFill/>
          </a:ln>
          <a:extLst/>
        </p:spPr>
        <p:txBody>
          <a:bodyPr vert="horz" wrap="square" lIns="108816" tIns="54408" rIns="108816" bIns="54408" numCol="1" anchor="t" anchorCtr="0" compatLnSpc="1">
            <a:prstTxWarp prst="textNoShape">
              <a:avLst/>
            </a:prstTxWarp>
          </a:bodyPr>
          <a:lstStyle/>
          <a:p>
            <a:endParaRPr lang="zh-CN" altLang="en-US" dirty="0">
              <a:solidFill>
                <a:schemeClr val="bg1"/>
              </a:solidFill>
              <a:ea typeface="微软雅黑" pitchFamily="34" charset="-122"/>
            </a:endParaRPr>
          </a:p>
        </p:txBody>
      </p:sp>
      <p:sp>
        <p:nvSpPr>
          <p:cNvPr id="101" name="TextBox 100"/>
          <p:cNvSpPr txBox="1"/>
          <p:nvPr/>
        </p:nvSpPr>
        <p:spPr>
          <a:xfrm>
            <a:off x="1857150" y="2361185"/>
            <a:ext cx="1218018" cy="1341296"/>
          </a:xfrm>
          <a:prstGeom prst="rect">
            <a:avLst/>
          </a:prstGeom>
          <a:solidFill>
            <a:srgbClr val="005292"/>
          </a:solidFill>
          <a:ln>
            <a:noFill/>
          </a:ln>
        </p:spPr>
        <p:txBody>
          <a:bodyPr wrap="square" lIns="108816" tIns="54408" rIns="108816" bIns="54408" rtlCol="0">
            <a:spAutoFit/>
          </a:bodyPr>
          <a:lstStyle/>
          <a:p>
            <a:pPr algn="dist"/>
            <a:r>
              <a:rPr lang="zh-CN" altLang="en-US" sz="4000" b="1" dirty="0" smtClean="0">
                <a:solidFill>
                  <a:schemeClr val="bg1"/>
                </a:solidFill>
                <a:latin typeface="微软雅黑" pitchFamily="34" charset="-122"/>
                <a:ea typeface="微软雅黑" pitchFamily="34" charset="-122"/>
              </a:rPr>
              <a:t>目</a:t>
            </a:r>
            <a:endParaRPr lang="en-US" altLang="zh-CN" sz="4000" b="1" dirty="0" smtClean="0">
              <a:solidFill>
                <a:schemeClr val="bg1"/>
              </a:solidFill>
              <a:latin typeface="微软雅黑" pitchFamily="34" charset="-122"/>
              <a:ea typeface="微软雅黑" pitchFamily="34" charset="-122"/>
            </a:endParaRPr>
          </a:p>
          <a:p>
            <a:pPr algn="dist"/>
            <a:r>
              <a:rPr lang="zh-CN" altLang="en-US" sz="4000" b="1" dirty="0" smtClean="0">
                <a:solidFill>
                  <a:schemeClr val="bg1"/>
                </a:solidFill>
                <a:latin typeface="微软雅黑" pitchFamily="34" charset="-122"/>
                <a:ea typeface="微软雅黑" pitchFamily="34" charset="-122"/>
              </a:rPr>
              <a:t>录</a:t>
            </a:r>
            <a:endParaRPr lang="zh-CN" altLang="en-US" sz="4000" b="1" dirty="0">
              <a:solidFill>
                <a:schemeClr val="bg1"/>
              </a:solidFill>
              <a:latin typeface="微软雅黑" pitchFamily="34" charset="-122"/>
              <a:ea typeface="微软雅黑" pitchFamily="34" charset="-122"/>
            </a:endParaRPr>
          </a:p>
        </p:txBody>
      </p:sp>
      <p:sp>
        <p:nvSpPr>
          <p:cNvPr id="102" name="TextBox 101"/>
          <p:cNvSpPr txBox="1"/>
          <p:nvPr/>
        </p:nvSpPr>
        <p:spPr>
          <a:xfrm>
            <a:off x="1817435" y="3830435"/>
            <a:ext cx="1297447" cy="340790"/>
          </a:xfrm>
          <a:prstGeom prst="rect">
            <a:avLst/>
          </a:prstGeom>
          <a:solidFill>
            <a:srgbClr val="005292"/>
          </a:solidFill>
          <a:ln>
            <a:noFill/>
          </a:ln>
        </p:spPr>
        <p:txBody>
          <a:bodyPr wrap="none" lIns="108816" tIns="54408" rIns="108816" bIns="54408" rtlCol="0">
            <a:spAutoFit/>
          </a:bodyPr>
          <a:lstStyle/>
          <a:p>
            <a:r>
              <a:rPr lang="en-US" altLang="zh-CN" sz="1500" b="1" dirty="0" smtClean="0">
                <a:solidFill>
                  <a:schemeClr val="bg1"/>
                </a:solidFill>
                <a:latin typeface="微软雅黑" pitchFamily="34" charset="-122"/>
                <a:ea typeface="微软雅黑" pitchFamily="34" charset="-122"/>
              </a:rPr>
              <a:t>CONTENTS</a:t>
            </a:r>
            <a:endParaRPr lang="zh-CN" altLang="en-US" sz="15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90509293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par>
                                <p:cTn id="12" presetID="31" presetClass="entr" presetSubtype="0" fill="hold" grpId="0" nodeType="withEffect">
                                  <p:stCondLst>
                                    <p:cond delay="0"/>
                                  </p:stCondLst>
                                  <p:childTnLst>
                                    <p:set>
                                      <p:cBhvr>
                                        <p:cTn id="13" dur="1" fill="hold">
                                          <p:stCondLst>
                                            <p:cond delay="0"/>
                                          </p:stCondLst>
                                        </p:cTn>
                                        <p:tgtEl>
                                          <p:spTgt spid="101"/>
                                        </p:tgtEl>
                                        <p:attrNameLst>
                                          <p:attrName>style.visibility</p:attrName>
                                        </p:attrNameLst>
                                      </p:cBhvr>
                                      <p:to>
                                        <p:strVal val="visible"/>
                                      </p:to>
                                    </p:set>
                                    <p:anim calcmode="lin" valueType="num">
                                      <p:cBhvr>
                                        <p:cTn id="14" dur="500" fill="hold"/>
                                        <p:tgtEl>
                                          <p:spTgt spid="101"/>
                                        </p:tgtEl>
                                        <p:attrNameLst>
                                          <p:attrName>ppt_w</p:attrName>
                                        </p:attrNameLst>
                                      </p:cBhvr>
                                      <p:tavLst>
                                        <p:tav tm="0">
                                          <p:val>
                                            <p:fltVal val="0"/>
                                          </p:val>
                                        </p:tav>
                                        <p:tav tm="100000">
                                          <p:val>
                                            <p:strVal val="#ppt_w"/>
                                          </p:val>
                                        </p:tav>
                                      </p:tavLst>
                                    </p:anim>
                                    <p:anim calcmode="lin" valueType="num">
                                      <p:cBhvr>
                                        <p:cTn id="15" dur="500" fill="hold"/>
                                        <p:tgtEl>
                                          <p:spTgt spid="101"/>
                                        </p:tgtEl>
                                        <p:attrNameLst>
                                          <p:attrName>ppt_h</p:attrName>
                                        </p:attrNameLst>
                                      </p:cBhvr>
                                      <p:tavLst>
                                        <p:tav tm="0">
                                          <p:val>
                                            <p:fltVal val="0"/>
                                          </p:val>
                                        </p:tav>
                                        <p:tav tm="100000">
                                          <p:val>
                                            <p:strVal val="#ppt_h"/>
                                          </p:val>
                                        </p:tav>
                                      </p:tavLst>
                                    </p:anim>
                                    <p:anim calcmode="lin" valueType="num">
                                      <p:cBhvr>
                                        <p:cTn id="16" dur="500" fill="hold"/>
                                        <p:tgtEl>
                                          <p:spTgt spid="101"/>
                                        </p:tgtEl>
                                        <p:attrNameLst>
                                          <p:attrName>style.rotation</p:attrName>
                                        </p:attrNameLst>
                                      </p:cBhvr>
                                      <p:tavLst>
                                        <p:tav tm="0">
                                          <p:val>
                                            <p:fltVal val="90"/>
                                          </p:val>
                                        </p:tav>
                                        <p:tav tm="100000">
                                          <p:val>
                                            <p:fltVal val="0"/>
                                          </p:val>
                                        </p:tav>
                                      </p:tavLst>
                                    </p:anim>
                                    <p:animEffect transition="in" filter="fade">
                                      <p:cBhvr>
                                        <p:cTn id="17" dur="500"/>
                                        <p:tgtEl>
                                          <p:spTgt spid="101"/>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02"/>
                                        </p:tgtEl>
                                        <p:attrNameLst>
                                          <p:attrName>style.visibility</p:attrName>
                                        </p:attrNameLst>
                                      </p:cBhvr>
                                      <p:to>
                                        <p:strVal val="visible"/>
                                      </p:to>
                                    </p:set>
                                    <p:anim calcmode="lin" valueType="num">
                                      <p:cBhvr>
                                        <p:cTn id="20" dur="500" fill="hold"/>
                                        <p:tgtEl>
                                          <p:spTgt spid="102"/>
                                        </p:tgtEl>
                                        <p:attrNameLst>
                                          <p:attrName>ppt_w</p:attrName>
                                        </p:attrNameLst>
                                      </p:cBhvr>
                                      <p:tavLst>
                                        <p:tav tm="0">
                                          <p:val>
                                            <p:fltVal val="0"/>
                                          </p:val>
                                        </p:tav>
                                        <p:tav tm="100000">
                                          <p:val>
                                            <p:strVal val="#ppt_w"/>
                                          </p:val>
                                        </p:tav>
                                      </p:tavLst>
                                    </p:anim>
                                    <p:anim calcmode="lin" valueType="num">
                                      <p:cBhvr>
                                        <p:cTn id="21" dur="500" fill="hold"/>
                                        <p:tgtEl>
                                          <p:spTgt spid="102"/>
                                        </p:tgtEl>
                                        <p:attrNameLst>
                                          <p:attrName>ppt_h</p:attrName>
                                        </p:attrNameLst>
                                      </p:cBhvr>
                                      <p:tavLst>
                                        <p:tav tm="0">
                                          <p:val>
                                            <p:fltVal val="0"/>
                                          </p:val>
                                        </p:tav>
                                        <p:tav tm="100000">
                                          <p:val>
                                            <p:strVal val="#ppt_h"/>
                                          </p:val>
                                        </p:tav>
                                      </p:tavLst>
                                    </p:anim>
                                    <p:anim calcmode="lin" valueType="num">
                                      <p:cBhvr>
                                        <p:cTn id="22" dur="500" fill="hold"/>
                                        <p:tgtEl>
                                          <p:spTgt spid="102"/>
                                        </p:tgtEl>
                                        <p:attrNameLst>
                                          <p:attrName>style.rotation</p:attrName>
                                        </p:attrNameLst>
                                      </p:cBhvr>
                                      <p:tavLst>
                                        <p:tav tm="0">
                                          <p:val>
                                            <p:fltVal val="90"/>
                                          </p:val>
                                        </p:tav>
                                        <p:tav tm="100000">
                                          <p:val>
                                            <p:fltVal val="0"/>
                                          </p:val>
                                        </p:tav>
                                      </p:tavLst>
                                    </p:anim>
                                    <p:animEffect transition="in" filter="fade">
                                      <p:cBhvr>
                                        <p:cTn id="23" dur="500"/>
                                        <p:tgtEl>
                                          <p:spTgt spid="102"/>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99"/>
                                        </p:tgtEl>
                                        <p:attrNameLst>
                                          <p:attrName>style.visibility</p:attrName>
                                        </p:attrNameLst>
                                      </p:cBhvr>
                                      <p:to>
                                        <p:strVal val="visible"/>
                                      </p:to>
                                    </p:set>
                                    <p:anim calcmode="lin" valueType="num">
                                      <p:cBhvr>
                                        <p:cTn id="26" dur="500" fill="hold"/>
                                        <p:tgtEl>
                                          <p:spTgt spid="99"/>
                                        </p:tgtEl>
                                        <p:attrNameLst>
                                          <p:attrName>ppt_w</p:attrName>
                                        </p:attrNameLst>
                                      </p:cBhvr>
                                      <p:tavLst>
                                        <p:tav tm="0">
                                          <p:val>
                                            <p:fltVal val="0"/>
                                          </p:val>
                                        </p:tav>
                                        <p:tav tm="100000">
                                          <p:val>
                                            <p:strVal val="#ppt_w"/>
                                          </p:val>
                                        </p:tav>
                                      </p:tavLst>
                                    </p:anim>
                                    <p:anim calcmode="lin" valueType="num">
                                      <p:cBhvr>
                                        <p:cTn id="27" dur="500" fill="hold"/>
                                        <p:tgtEl>
                                          <p:spTgt spid="99"/>
                                        </p:tgtEl>
                                        <p:attrNameLst>
                                          <p:attrName>ppt_h</p:attrName>
                                        </p:attrNameLst>
                                      </p:cBhvr>
                                      <p:tavLst>
                                        <p:tav tm="0">
                                          <p:val>
                                            <p:fltVal val="0"/>
                                          </p:val>
                                        </p:tav>
                                        <p:tav tm="100000">
                                          <p:val>
                                            <p:strVal val="#ppt_h"/>
                                          </p:val>
                                        </p:tav>
                                      </p:tavLst>
                                    </p:anim>
                                    <p:anim calcmode="lin" valueType="num">
                                      <p:cBhvr>
                                        <p:cTn id="28" dur="500" fill="hold"/>
                                        <p:tgtEl>
                                          <p:spTgt spid="99"/>
                                        </p:tgtEl>
                                        <p:attrNameLst>
                                          <p:attrName>style.rotation</p:attrName>
                                        </p:attrNameLst>
                                      </p:cBhvr>
                                      <p:tavLst>
                                        <p:tav tm="0">
                                          <p:val>
                                            <p:fltVal val="90"/>
                                          </p:val>
                                        </p:tav>
                                        <p:tav tm="100000">
                                          <p:val>
                                            <p:fltVal val="0"/>
                                          </p:val>
                                        </p:tav>
                                      </p:tavLst>
                                    </p:anim>
                                    <p:animEffect transition="in" filter="fade">
                                      <p:cBhvr>
                                        <p:cTn id="29" dur="500"/>
                                        <p:tgtEl>
                                          <p:spTgt spid="9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1000"/>
                                        <p:tgtEl>
                                          <p:spTgt spid="74"/>
                                        </p:tgtEl>
                                      </p:cBhvr>
                                    </p:animEffect>
                                  </p:childTnLst>
                                </p:cTn>
                              </p:par>
                              <p:par>
                                <p:cTn id="33" presetID="2" presetClass="entr" presetSubtype="2" fill="hold" nodeType="withEffect">
                                  <p:stCondLst>
                                    <p:cond delay="20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400" fill="hold"/>
                                        <p:tgtEl>
                                          <p:spTgt spid="3"/>
                                        </p:tgtEl>
                                        <p:attrNameLst>
                                          <p:attrName>ppt_x</p:attrName>
                                        </p:attrNameLst>
                                      </p:cBhvr>
                                      <p:tavLst>
                                        <p:tav tm="0">
                                          <p:val>
                                            <p:strVal val="1+#ppt_w/2"/>
                                          </p:val>
                                        </p:tav>
                                        <p:tav tm="100000">
                                          <p:val>
                                            <p:strVal val="#ppt_x"/>
                                          </p:val>
                                        </p:tav>
                                      </p:tavLst>
                                    </p:anim>
                                    <p:anim calcmode="lin" valueType="num">
                                      <p:cBhvr additive="base">
                                        <p:cTn id="36" dur="400" fill="hold"/>
                                        <p:tgtEl>
                                          <p:spTgt spid="3"/>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40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400" fill="hold"/>
                                        <p:tgtEl>
                                          <p:spTgt spid="4"/>
                                        </p:tgtEl>
                                        <p:attrNameLst>
                                          <p:attrName>ppt_x</p:attrName>
                                        </p:attrNameLst>
                                      </p:cBhvr>
                                      <p:tavLst>
                                        <p:tav tm="0">
                                          <p:val>
                                            <p:strVal val="1+#ppt_w/2"/>
                                          </p:val>
                                        </p:tav>
                                        <p:tav tm="100000">
                                          <p:val>
                                            <p:strVal val="#ppt_x"/>
                                          </p:val>
                                        </p:tav>
                                      </p:tavLst>
                                    </p:anim>
                                    <p:anim calcmode="lin" valueType="num">
                                      <p:cBhvr additive="base">
                                        <p:cTn id="40" dur="400" fill="hold"/>
                                        <p:tgtEl>
                                          <p:spTgt spid="4"/>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60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400" fill="hold"/>
                                        <p:tgtEl>
                                          <p:spTgt spid="5"/>
                                        </p:tgtEl>
                                        <p:attrNameLst>
                                          <p:attrName>ppt_x</p:attrName>
                                        </p:attrNameLst>
                                      </p:cBhvr>
                                      <p:tavLst>
                                        <p:tav tm="0">
                                          <p:val>
                                            <p:strVal val="1+#ppt_w/2"/>
                                          </p:val>
                                        </p:tav>
                                        <p:tav tm="100000">
                                          <p:val>
                                            <p:strVal val="#ppt_x"/>
                                          </p:val>
                                        </p:tav>
                                      </p:tavLst>
                                    </p:anim>
                                    <p:anim calcmode="lin" valueType="num">
                                      <p:cBhvr additive="base">
                                        <p:cTn id="44" dur="400" fill="hold"/>
                                        <p:tgtEl>
                                          <p:spTgt spid="5"/>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80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400" fill="hold"/>
                                        <p:tgtEl>
                                          <p:spTgt spid="6"/>
                                        </p:tgtEl>
                                        <p:attrNameLst>
                                          <p:attrName>ppt_x</p:attrName>
                                        </p:attrNameLst>
                                      </p:cBhvr>
                                      <p:tavLst>
                                        <p:tav tm="0">
                                          <p:val>
                                            <p:strVal val="1+#ppt_w/2"/>
                                          </p:val>
                                        </p:tav>
                                        <p:tav tm="100000">
                                          <p:val>
                                            <p:strVal val="#ppt_x"/>
                                          </p:val>
                                        </p:tav>
                                      </p:tavLst>
                                    </p:anim>
                                    <p:anim calcmode="lin" valueType="num">
                                      <p:cBhvr additive="base">
                                        <p:cTn id="48" dur="400" fill="hold"/>
                                        <p:tgtEl>
                                          <p:spTgt spid="6"/>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100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400" fill="hold"/>
                                        <p:tgtEl>
                                          <p:spTgt spid="7"/>
                                        </p:tgtEl>
                                        <p:attrNameLst>
                                          <p:attrName>ppt_x</p:attrName>
                                        </p:attrNameLst>
                                      </p:cBhvr>
                                      <p:tavLst>
                                        <p:tav tm="0">
                                          <p:val>
                                            <p:strVal val="1+#ppt_w/2"/>
                                          </p:val>
                                        </p:tav>
                                        <p:tav tm="100000">
                                          <p:val>
                                            <p:strVal val="#ppt_x"/>
                                          </p:val>
                                        </p:tav>
                                      </p:tavLst>
                                    </p:anim>
                                    <p:anim calcmode="lin" valueType="num">
                                      <p:cBhvr additive="base">
                                        <p:cTn id="52" dur="400" fill="hold"/>
                                        <p:tgtEl>
                                          <p:spTgt spid="7"/>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120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500"/>
                                        <p:tgtEl>
                                          <p:spTgt spid="2"/>
                                        </p:tgtEl>
                                      </p:cBhvr>
                                    </p:animEffect>
                                  </p:childTnLst>
                                </p:cTn>
                              </p:par>
                              <p:par>
                                <p:cTn id="56" presetID="56" presetClass="path" presetSubtype="0" accel="50000" decel="50000" fill="hold" grpId="1" nodeType="withEffect">
                                  <p:stCondLst>
                                    <p:cond delay="1200"/>
                                  </p:stCondLst>
                                  <p:childTnLst>
                                    <p:animMotion origin="layout" path="M -0.07096 0.05737 L -1.875E-6 1.74416E-6 " pathEditMode="relative" rAng="0" ptsTypes="AA">
                                      <p:cBhvr>
                                        <p:cTn id="57" dur="2000" fill="hold"/>
                                        <p:tgtEl>
                                          <p:spTgt spid="2"/>
                                        </p:tgtEl>
                                        <p:attrNameLst>
                                          <p:attrName>ppt_x</p:attrName>
                                          <p:attrName>ppt_y</p:attrName>
                                        </p:attrNameLst>
                                      </p:cBhvr>
                                      <p:rCtr x="3542" y="-2868"/>
                                    </p:animMotion>
                                  </p:childTnLst>
                                </p:cTn>
                              </p:par>
                            </p:childTnLst>
                          </p:cTn>
                        </p:par>
                        <p:par>
                          <p:cTn id="58" fill="hold">
                            <p:stCondLst>
                              <p:cond delay="3700"/>
                            </p:stCondLst>
                            <p:childTnLst>
                              <p:par>
                                <p:cTn id="59" presetID="26" presetClass="emph" presetSubtype="0" repeatCount="2000" fill="hold" nodeType="afterEffect">
                                  <p:stCondLst>
                                    <p:cond delay="0"/>
                                  </p:stCondLst>
                                  <p:childTnLst>
                                    <p:animEffect transition="out" filter="fade">
                                      <p:cBhvr>
                                        <p:cTn id="60" dur="500" tmFilter="0, 0; .2, .5; .8, .5; 1, 0"/>
                                        <p:tgtEl>
                                          <p:spTgt spid="4"/>
                                        </p:tgtEl>
                                      </p:cBhvr>
                                    </p:animEffect>
                                    <p:animScale>
                                      <p:cBhvr>
                                        <p:cTn id="61"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2" grpId="0" animBg="1"/>
      <p:bldP spid="73" grpId="0" animBg="1"/>
      <p:bldP spid="74" grpId="0" animBg="1"/>
      <p:bldP spid="99" grpId="0" animBg="1"/>
      <p:bldP spid="101" grpId="0" animBg="1"/>
      <p:bldP spid="10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999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921</TotalTime>
  <Words>3278</Words>
  <Application>Microsoft Office PowerPoint</Application>
  <PresentationFormat>自定义</PresentationFormat>
  <Paragraphs>467</Paragraphs>
  <Slides>36</Slides>
  <Notes>36</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36</vt:i4>
      </vt:variant>
    </vt:vector>
  </HeadingPairs>
  <TitlesOfParts>
    <vt:vector size="49" baseType="lpstr">
      <vt:lpstr>Arial</vt:lpstr>
      <vt:lpstr>宋体</vt:lpstr>
      <vt:lpstr>微软雅黑</vt:lpstr>
      <vt:lpstr>Roboto condensed</vt:lpstr>
      <vt:lpstr>Gulim</vt:lpstr>
      <vt:lpstr>Impact</vt:lpstr>
      <vt:lpstr>맑은 고딕</vt:lpstr>
      <vt:lpstr>Arial Black</vt:lpstr>
      <vt:lpstr>造字工房悦黑体验版常规体</vt:lpstr>
      <vt:lpstr>Calibri</vt:lpstr>
      <vt:lpstr>华文黑体</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9999</dc:title>
  <dc:creator>振华宇光</dc:creator>
  <cp:lastModifiedBy>admin</cp:lastModifiedBy>
  <cp:revision>114</cp:revision>
  <dcterms:created xsi:type="dcterms:W3CDTF">2014-08-23T07:50:08Z</dcterms:created>
  <dcterms:modified xsi:type="dcterms:W3CDTF">2016-07-09T07:44:06Z</dcterms:modified>
</cp:coreProperties>
</file>