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4" r:id="rId2"/>
    <p:sldId id="303" r:id="rId3"/>
    <p:sldId id="302" r:id="rId4"/>
    <p:sldId id="301" r:id="rId5"/>
    <p:sldId id="259" r:id="rId6"/>
    <p:sldId id="300" r:id="rId7"/>
    <p:sldId id="299" r:id="rId8"/>
    <p:sldId id="265" r:id="rId9"/>
    <p:sldId id="298" r:id="rId10"/>
    <p:sldId id="263" r:id="rId11"/>
    <p:sldId id="297" r:id="rId12"/>
    <p:sldId id="296" r:id="rId13"/>
    <p:sldId id="295" r:id="rId14"/>
    <p:sldId id="294" r:id="rId15"/>
    <p:sldId id="293" r:id="rId16"/>
    <p:sldId id="292" r:id="rId17"/>
    <p:sldId id="291" r:id="rId18"/>
    <p:sldId id="290" r:id="rId19"/>
    <p:sldId id="289" r:id="rId20"/>
    <p:sldId id="288" r:id="rId21"/>
    <p:sldId id="287" r:id="rId22"/>
    <p:sldId id="286" r:id="rId23"/>
    <p:sldId id="285" r:id="rId24"/>
    <p:sldId id="28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5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C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479" autoAdjust="0"/>
  </p:normalViewPr>
  <p:slideViewPr>
    <p:cSldViewPr snapToGrid="0">
      <p:cViewPr>
        <p:scale>
          <a:sx n="90" d="100"/>
          <a:sy n="90" d="100"/>
        </p:scale>
        <p:origin x="-780" y="-702"/>
      </p:cViewPr>
      <p:guideLst>
        <p:guide orient="horz" pos="2160"/>
        <p:guide pos="5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0E-47A4-B7BD-AA942E93CFA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D0E-47A4-B7BD-AA942E93CFAA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D0E-47A4-B7BD-AA942E93CFAA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D0E-47A4-B7BD-AA942E93CFAA}"/>
              </c:ext>
            </c:extLst>
          </c:dPt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D0E-47A4-B7BD-AA942E93C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66A5A-6AA7-4D44-B253-1F170A5DEE1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03977-52ED-4FD3-8A66-F30813EDCA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0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546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14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67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705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125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9743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4004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976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054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484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341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2779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475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7941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49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51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560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35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975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06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58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79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447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http://www.pptvzaixian.com/shop/view36949.html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977-52ED-4FD3-8A66-F30813EDCA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28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65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26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66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6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0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20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98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330200"/>
            <a:ext cx="304800" cy="635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5600" y="330200"/>
            <a:ext cx="127000" cy="635000"/>
          </a:xfrm>
          <a:prstGeom prst="rect">
            <a:avLst/>
          </a:prstGeom>
          <a:solidFill>
            <a:srgbClr val="55C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622300" y="330200"/>
            <a:ext cx="7886700" cy="431800"/>
          </a:xfrm>
        </p:spPr>
        <p:txBody>
          <a:bodyPr/>
          <a:lstStyle>
            <a:lvl1pPr marL="0" indent="0">
              <a:buNone/>
              <a:defRPr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622300" y="685800"/>
            <a:ext cx="7886700" cy="3048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1862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34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88D8C-81D5-4585-B1A7-B22095902269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9FB9D-B151-45EE-9A21-48C2569AB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8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原创设计师QQ598969553          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12650" y="6378453"/>
            <a:ext cx="609600" cy="609600"/>
          </a:xfrm>
          <a:prstGeom prst="rect">
            <a:avLst/>
          </a:prstGeom>
        </p:spPr>
      </p:pic>
      <p:sp>
        <p:nvSpPr>
          <p:cNvPr id="16" name="原创设计师QQ598969553          _2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14514" y="2940373"/>
            <a:ext cx="6582843" cy="841140"/>
          </a:xfrm>
          <a:custGeom>
            <a:avLst/>
            <a:gdLst>
              <a:gd name="connsiteX0" fmla="*/ 1901236 w 6544514"/>
              <a:gd name="connsiteY0" fmla="*/ 0 h 836242"/>
              <a:gd name="connsiteX1" fmla="*/ 6277898 w 6544514"/>
              <a:gd name="connsiteY1" fmla="*/ 682931 h 836242"/>
              <a:gd name="connsiteX2" fmla="*/ 6544514 w 6544514"/>
              <a:gd name="connsiteY2" fmla="*/ 752618 h 836242"/>
              <a:gd name="connsiteX3" fmla="*/ 5914330 w 6544514"/>
              <a:gd name="connsiteY3" fmla="*/ 804883 h 836242"/>
              <a:gd name="connsiteX4" fmla="*/ 5744665 w 6544514"/>
              <a:gd name="connsiteY4" fmla="*/ 815336 h 836242"/>
              <a:gd name="connsiteX5" fmla="*/ 5862392 w 6544514"/>
              <a:gd name="connsiteY5" fmla="*/ 836242 h 836242"/>
              <a:gd name="connsiteX6" fmla="*/ 5218358 w 6544514"/>
              <a:gd name="connsiteY6" fmla="*/ 759587 h 836242"/>
              <a:gd name="connsiteX7" fmla="*/ 4304245 w 6544514"/>
              <a:gd name="connsiteY7" fmla="*/ 571432 h 836242"/>
              <a:gd name="connsiteX8" fmla="*/ 2084751 w 6544514"/>
              <a:gd name="connsiteY8" fmla="*/ 407668 h 836242"/>
              <a:gd name="connsiteX9" fmla="*/ 973273 w 6544514"/>
              <a:gd name="connsiteY9" fmla="*/ 473871 h 836242"/>
              <a:gd name="connsiteX10" fmla="*/ 47150 w 6544514"/>
              <a:gd name="connsiteY10" fmla="*/ 598817 h 836242"/>
              <a:gd name="connsiteX11" fmla="*/ 0 w 6544514"/>
              <a:gd name="connsiteY11" fmla="*/ 607436 h 836242"/>
              <a:gd name="connsiteX12" fmla="*/ 0 w 6544514"/>
              <a:gd name="connsiteY12" fmla="*/ 195807 h 836242"/>
              <a:gd name="connsiteX13" fmla="*/ 29296 w 6544514"/>
              <a:gd name="connsiteY13" fmla="*/ 189897 h 836242"/>
              <a:gd name="connsiteX14" fmla="*/ 152649 w 6544514"/>
              <a:gd name="connsiteY14" fmla="*/ 174217 h 836242"/>
              <a:gd name="connsiteX15" fmla="*/ 374252 w 6544514"/>
              <a:gd name="connsiteY15" fmla="*/ 132405 h 836242"/>
              <a:gd name="connsiteX16" fmla="*/ 1309140 w 6544514"/>
              <a:gd name="connsiteY16" fmla="*/ 17422 h 836242"/>
              <a:gd name="connsiteX17" fmla="*/ 1901236 w 6544514"/>
              <a:gd name="connsiteY17" fmla="*/ 0 h 836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44514" h="836242">
                <a:moveTo>
                  <a:pt x="1901236" y="0"/>
                </a:moveTo>
                <a:cubicBezTo>
                  <a:pt x="3379745" y="10453"/>
                  <a:pt x="4844403" y="334497"/>
                  <a:pt x="6277898" y="682931"/>
                </a:cubicBezTo>
                <a:cubicBezTo>
                  <a:pt x="6302136" y="689900"/>
                  <a:pt x="6416400" y="721259"/>
                  <a:pt x="6544514" y="752618"/>
                </a:cubicBezTo>
                <a:cubicBezTo>
                  <a:pt x="6336761" y="773524"/>
                  <a:pt x="6125546" y="790946"/>
                  <a:pt x="5914330" y="804883"/>
                </a:cubicBezTo>
                <a:cubicBezTo>
                  <a:pt x="5858930" y="808367"/>
                  <a:pt x="5800066" y="811852"/>
                  <a:pt x="5744665" y="815336"/>
                </a:cubicBezTo>
                <a:cubicBezTo>
                  <a:pt x="5782754" y="822305"/>
                  <a:pt x="5824304" y="829273"/>
                  <a:pt x="5862392" y="836242"/>
                </a:cubicBezTo>
                <a:cubicBezTo>
                  <a:pt x="5647714" y="818820"/>
                  <a:pt x="5429574" y="794430"/>
                  <a:pt x="5218358" y="759587"/>
                </a:cubicBezTo>
                <a:cubicBezTo>
                  <a:pt x="4910191" y="707322"/>
                  <a:pt x="4612412" y="620213"/>
                  <a:pt x="4304245" y="571432"/>
                </a:cubicBezTo>
                <a:cubicBezTo>
                  <a:pt x="3570185" y="449480"/>
                  <a:pt x="2825737" y="397215"/>
                  <a:pt x="2084751" y="407668"/>
                </a:cubicBezTo>
                <a:cubicBezTo>
                  <a:pt x="1714259" y="414637"/>
                  <a:pt x="1340303" y="435543"/>
                  <a:pt x="973273" y="473871"/>
                </a:cubicBezTo>
                <a:cubicBezTo>
                  <a:pt x="903157" y="481710"/>
                  <a:pt x="328590" y="550308"/>
                  <a:pt x="47150" y="598817"/>
                </a:cubicBezTo>
                <a:lnTo>
                  <a:pt x="0" y="607436"/>
                </a:lnTo>
                <a:lnTo>
                  <a:pt x="0" y="195807"/>
                </a:lnTo>
                <a:lnTo>
                  <a:pt x="29296" y="189897"/>
                </a:lnTo>
                <a:cubicBezTo>
                  <a:pt x="77339" y="182928"/>
                  <a:pt x="126680" y="179444"/>
                  <a:pt x="152649" y="174217"/>
                </a:cubicBezTo>
                <a:cubicBezTo>
                  <a:pt x="228825" y="160280"/>
                  <a:pt x="301539" y="146342"/>
                  <a:pt x="374252" y="132405"/>
                </a:cubicBezTo>
                <a:cubicBezTo>
                  <a:pt x="682419" y="76656"/>
                  <a:pt x="994049" y="34844"/>
                  <a:pt x="1309140" y="17422"/>
                </a:cubicBezTo>
                <a:cubicBezTo>
                  <a:pt x="1506506" y="3484"/>
                  <a:pt x="1703871" y="0"/>
                  <a:pt x="1901236" y="0"/>
                </a:cubicBezTo>
                <a:close/>
              </a:path>
            </a:pathLst>
          </a:custGeom>
          <a:solidFill>
            <a:srgbClr val="188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原创设计师QQ598969553          _3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5745110" y="2765193"/>
            <a:ext cx="6446890" cy="1343135"/>
          </a:xfrm>
          <a:custGeom>
            <a:avLst/>
            <a:gdLst>
              <a:gd name="connsiteX0" fmla="*/ 6095549 w 6446890"/>
              <a:gd name="connsiteY0" fmla="*/ 1 h 1343135"/>
              <a:gd name="connsiteX1" fmla="*/ 6361787 w 6446890"/>
              <a:gd name="connsiteY1" fmla="*/ 19670 h 1343135"/>
              <a:gd name="connsiteX2" fmla="*/ 6446890 w 6446890"/>
              <a:gd name="connsiteY2" fmla="*/ 41717 h 1343135"/>
              <a:gd name="connsiteX3" fmla="*/ 6446890 w 6446890"/>
              <a:gd name="connsiteY3" fmla="*/ 592580 h 1343135"/>
              <a:gd name="connsiteX4" fmla="*/ 6386022 w 6446890"/>
              <a:gd name="connsiteY4" fmla="*/ 612238 h 1343135"/>
              <a:gd name="connsiteX5" fmla="*/ 6124626 w 6446890"/>
              <a:gd name="connsiteY5" fmla="*/ 711443 h 1343135"/>
              <a:gd name="connsiteX6" fmla="*/ 5567212 w 6446890"/>
              <a:gd name="connsiteY6" fmla="*/ 934221 h 1343135"/>
              <a:gd name="connsiteX7" fmla="*/ 4407376 w 6446890"/>
              <a:gd name="connsiteY7" fmla="*/ 1244020 h 1343135"/>
              <a:gd name="connsiteX8" fmla="*/ 117715 w 6446890"/>
              <a:gd name="connsiteY8" fmla="*/ 1014281 h 1343135"/>
              <a:gd name="connsiteX9" fmla="*/ 0 w 6446890"/>
              <a:gd name="connsiteY9" fmla="*/ 993396 h 1343135"/>
              <a:gd name="connsiteX10" fmla="*/ 169648 w 6446890"/>
              <a:gd name="connsiteY10" fmla="*/ 982953 h 1343135"/>
              <a:gd name="connsiteX11" fmla="*/ 799768 w 6446890"/>
              <a:gd name="connsiteY11" fmla="*/ 930740 h 1343135"/>
              <a:gd name="connsiteX12" fmla="*/ 3167910 w 6446890"/>
              <a:gd name="connsiteY12" fmla="*/ 533918 h 1343135"/>
              <a:gd name="connsiteX13" fmla="*/ 4757058 w 6446890"/>
              <a:gd name="connsiteY13" fmla="*/ 171904 h 1343135"/>
              <a:gd name="connsiteX14" fmla="*/ 6095549 w 6446890"/>
              <a:gd name="connsiteY14" fmla="*/ 1 h 134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46890" h="1343135">
                <a:moveTo>
                  <a:pt x="6095549" y="1"/>
                </a:moveTo>
                <a:cubicBezTo>
                  <a:pt x="6193978" y="-60"/>
                  <a:pt x="6284644" y="5773"/>
                  <a:pt x="6361787" y="19670"/>
                </a:cubicBezTo>
                <a:lnTo>
                  <a:pt x="6446890" y="41717"/>
                </a:lnTo>
                <a:lnTo>
                  <a:pt x="6446890" y="592580"/>
                </a:lnTo>
                <a:lnTo>
                  <a:pt x="6386022" y="612238"/>
                </a:lnTo>
                <a:cubicBezTo>
                  <a:pt x="6268307" y="652268"/>
                  <a:pt x="6145399" y="701000"/>
                  <a:pt x="6124626" y="711443"/>
                </a:cubicBezTo>
                <a:cubicBezTo>
                  <a:pt x="5941130" y="791504"/>
                  <a:pt x="5757633" y="864603"/>
                  <a:pt x="5567212" y="934221"/>
                </a:cubicBezTo>
                <a:cubicBezTo>
                  <a:pt x="5189833" y="1069976"/>
                  <a:pt x="4802067" y="1177883"/>
                  <a:pt x="4407376" y="1244020"/>
                </a:cubicBezTo>
                <a:cubicBezTo>
                  <a:pt x="2991338" y="1484202"/>
                  <a:pt x="1526829" y="1240539"/>
                  <a:pt x="117715" y="1014281"/>
                </a:cubicBezTo>
                <a:cubicBezTo>
                  <a:pt x="79631" y="1007319"/>
                  <a:pt x="38084" y="1000358"/>
                  <a:pt x="0" y="993396"/>
                </a:cubicBezTo>
                <a:cubicBezTo>
                  <a:pt x="55395" y="989915"/>
                  <a:pt x="114253" y="986434"/>
                  <a:pt x="169648" y="982953"/>
                </a:cubicBezTo>
                <a:cubicBezTo>
                  <a:pt x="380842" y="969030"/>
                  <a:pt x="592036" y="951625"/>
                  <a:pt x="799768" y="930740"/>
                </a:cubicBezTo>
                <a:cubicBezTo>
                  <a:pt x="1596073" y="857641"/>
                  <a:pt x="2381991" y="735810"/>
                  <a:pt x="3167910" y="533918"/>
                </a:cubicBezTo>
                <a:cubicBezTo>
                  <a:pt x="3694164" y="398163"/>
                  <a:pt x="4216956" y="258927"/>
                  <a:pt x="4757058" y="171904"/>
                </a:cubicBezTo>
                <a:cubicBezTo>
                  <a:pt x="4917185" y="147973"/>
                  <a:pt x="5603403" y="307"/>
                  <a:pt x="609554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原创设计师QQ598969553          _4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" y="-1"/>
            <a:ext cx="12191999" cy="3699547"/>
          </a:xfrm>
          <a:custGeom>
            <a:avLst/>
            <a:gdLst>
              <a:gd name="connsiteX0" fmla="*/ 0 w 12191999"/>
              <a:gd name="connsiteY0" fmla="*/ 0 h 3699547"/>
              <a:gd name="connsiteX1" fmla="*/ 12191999 w 12191999"/>
              <a:gd name="connsiteY1" fmla="*/ 0 h 3699547"/>
              <a:gd name="connsiteX2" fmla="*/ 12191999 w 12191999"/>
              <a:gd name="connsiteY2" fmla="*/ 2806911 h 3699547"/>
              <a:gd name="connsiteX3" fmla="*/ 12106897 w 12191999"/>
              <a:gd name="connsiteY3" fmla="*/ 2784864 h 3699547"/>
              <a:gd name="connsiteX4" fmla="*/ 11840659 w 12191999"/>
              <a:gd name="connsiteY4" fmla="*/ 2765195 h 3699547"/>
              <a:gd name="connsiteX5" fmla="*/ 10502167 w 12191999"/>
              <a:gd name="connsiteY5" fmla="*/ 2937098 h 3699547"/>
              <a:gd name="connsiteX6" fmla="*/ 8913019 w 12191999"/>
              <a:gd name="connsiteY6" fmla="*/ 3299112 h 3699547"/>
              <a:gd name="connsiteX7" fmla="*/ 6544879 w 12191999"/>
              <a:gd name="connsiteY7" fmla="*/ 3695934 h 3699547"/>
              <a:gd name="connsiteX8" fmla="*/ 6501273 w 12191999"/>
              <a:gd name="connsiteY8" fmla="*/ 3699547 h 3699547"/>
              <a:gd name="connsiteX9" fmla="*/ 6372253 w 12191999"/>
              <a:gd name="connsiteY9" fmla="*/ 3666600 h 3699547"/>
              <a:gd name="connsiteX10" fmla="*/ 6277899 w 12191999"/>
              <a:gd name="connsiteY10" fmla="*/ 3640903 h 3699547"/>
              <a:gd name="connsiteX11" fmla="*/ 1901236 w 12191999"/>
              <a:gd name="connsiteY11" fmla="*/ 2957972 h 3699547"/>
              <a:gd name="connsiteX12" fmla="*/ 1309140 w 12191999"/>
              <a:gd name="connsiteY12" fmla="*/ 2975394 h 3699547"/>
              <a:gd name="connsiteX13" fmla="*/ 374252 w 12191999"/>
              <a:gd name="connsiteY13" fmla="*/ 3090377 h 3699547"/>
              <a:gd name="connsiteX14" fmla="*/ 152649 w 12191999"/>
              <a:gd name="connsiteY14" fmla="*/ 3132189 h 3699547"/>
              <a:gd name="connsiteX15" fmla="*/ 29296 w 12191999"/>
              <a:gd name="connsiteY15" fmla="*/ 3147869 h 3699547"/>
              <a:gd name="connsiteX16" fmla="*/ 0 w 12191999"/>
              <a:gd name="connsiteY16" fmla="*/ 3153779 h 3699547"/>
              <a:gd name="connsiteX17" fmla="*/ 0 w 12191999"/>
              <a:gd name="connsiteY17" fmla="*/ 0 h 369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999" h="3699547">
                <a:moveTo>
                  <a:pt x="0" y="0"/>
                </a:moveTo>
                <a:lnTo>
                  <a:pt x="12191999" y="0"/>
                </a:lnTo>
                <a:lnTo>
                  <a:pt x="12191999" y="2806911"/>
                </a:lnTo>
                <a:lnTo>
                  <a:pt x="12106897" y="2784864"/>
                </a:lnTo>
                <a:cubicBezTo>
                  <a:pt x="12029755" y="2770967"/>
                  <a:pt x="11939087" y="2765134"/>
                  <a:pt x="11840659" y="2765195"/>
                </a:cubicBezTo>
                <a:cubicBezTo>
                  <a:pt x="11348513" y="2765501"/>
                  <a:pt x="10662295" y="2913167"/>
                  <a:pt x="10502167" y="2937098"/>
                </a:cubicBezTo>
                <a:cubicBezTo>
                  <a:pt x="9962067" y="3024121"/>
                  <a:pt x="9439275" y="3163357"/>
                  <a:pt x="8913019" y="3299112"/>
                </a:cubicBezTo>
                <a:cubicBezTo>
                  <a:pt x="8127101" y="3501004"/>
                  <a:pt x="7341183" y="3622835"/>
                  <a:pt x="6544879" y="3695934"/>
                </a:cubicBezTo>
                <a:lnTo>
                  <a:pt x="6501273" y="3699547"/>
                </a:lnTo>
                <a:lnTo>
                  <a:pt x="6372253" y="3666600"/>
                </a:lnTo>
                <a:cubicBezTo>
                  <a:pt x="6324641" y="3653970"/>
                  <a:pt x="6290017" y="3644388"/>
                  <a:pt x="6277899" y="3640903"/>
                </a:cubicBezTo>
                <a:cubicBezTo>
                  <a:pt x="4844403" y="3292469"/>
                  <a:pt x="3379745" y="2968425"/>
                  <a:pt x="1901236" y="2957972"/>
                </a:cubicBezTo>
                <a:cubicBezTo>
                  <a:pt x="1703871" y="2957972"/>
                  <a:pt x="1506506" y="2961456"/>
                  <a:pt x="1309140" y="2975394"/>
                </a:cubicBezTo>
                <a:cubicBezTo>
                  <a:pt x="994049" y="2992816"/>
                  <a:pt x="682419" y="3034628"/>
                  <a:pt x="374252" y="3090377"/>
                </a:cubicBezTo>
                <a:cubicBezTo>
                  <a:pt x="301539" y="3104314"/>
                  <a:pt x="228825" y="3118252"/>
                  <a:pt x="152649" y="3132189"/>
                </a:cubicBezTo>
                <a:cubicBezTo>
                  <a:pt x="126680" y="3137416"/>
                  <a:pt x="77339" y="3140900"/>
                  <a:pt x="29296" y="3147869"/>
                </a:cubicBezTo>
                <a:lnTo>
                  <a:pt x="0" y="315377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原创设计师QQ598969553          _5"/>
          <p:cNvSpPr txBox="1">
            <a:spLocks/>
          </p:cNvSpPr>
          <p:nvPr/>
        </p:nvSpPr>
        <p:spPr>
          <a:xfrm>
            <a:off x="2075543" y="5335813"/>
            <a:ext cx="8040914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10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10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10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sp>
        <p:nvSpPr>
          <p:cNvPr id="32" name="原创设计师QQ598969553          _6"/>
          <p:cNvSpPr/>
          <p:nvPr/>
        </p:nvSpPr>
        <p:spPr>
          <a:xfrm>
            <a:off x="1507001" y="4466264"/>
            <a:ext cx="9177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n w="6350">
                  <a:noFill/>
                </a:ln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欧美商务计划策划总结汇报</a:t>
            </a:r>
            <a:r>
              <a:rPr lang="en-US" altLang="zh-CN" sz="4000" b="1" dirty="0">
                <a:ln w="6350">
                  <a:noFill/>
                </a:ln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4000" b="1" dirty="0">
                <a:ln w="6350">
                  <a:noFill/>
                </a:ln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</a:t>
            </a:r>
          </a:p>
        </p:txBody>
      </p:sp>
      <p:grpSp>
        <p:nvGrpSpPr>
          <p:cNvPr id="33" name="原创设计师QQ598969553          _7"/>
          <p:cNvGrpSpPr/>
          <p:nvPr/>
        </p:nvGrpSpPr>
        <p:grpSpPr>
          <a:xfrm>
            <a:off x="4466908" y="6101454"/>
            <a:ext cx="3258185" cy="276999"/>
            <a:chOff x="4551668" y="4236939"/>
            <a:chExt cx="3258185" cy="276999"/>
          </a:xfrm>
        </p:grpSpPr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256548" y="4265764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5" name="Group 16"/>
            <p:cNvGrpSpPr>
              <a:grpSpLocks/>
            </p:cNvGrpSpPr>
            <p:nvPr/>
          </p:nvGrpSpPr>
          <p:grpSpPr bwMode="auto">
            <a:xfrm>
              <a:off x="6327105" y="4309707"/>
              <a:ext cx="78599" cy="126335"/>
              <a:chOff x="4441" y="3144"/>
              <a:chExt cx="215" cy="345"/>
            </a:xfrm>
            <a:solidFill>
              <a:schemeClr val="accent1"/>
            </a:solidFill>
          </p:grpSpPr>
          <p:sp>
            <p:nvSpPr>
              <p:cNvPr id="4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6" name="Text Box 20"/>
            <p:cNvSpPr txBox="1">
              <a:spLocks noChangeArrowheads="1"/>
            </p:cNvSpPr>
            <p:nvPr/>
          </p:nvSpPr>
          <p:spPr bwMode="auto">
            <a:xfrm>
              <a:off x="6482245" y="4236939"/>
              <a:ext cx="1327608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日期：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2018.8.17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Oval 10"/>
            <p:cNvSpPr>
              <a:spLocks noChangeArrowheads="1"/>
            </p:cNvSpPr>
            <p:nvPr/>
          </p:nvSpPr>
          <p:spPr bwMode="auto">
            <a:xfrm>
              <a:off x="4551668" y="4259514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611357" y="4307395"/>
              <a:ext cx="100336" cy="114060"/>
              <a:chOff x="860980" y="3583766"/>
              <a:chExt cx="100336" cy="114060"/>
            </a:xfrm>
            <a:solidFill>
              <a:schemeClr val="accent1"/>
            </a:solidFill>
          </p:grpSpPr>
          <p:sp>
            <p:nvSpPr>
              <p:cNvPr id="40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770878" y="4236939"/>
              <a:ext cx="112723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汇报人：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ABC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5" name="原创设计师QQ598969553          _8"/>
          <p:cNvGrpSpPr>
            <a:grpSpLocks noGrp="1" noSelect="1" noRot="1" noChangeAspect="1" noMove="1" noResize="1"/>
          </p:cNvGrpSpPr>
          <p:nvPr/>
        </p:nvGrpSpPr>
        <p:grpSpPr>
          <a:xfrm>
            <a:off x="887186" y="0"/>
            <a:ext cx="1553028" cy="1277257"/>
            <a:chOff x="1103086" y="0"/>
            <a:chExt cx="1553028" cy="1277257"/>
          </a:xfrm>
        </p:grpSpPr>
        <p:sp>
          <p:nvSpPr>
            <p:cNvPr id="44" name="矩形 43"/>
            <p:cNvSpPr/>
            <p:nvPr/>
          </p:nvSpPr>
          <p:spPr>
            <a:xfrm>
              <a:off x="1103086" y="0"/>
              <a:ext cx="1553028" cy="12772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578641" y="334338"/>
              <a:ext cx="601918" cy="608580"/>
              <a:chOff x="1578641" y="246744"/>
              <a:chExt cx="601918" cy="60858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726173" y="246744"/>
                <a:ext cx="383053" cy="312265"/>
                <a:chOff x="1553724" y="-1036960"/>
                <a:chExt cx="3590925" cy="2927350"/>
              </a:xfrm>
              <a:solidFill>
                <a:schemeClr val="bg1"/>
              </a:solidFill>
            </p:grpSpPr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>
                  <a:off x="1553724" y="-836935"/>
                  <a:ext cx="2260600" cy="2727325"/>
                </a:xfrm>
                <a:custGeom>
                  <a:avLst/>
                  <a:gdLst>
                    <a:gd name="T0" fmla="*/ 527 w 756"/>
                    <a:gd name="T1" fmla="*/ 849 h 913"/>
                    <a:gd name="T2" fmla="*/ 72 w 756"/>
                    <a:gd name="T3" fmla="*/ 696 h 913"/>
                    <a:gd name="T4" fmla="*/ 0 w 756"/>
                    <a:gd name="T5" fmla="*/ 441 h 913"/>
                    <a:gd name="T6" fmla="*/ 512 w 756"/>
                    <a:gd name="T7" fmla="*/ 3 h 913"/>
                    <a:gd name="T8" fmla="*/ 727 w 756"/>
                    <a:gd name="T9" fmla="*/ 28 h 913"/>
                    <a:gd name="T10" fmla="*/ 282 w 756"/>
                    <a:gd name="T11" fmla="*/ 148 h 913"/>
                    <a:gd name="T12" fmla="*/ 245 w 756"/>
                    <a:gd name="T13" fmla="*/ 622 h 913"/>
                    <a:gd name="T14" fmla="*/ 756 w 756"/>
                    <a:gd name="T15" fmla="*/ 579 h 913"/>
                    <a:gd name="T16" fmla="*/ 527 w 756"/>
                    <a:gd name="T17" fmla="*/ 849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6" h="913">
                      <a:moveTo>
                        <a:pt x="527" y="849"/>
                      </a:moveTo>
                      <a:cubicBezTo>
                        <a:pt x="366" y="913"/>
                        <a:pt x="168" y="831"/>
                        <a:pt x="72" y="696"/>
                      </a:cubicBezTo>
                      <a:cubicBezTo>
                        <a:pt x="20" y="623"/>
                        <a:pt x="0" y="529"/>
                        <a:pt x="0" y="441"/>
                      </a:cubicBezTo>
                      <a:cubicBezTo>
                        <a:pt x="0" y="207"/>
                        <a:pt x="203" y="14"/>
                        <a:pt x="512" y="3"/>
                      </a:cubicBezTo>
                      <a:cubicBezTo>
                        <a:pt x="588" y="0"/>
                        <a:pt x="661" y="7"/>
                        <a:pt x="727" y="28"/>
                      </a:cubicBezTo>
                      <a:cubicBezTo>
                        <a:pt x="576" y="26"/>
                        <a:pt x="416" y="43"/>
                        <a:pt x="282" y="148"/>
                      </a:cubicBezTo>
                      <a:cubicBezTo>
                        <a:pt x="116" y="279"/>
                        <a:pt x="115" y="498"/>
                        <a:pt x="245" y="622"/>
                      </a:cubicBezTo>
                      <a:cubicBezTo>
                        <a:pt x="389" y="758"/>
                        <a:pt x="602" y="706"/>
                        <a:pt x="756" y="579"/>
                      </a:cubicBezTo>
                      <a:cubicBezTo>
                        <a:pt x="756" y="579"/>
                        <a:pt x="742" y="765"/>
                        <a:pt x="527" y="8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6"/>
                <p:cNvSpPr>
                  <a:spLocks/>
                </p:cNvSpPr>
                <p:nvPr/>
              </p:nvSpPr>
              <p:spPr bwMode="auto">
                <a:xfrm>
                  <a:off x="3158687" y="298128"/>
                  <a:ext cx="1181100" cy="1497013"/>
                </a:xfrm>
                <a:custGeom>
                  <a:avLst/>
                  <a:gdLst>
                    <a:gd name="T0" fmla="*/ 0 w 395"/>
                    <a:gd name="T1" fmla="*/ 501 h 501"/>
                    <a:gd name="T2" fmla="*/ 371 w 395"/>
                    <a:gd name="T3" fmla="*/ 0 h 501"/>
                    <a:gd name="T4" fmla="*/ 34 w 395"/>
                    <a:gd name="T5" fmla="*/ 252 h 501"/>
                    <a:gd name="T6" fmla="*/ 254 w 395"/>
                    <a:gd name="T7" fmla="*/ 186 h 501"/>
                    <a:gd name="T8" fmla="*/ 0 w 395"/>
                    <a:gd name="T9" fmla="*/ 501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501">
                      <a:moveTo>
                        <a:pt x="0" y="501"/>
                      </a:moveTo>
                      <a:cubicBezTo>
                        <a:pt x="0" y="501"/>
                        <a:pt x="395" y="466"/>
                        <a:pt x="371" y="0"/>
                      </a:cubicBezTo>
                      <a:cubicBezTo>
                        <a:pt x="371" y="0"/>
                        <a:pt x="177" y="86"/>
                        <a:pt x="34" y="252"/>
                      </a:cubicBezTo>
                      <a:cubicBezTo>
                        <a:pt x="34" y="252"/>
                        <a:pt x="241" y="96"/>
                        <a:pt x="254" y="186"/>
                      </a:cubicBezTo>
                      <a:cubicBezTo>
                        <a:pt x="270" y="297"/>
                        <a:pt x="162" y="450"/>
                        <a:pt x="0" y="5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7"/>
                <p:cNvSpPr>
                  <a:spLocks/>
                </p:cNvSpPr>
                <p:nvPr/>
              </p:nvSpPr>
              <p:spPr bwMode="auto">
                <a:xfrm>
                  <a:off x="1598174" y="-1036960"/>
                  <a:ext cx="3546475" cy="2249488"/>
                </a:xfrm>
                <a:custGeom>
                  <a:avLst/>
                  <a:gdLst>
                    <a:gd name="T0" fmla="*/ 0 w 1186"/>
                    <a:gd name="T1" fmla="*/ 234 h 753"/>
                    <a:gd name="T2" fmla="*/ 364 w 1186"/>
                    <a:gd name="T3" fmla="*/ 753 h 753"/>
                    <a:gd name="T4" fmla="*/ 1186 w 1186"/>
                    <a:gd name="T5" fmla="*/ 259 h 753"/>
                    <a:gd name="T6" fmla="*/ 965 w 1186"/>
                    <a:gd name="T7" fmla="*/ 210 h 753"/>
                    <a:gd name="T8" fmla="*/ 1079 w 1186"/>
                    <a:gd name="T9" fmla="*/ 185 h 753"/>
                    <a:gd name="T10" fmla="*/ 453 w 1186"/>
                    <a:gd name="T11" fmla="*/ 274 h 753"/>
                    <a:gd name="T12" fmla="*/ 0 w 1186"/>
                    <a:gd name="T13" fmla="*/ 23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6" h="753">
                      <a:moveTo>
                        <a:pt x="0" y="234"/>
                      </a:moveTo>
                      <a:cubicBezTo>
                        <a:pt x="0" y="234"/>
                        <a:pt x="234" y="148"/>
                        <a:pt x="364" y="753"/>
                      </a:cubicBezTo>
                      <a:cubicBezTo>
                        <a:pt x="364" y="753"/>
                        <a:pt x="645" y="302"/>
                        <a:pt x="1186" y="259"/>
                      </a:cubicBezTo>
                      <a:cubicBezTo>
                        <a:pt x="1186" y="259"/>
                        <a:pt x="1115" y="206"/>
                        <a:pt x="965" y="210"/>
                      </a:cubicBezTo>
                      <a:cubicBezTo>
                        <a:pt x="965" y="210"/>
                        <a:pt x="1011" y="186"/>
                        <a:pt x="1079" y="185"/>
                      </a:cubicBezTo>
                      <a:cubicBezTo>
                        <a:pt x="1079" y="185"/>
                        <a:pt x="757" y="110"/>
                        <a:pt x="453" y="274"/>
                      </a:cubicBezTo>
                      <a:cubicBezTo>
                        <a:pt x="453" y="274"/>
                        <a:pt x="157" y="0"/>
                        <a:pt x="0" y="2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578641" y="640506"/>
                <a:ext cx="601918" cy="214818"/>
                <a:chOff x="1377803" y="535163"/>
                <a:chExt cx="889483" cy="317449"/>
              </a:xfrm>
              <a:solidFill>
                <a:schemeClr val="bg1"/>
              </a:solidFill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1377803" y="535163"/>
                  <a:ext cx="889483" cy="2096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483" h="209626">
                      <a:moveTo>
                        <a:pt x="264490" y="105384"/>
                      </a:moveTo>
                      <a:lnTo>
                        <a:pt x="264490" y="145618"/>
                      </a:lnTo>
                      <a:lnTo>
                        <a:pt x="342900" y="145618"/>
                      </a:lnTo>
                      <a:lnTo>
                        <a:pt x="342900" y="105384"/>
                      </a:lnTo>
                      <a:close/>
                      <a:moveTo>
                        <a:pt x="851535" y="99441"/>
                      </a:moveTo>
                      <a:cubicBezTo>
                        <a:pt x="862965" y="116967"/>
                        <a:pt x="875614" y="141351"/>
                        <a:pt x="889483" y="172593"/>
                      </a:cubicBezTo>
                      <a:lnTo>
                        <a:pt x="875767" y="179222"/>
                      </a:lnTo>
                      <a:cubicBezTo>
                        <a:pt x="866013" y="151181"/>
                        <a:pt x="854202" y="126797"/>
                        <a:pt x="840334" y="106070"/>
                      </a:cubicBezTo>
                      <a:close/>
                      <a:moveTo>
                        <a:pt x="789356" y="97841"/>
                      </a:moveTo>
                      <a:cubicBezTo>
                        <a:pt x="794842" y="100889"/>
                        <a:pt x="799376" y="102527"/>
                        <a:pt x="802958" y="102756"/>
                      </a:cubicBezTo>
                      <a:cubicBezTo>
                        <a:pt x="806539" y="102984"/>
                        <a:pt x="808330" y="103594"/>
                        <a:pt x="808330" y="104584"/>
                      </a:cubicBezTo>
                      <a:cubicBezTo>
                        <a:pt x="808330" y="105575"/>
                        <a:pt x="807149" y="106756"/>
                        <a:pt x="804786" y="108128"/>
                      </a:cubicBezTo>
                      <a:cubicBezTo>
                        <a:pt x="802424" y="109499"/>
                        <a:pt x="799948" y="114528"/>
                        <a:pt x="797357" y="123215"/>
                      </a:cubicBezTo>
                      <a:cubicBezTo>
                        <a:pt x="789585" y="146380"/>
                        <a:pt x="781431" y="166421"/>
                        <a:pt x="772897" y="183337"/>
                      </a:cubicBezTo>
                      <a:cubicBezTo>
                        <a:pt x="768020" y="179984"/>
                        <a:pt x="762838" y="178079"/>
                        <a:pt x="757352" y="177622"/>
                      </a:cubicBezTo>
                      <a:cubicBezTo>
                        <a:pt x="764820" y="168630"/>
                        <a:pt x="771563" y="156591"/>
                        <a:pt x="777583" y="141503"/>
                      </a:cubicBezTo>
                      <a:cubicBezTo>
                        <a:pt x="783603" y="126416"/>
                        <a:pt x="787527" y="111861"/>
                        <a:pt x="789356" y="97841"/>
                      </a:cubicBezTo>
                      <a:close/>
                      <a:moveTo>
                        <a:pt x="249174" y="93954"/>
                      </a:moveTo>
                      <a:cubicBezTo>
                        <a:pt x="267310" y="94259"/>
                        <a:pt x="285712" y="94412"/>
                        <a:pt x="304381" y="94412"/>
                      </a:cubicBezTo>
                      <a:cubicBezTo>
                        <a:pt x="323050" y="94412"/>
                        <a:pt x="340766" y="94259"/>
                        <a:pt x="357530" y="93954"/>
                      </a:cubicBezTo>
                      <a:cubicBezTo>
                        <a:pt x="357073" y="94716"/>
                        <a:pt x="356845" y="98831"/>
                        <a:pt x="356845" y="106299"/>
                      </a:cubicBezTo>
                      <a:lnTo>
                        <a:pt x="356845" y="148133"/>
                      </a:lnTo>
                      <a:cubicBezTo>
                        <a:pt x="356845" y="158648"/>
                        <a:pt x="357302" y="166573"/>
                        <a:pt x="358216" y="171907"/>
                      </a:cubicBezTo>
                      <a:lnTo>
                        <a:pt x="342900" y="171907"/>
                      </a:lnTo>
                      <a:lnTo>
                        <a:pt x="342900" y="156362"/>
                      </a:lnTo>
                      <a:lnTo>
                        <a:pt x="264490" y="156362"/>
                      </a:lnTo>
                      <a:lnTo>
                        <a:pt x="264490" y="175107"/>
                      </a:lnTo>
                      <a:lnTo>
                        <a:pt x="248945" y="175107"/>
                      </a:lnTo>
                      <a:cubicBezTo>
                        <a:pt x="249860" y="167792"/>
                        <a:pt x="250317" y="160706"/>
                        <a:pt x="250317" y="153848"/>
                      </a:cubicBezTo>
                      <a:lnTo>
                        <a:pt x="250317" y="106299"/>
                      </a:lnTo>
                      <a:cubicBezTo>
                        <a:pt x="250317" y="100508"/>
                        <a:pt x="249936" y="96393"/>
                        <a:pt x="249174" y="93954"/>
                      </a:cubicBezTo>
                      <a:close/>
                      <a:moveTo>
                        <a:pt x="572186" y="91440"/>
                      </a:moveTo>
                      <a:cubicBezTo>
                        <a:pt x="574777" y="92049"/>
                        <a:pt x="577063" y="92469"/>
                        <a:pt x="579044" y="92697"/>
                      </a:cubicBezTo>
                      <a:cubicBezTo>
                        <a:pt x="581025" y="92926"/>
                        <a:pt x="583006" y="93040"/>
                        <a:pt x="584987" y="93040"/>
                      </a:cubicBezTo>
                      <a:lnTo>
                        <a:pt x="590245" y="92811"/>
                      </a:lnTo>
                      <a:cubicBezTo>
                        <a:pt x="591922" y="92811"/>
                        <a:pt x="592760" y="93154"/>
                        <a:pt x="592760" y="93840"/>
                      </a:cubicBezTo>
                      <a:cubicBezTo>
                        <a:pt x="592760" y="94526"/>
                        <a:pt x="591998" y="95783"/>
                        <a:pt x="590474" y="97612"/>
                      </a:cubicBezTo>
                      <a:cubicBezTo>
                        <a:pt x="587883" y="100508"/>
                        <a:pt x="586588" y="112014"/>
                        <a:pt x="586588" y="132131"/>
                      </a:cubicBezTo>
                      <a:cubicBezTo>
                        <a:pt x="612191" y="123749"/>
                        <a:pt x="630631" y="114681"/>
                        <a:pt x="641909" y="104927"/>
                      </a:cubicBezTo>
                      <a:cubicBezTo>
                        <a:pt x="645262" y="111023"/>
                        <a:pt x="648386" y="114909"/>
                        <a:pt x="651282" y="116586"/>
                      </a:cubicBezTo>
                      <a:cubicBezTo>
                        <a:pt x="652958" y="117500"/>
                        <a:pt x="653796" y="118491"/>
                        <a:pt x="653796" y="119558"/>
                      </a:cubicBezTo>
                      <a:cubicBezTo>
                        <a:pt x="653796" y="121082"/>
                        <a:pt x="652272" y="121844"/>
                        <a:pt x="649224" y="121844"/>
                      </a:cubicBezTo>
                      <a:cubicBezTo>
                        <a:pt x="647548" y="121844"/>
                        <a:pt x="644881" y="122377"/>
                        <a:pt x="641223" y="123444"/>
                      </a:cubicBezTo>
                      <a:cubicBezTo>
                        <a:pt x="637566" y="124511"/>
                        <a:pt x="630555" y="126949"/>
                        <a:pt x="620192" y="130759"/>
                      </a:cubicBezTo>
                      <a:lnTo>
                        <a:pt x="586588" y="143332"/>
                      </a:lnTo>
                      <a:lnTo>
                        <a:pt x="586588" y="172136"/>
                      </a:lnTo>
                      <a:cubicBezTo>
                        <a:pt x="586588" y="176250"/>
                        <a:pt x="587197" y="179222"/>
                        <a:pt x="588416" y="181051"/>
                      </a:cubicBezTo>
                      <a:cubicBezTo>
                        <a:pt x="589636" y="182880"/>
                        <a:pt x="592303" y="184175"/>
                        <a:pt x="596418" y="184937"/>
                      </a:cubicBezTo>
                      <a:cubicBezTo>
                        <a:pt x="600532" y="185699"/>
                        <a:pt x="608343" y="186080"/>
                        <a:pt x="619849" y="186080"/>
                      </a:cubicBezTo>
                      <a:cubicBezTo>
                        <a:pt x="631355" y="186080"/>
                        <a:pt x="638594" y="184671"/>
                        <a:pt x="641566" y="181851"/>
                      </a:cubicBezTo>
                      <a:cubicBezTo>
                        <a:pt x="644538" y="179032"/>
                        <a:pt x="646481" y="173202"/>
                        <a:pt x="647395" y="164363"/>
                      </a:cubicBezTo>
                      <a:cubicBezTo>
                        <a:pt x="651358" y="168935"/>
                        <a:pt x="655777" y="171374"/>
                        <a:pt x="660654" y="171678"/>
                      </a:cubicBezTo>
                      <a:cubicBezTo>
                        <a:pt x="658521" y="181737"/>
                        <a:pt x="655053" y="188709"/>
                        <a:pt x="650253" y="192595"/>
                      </a:cubicBezTo>
                      <a:cubicBezTo>
                        <a:pt x="645452" y="196482"/>
                        <a:pt x="633603" y="198425"/>
                        <a:pt x="614705" y="198425"/>
                      </a:cubicBezTo>
                      <a:cubicBezTo>
                        <a:pt x="601447" y="198425"/>
                        <a:pt x="592036" y="197777"/>
                        <a:pt x="586473" y="196482"/>
                      </a:cubicBezTo>
                      <a:cubicBezTo>
                        <a:pt x="580911" y="195186"/>
                        <a:pt x="577329" y="192862"/>
                        <a:pt x="575729" y="189509"/>
                      </a:cubicBezTo>
                      <a:cubicBezTo>
                        <a:pt x="574129" y="186156"/>
                        <a:pt x="573329" y="180441"/>
                        <a:pt x="573329" y="172364"/>
                      </a:cubicBezTo>
                      <a:lnTo>
                        <a:pt x="573329" y="131216"/>
                      </a:lnTo>
                      <a:cubicBezTo>
                        <a:pt x="573329" y="109423"/>
                        <a:pt x="572948" y="96164"/>
                        <a:pt x="572186" y="91440"/>
                      </a:cubicBezTo>
                      <a:close/>
                      <a:moveTo>
                        <a:pt x="474574" y="87096"/>
                      </a:moveTo>
                      <a:lnTo>
                        <a:pt x="474574" y="137388"/>
                      </a:lnTo>
                      <a:lnTo>
                        <a:pt x="509778" y="137388"/>
                      </a:lnTo>
                      <a:lnTo>
                        <a:pt x="509778" y="87096"/>
                      </a:lnTo>
                      <a:close/>
                      <a:moveTo>
                        <a:pt x="88925" y="82753"/>
                      </a:moveTo>
                      <a:cubicBezTo>
                        <a:pt x="95783" y="86563"/>
                        <a:pt x="101651" y="89154"/>
                        <a:pt x="106528" y="90525"/>
                      </a:cubicBezTo>
                      <a:cubicBezTo>
                        <a:pt x="108814" y="91287"/>
                        <a:pt x="109957" y="92164"/>
                        <a:pt x="109957" y="93154"/>
                      </a:cubicBezTo>
                      <a:cubicBezTo>
                        <a:pt x="109957" y="94145"/>
                        <a:pt x="108890" y="94945"/>
                        <a:pt x="106756" y="95555"/>
                      </a:cubicBezTo>
                      <a:cubicBezTo>
                        <a:pt x="103708" y="96469"/>
                        <a:pt x="99136" y="101727"/>
                        <a:pt x="93040" y="111328"/>
                      </a:cubicBezTo>
                      <a:cubicBezTo>
                        <a:pt x="78715" y="134036"/>
                        <a:pt x="64313" y="155219"/>
                        <a:pt x="49835" y="174879"/>
                      </a:cubicBezTo>
                      <a:lnTo>
                        <a:pt x="144247" y="169850"/>
                      </a:lnTo>
                      <a:cubicBezTo>
                        <a:pt x="136322" y="158267"/>
                        <a:pt x="127025" y="146532"/>
                        <a:pt x="116357" y="134645"/>
                      </a:cubicBezTo>
                      <a:lnTo>
                        <a:pt x="128473" y="126416"/>
                      </a:lnTo>
                      <a:cubicBezTo>
                        <a:pt x="151943" y="155524"/>
                        <a:pt x="168478" y="178689"/>
                        <a:pt x="178080" y="195910"/>
                      </a:cubicBezTo>
                      <a:lnTo>
                        <a:pt x="164364" y="203682"/>
                      </a:lnTo>
                      <a:cubicBezTo>
                        <a:pt x="161011" y="196977"/>
                        <a:pt x="156972" y="189814"/>
                        <a:pt x="152248" y="182194"/>
                      </a:cubicBezTo>
                      <a:cubicBezTo>
                        <a:pt x="120396" y="183718"/>
                        <a:pt x="95060" y="185242"/>
                        <a:pt x="76238" y="186766"/>
                      </a:cubicBezTo>
                      <a:cubicBezTo>
                        <a:pt x="57417" y="188290"/>
                        <a:pt x="43205" y="190652"/>
                        <a:pt x="33604" y="193853"/>
                      </a:cubicBezTo>
                      <a:cubicBezTo>
                        <a:pt x="31775" y="186385"/>
                        <a:pt x="28727" y="179984"/>
                        <a:pt x="24460" y="174650"/>
                      </a:cubicBezTo>
                      <a:cubicBezTo>
                        <a:pt x="28423" y="173583"/>
                        <a:pt x="31890" y="171793"/>
                        <a:pt x="34862" y="169278"/>
                      </a:cubicBezTo>
                      <a:cubicBezTo>
                        <a:pt x="37833" y="166764"/>
                        <a:pt x="43205" y="160439"/>
                        <a:pt x="50978" y="150304"/>
                      </a:cubicBezTo>
                      <a:cubicBezTo>
                        <a:pt x="58750" y="140170"/>
                        <a:pt x="66180" y="129121"/>
                        <a:pt x="73266" y="117157"/>
                      </a:cubicBezTo>
                      <a:cubicBezTo>
                        <a:pt x="80353" y="105194"/>
                        <a:pt x="85573" y="93726"/>
                        <a:pt x="88925" y="82753"/>
                      </a:cubicBezTo>
                      <a:close/>
                      <a:moveTo>
                        <a:pt x="815416" y="67665"/>
                      </a:moveTo>
                      <a:cubicBezTo>
                        <a:pt x="820598" y="68732"/>
                        <a:pt x="825475" y="69266"/>
                        <a:pt x="830047" y="69266"/>
                      </a:cubicBezTo>
                      <a:cubicBezTo>
                        <a:pt x="834619" y="69266"/>
                        <a:pt x="836905" y="69685"/>
                        <a:pt x="836905" y="70523"/>
                      </a:cubicBezTo>
                      <a:cubicBezTo>
                        <a:pt x="836905" y="71361"/>
                        <a:pt x="835876" y="72390"/>
                        <a:pt x="833819" y="73609"/>
                      </a:cubicBezTo>
                      <a:cubicBezTo>
                        <a:pt x="831761" y="74828"/>
                        <a:pt x="830733" y="77571"/>
                        <a:pt x="830733" y="81839"/>
                      </a:cubicBezTo>
                      <a:lnTo>
                        <a:pt x="830733" y="187452"/>
                      </a:lnTo>
                      <a:cubicBezTo>
                        <a:pt x="830733" y="192176"/>
                        <a:pt x="830085" y="195758"/>
                        <a:pt x="828789" y="198196"/>
                      </a:cubicBezTo>
                      <a:cubicBezTo>
                        <a:pt x="827494" y="200634"/>
                        <a:pt x="824713" y="202654"/>
                        <a:pt x="820446" y="204254"/>
                      </a:cubicBezTo>
                      <a:cubicBezTo>
                        <a:pt x="816178" y="205854"/>
                        <a:pt x="809473" y="207264"/>
                        <a:pt x="800329" y="208483"/>
                      </a:cubicBezTo>
                      <a:cubicBezTo>
                        <a:pt x="799719" y="201930"/>
                        <a:pt x="797052" y="195758"/>
                        <a:pt x="792328" y="189966"/>
                      </a:cubicBezTo>
                      <a:cubicBezTo>
                        <a:pt x="799491" y="191033"/>
                        <a:pt x="804786" y="191567"/>
                        <a:pt x="808215" y="191567"/>
                      </a:cubicBezTo>
                      <a:cubicBezTo>
                        <a:pt x="811644" y="191567"/>
                        <a:pt x="814083" y="190957"/>
                        <a:pt x="815531" y="189738"/>
                      </a:cubicBezTo>
                      <a:cubicBezTo>
                        <a:pt x="816978" y="188519"/>
                        <a:pt x="817702" y="186004"/>
                        <a:pt x="817702" y="182194"/>
                      </a:cubicBezTo>
                      <a:lnTo>
                        <a:pt x="817702" y="109499"/>
                      </a:lnTo>
                      <a:cubicBezTo>
                        <a:pt x="817702" y="88163"/>
                        <a:pt x="816940" y="74219"/>
                        <a:pt x="815416" y="67665"/>
                      </a:cubicBezTo>
                      <a:close/>
                      <a:moveTo>
                        <a:pt x="230886" y="56921"/>
                      </a:moveTo>
                      <a:cubicBezTo>
                        <a:pt x="244907" y="58140"/>
                        <a:pt x="269481" y="58750"/>
                        <a:pt x="304610" y="58750"/>
                      </a:cubicBezTo>
                      <a:cubicBezTo>
                        <a:pt x="339738" y="58750"/>
                        <a:pt x="364084" y="58140"/>
                        <a:pt x="377647" y="56921"/>
                      </a:cubicBezTo>
                      <a:lnTo>
                        <a:pt x="377647" y="71094"/>
                      </a:lnTo>
                      <a:cubicBezTo>
                        <a:pt x="364084" y="69875"/>
                        <a:pt x="340081" y="69266"/>
                        <a:pt x="305638" y="69266"/>
                      </a:cubicBezTo>
                      <a:cubicBezTo>
                        <a:pt x="271196" y="69266"/>
                        <a:pt x="246279" y="69723"/>
                        <a:pt x="230886" y="70637"/>
                      </a:cubicBezTo>
                      <a:close/>
                      <a:moveTo>
                        <a:pt x="554584" y="28346"/>
                      </a:moveTo>
                      <a:lnTo>
                        <a:pt x="554584" y="67208"/>
                      </a:lnTo>
                      <a:lnTo>
                        <a:pt x="628422" y="67208"/>
                      </a:lnTo>
                      <a:lnTo>
                        <a:pt x="628422" y="28346"/>
                      </a:lnTo>
                      <a:close/>
                      <a:moveTo>
                        <a:pt x="474574" y="26975"/>
                      </a:moveTo>
                      <a:lnTo>
                        <a:pt x="474574" y="76352"/>
                      </a:lnTo>
                      <a:lnTo>
                        <a:pt x="509778" y="76352"/>
                      </a:lnTo>
                      <a:lnTo>
                        <a:pt x="509778" y="26975"/>
                      </a:lnTo>
                      <a:close/>
                      <a:moveTo>
                        <a:pt x="245516" y="15316"/>
                      </a:moveTo>
                      <a:cubicBezTo>
                        <a:pt x="260452" y="16383"/>
                        <a:pt x="287693" y="16916"/>
                        <a:pt x="327241" y="16916"/>
                      </a:cubicBezTo>
                      <a:cubicBezTo>
                        <a:pt x="366789" y="16916"/>
                        <a:pt x="394792" y="16459"/>
                        <a:pt x="411252" y="15545"/>
                      </a:cubicBezTo>
                      <a:cubicBezTo>
                        <a:pt x="410185" y="18593"/>
                        <a:pt x="409651" y="33452"/>
                        <a:pt x="409651" y="60122"/>
                      </a:cubicBezTo>
                      <a:lnTo>
                        <a:pt x="409651" y="181051"/>
                      </a:lnTo>
                      <a:cubicBezTo>
                        <a:pt x="409651" y="189738"/>
                        <a:pt x="408851" y="195948"/>
                        <a:pt x="407251" y="199682"/>
                      </a:cubicBezTo>
                      <a:cubicBezTo>
                        <a:pt x="405651" y="203416"/>
                        <a:pt x="402298" y="206007"/>
                        <a:pt x="397193" y="207454"/>
                      </a:cubicBezTo>
                      <a:cubicBezTo>
                        <a:pt x="392087" y="208902"/>
                        <a:pt x="383667" y="209626"/>
                        <a:pt x="371932" y="209626"/>
                      </a:cubicBezTo>
                      <a:cubicBezTo>
                        <a:pt x="371628" y="203225"/>
                        <a:pt x="369265" y="197510"/>
                        <a:pt x="364846" y="192481"/>
                      </a:cubicBezTo>
                      <a:cubicBezTo>
                        <a:pt x="371399" y="193395"/>
                        <a:pt x="376923" y="193853"/>
                        <a:pt x="381419" y="193853"/>
                      </a:cubicBezTo>
                      <a:cubicBezTo>
                        <a:pt x="385915" y="193853"/>
                        <a:pt x="389344" y="193091"/>
                        <a:pt x="391706" y="191567"/>
                      </a:cubicBezTo>
                      <a:cubicBezTo>
                        <a:pt x="394068" y="190043"/>
                        <a:pt x="395250" y="186537"/>
                        <a:pt x="395250" y="181051"/>
                      </a:cubicBezTo>
                      <a:lnTo>
                        <a:pt x="395250" y="28346"/>
                      </a:lnTo>
                      <a:lnTo>
                        <a:pt x="305181" y="28346"/>
                      </a:lnTo>
                      <a:cubicBezTo>
                        <a:pt x="286284" y="28346"/>
                        <a:pt x="266395" y="28880"/>
                        <a:pt x="245516" y="29946"/>
                      </a:cubicBezTo>
                      <a:close/>
                      <a:moveTo>
                        <a:pt x="539496" y="15087"/>
                      </a:moveTo>
                      <a:cubicBezTo>
                        <a:pt x="546507" y="16459"/>
                        <a:pt x="563842" y="17145"/>
                        <a:pt x="591503" y="17145"/>
                      </a:cubicBezTo>
                      <a:cubicBezTo>
                        <a:pt x="619163" y="17145"/>
                        <a:pt x="636499" y="16459"/>
                        <a:pt x="643509" y="15087"/>
                      </a:cubicBezTo>
                      <a:cubicBezTo>
                        <a:pt x="642595" y="23012"/>
                        <a:pt x="642138" y="33528"/>
                        <a:pt x="642138" y="46634"/>
                      </a:cubicBezTo>
                      <a:cubicBezTo>
                        <a:pt x="642138" y="59741"/>
                        <a:pt x="642595" y="70942"/>
                        <a:pt x="643509" y="80238"/>
                      </a:cubicBezTo>
                      <a:cubicBezTo>
                        <a:pt x="636803" y="79172"/>
                        <a:pt x="621259" y="78638"/>
                        <a:pt x="596875" y="78638"/>
                      </a:cubicBezTo>
                      <a:lnTo>
                        <a:pt x="554126" y="78638"/>
                      </a:lnTo>
                      <a:cubicBezTo>
                        <a:pt x="553974" y="115976"/>
                        <a:pt x="551574" y="143408"/>
                        <a:pt x="546926" y="160934"/>
                      </a:cubicBezTo>
                      <a:cubicBezTo>
                        <a:pt x="542277" y="178460"/>
                        <a:pt x="535076" y="193853"/>
                        <a:pt x="525323" y="207111"/>
                      </a:cubicBezTo>
                      <a:cubicBezTo>
                        <a:pt x="521056" y="202844"/>
                        <a:pt x="515874" y="200330"/>
                        <a:pt x="509778" y="199568"/>
                      </a:cubicBezTo>
                      <a:cubicBezTo>
                        <a:pt x="523799" y="186614"/>
                        <a:pt x="532562" y="170078"/>
                        <a:pt x="536067" y="149961"/>
                      </a:cubicBezTo>
                      <a:cubicBezTo>
                        <a:pt x="539572" y="129845"/>
                        <a:pt x="541325" y="107518"/>
                        <a:pt x="541325" y="82982"/>
                      </a:cubicBezTo>
                      <a:cubicBezTo>
                        <a:pt x="541325" y="58445"/>
                        <a:pt x="540715" y="35814"/>
                        <a:pt x="539496" y="15087"/>
                      </a:cubicBezTo>
                      <a:close/>
                      <a:moveTo>
                        <a:pt x="459715" y="14859"/>
                      </a:moveTo>
                      <a:cubicBezTo>
                        <a:pt x="469773" y="15621"/>
                        <a:pt x="480708" y="16002"/>
                        <a:pt x="492519" y="16002"/>
                      </a:cubicBezTo>
                      <a:cubicBezTo>
                        <a:pt x="504330" y="16002"/>
                        <a:pt x="515188" y="15621"/>
                        <a:pt x="525094" y="14859"/>
                      </a:cubicBezTo>
                      <a:cubicBezTo>
                        <a:pt x="523875" y="20802"/>
                        <a:pt x="523266" y="28118"/>
                        <a:pt x="523266" y="36804"/>
                      </a:cubicBezTo>
                      <a:lnTo>
                        <a:pt x="523266" y="132359"/>
                      </a:lnTo>
                      <a:cubicBezTo>
                        <a:pt x="523266" y="142265"/>
                        <a:pt x="523875" y="152552"/>
                        <a:pt x="525094" y="163220"/>
                      </a:cubicBezTo>
                      <a:lnTo>
                        <a:pt x="509778" y="163220"/>
                      </a:lnTo>
                      <a:lnTo>
                        <a:pt x="509778" y="148361"/>
                      </a:lnTo>
                      <a:lnTo>
                        <a:pt x="474574" y="148361"/>
                      </a:lnTo>
                      <a:lnTo>
                        <a:pt x="474574" y="170993"/>
                      </a:lnTo>
                      <a:lnTo>
                        <a:pt x="458800" y="170993"/>
                      </a:lnTo>
                      <a:cubicBezTo>
                        <a:pt x="460019" y="162001"/>
                        <a:pt x="460629" y="151562"/>
                        <a:pt x="460629" y="139674"/>
                      </a:cubicBezTo>
                      <a:lnTo>
                        <a:pt x="460629" y="36804"/>
                      </a:lnTo>
                      <a:cubicBezTo>
                        <a:pt x="460629" y="27508"/>
                        <a:pt x="460324" y="20193"/>
                        <a:pt x="459715" y="14859"/>
                      </a:cubicBezTo>
                      <a:close/>
                      <a:moveTo>
                        <a:pt x="64922" y="10058"/>
                      </a:moveTo>
                      <a:cubicBezTo>
                        <a:pt x="70866" y="13106"/>
                        <a:pt x="75514" y="14859"/>
                        <a:pt x="78867" y="15316"/>
                      </a:cubicBezTo>
                      <a:cubicBezTo>
                        <a:pt x="82220" y="15773"/>
                        <a:pt x="83896" y="16497"/>
                        <a:pt x="83896" y="17488"/>
                      </a:cubicBezTo>
                      <a:cubicBezTo>
                        <a:pt x="83896" y="18478"/>
                        <a:pt x="82906" y="19736"/>
                        <a:pt x="80924" y="21260"/>
                      </a:cubicBezTo>
                      <a:cubicBezTo>
                        <a:pt x="78943" y="22784"/>
                        <a:pt x="76886" y="25146"/>
                        <a:pt x="74752" y="28346"/>
                      </a:cubicBezTo>
                      <a:cubicBezTo>
                        <a:pt x="72619" y="31547"/>
                        <a:pt x="70790" y="34823"/>
                        <a:pt x="69266" y="38176"/>
                      </a:cubicBezTo>
                      <a:cubicBezTo>
                        <a:pt x="60731" y="58140"/>
                        <a:pt x="52273" y="74028"/>
                        <a:pt x="43891" y="85839"/>
                      </a:cubicBezTo>
                      <a:cubicBezTo>
                        <a:pt x="35509" y="97650"/>
                        <a:pt x="25984" y="109271"/>
                        <a:pt x="15316" y="120701"/>
                      </a:cubicBezTo>
                      <a:cubicBezTo>
                        <a:pt x="11811" y="116586"/>
                        <a:pt x="6706" y="113081"/>
                        <a:pt x="0" y="110185"/>
                      </a:cubicBezTo>
                      <a:cubicBezTo>
                        <a:pt x="16916" y="98755"/>
                        <a:pt x="31166" y="82867"/>
                        <a:pt x="42748" y="62522"/>
                      </a:cubicBezTo>
                      <a:cubicBezTo>
                        <a:pt x="54331" y="42177"/>
                        <a:pt x="61722" y="24689"/>
                        <a:pt x="64922" y="10058"/>
                      </a:cubicBezTo>
                      <a:close/>
                      <a:moveTo>
                        <a:pt x="137846" y="9601"/>
                      </a:moveTo>
                      <a:cubicBezTo>
                        <a:pt x="142418" y="32156"/>
                        <a:pt x="151371" y="52235"/>
                        <a:pt x="164706" y="69837"/>
                      </a:cubicBezTo>
                      <a:cubicBezTo>
                        <a:pt x="178041" y="87439"/>
                        <a:pt x="190881" y="99136"/>
                        <a:pt x="203226" y="104927"/>
                      </a:cubicBezTo>
                      <a:cubicBezTo>
                        <a:pt x="197130" y="108128"/>
                        <a:pt x="191948" y="112623"/>
                        <a:pt x="187681" y="118415"/>
                      </a:cubicBezTo>
                      <a:cubicBezTo>
                        <a:pt x="155067" y="88087"/>
                        <a:pt x="134112" y="52883"/>
                        <a:pt x="124816" y="12801"/>
                      </a:cubicBezTo>
                      <a:close/>
                      <a:moveTo>
                        <a:pt x="755980" y="6629"/>
                      </a:moveTo>
                      <a:cubicBezTo>
                        <a:pt x="757504" y="9982"/>
                        <a:pt x="759676" y="12801"/>
                        <a:pt x="762495" y="15087"/>
                      </a:cubicBezTo>
                      <a:cubicBezTo>
                        <a:pt x="765315" y="17373"/>
                        <a:pt x="766725" y="19164"/>
                        <a:pt x="766725" y="20460"/>
                      </a:cubicBezTo>
                      <a:cubicBezTo>
                        <a:pt x="766725" y="21755"/>
                        <a:pt x="765582" y="22403"/>
                        <a:pt x="763296" y="22403"/>
                      </a:cubicBezTo>
                      <a:lnTo>
                        <a:pt x="758266" y="21945"/>
                      </a:lnTo>
                      <a:cubicBezTo>
                        <a:pt x="754152" y="21945"/>
                        <a:pt x="745084" y="23622"/>
                        <a:pt x="731063" y="26975"/>
                      </a:cubicBezTo>
                      <a:lnTo>
                        <a:pt x="731063" y="68351"/>
                      </a:lnTo>
                      <a:cubicBezTo>
                        <a:pt x="743865" y="68199"/>
                        <a:pt x="754914" y="67589"/>
                        <a:pt x="764210" y="66522"/>
                      </a:cubicBezTo>
                      <a:lnTo>
                        <a:pt x="764210" y="80467"/>
                      </a:lnTo>
                      <a:cubicBezTo>
                        <a:pt x="754456" y="79400"/>
                        <a:pt x="743407" y="78867"/>
                        <a:pt x="731063" y="78867"/>
                      </a:cubicBezTo>
                      <a:lnTo>
                        <a:pt x="731063" y="88925"/>
                      </a:lnTo>
                      <a:cubicBezTo>
                        <a:pt x="745084" y="101270"/>
                        <a:pt x="757276" y="113462"/>
                        <a:pt x="767639" y="125501"/>
                      </a:cubicBezTo>
                      <a:lnTo>
                        <a:pt x="755752" y="135788"/>
                      </a:lnTo>
                      <a:cubicBezTo>
                        <a:pt x="749961" y="125730"/>
                        <a:pt x="741731" y="114681"/>
                        <a:pt x="731063" y="102641"/>
                      </a:cubicBezTo>
                      <a:lnTo>
                        <a:pt x="731063" y="169621"/>
                      </a:lnTo>
                      <a:cubicBezTo>
                        <a:pt x="731063" y="181051"/>
                        <a:pt x="731673" y="194157"/>
                        <a:pt x="732892" y="208940"/>
                      </a:cubicBezTo>
                      <a:lnTo>
                        <a:pt x="716204" y="208940"/>
                      </a:lnTo>
                      <a:cubicBezTo>
                        <a:pt x="717423" y="194157"/>
                        <a:pt x="718033" y="181051"/>
                        <a:pt x="718033" y="169621"/>
                      </a:cubicBezTo>
                      <a:lnTo>
                        <a:pt x="718033" y="105613"/>
                      </a:lnTo>
                      <a:cubicBezTo>
                        <a:pt x="709955" y="126949"/>
                        <a:pt x="700583" y="146913"/>
                        <a:pt x="689915" y="165506"/>
                      </a:cubicBezTo>
                      <a:cubicBezTo>
                        <a:pt x="685648" y="161696"/>
                        <a:pt x="680771" y="159105"/>
                        <a:pt x="675284" y="157734"/>
                      </a:cubicBezTo>
                      <a:cubicBezTo>
                        <a:pt x="690982" y="138227"/>
                        <a:pt x="705231" y="112090"/>
                        <a:pt x="718033" y="79324"/>
                      </a:cubicBezTo>
                      <a:lnTo>
                        <a:pt x="718033" y="78638"/>
                      </a:lnTo>
                      <a:cubicBezTo>
                        <a:pt x="701726" y="78638"/>
                        <a:pt x="688543" y="79248"/>
                        <a:pt x="678485" y="80467"/>
                      </a:cubicBezTo>
                      <a:lnTo>
                        <a:pt x="678485" y="66522"/>
                      </a:lnTo>
                      <a:cubicBezTo>
                        <a:pt x="688543" y="67742"/>
                        <a:pt x="701726" y="68351"/>
                        <a:pt x="718033" y="68351"/>
                      </a:cubicBezTo>
                      <a:lnTo>
                        <a:pt x="718033" y="29946"/>
                      </a:lnTo>
                      <a:cubicBezTo>
                        <a:pt x="707212" y="31928"/>
                        <a:pt x="696773" y="33528"/>
                        <a:pt x="686715" y="34747"/>
                      </a:cubicBezTo>
                      <a:cubicBezTo>
                        <a:pt x="685648" y="29870"/>
                        <a:pt x="683590" y="25298"/>
                        <a:pt x="680542" y="21031"/>
                      </a:cubicBezTo>
                      <a:cubicBezTo>
                        <a:pt x="709803" y="20421"/>
                        <a:pt x="734949" y="15621"/>
                        <a:pt x="755980" y="6629"/>
                      </a:cubicBezTo>
                      <a:close/>
                      <a:moveTo>
                        <a:pt x="798271" y="0"/>
                      </a:moveTo>
                      <a:cubicBezTo>
                        <a:pt x="803910" y="2286"/>
                        <a:pt x="809473" y="3657"/>
                        <a:pt x="814959" y="4115"/>
                      </a:cubicBezTo>
                      <a:cubicBezTo>
                        <a:pt x="816940" y="4267"/>
                        <a:pt x="817931" y="4915"/>
                        <a:pt x="817931" y="6058"/>
                      </a:cubicBezTo>
                      <a:cubicBezTo>
                        <a:pt x="817931" y="7201"/>
                        <a:pt x="817131" y="8344"/>
                        <a:pt x="815531" y="9487"/>
                      </a:cubicBezTo>
                      <a:cubicBezTo>
                        <a:pt x="813930" y="10630"/>
                        <a:pt x="812178" y="13221"/>
                        <a:pt x="810273" y="17259"/>
                      </a:cubicBezTo>
                      <a:cubicBezTo>
                        <a:pt x="808368" y="21298"/>
                        <a:pt x="805815" y="28422"/>
                        <a:pt x="802615" y="38633"/>
                      </a:cubicBezTo>
                      <a:lnTo>
                        <a:pt x="840105" y="38633"/>
                      </a:lnTo>
                      <a:cubicBezTo>
                        <a:pt x="860527" y="38633"/>
                        <a:pt x="874776" y="38100"/>
                        <a:pt x="882853" y="37033"/>
                      </a:cubicBezTo>
                      <a:lnTo>
                        <a:pt x="866166" y="82524"/>
                      </a:lnTo>
                      <a:lnTo>
                        <a:pt x="852221" y="78410"/>
                      </a:lnTo>
                      <a:lnTo>
                        <a:pt x="864337" y="49606"/>
                      </a:lnTo>
                      <a:lnTo>
                        <a:pt x="798957" y="49606"/>
                      </a:lnTo>
                      <a:cubicBezTo>
                        <a:pt x="794080" y="62865"/>
                        <a:pt x="786765" y="77724"/>
                        <a:pt x="777012" y="94183"/>
                      </a:cubicBezTo>
                      <a:cubicBezTo>
                        <a:pt x="772440" y="90678"/>
                        <a:pt x="767487" y="88620"/>
                        <a:pt x="762153" y="88011"/>
                      </a:cubicBezTo>
                      <a:cubicBezTo>
                        <a:pt x="782727" y="63627"/>
                        <a:pt x="794766" y="34290"/>
                        <a:pt x="7982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9" name="自由: 形状 48"/>
                <p:cNvSpPr/>
                <p:nvPr/>
              </p:nvSpPr>
              <p:spPr>
                <a:xfrm>
                  <a:off x="1387512" y="772887"/>
                  <a:ext cx="856345" cy="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6345" h="79725">
                      <a:moveTo>
                        <a:pt x="90164" y="22117"/>
                      </a:moveTo>
                      <a:cubicBezTo>
                        <a:pt x="85306" y="22117"/>
                        <a:pt x="81134" y="23961"/>
                        <a:pt x="77648" y="27647"/>
                      </a:cubicBezTo>
                      <a:cubicBezTo>
                        <a:pt x="74162" y="31333"/>
                        <a:pt x="72419" y="35691"/>
                        <a:pt x="72419" y="40720"/>
                      </a:cubicBezTo>
                      <a:cubicBezTo>
                        <a:pt x="72419" y="45863"/>
                        <a:pt x="74105" y="50207"/>
                        <a:pt x="77477" y="53750"/>
                      </a:cubicBezTo>
                      <a:cubicBezTo>
                        <a:pt x="80848" y="57293"/>
                        <a:pt x="85078" y="59065"/>
                        <a:pt x="90164" y="59065"/>
                      </a:cubicBezTo>
                      <a:cubicBezTo>
                        <a:pt x="95079" y="59065"/>
                        <a:pt x="99265" y="57279"/>
                        <a:pt x="102723" y="53707"/>
                      </a:cubicBezTo>
                      <a:cubicBezTo>
                        <a:pt x="106180" y="50135"/>
                        <a:pt x="107909" y="45806"/>
                        <a:pt x="107909" y="40720"/>
                      </a:cubicBezTo>
                      <a:cubicBezTo>
                        <a:pt x="107909" y="35691"/>
                        <a:pt x="106152" y="31333"/>
                        <a:pt x="102637" y="27647"/>
                      </a:cubicBezTo>
                      <a:cubicBezTo>
                        <a:pt x="99122" y="23961"/>
                        <a:pt x="94964" y="22117"/>
                        <a:pt x="90164" y="22117"/>
                      </a:cubicBezTo>
                      <a:close/>
                      <a:moveTo>
                        <a:pt x="832771" y="22032"/>
                      </a:moveTo>
                      <a:cubicBezTo>
                        <a:pt x="824199" y="22032"/>
                        <a:pt x="818598" y="26661"/>
                        <a:pt x="815969" y="35919"/>
                      </a:cubicBezTo>
                      <a:lnTo>
                        <a:pt x="849830" y="35919"/>
                      </a:lnTo>
                      <a:cubicBezTo>
                        <a:pt x="849030" y="31576"/>
                        <a:pt x="847030" y="28175"/>
                        <a:pt x="843830" y="25718"/>
                      </a:cubicBezTo>
                      <a:cubicBezTo>
                        <a:pt x="840629" y="23260"/>
                        <a:pt x="836943" y="22032"/>
                        <a:pt x="832771" y="22032"/>
                      </a:cubicBezTo>
                      <a:close/>
                      <a:moveTo>
                        <a:pt x="700107" y="22032"/>
                      </a:moveTo>
                      <a:cubicBezTo>
                        <a:pt x="695020" y="22032"/>
                        <a:pt x="690734" y="23875"/>
                        <a:pt x="687248" y="27561"/>
                      </a:cubicBezTo>
                      <a:cubicBezTo>
                        <a:pt x="683762" y="31247"/>
                        <a:pt x="682019" y="35576"/>
                        <a:pt x="682019" y="40548"/>
                      </a:cubicBezTo>
                      <a:cubicBezTo>
                        <a:pt x="682019" y="45635"/>
                        <a:pt x="683791" y="50021"/>
                        <a:pt x="687334" y="53707"/>
                      </a:cubicBezTo>
                      <a:cubicBezTo>
                        <a:pt x="690877" y="57393"/>
                        <a:pt x="695135" y="59236"/>
                        <a:pt x="700107" y="59236"/>
                      </a:cubicBezTo>
                      <a:cubicBezTo>
                        <a:pt x="705022" y="59236"/>
                        <a:pt x="709251" y="57465"/>
                        <a:pt x="712794" y="53921"/>
                      </a:cubicBezTo>
                      <a:cubicBezTo>
                        <a:pt x="716338" y="50378"/>
                        <a:pt x="718109" y="45920"/>
                        <a:pt x="718109" y="40548"/>
                      </a:cubicBezTo>
                      <a:cubicBezTo>
                        <a:pt x="718109" y="35348"/>
                        <a:pt x="716366" y="30961"/>
                        <a:pt x="712880" y="27390"/>
                      </a:cubicBezTo>
                      <a:cubicBezTo>
                        <a:pt x="709394" y="23818"/>
                        <a:pt x="705136" y="22032"/>
                        <a:pt x="700107" y="22032"/>
                      </a:cubicBezTo>
                      <a:close/>
                      <a:moveTo>
                        <a:pt x="281007" y="22032"/>
                      </a:moveTo>
                      <a:cubicBezTo>
                        <a:pt x="275920" y="22032"/>
                        <a:pt x="271634" y="23875"/>
                        <a:pt x="268148" y="27561"/>
                      </a:cubicBezTo>
                      <a:cubicBezTo>
                        <a:pt x="264662" y="31247"/>
                        <a:pt x="262919" y="35576"/>
                        <a:pt x="262919" y="40548"/>
                      </a:cubicBezTo>
                      <a:cubicBezTo>
                        <a:pt x="262919" y="45635"/>
                        <a:pt x="264690" y="50021"/>
                        <a:pt x="268234" y="53707"/>
                      </a:cubicBezTo>
                      <a:cubicBezTo>
                        <a:pt x="271777" y="57393"/>
                        <a:pt x="276035" y="59236"/>
                        <a:pt x="281007" y="59236"/>
                      </a:cubicBezTo>
                      <a:cubicBezTo>
                        <a:pt x="285922" y="59236"/>
                        <a:pt x="290151" y="57465"/>
                        <a:pt x="293694" y="53921"/>
                      </a:cubicBezTo>
                      <a:cubicBezTo>
                        <a:pt x="297237" y="50378"/>
                        <a:pt x="299009" y="45920"/>
                        <a:pt x="299009" y="40548"/>
                      </a:cubicBezTo>
                      <a:cubicBezTo>
                        <a:pt x="299009" y="35348"/>
                        <a:pt x="297266" y="30961"/>
                        <a:pt x="293780" y="27390"/>
                      </a:cubicBezTo>
                      <a:cubicBezTo>
                        <a:pt x="290294" y="23818"/>
                        <a:pt x="286036" y="22032"/>
                        <a:pt x="281007" y="22032"/>
                      </a:cubicBezTo>
                      <a:close/>
                      <a:moveTo>
                        <a:pt x="225486" y="22032"/>
                      </a:moveTo>
                      <a:cubicBezTo>
                        <a:pt x="220342" y="22032"/>
                        <a:pt x="216042" y="23818"/>
                        <a:pt x="212584" y="27390"/>
                      </a:cubicBezTo>
                      <a:cubicBezTo>
                        <a:pt x="209126" y="30961"/>
                        <a:pt x="207398" y="35348"/>
                        <a:pt x="207398" y="40548"/>
                      </a:cubicBezTo>
                      <a:cubicBezTo>
                        <a:pt x="207398" y="45863"/>
                        <a:pt x="209169" y="50307"/>
                        <a:pt x="212713" y="53879"/>
                      </a:cubicBezTo>
                      <a:cubicBezTo>
                        <a:pt x="216256" y="57450"/>
                        <a:pt x="220542" y="59236"/>
                        <a:pt x="225571" y="59236"/>
                      </a:cubicBezTo>
                      <a:cubicBezTo>
                        <a:pt x="230429" y="59236"/>
                        <a:pt x="234644" y="57422"/>
                        <a:pt x="238216" y="53793"/>
                      </a:cubicBezTo>
                      <a:cubicBezTo>
                        <a:pt x="241788" y="50164"/>
                        <a:pt x="243574" y="45749"/>
                        <a:pt x="243574" y="40548"/>
                      </a:cubicBezTo>
                      <a:cubicBezTo>
                        <a:pt x="243574" y="35462"/>
                        <a:pt x="241816" y="31104"/>
                        <a:pt x="238301" y="27475"/>
                      </a:cubicBezTo>
                      <a:cubicBezTo>
                        <a:pt x="234787" y="23846"/>
                        <a:pt x="230515" y="22032"/>
                        <a:pt x="225486" y="22032"/>
                      </a:cubicBezTo>
                      <a:close/>
                      <a:moveTo>
                        <a:pt x="505854" y="17574"/>
                      </a:moveTo>
                      <a:lnTo>
                        <a:pt x="511769" y="17574"/>
                      </a:lnTo>
                      <a:lnTo>
                        <a:pt x="511769" y="63094"/>
                      </a:lnTo>
                      <a:lnTo>
                        <a:pt x="505854" y="63094"/>
                      </a:lnTo>
                      <a:close/>
                      <a:moveTo>
                        <a:pt x="358950" y="17574"/>
                      </a:moveTo>
                      <a:lnTo>
                        <a:pt x="365122" y="17574"/>
                      </a:lnTo>
                      <a:lnTo>
                        <a:pt x="380810" y="52636"/>
                      </a:lnTo>
                      <a:lnTo>
                        <a:pt x="395983" y="17574"/>
                      </a:lnTo>
                      <a:lnTo>
                        <a:pt x="402241" y="17574"/>
                      </a:lnTo>
                      <a:lnTo>
                        <a:pt x="375066" y="79725"/>
                      </a:lnTo>
                      <a:lnTo>
                        <a:pt x="368894" y="79725"/>
                      </a:lnTo>
                      <a:lnTo>
                        <a:pt x="377638" y="59665"/>
                      </a:lnTo>
                      <a:close/>
                      <a:moveTo>
                        <a:pt x="832685" y="16374"/>
                      </a:moveTo>
                      <a:cubicBezTo>
                        <a:pt x="839315" y="16374"/>
                        <a:pt x="844873" y="18574"/>
                        <a:pt x="849359" y="22975"/>
                      </a:cubicBezTo>
                      <a:cubicBezTo>
                        <a:pt x="853845" y="27375"/>
                        <a:pt x="856174" y="33376"/>
                        <a:pt x="856345" y="40977"/>
                      </a:cubicBezTo>
                      <a:lnTo>
                        <a:pt x="815369" y="40977"/>
                      </a:lnTo>
                      <a:cubicBezTo>
                        <a:pt x="815540" y="46463"/>
                        <a:pt x="817269" y="50878"/>
                        <a:pt x="820555" y="54221"/>
                      </a:cubicBezTo>
                      <a:cubicBezTo>
                        <a:pt x="823841" y="57565"/>
                        <a:pt x="827828" y="59236"/>
                        <a:pt x="832514" y="59236"/>
                      </a:cubicBezTo>
                      <a:cubicBezTo>
                        <a:pt x="840229" y="59236"/>
                        <a:pt x="846001" y="55607"/>
                        <a:pt x="849830" y="48349"/>
                      </a:cubicBezTo>
                      <a:lnTo>
                        <a:pt x="854802" y="50921"/>
                      </a:lnTo>
                      <a:cubicBezTo>
                        <a:pt x="849888" y="60065"/>
                        <a:pt x="842629" y="64637"/>
                        <a:pt x="833028" y="64637"/>
                      </a:cubicBezTo>
                      <a:cubicBezTo>
                        <a:pt x="826170" y="64637"/>
                        <a:pt x="820512" y="62280"/>
                        <a:pt x="816055" y="57565"/>
                      </a:cubicBezTo>
                      <a:cubicBezTo>
                        <a:pt x="811597" y="52850"/>
                        <a:pt x="809368" y="47206"/>
                        <a:pt x="809368" y="40634"/>
                      </a:cubicBezTo>
                      <a:cubicBezTo>
                        <a:pt x="809368" y="33948"/>
                        <a:pt x="811611" y="28233"/>
                        <a:pt x="816098" y="23489"/>
                      </a:cubicBezTo>
                      <a:cubicBezTo>
                        <a:pt x="820584" y="18746"/>
                        <a:pt x="826113" y="16374"/>
                        <a:pt x="832685" y="16374"/>
                      </a:cubicBezTo>
                      <a:close/>
                      <a:moveTo>
                        <a:pt x="756743" y="16374"/>
                      </a:moveTo>
                      <a:cubicBezTo>
                        <a:pt x="760114" y="16374"/>
                        <a:pt x="763129" y="17331"/>
                        <a:pt x="765787" y="19246"/>
                      </a:cubicBezTo>
                      <a:cubicBezTo>
                        <a:pt x="768444" y="21160"/>
                        <a:pt x="770230" y="23861"/>
                        <a:pt x="771144" y="27347"/>
                      </a:cubicBezTo>
                      <a:cubicBezTo>
                        <a:pt x="773030" y="23803"/>
                        <a:pt x="775431" y="21089"/>
                        <a:pt x="778345" y="19203"/>
                      </a:cubicBezTo>
                      <a:cubicBezTo>
                        <a:pt x="781260" y="17317"/>
                        <a:pt x="784432" y="16374"/>
                        <a:pt x="787861" y="16374"/>
                      </a:cubicBezTo>
                      <a:cubicBezTo>
                        <a:pt x="792033" y="16374"/>
                        <a:pt x="795662" y="17846"/>
                        <a:pt x="798748" y="20789"/>
                      </a:cubicBezTo>
                      <a:cubicBezTo>
                        <a:pt x="801834" y="23732"/>
                        <a:pt x="803377" y="29547"/>
                        <a:pt x="803377" y="38234"/>
                      </a:cubicBezTo>
                      <a:lnTo>
                        <a:pt x="803377" y="63094"/>
                      </a:lnTo>
                      <a:lnTo>
                        <a:pt x="797376" y="63094"/>
                      </a:lnTo>
                      <a:lnTo>
                        <a:pt x="797376" y="38234"/>
                      </a:lnTo>
                      <a:cubicBezTo>
                        <a:pt x="797376" y="34062"/>
                        <a:pt x="797119" y="30990"/>
                        <a:pt x="796605" y="29018"/>
                      </a:cubicBezTo>
                      <a:cubicBezTo>
                        <a:pt x="796090" y="27047"/>
                        <a:pt x="794976" y="25389"/>
                        <a:pt x="793261" y="24046"/>
                      </a:cubicBezTo>
                      <a:cubicBezTo>
                        <a:pt x="791547" y="22703"/>
                        <a:pt x="789375" y="22032"/>
                        <a:pt x="786746" y="22032"/>
                      </a:cubicBezTo>
                      <a:cubicBezTo>
                        <a:pt x="783717" y="22032"/>
                        <a:pt x="780974" y="22975"/>
                        <a:pt x="778517" y="24861"/>
                      </a:cubicBezTo>
                      <a:cubicBezTo>
                        <a:pt x="776059" y="26747"/>
                        <a:pt x="774373" y="29147"/>
                        <a:pt x="773459" y="32062"/>
                      </a:cubicBezTo>
                      <a:cubicBezTo>
                        <a:pt x="772544" y="34976"/>
                        <a:pt x="772087" y="39377"/>
                        <a:pt x="772087" y="45263"/>
                      </a:cubicBezTo>
                      <a:lnTo>
                        <a:pt x="772087" y="63094"/>
                      </a:lnTo>
                      <a:lnTo>
                        <a:pt x="766344" y="63094"/>
                      </a:lnTo>
                      <a:lnTo>
                        <a:pt x="766344" y="39777"/>
                      </a:lnTo>
                      <a:cubicBezTo>
                        <a:pt x="766344" y="34919"/>
                        <a:pt x="766087" y="31447"/>
                        <a:pt x="765572" y="29361"/>
                      </a:cubicBezTo>
                      <a:cubicBezTo>
                        <a:pt x="765058" y="27275"/>
                        <a:pt x="763915" y="25532"/>
                        <a:pt x="762143" y="24132"/>
                      </a:cubicBezTo>
                      <a:cubicBezTo>
                        <a:pt x="760372" y="22732"/>
                        <a:pt x="758200" y="22032"/>
                        <a:pt x="755628" y="22032"/>
                      </a:cubicBezTo>
                      <a:cubicBezTo>
                        <a:pt x="753056" y="22032"/>
                        <a:pt x="750642" y="22789"/>
                        <a:pt x="748384" y="24303"/>
                      </a:cubicBezTo>
                      <a:cubicBezTo>
                        <a:pt x="746127" y="25818"/>
                        <a:pt x="744355" y="27890"/>
                        <a:pt x="743069" y="30519"/>
                      </a:cubicBezTo>
                      <a:cubicBezTo>
                        <a:pt x="741784" y="33147"/>
                        <a:pt x="741141" y="37577"/>
                        <a:pt x="741141" y="43806"/>
                      </a:cubicBezTo>
                      <a:lnTo>
                        <a:pt x="741141" y="63094"/>
                      </a:lnTo>
                      <a:lnTo>
                        <a:pt x="735311" y="63094"/>
                      </a:lnTo>
                      <a:lnTo>
                        <a:pt x="735311" y="17574"/>
                      </a:lnTo>
                      <a:lnTo>
                        <a:pt x="741141" y="17574"/>
                      </a:lnTo>
                      <a:lnTo>
                        <a:pt x="741141" y="25461"/>
                      </a:lnTo>
                      <a:cubicBezTo>
                        <a:pt x="745198" y="19403"/>
                        <a:pt x="750399" y="16374"/>
                        <a:pt x="756743" y="16374"/>
                      </a:cubicBezTo>
                      <a:close/>
                      <a:moveTo>
                        <a:pt x="699678" y="16374"/>
                      </a:moveTo>
                      <a:cubicBezTo>
                        <a:pt x="707108" y="16374"/>
                        <a:pt x="713137" y="19546"/>
                        <a:pt x="717766" y="25889"/>
                      </a:cubicBezTo>
                      <a:lnTo>
                        <a:pt x="717766" y="17574"/>
                      </a:lnTo>
                      <a:lnTo>
                        <a:pt x="723510" y="17574"/>
                      </a:lnTo>
                      <a:lnTo>
                        <a:pt x="723510" y="63094"/>
                      </a:lnTo>
                      <a:lnTo>
                        <a:pt x="717766" y="63094"/>
                      </a:lnTo>
                      <a:lnTo>
                        <a:pt x="717766" y="55293"/>
                      </a:lnTo>
                      <a:cubicBezTo>
                        <a:pt x="712566" y="61522"/>
                        <a:pt x="706479" y="64637"/>
                        <a:pt x="699507" y="64637"/>
                      </a:cubicBezTo>
                      <a:cubicBezTo>
                        <a:pt x="693106" y="64637"/>
                        <a:pt x="687605" y="62251"/>
                        <a:pt x="683005" y="57479"/>
                      </a:cubicBezTo>
                      <a:cubicBezTo>
                        <a:pt x="678404" y="52707"/>
                        <a:pt x="676104" y="47006"/>
                        <a:pt x="676104" y="40377"/>
                      </a:cubicBezTo>
                      <a:cubicBezTo>
                        <a:pt x="676104" y="33805"/>
                        <a:pt x="678418" y="28161"/>
                        <a:pt x="683048" y="23446"/>
                      </a:cubicBezTo>
                      <a:cubicBezTo>
                        <a:pt x="687677" y="18731"/>
                        <a:pt x="693220" y="16374"/>
                        <a:pt x="699678" y="16374"/>
                      </a:cubicBezTo>
                      <a:close/>
                      <a:moveTo>
                        <a:pt x="653511" y="16374"/>
                      </a:moveTo>
                      <a:cubicBezTo>
                        <a:pt x="656940" y="16374"/>
                        <a:pt x="660026" y="17303"/>
                        <a:pt x="662769" y="19160"/>
                      </a:cubicBezTo>
                      <a:cubicBezTo>
                        <a:pt x="665512" y="21017"/>
                        <a:pt x="667455" y="23446"/>
                        <a:pt x="668598" y="26447"/>
                      </a:cubicBezTo>
                      <a:cubicBezTo>
                        <a:pt x="669741" y="29447"/>
                        <a:pt x="670313" y="33862"/>
                        <a:pt x="670313" y="39691"/>
                      </a:cubicBezTo>
                      <a:lnTo>
                        <a:pt x="670313" y="63094"/>
                      </a:lnTo>
                      <a:lnTo>
                        <a:pt x="664483" y="63094"/>
                      </a:lnTo>
                      <a:lnTo>
                        <a:pt x="664483" y="41406"/>
                      </a:lnTo>
                      <a:cubicBezTo>
                        <a:pt x="664483" y="36091"/>
                        <a:pt x="664240" y="32490"/>
                        <a:pt x="663755" y="30604"/>
                      </a:cubicBezTo>
                      <a:cubicBezTo>
                        <a:pt x="663269" y="28718"/>
                        <a:pt x="662526" y="27118"/>
                        <a:pt x="661526" y="25804"/>
                      </a:cubicBezTo>
                      <a:cubicBezTo>
                        <a:pt x="660526" y="24489"/>
                        <a:pt x="659254" y="23489"/>
                        <a:pt x="657711" y="22803"/>
                      </a:cubicBezTo>
                      <a:cubicBezTo>
                        <a:pt x="656168" y="22117"/>
                        <a:pt x="654368" y="21775"/>
                        <a:pt x="652310" y="21775"/>
                      </a:cubicBezTo>
                      <a:cubicBezTo>
                        <a:pt x="649967" y="21775"/>
                        <a:pt x="647738" y="22318"/>
                        <a:pt x="645624" y="23403"/>
                      </a:cubicBezTo>
                      <a:cubicBezTo>
                        <a:pt x="643509" y="24489"/>
                        <a:pt x="641709" y="26004"/>
                        <a:pt x="640223" y="27947"/>
                      </a:cubicBezTo>
                      <a:cubicBezTo>
                        <a:pt x="638737" y="29890"/>
                        <a:pt x="637737" y="31890"/>
                        <a:pt x="637223" y="33948"/>
                      </a:cubicBezTo>
                      <a:cubicBezTo>
                        <a:pt x="636708" y="36005"/>
                        <a:pt x="636451" y="40148"/>
                        <a:pt x="636451" y="46378"/>
                      </a:cubicBezTo>
                      <a:lnTo>
                        <a:pt x="636451" y="63094"/>
                      </a:lnTo>
                      <a:lnTo>
                        <a:pt x="630536" y="63094"/>
                      </a:lnTo>
                      <a:lnTo>
                        <a:pt x="630536" y="17574"/>
                      </a:lnTo>
                      <a:lnTo>
                        <a:pt x="636451" y="17574"/>
                      </a:lnTo>
                      <a:lnTo>
                        <a:pt x="636451" y="25718"/>
                      </a:lnTo>
                      <a:cubicBezTo>
                        <a:pt x="641138" y="19489"/>
                        <a:pt x="646824" y="16374"/>
                        <a:pt x="653511" y="16374"/>
                      </a:cubicBezTo>
                      <a:close/>
                      <a:moveTo>
                        <a:pt x="552507" y="16374"/>
                      </a:moveTo>
                      <a:cubicBezTo>
                        <a:pt x="556908" y="16374"/>
                        <a:pt x="560980" y="17317"/>
                        <a:pt x="564723" y="19203"/>
                      </a:cubicBezTo>
                      <a:cubicBezTo>
                        <a:pt x="568467" y="21089"/>
                        <a:pt x="571338" y="23689"/>
                        <a:pt x="573339" y="27004"/>
                      </a:cubicBezTo>
                      <a:lnTo>
                        <a:pt x="568709" y="29918"/>
                      </a:lnTo>
                      <a:cubicBezTo>
                        <a:pt x="564709" y="24604"/>
                        <a:pt x="559223" y="21946"/>
                        <a:pt x="552250" y="21946"/>
                      </a:cubicBezTo>
                      <a:cubicBezTo>
                        <a:pt x="546764" y="21946"/>
                        <a:pt x="542163" y="23703"/>
                        <a:pt x="538449" y="27218"/>
                      </a:cubicBezTo>
                      <a:cubicBezTo>
                        <a:pt x="534734" y="30733"/>
                        <a:pt x="532876" y="35091"/>
                        <a:pt x="532876" y="40291"/>
                      </a:cubicBezTo>
                      <a:cubicBezTo>
                        <a:pt x="532876" y="45492"/>
                        <a:pt x="534705" y="49950"/>
                        <a:pt x="538363" y="53664"/>
                      </a:cubicBezTo>
                      <a:cubicBezTo>
                        <a:pt x="542020" y="57379"/>
                        <a:pt x="546650" y="59236"/>
                        <a:pt x="552250" y="59236"/>
                      </a:cubicBezTo>
                      <a:cubicBezTo>
                        <a:pt x="558937" y="59236"/>
                        <a:pt x="564423" y="56579"/>
                        <a:pt x="568709" y="51264"/>
                      </a:cubicBezTo>
                      <a:lnTo>
                        <a:pt x="573339" y="54350"/>
                      </a:lnTo>
                      <a:cubicBezTo>
                        <a:pt x="571053" y="57665"/>
                        <a:pt x="567981" y="60208"/>
                        <a:pt x="564123" y="61980"/>
                      </a:cubicBezTo>
                      <a:cubicBezTo>
                        <a:pt x="560266" y="63751"/>
                        <a:pt x="556108" y="64637"/>
                        <a:pt x="551650" y="64637"/>
                      </a:cubicBezTo>
                      <a:cubicBezTo>
                        <a:pt x="544621" y="64637"/>
                        <a:pt x="538749" y="62323"/>
                        <a:pt x="534034" y="57693"/>
                      </a:cubicBezTo>
                      <a:cubicBezTo>
                        <a:pt x="529319" y="53064"/>
                        <a:pt x="526961" y="47435"/>
                        <a:pt x="526961" y="40806"/>
                      </a:cubicBezTo>
                      <a:cubicBezTo>
                        <a:pt x="526961" y="34062"/>
                        <a:pt x="529347" y="28304"/>
                        <a:pt x="534119" y="23532"/>
                      </a:cubicBezTo>
                      <a:cubicBezTo>
                        <a:pt x="538891" y="18760"/>
                        <a:pt x="545021" y="16374"/>
                        <a:pt x="552507" y="16374"/>
                      </a:cubicBezTo>
                      <a:close/>
                      <a:moveTo>
                        <a:pt x="482060" y="16374"/>
                      </a:moveTo>
                      <a:cubicBezTo>
                        <a:pt x="485490" y="16374"/>
                        <a:pt x="488576" y="17303"/>
                        <a:pt x="491319" y="19160"/>
                      </a:cubicBezTo>
                      <a:cubicBezTo>
                        <a:pt x="494062" y="21017"/>
                        <a:pt x="496005" y="23446"/>
                        <a:pt x="497148" y="26447"/>
                      </a:cubicBezTo>
                      <a:cubicBezTo>
                        <a:pt x="498291" y="29447"/>
                        <a:pt x="498863" y="33862"/>
                        <a:pt x="498863" y="39691"/>
                      </a:cubicBezTo>
                      <a:lnTo>
                        <a:pt x="498863" y="63094"/>
                      </a:lnTo>
                      <a:lnTo>
                        <a:pt x="493033" y="63094"/>
                      </a:lnTo>
                      <a:lnTo>
                        <a:pt x="493033" y="41406"/>
                      </a:lnTo>
                      <a:cubicBezTo>
                        <a:pt x="493033" y="36091"/>
                        <a:pt x="492790" y="32490"/>
                        <a:pt x="492305" y="30604"/>
                      </a:cubicBezTo>
                      <a:cubicBezTo>
                        <a:pt x="491819" y="28718"/>
                        <a:pt x="491076" y="27118"/>
                        <a:pt x="490076" y="25804"/>
                      </a:cubicBezTo>
                      <a:cubicBezTo>
                        <a:pt x="489076" y="24489"/>
                        <a:pt x="487804" y="23489"/>
                        <a:pt x="486261" y="22803"/>
                      </a:cubicBezTo>
                      <a:cubicBezTo>
                        <a:pt x="484718" y="22117"/>
                        <a:pt x="482918" y="21775"/>
                        <a:pt x="480860" y="21775"/>
                      </a:cubicBezTo>
                      <a:cubicBezTo>
                        <a:pt x="478517" y="21775"/>
                        <a:pt x="476288" y="22318"/>
                        <a:pt x="474174" y="23403"/>
                      </a:cubicBezTo>
                      <a:cubicBezTo>
                        <a:pt x="472059" y="24489"/>
                        <a:pt x="470259" y="26004"/>
                        <a:pt x="468773" y="27947"/>
                      </a:cubicBezTo>
                      <a:cubicBezTo>
                        <a:pt x="467287" y="29890"/>
                        <a:pt x="466287" y="31890"/>
                        <a:pt x="465773" y="33948"/>
                      </a:cubicBezTo>
                      <a:cubicBezTo>
                        <a:pt x="465258" y="36005"/>
                        <a:pt x="465001" y="40148"/>
                        <a:pt x="465001" y="46378"/>
                      </a:cubicBezTo>
                      <a:lnTo>
                        <a:pt x="465001" y="63094"/>
                      </a:lnTo>
                      <a:lnTo>
                        <a:pt x="459086" y="63094"/>
                      </a:lnTo>
                      <a:lnTo>
                        <a:pt x="459086" y="17574"/>
                      </a:lnTo>
                      <a:lnTo>
                        <a:pt x="465001" y="17574"/>
                      </a:lnTo>
                      <a:lnTo>
                        <a:pt x="465001" y="25718"/>
                      </a:lnTo>
                      <a:cubicBezTo>
                        <a:pt x="469688" y="19489"/>
                        <a:pt x="475374" y="16374"/>
                        <a:pt x="482060" y="16374"/>
                      </a:cubicBezTo>
                      <a:close/>
                      <a:moveTo>
                        <a:pt x="339185" y="16374"/>
                      </a:moveTo>
                      <a:cubicBezTo>
                        <a:pt x="342614" y="16374"/>
                        <a:pt x="345701" y="17303"/>
                        <a:pt x="348444" y="19160"/>
                      </a:cubicBezTo>
                      <a:cubicBezTo>
                        <a:pt x="351187" y="21017"/>
                        <a:pt x="353130" y="23446"/>
                        <a:pt x="354273" y="26447"/>
                      </a:cubicBezTo>
                      <a:cubicBezTo>
                        <a:pt x="355416" y="29447"/>
                        <a:pt x="355988" y="33862"/>
                        <a:pt x="355988" y="39691"/>
                      </a:cubicBezTo>
                      <a:lnTo>
                        <a:pt x="355988" y="63094"/>
                      </a:lnTo>
                      <a:lnTo>
                        <a:pt x="350158" y="63094"/>
                      </a:lnTo>
                      <a:lnTo>
                        <a:pt x="350158" y="41406"/>
                      </a:lnTo>
                      <a:cubicBezTo>
                        <a:pt x="350158" y="36091"/>
                        <a:pt x="349915" y="32490"/>
                        <a:pt x="349430" y="30604"/>
                      </a:cubicBezTo>
                      <a:cubicBezTo>
                        <a:pt x="348944" y="28718"/>
                        <a:pt x="348201" y="27118"/>
                        <a:pt x="347201" y="25804"/>
                      </a:cubicBezTo>
                      <a:cubicBezTo>
                        <a:pt x="346201" y="24489"/>
                        <a:pt x="344929" y="23489"/>
                        <a:pt x="343386" y="22803"/>
                      </a:cubicBezTo>
                      <a:cubicBezTo>
                        <a:pt x="341843" y="22117"/>
                        <a:pt x="340043" y="21775"/>
                        <a:pt x="337985" y="21775"/>
                      </a:cubicBezTo>
                      <a:cubicBezTo>
                        <a:pt x="335642" y="21775"/>
                        <a:pt x="333413" y="22318"/>
                        <a:pt x="331299" y="23403"/>
                      </a:cubicBezTo>
                      <a:cubicBezTo>
                        <a:pt x="329184" y="24489"/>
                        <a:pt x="327384" y="26004"/>
                        <a:pt x="325898" y="27947"/>
                      </a:cubicBezTo>
                      <a:cubicBezTo>
                        <a:pt x="324412" y="29890"/>
                        <a:pt x="323412" y="31890"/>
                        <a:pt x="322898" y="33948"/>
                      </a:cubicBezTo>
                      <a:cubicBezTo>
                        <a:pt x="322383" y="36005"/>
                        <a:pt x="322126" y="40148"/>
                        <a:pt x="322126" y="46378"/>
                      </a:cubicBezTo>
                      <a:lnTo>
                        <a:pt x="322126" y="63094"/>
                      </a:lnTo>
                      <a:lnTo>
                        <a:pt x="316211" y="63094"/>
                      </a:lnTo>
                      <a:lnTo>
                        <a:pt x="316211" y="17574"/>
                      </a:lnTo>
                      <a:lnTo>
                        <a:pt x="322126" y="17574"/>
                      </a:lnTo>
                      <a:lnTo>
                        <a:pt x="322126" y="25718"/>
                      </a:lnTo>
                      <a:cubicBezTo>
                        <a:pt x="326813" y="19489"/>
                        <a:pt x="332499" y="16374"/>
                        <a:pt x="339185" y="16374"/>
                      </a:cubicBezTo>
                      <a:close/>
                      <a:moveTo>
                        <a:pt x="280578" y="16374"/>
                      </a:moveTo>
                      <a:cubicBezTo>
                        <a:pt x="288008" y="16374"/>
                        <a:pt x="294037" y="19546"/>
                        <a:pt x="298666" y="25889"/>
                      </a:cubicBezTo>
                      <a:lnTo>
                        <a:pt x="298666" y="17574"/>
                      </a:lnTo>
                      <a:lnTo>
                        <a:pt x="304410" y="17574"/>
                      </a:lnTo>
                      <a:lnTo>
                        <a:pt x="304410" y="63094"/>
                      </a:lnTo>
                      <a:lnTo>
                        <a:pt x="298666" y="63094"/>
                      </a:lnTo>
                      <a:lnTo>
                        <a:pt x="298666" y="55293"/>
                      </a:lnTo>
                      <a:cubicBezTo>
                        <a:pt x="293465" y="61522"/>
                        <a:pt x="287379" y="64637"/>
                        <a:pt x="280407" y="64637"/>
                      </a:cubicBezTo>
                      <a:cubicBezTo>
                        <a:pt x="274006" y="64637"/>
                        <a:pt x="268505" y="62251"/>
                        <a:pt x="263905" y="57479"/>
                      </a:cubicBezTo>
                      <a:cubicBezTo>
                        <a:pt x="259304" y="52707"/>
                        <a:pt x="257004" y="47006"/>
                        <a:pt x="257004" y="40377"/>
                      </a:cubicBezTo>
                      <a:cubicBezTo>
                        <a:pt x="257004" y="33805"/>
                        <a:pt x="259318" y="28161"/>
                        <a:pt x="263948" y="23446"/>
                      </a:cubicBezTo>
                      <a:cubicBezTo>
                        <a:pt x="268577" y="18731"/>
                        <a:pt x="274120" y="16374"/>
                        <a:pt x="280578" y="16374"/>
                      </a:cubicBezTo>
                      <a:close/>
                      <a:moveTo>
                        <a:pt x="225914" y="16374"/>
                      </a:moveTo>
                      <a:cubicBezTo>
                        <a:pt x="232315" y="16374"/>
                        <a:pt x="237830" y="18731"/>
                        <a:pt x="242459" y="23446"/>
                      </a:cubicBezTo>
                      <a:cubicBezTo>
                        <a:pt x="247088" y="28161"/>
                        <a:pt x="249403" y="33805"/>
                        <a:pt x="249403" y="40377"/>
                      </a:cubicBezTo>
                      <a:cubicBezTo>
                        <a:pt x="249403" y="47063"/>
                        <a:pt x="247117" y="52778"/>
                        <a:pt x="242545" y="57522"/>
                      </a:cubicBezTo>
                      <a:cubicBezTo>
                        <a:pt x="237973" y="62265"/>
                        <a:pt x="232486" y="64637"/>
                        <a:pt x="226086" y="64637"/>
                      </a:cubicBezTo>
                      <a:cubicBezTo>
                        <a:pt x="219113" y="64637"/>
                        <a:pt x="213027" y="61522"/>
                        <a:pt x="207826" y="55293"/>
                      </a:cubicBezTo>
                      <a:lnTo>
                        <a:pt x="207826" y="79725"/>
                      </a:lnTo>
                      <a:lnTo>
                        <a:pt x="201997" y="79725"/>
                      </a:lnTo>
                      <a:lnTo>
                        <a:pt x="201997" y="17574"/>
                      </a:lnTo>
                      <a:lnTo>
                        <a:pt x="207826" y="17574"/>
                      </a:lnTo>
                      <a:lnTo>
                        <a:pt x="207826" y="25889"/>
                      </a:lnTo>
                      <a:cubicBezTo>
                        <a:pt x="212455" y="19546"/>
                        <a:pt x="218485" y="16374"/>
                        <a:pt x="225914" y="16374"/>
                      </a:cubicBezTo>
                      <a:close/>
                      <a:moveTo>
                        <a:pt x="147142" y="16374"/>
                      </a:moveTo>
                      <a:cubicBezTo>
                        <a:pt x="150514" y="16374"/>
                        <a:pt x="153529" y="17331"/>
                        <a:pt x="156186" y="19246"/>
                      </a:cubicBezTo>
                      <a:cubicBezTo>
                        <a:pt x="158844" y="21160"/>
                        <a:pt x="160630" y="23861"/>
                        <a:pt x="161544" y="27347"/>
                      </a:cubicBezTo>
                      <a:cubicBezTo>
                        <a:pt x="163430" y="23803"/>
                        <a:pt x="165830" y="21089"/>
                        <a:pt x="168745" y="19203"/>
                      </a:cubicBezTo>
                      <a:cubicBezTo>
                        <a:pt x="171660" y="17317"/>
                        <a:pt x="174832" y="16374"/>
                        <a:pt x="178261" y="16374"/>
                      </a:cubicBezTo>
                      <a:cubicBezTo>
                        <a:pt x="182433" y="16374"/>
                        <a:pt x="186062" y="17846"/>
                        <a:pt x="189148" y="20789"/>
                      </a:cubicBezTo>
                      <a:cubicBezTo>
                        <a:pt x="192234" y="23732"/>
                        <a:pt x="193777" y="29547"/>
                        <a:pt x="193777" y="38234"/>
                      </a:cubicBezTo>
                      <a:lnTo>
                        <a:pt x="193777" y="63094"/>
                      </a:lnTo>
                      <a:lnTo>
                        <a:pt x="187776" y="63094"/>
                      </a:lnTo>
                      <a:lnTo>
                        <a:pt x="187776" y="38234"/>
                      </a:lnTo>
                      <a:cubicBezTo>
                        <a:pt x="187776" y="34062"/>
                        <a:pt x="187519" y="30990"/>
                        <a:pt x="187005" y="29018"/>
                      </a:cubicBezTo>
                      <a:cubicBezTo>
                        <a:pt x="186490" y="27047"/>
                        <a:pt x="185376" y="25389"/>
                        <a:pt x="183661" y="24046"/>
                      </a:cubicBezTo>
                      <a:cubicBezTo>
                        <a:pt x="181947" y="22703"/>
                        <a:pt x="179775" y="22032"/>
                        <a:pt x="177146" y="22032"/>
                      </a:cubicBezTo>
                      <a:cubicBezTo>
                        <a:pt x="174117" y="22032"/>
                        <a:pt x="171374" y="22975"/>
                        <a:pt x="168917" y="24861"/>
                      </a:cubicBezTo>
                      <a:cubicBezTo>
                        <a:pt x="166459" y="26747"/>
                        <a:pt x="164773" y="29147"/>
                        <a:pt x="163859" y="32062"/>
                      </a:cubicBezTo>
                      <a:cubicBezTo>
                        <a:pt x="162944" y="34976"/>
                        <a:pt x="162487" y="39377"/>
                        <a:pt x="162487" y="45263"/>
                      </a:cubicBezTo>
                      <a:lnTo>
                        <a:pt x="162487" y="63094"/>
                      </a:lnTo>
                      <a:lnTo>
                        <a:pt x="156744" y="63094"/>
                      </a:lnTo>
                      <a:lnTo>
                        <a:pt x="156744" y="39777"/>
                      </a:lnTo>
                      <a:cubicBezTo>
                        <a:pt x="156744" y="34919"/>
                        <a:pt x="156486" y="31447"/>
                        <a:pt x="155972" y="29361"/>
                      </a:cubicBezTo>
                      <a:cubicBezTo>
                        <a:pt x="155458" y="27275"/>
                        <a:pt x="154315" y="25532"/>
                        <a:pt x="152543" y="24132"/>
                      </a:cubicBezTo>
                      <a:cubicBezTo>
                        <a:pt x="150771" y="22732"/>
                        <a:pt x="148600" y="22032"/>
                        <a:pt x="146028" y="22032"/>
                      </a:cubicBezTo>
                      <a:cubicBezTo>
                        <a:pt x="143456" y="22032"/>
                        <a:pt x="141042" y="22789"/>
                        <a:pt x="138784" y="24303"/>
                      </a:cubicBezTo>
                      <a:cubicBezTo>
                        <a:pt x="136527" y="25818"/>
                        <a:pt x="134755" y="27890"/>
                        <a:pt x="133469" y="30519"/>
                      </a:cubicBezTo>
                      <a:cubicBezTo>
                        <a:pt x="132183" y="33147"/>
                        <a:pt x="131540" y="37577"/>
                        <a:pt x="131540" y="43806"/>
                      </a:cubicBezTo>
                      <a:lnTo>
                        <a:pt x="131540" y="63094"/>
                      </a:lnTo>
                      <a:lnTo>
                        <a:pt x="125711" y="63094"/>
                      </a:lnTo>
                      <a:lnTo>
                        <a:pt x="125711" y="17574"/>
                      </a:lnTo>
                      <a:lnTo>
                        <a:pt x="131540" y="17574"/>
                      </a:lnTo>
                      <a:lnTo>
                        <a:pt x="131540" y="25461"/>
                      </a:lnTo>
                      <a:cubicBezTo>
                        <a:pt x="135598" y="19403"/>
                        <a:pt x="140799" y="16374"/>
                        <a:pt x="147142" y="16374"/>
                      </a:cubicBezTo>
                      <a:close/>
                      <a:moveTo>
                        <a:pt x="90164" y="16374"/>
                      </a:moveTo>
                      <a:cubicBezTo>
                        <a:pt x="96736" y="16374"/>
                        <a:pt x="102323" y="18746"/>
                        <a:pt x="106923" y="23489"/>
                      </a:cubicBezTo>
                      <a:cubicBezTo>
                        <a:pt x="111524" y="28233"/>
                        <a:pt x="113824" y="33948"/>
                        <a:pt x="113824" y="40634"/>
                      </a:cubicBezTo>
                      <a:cubicBezTo>
                        <a:pt x="113824" y="47206"/>
                        <a:pt x="111552" y="52850"/>
                        <a:pt x="107009" y="57565"/>
                      </a:cubicBezTo>
                      <a:cubicBezTo>
                        <a:pt x="102465" y="62280"/>
                        <a:pt x="96850" y="64637"/>
                        <a:pt x="90164" y="64637"/>
                      </a:cubicBezTo>
                      <a:cubicBezTo>
                        <a:pt x="83477" y="64637"/>
                        <a:pt x="77848" y="62280"/>
                        <a:pt x="73276" y="57565"/>
                      </a:cubicBezTo>
                      <a:cubicBezTo>
                        <a:pt x="68704" y="52850"/>
                        <a:pt x="66418" y="47206"/>
                        <a:pt x="66418" y="40634"/>
                      </a:cubicBezTo>
                      <a:cubicBezTo>
                        <a:pt x="66418" y="33948"/>
                        <a:pt x="68718" y="28233"/>
                        <a:pt x="73319" y="23489"/>
                      </a:cubicBezTo>
                      <a:cubicBezTo>
                        <a:pt x="77919" y="18746"/>
                        <a:pt x="83534" y="16374"/>
                        <a:pt x="90164" y="16374"/>
                      </a:cubicBezTo>
                      <a:close/>
                      <a:moveTo>
                        <a:pt x="582054" y="0"/>
                      </a:moveTo>
                      <a:lnTo>
                        <a:pt x="587969" y="0"/>
                      </a:lnTo>
                      <a:lnTo>
                        <a:pt x="587969" y="35919"/>
                      </a:lnTo>
                      <a:lnTo>
                        <a:pt x="608972" y="17574"/>
                      </a:lnTo>
                      <a:lnTo>
                        <a:pt x="617630" y="17574"/>
                      </a:lnTo>
                      <a:lnTo>
                        <a:pt x="592598" y="39262"/>
                      </a:lnTo>
                      <a:lnTo>
                        <a:pt x="619087" y="63094"/>
                      </a:lnTo>
                      <a:lnTo>
                        <a:pt x="610772" y="63094"/>
                      </a:lnTo>
                      <a:lnTo>
                        <a:pt x="587969" y="42606"/>
                      </a:lnTo>
                      <a:lnTo>
                        <a:pt x="587969" y="63094"/>
                      </a:lnTo>
                      <a:lnTo>
                        <a:pt x="582054" y="63094"/>
                      </a:lnTo>
                      <a:close/>
                      <a:moveTo>
                        <a:pt x="508769" y="0"/>
                      </a:moveTo>
                      <a:cubicBezTo>
                        <a:pt x="510140" y="0"/>
                        <a:pt x="511297" y="472"/>
                        <a:pt x="512240" y="1415"/>
                      </a:cubicBezTo>
                      <a:cubicBezTo>
                        <a:pt x="513183" y="2358"/>
                        <a:pt x="513655" y="3515"/>
                        <a:pt x="513655" y="4887"/>
                      </a:cubicBezTo>
                      <a:cubicBezTo>
                        <a:pt x="513655" y="6201"/>
                        <a:pt x="513183" y="7330"/>
                        <a:pt x="512240" y="8273"/>
                      </a:cubicBezTo>
                      <a:cubicBezTo>
                        <a:pt x="511297" y="9216"/>
                        <a:pt x="510140" y="9687"/>
                        <a:pt x="508769" y="9687"/>
                      </a:cubicBezTo>
                      <a:cubicBezTo>
                        <a:pt x="507454" y="9687"/>
                        <a:pt x="506325" y="9202"/>
                        <a:pt x="505382" y="8230"/>
                      </a:cubicBezTo>
                      <a:cubicBezTo>
                        <a:pt x="504439" y="7258"/>
                        <a:pt x="503968" y="6144"/>
                        <a:pt x="503968" y="4887"/>
                      </a:cubicBezTo>
                      <a:cubicBezTo>
                        <a:pt x="503968" y="3572"/>
                        <a:pt x="504439" y="2429"/>
                        <a:pt x="505382" y="1458"/>
                      </a:cubicBezTo>
                      <a:cubicBezTo>
                        <a:pt x="506325" y="486"/>
                        <a:pt x="507454" y="0"/>
                        <a:pt x="508769" y="0"/>
                      </a:cubicBezTo>
                      <a:close/>
                      <a:moveTo>
                        <a:pt x="33262" y="0"/>
                      </a:moveTo>
                      <a:cubicBezTo>
                        <a:pt x="38862" y="0"/>
                        <a:pt x="44006" y="1115"/>
                        <a:pt x="48692" y="3344"/>
                      </a:cubicBezTo>
                      <a:cubicBezTo>
                        <a:pt x="53378" y="5573"/>
                        <a:pt x="57207" y="8773"/>
                        <a:pt x="60179" y="12945"/>
                      </a:cubicBezTo>
                      <a:lnTo>
                        <a:pt x="55379" y="16631"/>
                      </a:lnTo>
                      <a:cubicBezTo>
                        <a:pt x="49664" y="9544"/>
                        <a:pt x="42320" y="6001"/>
                        <a:pt x="33347" y="6001"/>
                      </a:cubicBezTo>
                      <a:cubicBezTo>
                        <a:pt x="26032" y="6001"/>
                        <a:pt x="19731" y="8573"/>
                        <a:pt x="14445" y="13716"/>
                      </a:cubicBezTo>
                      <a:cubicBezTo>
                        <a:pt x="9159" y="18860"/>
                        <a:pt x="6515" y="25118"/>
                        <a:pt x="6515" y="32490"/>
                      </a:cubicBezTo>
                      <a:cubicBezTo>
                        <a:pt x="6515" y="40034"/>
                        <a:pt x="9101" y="46306"/>
                        <a:pt x="14273" y="51307"/>
                      </a:cubicBezTo>
                      <a:cubicBezTo>
                        <a:pt x="19446" y="56307"/>
                        <a:pt x="25918" y="58808"/>
                        <a:pt x="33690" y="58808"/>
                      </a:cubicBezTo>
                      <a:cubicBezTo>
                        <a:pt x="42377" y="58808"/>
                        <a:pt x="49606" y="55436"/>
                        <a:pt x="55379" y="48692"/>
                      </a:cubicBezTo>
                      <a:lnTo>
                        <a:pt x="60179" y="52378"/>
                      </a:lnTo>
                      <a:cubicBezTo>
                        <a:pt x="57150" y="56379"/>
                        <a:pt x="53321" y="59422"/>
                        <a:pt x="48692" y="61508"/>
                      </a:cubicBezTo>
                      <a:cubicBezTo>
                        <a:pt x="44063" y="63594"/>
                        <a:pt x="38948" y="64637"/>
                        <a:pt x="33347" y="64637"/>
                      </a:cubicBezTo>
                      <a:cubicBezTo>
                        <a:pt x="23575" y="64637"/>
                        <a:pt x="15574" y="61551"/>
                        <a:pt x="9344" y="55379"/>
                      </a:cubicBezTo>
                      <a:cubicBezTo>
                        <a:pt x="3115" y="49207"/>
                        <a:pt x="0" y="41406"/>
                        <a:pt x="0" y="31976"/>
                      </a:cubicBezTo>
                      <a:cubicBezTo>
                        <a:pt x="0" y="26147"/>
                        <a:pt x="1443" y="20760"/>
                        <a:pt x="4329" y="15817"/>
                      </a:cubicBezTo>
                      <a:cubicBezTo>
                        <a:pt x="7215" y="10873"/>
                        <a:pt x="11216" y="7001"/>
                        <a:pt x="16331" y="4201"/>
                      </a:cubicBezTo>
                      <a:cubicBezTo>
                        <a:pt x="21446" y="1401"/>
                        <a:pt x="27089" y="0"/>
                        <a:pt x="332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700" dirty="0">
                    <a:solidFill>
                      <a:schemeClr val="bg1">
                        <a:lumMod val="50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</p:grpSp>
      <p:pic>
        <p:nvPicPr>
          <p:cNvPr id="3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0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grpSp>
        <p:nvGrpSpPr>
          <p:cNvPr id="5" name="原创设计师QQ598969553          _3"/>
          <p:cNvGrpSpPr>
            <a:grpSpLocks/>
          </p:cNvGrpSpPr>
          <p:nvPr/>
        </p:nvGrpSpPr>
        <p:grpSpPr bwMode="auto">
          <a:xfrm>
            <a:off x="4985736" y="1930132"/>
            <a:ext cx="2122256" cy="4260461"/>
            <a:chOff x="2372" y="898"/>
            <a:chExt cx="1015" cy="2037"/>
          </a:xfrm>
        </p:grpSpPr>
        <p:sp>
          <p:nvSpPr>
            <p:cNvPr id="7" name="Freeform 47"/>
            <p:cNvSpPr>
              <a:spLocks/>
            </p:cNvSpPr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" name="Freeform 48"/>
            <p:cNvSpPr>
              <a:spLocks/>
            </p:cNvSpPr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" name="Freeform 49"/>
            <p:cNvSpPr>
              <a:spLocks/>
            </p:cNvSpPr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" name="Freeform 50"/>
            <p:cNvSpPr>
              <a:spLocks/>
            </p:cNvSpPr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" name="Freeform 51"/>
            <p:cNvSpPr>
              <a:spLocks/>
            </p:cNvSpPr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" name="Freeform 52"/>
            <p:cNvSpPr>
              <a:spLocks/>
            </p:cNvSpPr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" name="Freeform 53"/>
            <p:cNvSpPr>
              <a:spLocks/>
            </p:cNvSpPr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" name="Freeform 54"/>
            <p:cNvSpPr>
              <a:spLocks/>
            </p:cNvSpPr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" name="Freeform 55"/>
            <p:cNvSpPr>
              <a:spLocks/>
            </p:cNvSpPr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" name="Freeform 56"/>
            <p:cNvSpPr>
              <a:spLocks/>
            </p:cNvSpPr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" name="Freeform 57"/>
            <p:cNvSpPr>
              <a:spLocks/>
            </p:cNvSpPr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" name="Freeform 58"/>
            <p:cNvSpPr>
              <a:spLocks/>
            </p:cNvSpPr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" name="Freeform 59"/>
            <p:cNvSpPr>
              <a:spLocks/>
            </p:cNvSpPr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" name="Freeform 60"/>
            <p:cNvSpPr>
              <a:spLocks/>
            </p:cNvSpPr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21" name="原创设计师QQ598969553          _4"/>
          <p:cNvGrpSpPr>
            <a:grpSpLocks/>
          </p:cNvGrpSpPr>
          <p:nvPr/>
        </p:nvGrpSpPr>
        <p:grpSpPr bwMode="auto">
          <a:xfrm>
            <a:off x="927314" y="4586384"/>
            <a:ext cx="374269" cy="372293"/>
            <a:chOff x="1245" y="2094"/>
            <a:chExt cx="179" cy="178"/>
          </a:xfrm>
          <a:solidFill>
            <a:schemeClr val="accent5"/>
          </a:solidFill>
        </p:grpSpPr>
        <p:sp>
          <p:nvSpPr>
            <p:cNvPr id="22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" name="Freeform 62"/>
            <p:cNvSpPr>
              <a:spLocks/>
            </p:cNvSpPr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24" name="原创设计师QQ598969553          _5"/>
          <p:cNvGrpSpPr>
            <a:grpSpLocks/>
          </p:cNvGrpSpPr>
          <p:nvPr/>
        </p:nvGrpSpPr>
        <p:grpSpPr bwMode="auto">
          <a:xfrm>
            <a:off x="7469716" y="4586384"/>
            <a:ext cx="374270" cy="372293"/>
            <a:chOff x="4336" y="2094"/>
            <a:chExt cx="179" cy="178"/>
          </a:xfrm>
          <a:solidFill>
            <a:schemeClr val="accent6"/>
          </a:solidFill>
        </p:grpSpPr>
        <p:sp>
          <p:nvSpPr>
            <p:cNvPr id="25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" name="Freeform 64"/>
            <p:cNvSpPr>
              <a:spLocks/>
            </p:cNvSpPr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27" name="原创设计师QQ598969553          _6"/>
          <p:cNvSpPr>
            <a:spLocks noChangeArrowheads="1"/>
          </p:cNvSpPr>
          <p:nvPr/>
        </p:nvSpPr>
        <p:spPr bwMode="auto">
          <a:xfrm>
            <a:off x="561408" y="1881457"/>
            <a:ext cx="23710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pitchFamily="34" charset="0"/>
              <a:buNone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8" name="原创设计师QQ598969553          _7"/>
          <p:cNvSpPr>
            <a:spLocks noChangeArrowheads="1"/>
          </p:cNvSpPr>
          <p:nvPr/>
        </p:nvSpPr>
        <p:spPr bwMode="auto">
          <a:xfrm>
            <a:off x="1036040" y="2766178"/>
            <a:ext cx="23710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9" name="原创设计师QQ598969553          _8"/>
          <p:cNvSpPr>
            <a:spLocks noChangeArrowheads="1"/>
          </p:cNvSpPr>
          <p:nvPr/>
        </p:nvSpPr>
        <p:spPr bwMode="auto">
          <a:xfrm>
            <a:off x="9177975" y="1874047"/>
            <a:ext cx="23710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" name="原创设计师QQ598969553          _9"/>
          <p:cNvSpPr>
            <a:spLocks noChangeArrowheads="1"/>
          </p:cNvSpPr>
          <p:nvPr/>
        </p:nvSpPr>
        <p:spPr bwMode="auto">
          <a:xfrm>
            <a:off x="8703342" y="2758768"/>
            <a:ext cx="23710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1" name="原创设计师QQ598969553          _10"/>
          <p:cNvSpPr>
            <a:spLocks noChangeShapeType="1"/>
          </p:cNvSpPr>
          <p:nvPr/>
        </p:nvSpPr>
        <p:spPr bwMode="auto">
          <a:xfrm>
            <a:off x="3108115" y="2110003"/>
            <a:ext cx="208671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32" name="原创设计师QQ598969553          _11"/>
          <p:cNvSpPr>
            <a:spLocks noChangeShapeType="1"/>
          </p:cNvSpPr>
          <p:nvPr/>
        </p:nvSpPr>
        <p:spPr bwMode="auto">
          <a:xfrm>
            <a:off x="6892630" y="2110003"/>
            <a:ext cx="208671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33" name="原创设计师QQ598969553          _12"/>
          <p:cNvSpPr>
            <a:spLocks noChangeShapeType="1"/>
          </p:cNvSpPr>
          <p:nvPr/>
        </p:nvSpPr>
        <p:spPr bwMode="auto">
          <a:xfrm>
            <a:off x="6328088" y="3003088"/>
            <a:ext cx="2216346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34" name="原创设计师QQ598969553          _13"/>
          <p:cNvSpPr>
            <a:spLocks noChangeShapeType="1"/>
          </p:cNvSpPr>
          <p:nvPr/>
        </p:nvSpPr>
        <p:spPr bwMode="auto">
          <a:xfrm>
            <a:off x="3566020" y="3003088"/>
            <a:ext cx="2216346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35" name="原创设计师QQ598969553          _14"/>
          <p:cNvSpPr>
            <a:spLocks noChangeArrowheads="1"/>
          </p:cNvSpPr>
          <p:nvPr/>
        </p:nvSpPr>
        <p:spPr bwMode="auto">
          <a:xfrm>
            <a:off x="927317" y="5061162"/>
            <a:ext cx="369796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1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1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原创设计师QQ598969553          _15"/>
          <p:cNvSpPr>
            <a:spLocks noChangeArrowheads="1"/>
          </p:cNvSpPr>
          <p:nvPr/>
        </p:nvSpPr>
        <p:spPr bwMode="auto">
          <a:xfrm>
            <a:off x="7469717" y="5061162"/>
            <a:ext cx="369796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7" name="Picture 6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1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>
            <a:spLocks noChangeArrowheads="1"/>
          </p:cNvSpPr>
          <p:nvPr/>
        </p:nvSpPr>
        <p:spPr bwMode="auto">
          <a:xfrm>
            <a:off x="2370798" y="3532971"/>
            <a:ext cx="887610" cy="895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原创设计师QQ598969553          _4"/>
          <p:cNvSpPr>
            <a:spLocks noChangeArrowheads="1"/>
          </p:cNvSpPr>
          <p:nvPr/>
        </p:nvSpPr>
        <p:spPr bwMode="auto">
          <a:xfrm>
            <a:off x="4014181" y="3529904"/>
            <a:ext cx="887610" cy="895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原创设计师QQ598969553          _5"/>
          <p:cNvSpPr>
            <a:spLocks noChangeArrowheads="1"/>
          </p:cNvSpPr>
          <p:nvPr/>
        </p:nvSpPr>
        <p:spPr bwMode="auto">
          <a:xfrm>
            <a:off x="1924224" y="4050817"/>
            <a:ext cx="138907" cy="13895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原创设计师QQ598969553          _6"/>
          <p:cNvSpPr>
            <a:spLocks noChangeArrowheads="1"/>
          </p:cNvSpPr>
          <p:nvPr/>
        </p:nvSpPr>
        <p:spPr bwMode="auto">
          <a:xfrm>
            <a:off x="10139401" y="4173964"/>
            <a:ext cx="133761" cy="14151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原创设计师QQ598969553          _7"/>
          <p:cNvSpPr>
            <a:spLocks/>
          </p:cNvSpPr>
          <p:nvPr/>
        </p:nvSpPr>
        <p:spPr bwMode="auto">
          <a:xfrm>
            <a:off x="1918561" y="3077528"/>
            <a:ext cx="1835008" cy="1032032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原创设计师QQ598969553          _8"/>
          <p:cNvSpPr>
            <a:spLocks noChangeArrowheads="1"/>
          </p:cNvSpPr>
          <p:nvPr/>
        </p:nvSpPr>
        <p:spPr bwMode="auto">
          <a:xfrm>
            <a:off x="5651430" y="3532971"/>
            <a:ext cx="889142" cy="8955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原创设计师QQ598969553          _9"/>
          <p:cNvSpPr>
            <a:spLocks noChangeArrowheads="1"/>
          </p:cNvSpPr>
          <p:nvPr/>
        </p:nvSpPr>
        <p:spPr bwMode="auto">
          <a:xfrm>
            <a:off x="8933594" y="3532971"/>
            <a:ext cx="887610" cy="89555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原创设计师QQ598969553          _10"/>
          <p:cNvSpPr>
            <a:spLocks noChangeArrowheads="1"/>
          </p:cNvSpPr>
          <p:nvPr/>
        </p:nvSpPr>
        <p:spPr bwMode="auto">
          <a:xfrm>
            <a:off x="7296345" y="3529904"/>
            <a:ext cx="887610" cy="8955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原创设计师QQ598969553          _11"/>
          <p:cNvSpPr>
            <a:spLocks/>
          </p:cNvSpPr>
          <p:nvPr/>
        </p:nvSpPr>
        <p:spPr bwMode="auto">
          <a:xfrm>
            <a:off x="5203791" y="3077528"/>
            <a:ext cx="1830407" cy="1032032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原创设计师QQ598969553          _12"/>
          <p:cNvSpPr>
            <a:spLocks/>
          </p:cNvSpPr>
          <p:nvPr/>
        </p:nvSpPr>
        <p:spPr bwMode="auto">
          <a:xfrm>
            <a:off x="3561943" y="3851934"/>
            <a:ext cx="1831941" cy="1032032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原创设计师QQ598969553          _13"/>
          <p:cNvSpPr>
            <a:spLocks/>
          </p:cNvSpPr>
          <p:nvPr/>
        </p:nvSpPr>
        <p:spPr bwMode="auto">
          <a:xfrm>
            <a:off x="8487488" y="3077528"/>
            <a:ext cx="1828876" cy="1032032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原创设计师QQ598969553          _14"/>
          <p:cNvSpPr>
            <a:spLocks/>
          </p:cNvSpPr>
          <p:nvPr/>
        </p:nvSpPr>
        <p:spPr bwMode="auto">
          <a:xfrm>
            <a:off x="6844107" y="3851934"/>
            <a:ext cx="1831941" cy="1032032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原创设计师QQ598969553          _15"/>
          <p:cNvSpPr>
            <a:spLocks noEditPoints="1"/>
          </p:cNvSpPr>
          <p:nvPr/>
        </p:nvSpPr>
        <p:spPr bwMode="auto">
          <a:xfrm>
            <a:off x="2662068" y="3784461"/>
            <a:ext cx="305069" cy="389503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原创设计师QQ598969553          _16"/>
          <p:cNvSpPr>
            <a:spLocks noEditPoints="1"/>
          </p:cNvSpPr>
          <p:nvPr/>
        </p:nvSpPr>
        <p:spPr bwMode="auto">
          <a:xfrm>
            <a:off x="9206469" y="3802864"/>
            <a:ext cx="387850" cy="355767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原创设计师QQ598969553          _17"/>
          <p:cNvSpPr>
            <a:spLocks noEditPoints="1"/>
          </p:cNvSpPr>
          <p:nvPr/>
        </p:nvSpPr>
        <p:spPr bwMode="auto">
          <a:xfrm>
            <a:off x="7550823" y="3805930"/>
            <a:ext cx="378653" cy="349633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原创设计师QQ598969553          _18"/>
          <p:cNvSpPr>
            <a:spLocks noEditPoints="1"/>
          </p:cNvSpPr>
          <p:nvPr/>
        </p:nvSpPr>
        <p:spPr bwMode="auto">
          <a:xfrm>
            <a:off x="5922770" y="3784461"/>
            <a:ext cx="352591" cy="389503"/>
          </a:xfrm>
          <a:custGeom>
            <a:avLst/>
            <a:gdLst>
              <a:gd name="T0" fmla="*/ 47 w 115"/>
              <a:gd name="T1" fmla="*/ 61 h 126"/>
              <a:gd name="T2" fmla="*/ 47 w 115"/>
              <a:gd name="T3" fmla="*/ 58 h 126"/>
              <a:gd name="T4" fmla="*/ 50 w 115"/>
              <a:gd name="T5" fmla="*/ 55 h 126"/>
              <a:gd name="T6" fmla="*/ 54 w 115"/>
              <a:gd name="T7" fmla="*/ 55 h 126"/>
              <a:gd name="T8" fmla="*/ 62 w 115"/>
              <a:gd name="T9" fmla="*/ 55 h 126"/>
              <a:gd name="T10" fmla="*/ 66 w 115"/>
              <a:gd name="T11" fmla="*/ 56 h 126"/>
              <a:gd name="T12" fmla="*/ 70 w 115"/>
              <a:gd name="T13" fmla="*/ 61 h 126"/>
              <a:gd name="T14" fmla="*/ 70 w 115"/>
              <a:gd name="T15" fmla="*/ 52 h 126"/>
              <a:gd name="T16" fmla="*/ 60 w 115"/>
              <a:gd name="T17" fmla="*/ 49 h 126"/>
              <a:gd name="T18" fmla="*/ 57 w 115"/>
              <a:gd name="T19" fmla="*/ 44 h 126"/>
              <a:gd name="T20" fmla="*/ 54 w 115"/>
              <a:gd name="T21" fmla="*/ 49 h 126"/>
              <a:gd name="T22" fmla="*/ 43 w 115"/>
              <a:gd name="T23" fmla="*/ 52 h 126"/>
              <a:gd name="T24" fmla="*/ 41 w 115"/>
              <a:gd name="T25" fmla="*/ 61 h 126"/>
              <a:gd name="T26" fmla="*/ 41 w 115"/>
              <a:gd name="T27" fmla="*/ 64 h 126"/>
              <a:gd name="T28" fmla="*/ 41 w 115"/>
              <a:gd name="T29" fmla="*/ 68 h 126"/>
              <a:gd name="T30" fmla="*/ 49 w 115"/>
              <a:gd name="T31" fmla="*/ 76 h 126"/>
              <a:gd name="T32" fmla="*/ 52 w 115"/>
              <a:gd name="T33" fmla="*/ 76 h 126"/>
              <a:gd name="T34" fmla="*/ 60 w 115"/>
              <a:gd name="T35" fmla="*/ 76 h 126"/>
              <a:gd name="T36" fmla="*/ 64 w 115"/>
              <a:gd name="T37" fmla="*/ 76 h 126"/>
              <a:gd name="T38" fmla="*/ 67 w 115"/>
              <a:gd name="T39" fmla="*/ 79 h 126"/>
              <a:gd name="T40" fmla="*/ 66 w 115"/>
              <a:gd name="T41" fmla="*/ 91 h 126"/>
              <a:gd name="T42" fmla="*/ 63 w 115"/>
              <a:gd name="T43" fmla="*/ 92 h 126"/>
              <a:gd name="T44" fmla="*/ 54 w 115"/>
              <a:gd name="T45" fmla="*/ 92 h 126"/>
              <a:gd name="T46" fmla="*/ 50 w 115"/>
              <a:gd name="T47" fmla="*/ 92 h 126"/>
              <a:gd name="T48" fmla="*/ 47 w 115"/>
              <a:gd name="T49" fmla="*/ 89 h 126"/>
              <a:gd name="T50" fmla="*/ 41 w 115"/>
              <a:gd name="T51" fmla="*/ 89 h 126"/>
              <a:gd name="T52" fmla="*/ 50 w 115"/>
              <a:gd name="T53" fmla="*/ 98 h 126"/>
              <a:gd name="T54" fmla="*/ 54 w 115"/>
              <a:gd name="T55" fmla="*/ 100 h 126"/>
              <a:gd name="T56" fmla="*/ 60 w 115"/>
              <a:gd name="T57" fmla="*/ 100 h 126"/>
              <a:gd name="T58" fmla="*/ 64 w 115"/>
              <a:gd name="T59" fmla="*/ 98 h 126"/>
              <a:gd name="T60" fmla="*/ 73 w 115"/>
              <a:gd name="T61" fmla="*/ 89 h 126"/>
              <a:gd name="T62" fmla="*/ 73 w 115"/>
              <a:gd name="T63" fmla="*/ 82 h 126"/>
              <a:gd name="T64" fmla="*/ 70 w 115"/>
              <a:gd name="T65" fmla="*/ 73 h 126"/>
              <a:gd name="T66" fmla="*/ 64 w 115"/>
              <a:gd name="T67" fmla="*/ 70 h 126"/>
              <a:gd name="T68" fmla="*/ 60 w 115"/>
              <a:gd name="T69" fmla="*/ 70 h 126"/>
              <a:gd name="T70" fmla="*/ 52 w 115"/>
              <a:gd name="T71" fmla="*/ 70 h 126"/>
              <a:gd name="T72" fmla="*/ 48 w 115"/>
              <a:gd name="T73" fmla="*/ 70 h 126"/>
              <a:gd name="T74" fmla="*/ 47 w 115"/>
              <a:gd name="T75" fmla="*/ 65 h 126"/>
              <a:gd name="T76" fmla="*/ 113 w 115"/>
              <a:gd name="T77" fmla="*/ 118 h 126"/>
              <a:gd name="T78" fmla="*/ 107 w 115"/>
              <a:gd name="T79" fmla="*/ 105 h 126"/>
              <a:gd name="T80" fmla="*/ 104 w 115"/>
              <a:gd name="T81" fmla="*/ 67 h 126"/>
              <a:gd name="T82" fmla="*/ 75 w 115"/>
              <a:gd name="T83" fmla="*/ 24 h 126"/>
              <a:gd name="T84" fmla="*/ 80 w 115"/>
              <a:gd name="T85" fmla="*/ 8 h 126"/>
              <a:gd name="T86" fmla="*/ 76 w 115"/>
              <a:gd name="T87" fmla="*/ 0 h 126"/>
              <a:gd name="T88" fmla="*/ 34 w 115"/>
              <a:gd name="T89" fmla="*/ 1 h 126"/>
              <a:gd name="T90" fmla="*/ 47 w 115"/>
              <a:gd name="T91" fmla="*/ 21 h 126"/>
              <a:gd name="T92" fmla="*/ 24 w 115"/>
              <a:gd name="T93" fmla="*/ 34 h 126"/>
              <a:gd name="T94" fmla="*/ 10 w 115"/>
              <a:gd name="T95" fmla="*/ 67 h 126"/>
              <a:gd name="T96" fmla="*/ 7 w 115"/>
              <a:gd name="T97" fmla="*/ 105 h 126"/>
              <a:gd name="T98" fmla="*/ 0 w 115"/>
              <a:gd name="T99" fmla="*/ 121 h 126"/>
              <a:gd name="T100" fmla="*/ 109 w 115"/>
              <a:gd name="T101" fmla="*/ 126 h 126"/>
              <a:gd name="T102" fmla="*/ 112 w 115"/>
              <a:gd name="T103" fmla="*/ 125 h 126"/>
              <a:gd name="T104" fmla="*/ 65 w 115"/>
              <a:gd name="T105" fmla="*/ 9 h 126"/>
              <a:gd name="T106" fmla="*/ 57 w 115"/>
              <a:gd name="T107" fmla="*/ 17 h 126"/>
              <a:gd name="T108" fmla="*/ 65 w 115"/>
              <a:gd name="T109" fmla="*/ 9 h 126"/>
              <a:gd name="T110" fmla="*/ 13 w 115"/>
              <a:gd name="T111" fmla="*/ 116 h 126"/>
              <a:gd name="T112" fmla="*/ 20 w 115"/>
              <a:gd name="T113" fmla="*/ 90 h 126"/>
              <a:gd name="T114" fmla="*/ 22 w 115"/>
              <a:gd name="T115" fmla="*/ 53 h 126"/>
              <a:gd name="T116" fmla="*/ 43 w 115"/>
              <a:gd name="T117" fmla="*/ 33 h 126"/>
              <a:gd name="T118" fmla="*/ 57 w 115"/>
              <a:gd name="T119" fmla="*/ 30 h 126"/>
              <a:gd name="T120" fmla="*/ 83 w 115"/>
              <a:gd name="T121" fmla="*/ 41 h 126"/>
              <a:gd name="T122" fmla="*/ 94 w 115"/>
              <a:gd name="T123" fmla="*/ 90 h 126"/>
              <a:gd name="T124" fmla="*/ 101 w 115"/>
              <a:gd name="T125" fmla="*/ 11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" h="126">
                <a:moveTo>
                  <a:pt x="47" y="64"/>
                </a:move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7"/>
                  <a:pt x="47" y="56"/>
                  <a:pt x="47" y="56"/>
                </a:cubicBezTo>
                <a:cubicBezTo>
                  <a:pt x="48" y="55"/>
                  <a:pt x="49" y="55"/>
                  <a:pt x="50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5" y="55"/>
                  <a:pt x="66" y="55"/>
                  <a:pt x="66" y="56"/>
                </a:cubicBezTo>
                <a:cubicBezTo>
                  <a:pt x="67" y="56"/>
                  <a:pt x="67" y="57"/>
                  <a:pt x="67" y="58"/>
                </a:cubicBezTo>
                <a:cubicBezTo>
                  <a:pt x="67" y="60"/>
                  <a:pt x="68" y="61"/>
                  <a:pt x="70" y="61"/>
                </a:cubicBezTo>
                <a:cubicBezTo>
                  <a:pt x="72" y="61"/>
                  <a:pt x="73" y="60"/>
                  <a:pt x="73" y="58"/>
                </a:cubicBezTo>
                <a:cubicBezTo>
                  <a:pt x="73" y="56"/>
                  <a:pt x="72" y="53"/>
                  <a:pt x="70" y="52"/>
                </a:cubicBezTo>
                <a:cubicBezTo>
                  <a:pt x="69" y="50"/>
                  <a:pt x="66" y="49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5"/>
                  <a:pt x="58" y="44"/>
                  <a:pt x="57" y="44"/>
                </a:cubicBezTo>
                <a:cubicBezTo>
                  <a:pt x="55" y="44"/>
                  <a:pt x="54" y="45"/>
                  <a:pt x="54" y="47"/>
                </a:cubicBezTo>
                <a:cubicBezTo>
                  <a:pt x="54" y="49"/>
                  <a:pt x="54" y="49"/>
                  <a:pt x="54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7" y="49"/>
                  <a:pt x="45" y="50"/>
                  <a:pt x="43" y="52"/>
                </a:cubicBezTo>
                <a:cubicBezTo>
                  <a:pt x="42" y="53"/>
                  <a:pt x="41" y="56"/>
                  <a:pt x="41" y="58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70"/>
                  <a:pt x="42" y="72"/>
                  <a:pt x="43" y="74"/>
                </a:cubicBezTo>
                <a:cubicBezTo>
                  <a:pt x="45" y="75"/>
                  <a:pt x="47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6"/>
                  <a:pt x="66" y="77"/>
                  <a:pt x="66" y="77"/>
                </a:cubicBezTo>
                <a:cubicBezTo>
                  <a:pt x="67" y="78"/>
                  <a:pt x="67" y="79"/>
                  <a:pt x="67" y="79"/>
                </a:cubicBezTo>
                <a:cubicBezTo>
                  <a:pt x="67" y="83"/>
                  <a:pt x="67" y="86"/>
                  <a:pt x="67" y="89"/>
                </a:cubicBezTo>
                <a:cubicBezTo>
                  <a:pt x="67" y="90"/>
                  <a:pt x="67" y="90"/>
                  <a:pt x="66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2"/>
                  <a:pt x="47" y="91"/>
                </a:cubicBezTo>
                <a:cubicBezTo>
                  <a:pt x="47" y="90"/>
                  <a:pt x="47" y="90"/>
                  <a:pt x="47" y="89"/>
                </a:cubicBezTo>
                <a:cubicBezTo>
                  <a:pt x="47" y="87"/>
                  <a:pt x="45" y="86"/>
                  <a:pt x="44" y="86"/>
                </a:cubicBezTo>
                <a:cubicBezTo>
                  <a:pt x="42" y="86"/>
                  <a:pt x="41" y="87"/>
                  <a:pt x="41" y="89"/>
                </a:cubicBezTo>
                <a:cubicBezTo>
                  <a:pt x="41" y="91"/>
                  <a:pt x="42" y="94"/>
                  <a:pt x="43" y="95"/>
                </a:cubicBezTo>
                <a:cubicBezTo>
                  <a:pt x="45" y="97"/>
                  <a:pt x="47" y="98"/>
                  <a:pt x="50" y="98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102"/>
                  <a:pt x="55" y="103"/>
                  <a:pt x="57" y="103"/>
                </a:cubicBezTo>
                <a:cubicBezTo>
                  <a:pt x="58" y="103"/>
                  <a:pt x="60" y="102"/>
                  <a:pt x="60" y="100"/>
                </a:cubicBezTo>
                <a:cubicBezTo>
                  <a:pt x="60" y="98"/>
                  <a:pt x="60" y="98"/>
                  <a:pt x="60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9" y="97"/>
                  <a:pt x="70" y="95"/>
                </a:cubicBezTo>
                <a:cubicBezTo>
                  <a:pt x="72" y="94"/>
                  <a:pt x="73" y="91"/>
                  <a:pt x="73" y="89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79"/>
                  <a:pt x="73" y="79"/>
                  <a:pt x="73" y="79"/>
                </a:cubicBezTo>
                <a:cubicBezTo>
                  <a:pt x="73" y="77"/>
                  <a:pt x="72" y="75"/>
                  <a:pt x="70" y="73"/>
                </a:cubicBezTo>
                <a:cubicBezTo>
                  <a:pt x="69" y="72"/>
                  <a:pt x="67" y="71"/>
                  <a:pt x="64" y="71"/>
                </a:cubicBezTo>
                <a:cubicBezTo>
                  <a:pt x="64" y="70"/>
                  <a:pt x="64" y="70"/>
                  <a:pt x="64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49" y="70"/>
                  <a:pt x="48" y="70"/>
                  <a:pt x="48" y="70"/>
                </a:cubicBezTo>
                <a:cubicBezTo>
                  <a:pt x="47" y="69"/>
                  <a:pt x="47" y="68"/>
                  <a:pt x="47" y="6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4"/>
                  <a:pt x="47" y="64"/>
                  <a:pt x="47" y="64"/>
                </a:cubicBezTo>
                <a:close/>
                <a:moveTo>
                  <a:pt x="113" y="118"/>
                </a:moveTo>
                <a:cubicBezTo>
                  <a:pt x="113" y="118"/>
                  <a:pt x="113" y="118"/>
                  <a:pt x="113" y="118"/>
                </a:cubicBezTo>
                <a:cubicBezTo>
                  <a:pt x="111" y="115"/>
                  <a:pt x="108" y="110"/>
                  <a:pt x="107" y="105"/>
                </a:cubicBezTo>
                <a:cubicBezTo>
                  <a:pt x="105" y="100"/>
                  <a:pt x="104" y="95"/>
                  <a:pt x="104" y="90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4"/>
                  <a:pt x="99" y="42"/>
                  <a:pt x="90" y="34"/>
                </a:cubicBezTo>
                <a:cubicBezTo>
                  <a:pt x="85" y="29"/>
                  <a:pt x="80" y="26"/>
                  <a:pt x="75" y="24"/>
                </a:cubicBezTo>
                <a:cubicBezTo>
                  <a:pt x="72" y="23"/>
                  <a:pt x="69" y="22"/>
                  <a:pt x="67" y="21"/>
                </a:cubicBezTo>
                <a:cubicBezTo>
                  <a:pt x="80" y="8"/>
                  <a:pt x="80" y="8"/>
                  <a:pt x="80" y="8"/>
                </a:cubicBezTo>
                <a:cubicBezTo>
                  <a:pt x="81" y="7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4" y="1"/>
                </a:cubicBezTo>
                <a:cubicBezTo>
                  <a:pt x="32" y="3"/>
                  <a:pt x="32" y="6"/>
                  <a:pt x="34" y="8"/>
                </a:cubicBezTo>
                <a:cubicBezTo>
                  <a:pt x="47" y="21"/>
                  <a:pt x="47" y="21"/>
                  <a:pt x="47" y="21"/>
                </a:cubicBezTo>
                <a:cubicBezTo>
                  <a:pt x="44" y="22"/>
                  <a:pt x="42" y="23"/>
                  <a:pt x="39" y="24"/>
                </a:cubicBezTo>
                <a:cubicBezTo>
                  <a:pt x="33" y="26"/>
                  <a:pt x="28" y="29"/>
                  <a:pt x="24" y="34"/>
                </a:cubicBezTo>
                <a:cubicBezTo>
                  <a:pt x="19" y="38"/>
                  <a:pt x="16" y="43"/>
                  <a:pt x="13" y="49"/>
                </a:cubicBezTo>
                <a:cubicBezTo>
                  <a:pt x="11" y="55"/>
                  <a:pt x="10" y="61"/>
                  <a:pt x="10" y="67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5"/>
                  <a:pt x="9" y="100"/>
                  <a:pt x="7" y="105"/>
                </a:cubicBezTo>
                <a:cubicBezTo>
                  <a:pt x="5" y="110"/>
                  <a:pt x="3" y="115"/>
                  <a:pt x="1" y="118"/>
                </a:cubicBezTo>
                <a:cubicBezTo>
                  <a:pt x="0" y="119"/>
                  <a:pt x="0" y="120"/>
                  <a:pt x="0" y="121"/>
                </a:cubicBezTo>
                <a:cubicBezTo>
                  <a:pt x="0" y="124"/>
                  <a:pt x="2" y="126"/>
                  <a:pt x="5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0" y="126"/>
                  <a:pt x="111" y="126"/>
                  <a:pt x="112" y="125"/>
                </a:cubicBezTo>
                <a:cubicBezTo>
                  <a:pt x="114" y="123"/>
                  <a:pt x="115" y="120"/>
                  <a:pt x="113" y="118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57" y="17"/>
                  <a:pt x="57" y="17"/>
                  <a:pt x="57" y="17"/>
                </a:cubicBezTo>
                <a:cubicBezTo>
                  <a:pt x="49" y="9"/>
                  <a:pt x="49" y="9"/>
                  <a:pt x="49" y="9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13" y="116"/>
                </a:moveTo>
                <a:cubicBezTo>
                  <a:pt x="13" y="116"/>
                  <a:pt x="13" y="116"/>
                  <a:pt x="13" y="116"/>
                </a:cubicBezTo>
                <a:cubicBezTo>
                  <a:pt x="14" y="114"/>
                  <a:pt x="15" y="111"/>
                  <a:pt x="16" y="108"/>
                </a:cubicBezTo>
                <a:cubicBezTo>
                  <a:pt x="18" y="102"/>
                  <a:pt x="20" y="96"/>
                  <a:pt x="20" y="90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2"/>
                  <a:pt x="21" y="57"/>
                  <a:pt x="22" y="53"/>
                </a:cubicBezTo>
                <a:cubicBezTo>
                  <a:pt x="24" y="48"/>
                  <a:pt x="27" y="44"/>
                  <a:pt x="30" y="41"/>
                </a:cubicBezTo>
                <a:cubicBezTo>
                  <a:pt x="34" y="37"/>
                  <a:pt x="38" y="34"/>
                  <a:pt x="43" y="33"/>
                </a:cubicBezTo>
                <a:cubicBezTo>
                  <a:pt x="47" y="31"/>
                  <a:pt x="52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2" y="30"/>
                  <a:pt x="67" y="31"/>
                  <a:pt x="71" y="33"/>
                </a:cubicBezTo>
                <a:cubicBezTo>
                  <a:pt x="75" y="34"/>
                  <a:pt x="79" y="37"/>
                  <a:pt x="83" y="41"/>
                </a:cubicBezTo>
                <a:cubicBezTo>
                  <a:pt x="90" y="48"/>
                  <a:pt x="94" y="57"/>
                  <a:pt x="94" y="67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6"/>
                  <a:pt x="95" y="102"/>
                  <a:pt x="97" y="108"/>
                </a:cubicBezTo>
                <a:cubicBezTo>
                  <a:pt x="98" y="111"/>
                  <a:pt x="99" y="114"/>
                  <a:pt x="101" y="116"/>
                </a:cubicBezTo>
                <a:cubicBezTo>
                  <a:pt x="13" y="116"/>
                  <a:pt x="13" y="116"/>
                  <a:pt x="13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原创设计师QQ598969553          _19"/>
          <p:cNvSpPr>
            <a:spLocks noEditPoints="1"/>
          </p:cNvSpPr>
          <p:nvPr/>
        </p:nvSpPr>
        <p:spPr bwMode="auto">
          <a:xfrm>
            <a:off x="4287054" y="3784461"/>
            <a:ext cx="338794" cy="389503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原创设计师QQ598969553          _20"/>
          <p:cNvSpPr>
            <a:spLocks noChangeArrowheads="1"/>
          </p:cNvSpPr>
          <p:nvPr/>
        </p:nvSpPr>
        <p:spPr bwMode="auto">
          <a:xfrm>
            <a:off x="1855169" y="4913244"/>
            <a:ext cx="1918869" cy="89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原创设计师QQ598969553          _21"/>
          <p:cNvSpPr>
            <a:spLocks noChangeArrowheads="1"/>
          </p:cNvSpPr>
          <p:nvPr/>
        </p:nvSpPr>
        <p:spPr bwMode="auto">
          <a:xfrm>
            <a:off x="3519039" y="2074459"/>
            <a:ext cx="1918869" cy="89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原创设计师QQ598969553          _22"/>
          <p:cNvSpPr>
            <a:spLocks noChangeArrowheads="1"/>
          </p:cNvSpPr>
          <p:nvPr/>
        </p:nvSpPr>
        <p:spPr bwMode="auto">
          <a:xfrm>
            <a:off x="5159561" y="4913244"/>
            <a:ext cx="1918869" cy="89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原创设计师QQ598969553          _23"/>
          <p:cNvSpPr>
            <a:spLocks noChangeArrowheads="1"/>
          </p:cNvSpPr>
          <p:nvPr/>
        </p:nvSpPr>
        <p:spPr bwMode="auto">
          <a:xfrm>
            <a:off x="8417963" y="4913244"/>
            <a:ext cx="1918869" cy="89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原创设计师QQ598969553          _24"/>
          <p:cNvSpPr>
            <a:spLocks noChangeArrowheads="1"/>
          </p:cNvSpPr>
          <p:nvPr/>
        </p:nvSpPr>
        <p:spPr bwMode="auto">
          <a:xfrm>
            <a:off x="6780715" y="2074459"/>
            <a:ext cx="1918869" cy="89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8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1"/>
          <p:cNvSpPr>
            <a:spLocks/>
          </p:cNvSpPr>
          <p:nvPr/>
        </p:nvSpPr>
        <p:spPr bwMode="auto">
          <a:xfrm>
            <a:off x="4412242" y="2220618"/>
            <a:ext cx="1588042" cy="1585945"/>
          </a:xfrm>
          <a:custGeom>
            <a:avLst/>
            <a:gdLst>
              <a:gd name="T0" fmla="*/ 282 w 565"/>
              <a:gd name="T1" fmla="*/ 0 h 565"/>
              <a:gd name="T2" fmla="*/ 0 w 565"/>
              <a:gd name="T3" fmla="*/ 0 h 565"/>
              <a:gd name="T4" fmla="*/ 0 w 565"/>
              <a:gd name="T5" fmla="*/ 283 h 565"/>
              <a:gd name="T6" fmla="*/ 282 w 565"/>
              <a:gd name="T7" fmla="*/ 565 h 565"/>
              <a:gd name="T8" fmla="*/ 565 w 565"/>
              <a:gd name="T9" fmla="*/ 565 h 565"/>
              <a:gd name="T10" fmla="*/ 565 w 565"/>
              <a:gd name="T11" fmla="*/ 283 h 565"/>
              <a:gd name="T12" fmla="*/ 282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6" y="565"/>
                  <a:pt x="282" y="565"/>
                </a:cubicBez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8" y="0"/>
                  <a:pt x="28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原创设计师QQ598969553          _2"/>
          <p:cNvSpPr>
            <a:spLocks/>
          </p:cNvSpPr>
          <p:nvPr/>
        </p:nvSpPr>
        <p:spPr bwMode="auto">
          <a:xfrm>
            <a:off x="6062357" y="2220618"/>
            <a:ext cx="1585455" cy="1585945"/>
          </a:xfrm>
          <a:custGeom>
            <a:avLst/>
            <a:gdLst>
              <a:gd name="T0" fmla="*/ 283 w 565"/>
              <a:gd name="T1" fmla="*/ 0 h 565"/>
              <a:gd name="T2" fmla="*/ 565 w 565"/>
              <a:gd name="T3" fmla="*/ 0 h 565"/>
              <a:gd name="T4" fmla="*/ 565 w 565"/>
              <a:gd name="T5" fmla="*/ 283 h 565"/>
              <a:gd name="T6" fmla="*/ 283 w 565"/>
              <a:gd name="T7" fmla="*/ 565 h 565"/>
              <a:gd name="T8" fmla="*/ 0 w 565"/>
              <a:gd name="T9" fmla="*/ 565 h 565"/>
              <a:gd name="T10" fmla="*/ 0 w 565"/>
              <a:gd name="T11" fmla="*/ 283 h 565"/>
              <a:gd name="T12" fmla="*/ 283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0"/>
                </a:move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9" y="565"/>
                  <a:pt x="283" y="565"/>
                </a:cubicBez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8" name="原创设计师QQ598969553          _3"/>
          <p:cNvSpPr>
            <a:spLocks/>
          </p:cNvSpPr>
          <p:nvPr/>
        </p:nvSpPr>
        <p:spPr bwMode="auto">
          <a:xfrm>
            <a:off x="4412242" y="3871244"/>
            <a:ext cx="1588042" cy="1585945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9" name="原创设计师QQ598969553          _4"/>
          <p:cNvSpPr>
            <a:spLocks/>
          </p:cNvSpPr>
          <p:nvPr/>
        </p:nvSpPr>
        <p:spPr bwMode="auto">
          <a:xfrm>
            <a:off x="6062357" y="3871244"/>
            <a:ext cx="1585455" cy="1585945"/>
          </a:xfrm>
          <a:custGeom>
            <a:avLst/>
            <a:gdLst>
              <a:gd name="T0" fmla="*/ 283 w 565"/>
              <a:gd name="T1" fmla="*/ 565 h 565"/>
              <a:gd name="T2" fmla="*/ 565 w 565"/>
              <a:gd name="T3" fmla="*/ 565 h 565"/>
              <a:gd name="T4" fmla="*/ 565 w 565"/>
              <a:gd name="T5" fmla="*/ 283 h 565"/>
              <a:gd name="T6" fmla="*/ 283 w 565"/>
              <a:gd name="T7" fmla="*/ 0 h 565"/>
              <a:gd name="T8" fmla="*/ 0 w 565"/>
              <a:gd name="T9" fmla="*/ 0 h 565"/>
              <a:gd name="T10" fmla="*/ 0 w 565"/>
              <a:gd name="T11" fmla="*/ 283 h 565"/>
              <a:gd name="T12" fmla="*/ 283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565"/>
                </a:move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9" y="0"/>
                  <a:pt x="2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7" y="565"/>
                  <a:pt x="283" y="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10" name="原创设计师QQ598969553          _5"/>
          <p:cNvSpPr>
            <a:spLocks noChangeArrowheads="1"/>
          </p:cNvSpPr>
          <p:nvPr/>
        </p:nvSpPr>
        <p:spPr bwMode="auto">
          <a:xfrm>
            <a:off x="5048164" y="2494861"/>
            <a:ext cx="3446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400" dirty="0">
                <a:solidFill>
                  <a:srgbClr val="FFFFFF"/>
                </a:solidFill>
                <a:latin typeface="+mj-lt"/>
              </a:rPr>
              <a:t>S</a:t>
            </a:r>
            <a:endParaRPr lang="zh-CN" altLang="zh-CN" sz="5400" dirty="0">
              <a:latin typeface="+mj-lt"/>
            </a:endParaRPr>
          </a:p>
        </p:txBody>
      </p:sp>
      <p:sp>
        <p:nvSpPr>
          <p:cNvPr id="11" name="原创设计师QQ598969553          _6"/>
          <p:cNvSpPr>
            <a:spLocks noChangeArrowheads="1"/>
          </p:cNvSpPr>
          <p:nvPr/>
        </p:nvSpPr>
        <p:spPr bwMode="auto">
          <a:xfrm>
            <a:off x="6478948" y="2494861"/>
            <a:ext cx="620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400" dirty="0">
                <a:solidFill>
                  <a:srgbClr val="FFFFFF"/>
                </a:solidFill>
                <a:latin typeface="+mj-lt"/>
              </a:rPr>
              <a:t>W</a:t>
            </a:r>
            <a:endParaRPr lang="zh-CN" altLang="zh-CN" sz="5400" dirty="0">
              <a:latin typeface="+mj-lt"/>
            </a:endParaRPr>
          </a:p>
        </p:txBody>
      </p:sp>
      <p:sp>
        <p:nvSpPr>
          <p:cNvPr id="12" name="原创设计师QQ598969553          _7"/>
          <p:cNvSpPr>
            <a:spLocks noChangeArrowheads="1"/>
          </p:cNvSpPr>
          <p:nvPr/>
        </p:nvSpPr>
        <p:spPr bwMode="auto">
          <a:xfrm>
            <a:off x="4998176" y="4047172"/>
            <a:ext cx="5273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400">
                <a:solidFill>
                  <a:srgbClr val="FFFFFF"/>
                </a:solidFill>
                <a:latin typeface="+mj-lt"/>
              </a:rPr>
              <a:t>O</a:t>
            </a:r>
            <a:endParaRPr lang="zh-CN" altLang="zh-CN" sz="5400">
              <a:latin typeface="+mj-lt"/>
            </a:endParaRPr>
          </a:p>
        </p:txBody>
      </p:sp>
      <p:sp>
        <p:nvSpPr>
          <p:cNvPr id="13" name="原创设计师QQ598969553          _8"/>
          <p:cNvSpPr>
            <a:spLocks noChangeArrowheads="1"/>
          </p:cNvSpPr>
          <p:nvPr/>
        </p:nvSpPr>
        <p:spPr bwMode="auto">
          <a:xfrm>
            <a:off x="6644331" y="4047172"/>
            <a:ext cx="3542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400" dirty="0">
                <a:solidFill>
                  <a:srgbClr val="FFFFFF"/>
                </a:solidFill>
                <a:latin typeface="+mj-lt"/>
              </a:rPr>
              <a:t>T</a:t>
            </a:r>
            <a:endParaRPr lang="zh-CN" altLang="zh-CN" sz="5400" dirty="0">
              <a:latin typeface="+mj-lt"/>
            </a:endParaRPr>
          </a:p>
        </p:txBody>
      </p:sp>
      <p:sp>
        <p:nvSpPr>
          <p:cNvPr id="14" name="原创设计师QQ598969553          _9"/>
          <p:cNvSpPr/>
          <p:nvPr/>
        </p:nvSpPr>
        <p:spPr>
          <a:xfrm>
            <a:off x="5624975" y="3432758"/>
            <a:ext cx="820446" cy="820699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5" name="原创设计师QQ598969553          _10"/>
          <p:cNvSpPr>
            <a:spLocks noEditPoints="1"/>
          </p:cNvSpPr>
          <p:nvPr/>
        </p:nvSpPr>
        <p:spPr bwMode="auto">
          <a:xfrm>
            <a:off x="5820724" y="3678820"/>
            <a:ext cx="428948" cy="328575"/>
          </a:xfrm>
          <a:custGeom>
            <a:avLst/>
            <a:gdLst>
              <a:gd name="T0" fmla="*/ 218 w 235"/>
              <a:gd name="T1" fmla="*/ 76 h 180"/>
              <a:gd name="T2" fmla="*/ 230 w 235"/>
              <a:gd name="T3" fmla="*/ 106 h 180"/>
              <a:gd name="T4" fmla="*/ 206 w 235"/>
              <a:gd name="T5" fmla="*/ 107 h 180"/>
              <a:gd name="T6" fmla="*/ 117 w 235"/>
              <a:gd name="T7" fmla="*/ 180 h 180"/>
              <a:gd name="T8" fmla="*/ 54 w 235"/>
              <a:gd name="T9" fmla="*/ 154 h 180"/>
              <a:gd name="T10" fmla="*/ 66 w 235"/>
              <a:gd name="T11" fmla="*/ 141 h 180"/>
              <a:gd name="T12" fmla="*/ 117 w 235"/>
              <a:gd name="T13" fmla="*/ 162 h 180"/>
              <a:gd name="T14" fmla="*/ 187 w 235"/>
              <a:gd name="T15" fmla="*/ 107 h 180"/>
              <a:gd name="T16" fmla="*/ 162 w 235"/>
              <a:gd name="T17" fmla="*/ 99 h 180"/>
              <a:gd name="T18" fmla="*/ 178 w 235"/>
              <a:gd name="T19" fmla="*/ 76 h 180"/>
              <a:gd name="T20" fmla="*/ 203 w 235"/>
              <a:gd name="T21" fmla="*/ 58 h 180"/>
              <a:gd name="T22" fmla="*/ 204 w 235"/>
              <a:gd name="T23" fmla="*/ 87 h 180"/>
              <a:gd name="T24" fmla="*/ 198 w 235"/>
              <a:gd name="T25" fmla="*/ 79 h 180"/>
              <a:gd name="T26" fmla="*/ 190 w 235"/>
              <a:gd name="T27" fmla="*/ 90 h 180"/>
              <a:gd name="T28" fmla="*/ 199 w 235"/>
              <a:gd name="T29" fmla="*/ 90 h 180"/>
              <a:gd name="T30" fmla="*/ 204 w 235"/>
              <a:gd name="T31" fmla="*/ 87 h 180"/>
              <a:gd name="T32" fmla="*/ 30 w 235"/>
              <a:gd name="T33" fmla="*/ 120 h 180"/>
              <a:gd name="T34" fmla="*/ 44 w 235"/>
              <a:gd name="T35" fmla="*/ 120 h 180"/>
              <a:gd name="T36" fmla="*/ 71 w 235"/>
              <a:gd name="T37" fmla="*/ 87 h 180"/>
              <a:gd name="T38" fmla="*/ 73 w 235"/>
              <a:gd name="T39" fmla="*/ 81 h 180"/>
              <a:gd name="T40" fmla="*/ 47 w 235"/>
              <a:gd name="T41" fmla="*/ 72 h 180"/>
              <a:gd name="T42" fmla="*/ 117 w 235"/>
              <a:gd name="T43" fmla="*/ 18 h 180"/>
              <a:gd name="T44" fmla="*/ 168 w 235"/>
              <a:gd name="T45" fmla="*/ 39 h 180"/>
              <a:gd name="T46" fmla="*/ 180 w 235"/>
              <a:gd name="T47" fmla="*/ 26 h 180"/>
              <a:gd name="T48" fmla="*/ 117 w 235"/>
              <a:gd name="T49" fmla="*/ 0 h 180"/>
              <a:gd name="T50" fmla="*/ 29 w 235"/>
              <a:gd name="T51" fmla="*/ 72 h 180"/>
              <a:gd name="T52" fmla="*/ 4 w 235"/>
              <a:gd name="T53" fmla="*/ 74 h 180"/>
              <a:gd name="T54" fmla="*/ 16 w 235"/>
              <a:gd name="T55" fmla="*/ 104 h 180"/>
              <a:gd name="T56" fmla="*/ 30 w 235"/>
              <a:gd name="T57" fmla="*/ 93 h 180"/>
              <a:gd name="T58" fmla="*/ 29 w 235"/>
              <a:gd name="T59" fmla="*/ 90 h 180"/>
              <a:gd name="T60" fmla="*/ 37 w 235"/>
              <a:gd name="T61" fmla="*/ 90 h 180"/>
              <a:gd name="T62" fmla="*/ 43 w 235"/>
              <a:gd name="T63" fmla="*/ 93 h 180"/>
              <a:gd name="T64" fmla="*/ 30 w 235"/>
              <a:gd name="T65" fmla="*/ 9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180">
                <a:moveTo>
                  <a:pt x="205" y="60"/>
                </a:moveTo>
                <a:cubicBezTo>
                  <a:pt x="218" y="76"/>
                  <a:pt x="218" y="76"/>
                  <a:pt x="218" y="7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5" y="97"/>
                  <a:pt x="234" y="103"/>
                  <a:pt x="230" y="106"/>
                </a:cubicBezTo>
                <a:cubicBezTo>
                  <a:pt x="228" y="107"/>
                  <a:pt x="226" y="108"/>
                  <a:pt x="224" y="107"/>
                </a:cubicBezTo>
                <a:cubicBezTo>
                  <a:pt x="206" y="107"/>
                  <a:pt x="206" y="107"/>
                  <a:pt x="206" y="107"/>
                </a:cubicBezTo>
                <a:cubicBezTo>
                  <a:pt x="202" y="127"/>
                  <a:pt x="192" y="144"/>
                  <a:pt x="177" y="157"/>
                </a:cubicBezTo>
                <a:cubicBezTo>
                  <a:pt x="162" y="171"/>
                  <a:pt x="140" y="180"/>
                  <a:pt x="117" y="180"/>
                </a:cubicBezTo>
                <a:cubicBezTo>
                  <a:pt x="105" y="180"/>
                  <a:pt x="94" y="177"/>
                  <a:pt x="83" y="173"/>
                </a:cubicBezTo>
                <a:cubicBezTo>
                  <a:pt x="72" y="168"/>
                  <a:pt x="62" y="162"/>
                  <a:pt x="54" y="154"/>
                </a:cubicBezTo>
                <a:cubicBezTo>
                  <a:pt x="50" y="150"/>
                  <a:pt x="50" y="144"/>
                  <a:pt x="54" y="141"/>
                </a:cubicBezTo>
                <a:cubicBezTo>
                  <a:pt x="57" y="137"/>
                  <a:pt x="63" y="137"/>
                  <a:pt x="66" y="141"/>
                </a:cubicBezTo>
                <a:cubicBezTo>
                  <a:pt x="73" y="148"/>
                  <a:pt x="81" y="153"/>
                  <a:pt x="90" y="157"/>
                </a:cubicBezTo>
                <a:cubicBezTo>
                  <a:pt x="98" y="160"/>
                  <a:pt x="108" y="162"/>
                  <a:pt x="117" y="162"/>
                </a:cubicBezTo>
                <a:cubicBezTo>
                  <a:pt x="136" y="162"/>
                  <a:pt x="153" y="155"/>
                  <a:pt x="166" y="144"/>
                </a:cubicBezTo>
                <a:cubicBezTo>
                  <a:pt x="176" y="134"/>
                  <a:pt x="184" y="122"/>
                  <a:pt x="187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66" y="107"/>
                  <a:pt x="162" y="104"/>
                  <a:pt x="162" y="99"/>
                </a:cubicBezTo>
                <a:cubicBezTo>
                  <a:pt x="162" y="96"/>
                  <a:pt x="163" y="95"/>
                  <a:pt x="164" y="93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4" y="56"/>
                  <a:pt x="200" y="55"/>
                  <a:pt x="203" y="58"/>
                </a:cubicBezTo>
                <a:cubicBezTo>
                  <a:pt x="204" y="58"/>
                  <a:pt x="205" y="59"/>
                  <a:pt x="205" y="60"/>
                </a:cubicBezTo>
                <a:close/>
                <a:moveTo>
                  <a:pt x="204" y="87"/>
                </a:moveTo>
                <a:cubicBezTo>
                  <a:pt x="204" y="87"/>
                  <a:pt x="204" y="87"/>
                  <a:pt x="204" y="87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2" y="87"/>
                  <a:pt x="192" y="87"/>
                  <a:pt x="192" y="87"/>
                </a:cubicBezTo>
                <a:cubicBezTo>
                  <a:pt x="190" y="90"/>
                  <a:pt x="190" y="90"/>
                  <a:pt x="190" y="90"/>
                </a:cubicBezTo>
                <a:cubicBezTo>
                  <a:pt x="198" y="90"/>
                  <a:pt x="198" y="90"/>
                  <a:pt x="198" y="90"/>
                </a:cubicBezTo>
                <a:cubicBezTo>
                  <a:pt x="198" y="90"/>
                  <a:pt x="198" y="90"/>
                  <a:pt x="199" y="90"/>
                </a:cubicBezTo>
                <a:cubicBezTo>
                  <a:pt x="206" y="90"/>
                  <a:pt x="206" y="90"/>
                  <a:pt x="206" y="90"/>
                </a:cubicBezTo>
                <a:cubicBezTo>
                  <a:pt x="204" y="87"/>
                  <a:pt x="204" y="87"/>
                  <a:pt x="204" y="87"/>
                </a:cubicBezTo>
                <a:close/>
                <a:moveTo>
                  <a:pt x="30" y="120"/>
                </a:moveTo>
                <a:cubicBezTo>
                  <a:pt x="30" y="120"/>
                  <a:pt x="30" y="120"/>
                  <a:pt x="30" y="120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5" y="125"/>
                  <a:pt x="41" y="124"/>
                  <a:pt x="44" y="120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7"/>
                  <a:pt x="71" y="87"/>
                  <a:pt x="71" y="87"/>
                </a:cubicBezTo>
                <a:cubicBezTo>
                  <a:pt x="72" y="85"/>
                  <a:pt x="73" y="83"/>
                  <a:pt x="73" y="81"/>
                </a:cubicBezTo>
                <a:cubicBezTo>
                  <a:pt x="73" y="76"/>
                  <a:pt x="68" y="72"/>
                  <a:pt x="64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1" y="58"/>
                  <a:pt x="58" y="45"/>
                  <a:pt x="69" y="36"/>
                </a:cubicBezTo>
                <a:cubicBezTo>
                  <a:pt x="82" y="25"/>
                  <a:pt x="98" y="18"/>
                  <a:pt x="117" y="18"/>
                </a:cubicBezTo>
                <a:cubicBezTo>
                  <a:pt x="127" y="18"/>
                  <a:pt x="136" y="20"/>
                  <a:pt x="144" y="23"/>
                </a:cubicBezTo>
                <a:cubicBezTo>
                  <a:pt x="153" y="27"/>
                  <a:pt x="161" y="32"/>
                  <a:pt x="168" y="39"/>
                </a:cubicBezTo>
                <a:cubicBezTo>
                  <a:pt x="171" y="42"/>
                  <a:pt x="177" y="42"/>
                  <a:pt x="180" y="39"/>
                </a:cubicBezTo>
                <a:cubicBezTo>
                  <a:pt x="184" y="35"/>
                  <a:pt x="184" y="30"/>
                  <a:pt x="180" y="26"/>
                </a:cubicBezTo>
                <a:cubicBezTo>
                  <a:pt x="172" y="18"/>
                  <a:pt x="162" y="11"/>
                  <a:pt x="151" y="7"/>
                </a:cubicBezTo>
                <a:cubicBezTo>
                  <a:pt x="141" y="2"/>
                  <a:pt x="129" y="0"/>
                  <a:pt x="117" y="0"/>
                </a:cubicBezTo>
                <a:cubicBezTo>
                  <a:pt x="94" y="0"/>
                  <a:pt x="73" y="9"/>
                  <a:pt x="57" y="23"/>
                </a:cubicBezTo>
                <a:cubicBezTo>
                  <a:pt x="43" y="35"/>
                  <a:pt x="33" y="53"/>
                  <a:pt x="29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6" y="73"/>
                  <a:pt x="4" y="74"/>
                </a:cubicBezTo>
                <a:cubicBezTo>
                  <a:pt x="1" y="77"/>
                  <a:pt x="0" y="83"/>
                  <a:pt x="3" y="87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0" y="120"/>
                  <a:pt x="30" y="120"/>
                  <a:pt x="30" y="120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3"/>
                </a:cubicBezTo>
                <a:cubicBezTo>
                  <a:pt x="29" y="90"/>
                  <a:pt x="29" y="90"/>
                  <a:pt x="29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93"/>
                  <a:pt x="30" y="93"/>
                  <a:pt x="3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6" name="原创设计师QQ598969553          _11"/>
          <p:cNvSpPr>
            <a:spLocks noChangeArrowheads="1"/>
          </p:cNvSpPr>
          <p:nvPr/>
        </p:nvSpPr>
        <p:spPr bwMode="auto">
          <a:xfrm>
            <a:off x="877134" y="2613987"/>
            <a:ext cx="3046765" cy="5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Strengths</a:t>
            </a:r>
          </a:p>
          <a:p>
            <a:pPr algn="r"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" name="原创设计师QQ598969553          _12"/>
          <p:cNvSpPr>
            <a:spLocks noChangeArrowheads="1"/>
          </p:cNvSpPr>
          <p:nvPr/>
        </p:nvSpPr>
        <p:spPr bwMode="auto">
          <a:xfrm>
            <a:off x="877134" y="4428976"/>
            <a:ext cx="3046765" cy="5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Opportunities</a:t>
            </a:r>
          </a:p>
          <a:p>
            <a:pPr algn="r"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" name="原创设计师QQ598969553          _13"/>
          <p:cNvSpPr>
            <a:spLocks noChangeArrowheads="1"/>
          </p:cNvSpPr>
          <p:nvPr/>
        </p:nvSpPr>
        <p:spPr bwMode="auto">
          <a:xfrm>
            <a:off x="8268101" y="2613987"/>
            <a:ext cx="3046765" cy="5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Weakness</a:t>
            </a:r>
          </a:p>
          <a:p>
            <a:pPr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9" name="原创设计师QQ598969553          _14"/>
          <p:cNvSpPr>
            <a:spLocks noChangeArrowheads="1"/>
          </p:cNvSpPr>
          <p:nvPr/>
        </p:nvSpPr>
        <p:spPr bwMode="auto">
          <a:xfrm>
            <a:off x="8268101" y="4428976"/>
            <a:ext cx="3046765" cy="5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Threats</a:t>
            </a:r>
          </a:p>
          <a:p>
            <a:pPr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" name="原创设计师QQ598969553          _1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16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pic>
        <p:nvPicPr>
          <p:cNvPr id="2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3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原创设计师QQ598969553          _1"/>
          <p:cNvSpPr/>
          <p:nvPr/>
        </p:nvSpPr>
        <p:spPr>
          <a:xfrm>
            <a:off x="744568" y="2295208"/>
            <a:ext cx="5403752" cy="360109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原创设计师QQ598969553          _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7" name="原创设计师QQ598969553          _4"/>
          <p:cNvSpPr/>
          <p:nvPr/>
        </p:nvSpPr>
        <p:spPr>
          <a:xfrm>
            <a:off x="6601087" y="2884939"/>
            <a:ext cx="47317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8" name="原创设计师QQ598969553          _5"/>
          <p:cNvSpPr/>
          <p:nvPr/>
        </p:nvSpPr>
        <p:spPr>
          <a:xfrm>
            <a:off x="6601087" y="3935329"/>
            <a:ext cx="47317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9" name="原创设计师QQ598969553          _6"/>
          <p:cNvSpPr/>
          <p:nvPr/>
        </p:nvSpPr>
        <p:spPr>
          <a:xfrm>
            <a:off x="6601086" y="4985719"/>
            <a:ext cx="47317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原创设计师QQ598969553          _7"/>
          <p:cNvSpPr/>
          <p:nvPr/>
        </p:nvSpPr>
        <p:spPr>
          <a:xfrm>
            <a:off x="6631356" y="2565557"/>
            <a:ext cx="708848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6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6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原创设计师QQ598969553          _8"/>
          <p:cNvSpPr/>
          <p:nvPr/>
        </p:nvSpPr>
        <p:spPr>
          <a:xfrm>
            <a:off x="6631356" y="3631154"/>
            <a:ext cx="708848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6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6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原创设计师QQ598969553          _9"/>
          <p:cNvSpPr/>
          <p:nvPr/>
        </p:nvSpPr>
        <p:spPr>
          <a:xfrm>
            <a:off x="6631356" y="4663065"/>
            <a:ext cx="708848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6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6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原创设计师QQ598969553          _10"/>
          <p:cNvGrpSpPr/>
          <p:nvPr/>
        </p:nvGrpSpPr>
        <p:grpSpPr>
          <a:xfrm>
            <a:off x="5921031" y="2777373"/>
            <a:ext cx="550411" cy="550411"/>
            <a:chOff x="4232796" y="1916853"/>
            <a:chExt cx="419947" cy="419947"/>
          </a:xfrm>
        </p:grpSpPr>
        <p:sp>
          <p:nvSpPr>
            <p:cNvPr id="14" name="椭圆 13"/>
            <p:cNvSpPr/>
            <p:nvPr/>
          </p:nvSpPr>
          <p:spPr>
            <a:xfrm>
              <a:off x="4232796" y="1916853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a typeface="华文细黑" panose="02010600040101010101" pitchFamily="2" charset="-122"/>
              </a:endParaRPr>
            </a:p>
          </p:txBody>
        </p:sp>
        <p:sp>
          <p:nvSpPr>
            <p:cNvPr id="15" name="AutoShape 4"/>
            <p:cNvSpPr/>
            <p:nvPr/>
          </p:nvSpPr>
          <p:spPr bwMode="auto">
            <a:xfrm>
              <a:off x="4332650" y="2013551"/>
              <a:ext cx="225522" cy="2265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16" name="原创设计师QQ598969553          _11"/>
          <p:cNvGrpSpPr/>
          <p:nvPr/>
        </p:nvGrpSpPr>
        <p:grpSpPr>
          <a:xfrm>
            <a:off x="5921029" y="4813671"/>
            <a:ext cx="550411" cy="550411"/>
            <a:chOff x="4232795" y="3470487"/>
            <a:chExt cx="419947" cy="419947"/>
          </a:xfrm>
        </p:grpSpPr>
        <p:sp>
          <p:nvSpPr>
            <p:cNvPr id="17" name="椭圆 16"/>
            <p:cNvSpPr/>
            <p:nvPr/>
          </p:nvSpPr>
          <p:spPr>
            <a:xfrm>
              <a:off x="4232795" y="3470487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a typeface="华文细黑" panose="0201060004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26403" y="3585721"/>
              <a:ext cx="232730" cy="189479"/>
              <a:chOff x="7550150" y="3613150"/>
              <a:chExt cx="358775" cy="292100"/>
            </a:xfrm>
          </p:grpSpPr>
          <p:sp>
            <p:nvSpPr>
              <p:cNvPr id="19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20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1" name="原创设计师QQ598969553          _12"/>
          <p:cNvGrpSpPr/>
          <p:nvPr/>
        </p:nvGrpSpPr>
        <p:grpSpPr>
          <a:xfrm>
            <a:off x="5921031" y="3795522"/>
            <a:ext cx="550411" cy="550411"/>
            <a:chOff x="4232796" y="2693670"/>
            <a:chExt cx="419947" cy="419947"/>
          </a:xfrm>
        </p:grpSpPr>
        <p:sp>
          <p:nvSpPr>
            <p:cNvPr id="22" name="椭圆 21"/>
            <p:cNvSpPr/>
            <p:nvPr/>
          </p:nvSpPr>
          <p:spPr>
            <a:xfrm>
              <a:off x="4232796" y="2693670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ea typeface="华文细黑" panose="02010600040101010101" pitchFamily="2" charset="-122"/>
              </a:endParaRPr>
            </a:p>
          </p:txBody>
        </p:sp>
        <p:sp>
          <p:nvSpPr>
            <p:cNvPr id="23" name="AutoShape 28"/>
            <p:cNvSpPr/>
            <p:nvPr/>
          </p:nvSpPr>
          <p:spPr bwMode="auto">
            <a:xfrm>
              <a:off x="4332650" y="2786763"/>
              <a:ext cx="233759" cy="2337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pic>
        <p:nvPicPr>
          <p:cNvPr id="24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22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0" y="1432060"/>
            <a:ext cx="12192000" cy="2292814"/>
          </a:xfrm>
          <a:custGeom>
            <a:avLst/>
            <a:gdLst>
              <a:gd name="connsiteX0" fmla="*/ 0 w 12192000"/>
              <a:gd name="connsiteY0" fmla="*/ 0 h 2292814"/>
              <a:gd name="connsiteX1" fmla="*/ 349078 w 12192000"/>
              <a:gd name="connsiteY1" fmla="*/ 17247 h 2292814"/>
              <a:gd name="connsiteX2" fmla="*/ 1899099 w 12192000"/>
              <a:gd name="connsiteY2" fmla="*/ 191154 h 2292814"/>
              <a:gd name="connsiteX3" fmla="*/ 5036492 w 12192000"/>
              <a:gd name="connsiteY3" fmla="*/ 1040568 h 2292814"/>
              <a:gd name="connsiteX4" fmla="*/ 7067752 w 12192000"/>
              <a:gd name="connsiteY4" fmla="*/ 1631277 h 2292814"/>
              <a:gd name="connsiteX5" fmla="*/ 10782631 w 12192000"/>
              <a:gd name="connsiteY5" fmla="*/ 2002087 h 2292814"/>
              <a:gd name="connsiteX6" fmla="*/ 11492998 w 12192000"/>
              <a:gd name="connsiteY6" fmla="*/ 1955915 h 2292814"/>
              <a:gd name="connsiteX7" fmla="*/ 12192000 w 12192000"/>
              <a:gd name="connsiteY7" fmla="*/ 1900936 h 2292814"/>
              <a:gd name="connsiteX8" fmla="*/ 12192000 w 12192000"/>
              <a:gd name="connsiteY8" fmla="*/ 2176888 h 2292814"/>
              <a:gd name="connsiteX9" fmla="*/ 11492998 w 12192000"/>
              <a:gd name="connsiteY9" fmla="*/ 2231867 h 2292814"/>
              <a:gd name="connsiteX10" fmla="*/ 10782631 w 12192000"/>
              <a:gd name="connsiteY10" fmla="*/ 2278038 h 2292814"/>
              <a:gd name="connsiteX11" fmla="*/ 7067752 w 12192000"/>
              <a:gd name="connsiteY11" fmla="*/ 1907228 h 2292814"/>
              <a:gd name="connsiteX12" fmla="*/ 5036492 w 12192000"/>
              <a:gd name="connsiteY12" fmla="*/ 1316519 h 2292814"/>
              <a:gd name="connsiteX13" fmla="*/ 1899099 w 12192000"/>
              <a:gd name="connsiteY13" fmla="*/ 467106 h 2292814"/>
              <a:gd name="connsiteX14" fmla="*/ 349078 w 12192000"/>
              <a:gd name="connsiteY14" fmla="*/ 293199 h 2292814"/>
              <a:gd name="connsiteX15" fmla="*/ 0 w 12192000"/>
              <a:gd name="connsiteY15" fmla="*/ 275952 h 2292814"/>
              <a:gd name="connsiteX16" fmla="*/ 0 w 12192000"/>
              <a:gd name="connsiteY16" fmla="*/ 218462 h 2292814"/>
              <a:gd name="connsiteX17" fmla="*/ 0 w 12192000"/>
              <a:gd name="connsiteY17" fmla="*/ 0 h 229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2292814">
                <a:moveTo>
                  <a:pt x="0" y="0"/>
                </a:moveTo>
                <a:cubicBezTo>
                  <a:pt x="116360" y="5749"/>
                  <a:pt x="232719" y="15810"/>
                  <a:pt x="349078" y="17247"/>
                </a:cubicBezTo>
                <a:cubicBezTo>
                  <a:pt x="870540" y="27308"/>
                  <a:pt x="1387693" y="94859"/>
                  <a:pt x="1899099" y="191154"/>
                </a:cubicBezTo>
                <a:cubicBezTo>
                  <a:pt x="2967881" y="392369"/>
                  <a:pt x="3999314" y="725810"/>
                  <a:pt x="5036492" y="1040568"/>
                </a:cubicBezTo>
                <a:cubicBezTo>
                  <a:pt x="5711663" y="1246094"/>
                  <a:pt x="6383961" y="1463119"/>
                  <a:pt x="7067752" y="1631277"/>
                </a:cubicBezTo>
                <a:cubicBezTo>
                  <a:pt x="8285934" y="1930224"/>
                  <a:pt x="9525663" y="2063889"/>
                  <a:pt x="10782631" y="2002087"/>
                </a:cubicBezTo>
                <a:cubicBezTo>
                  <a:pt x="11019659" y="1990589"/>
                  <a:pt x="11256329" y="1974060"/>
                  <a:pt x="11492998" y="1955915"/>
                </a:cubicBezTo>
                <a:lnTo>
                  <a:pt x="12192000" y="1900936"/>
                </a:lnTo>
                <a:lnTo>
                  <a:pt x="12192000" y="2176888"/>
                </a:lnTo>
                <a:lnTo>
                  <a:pt x="11492998" y="2231867"/>
                </a:lnTo>
                <a:cubicBezTo>
                  <a:pt x="11256329" y="2250012"/>
                  <a:pt x="11019659" y="2266540"/>
                  <a:pt x="10782631" y="2278038"/>
                </a:cubicBezTo>
                <a:cubicBezTo>
                  <a:pt x="9525663" y="2339840"/>
                  <a:pt x="8285934" y="2206176"/>
                  <a:pt x="7067752" y="1907228"/>
                </a:cubicBezTo>
                <a:cubicBezTo>
                  <a:pt x="6383961" y="1739070"/>
                  <a:pt x="5711663" y="1522046"/>
                  <a:pt x="5036492" y="1316519"/>
                </a:cubicBezTo>
                <a:cubicBezTo>
                  <a:pt x="3999314" y="1001762"/>
                  <a:pt x="2967881" y="668321"/>
                  <a:pt x="1899099" y="467106"/>
                </a:cubicBezTo>
                <a:cubicBezTo>
                  <a:pt x="1387693" y="370810"/>
                  <a:pt x="870540" y="303259"/>
                  <a:pt x="349078" y="293199"/>
                </a:cubicBezTo>
                <a:cubicBezTo>
                  <a:pt x="232719" y="291762"/>
                  <a:pt x="116360" y="281701"/>
                  <a:pt x="0" y="275952"/>
                </a:cubicBezTo>
                <a:cubicBezTo>
                  <a:pt x="0" y="275952"/>
                  <a:pt x="0" y="275952"/>
                  <a:pt x="0" y="218462"/>
                </a:cubicBezTo>
                <a:cubicBezTo>
                  <a:pt x="0" y="218462"/>
                  <a:pt x="0" y="218462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原创设计师QQ598969553          _2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1" y="-1"/>
            <a:ext cx="12192001" cy="3674799"/>
          </a:xfrm>
          <a:custGeom>
            <a:avLst/>
            <a:gdLst>
              <a:gd name="connsiteX0" fmla="*/ 0 w 12192001"/>
              <a:gd name="connsiteY0" fmla="*/ 0 h 3674799"/>
              <a:gd name="connsiteX1" fmla="*/ 12192001 w 12192001"/>
              <a:gd name="connsiteY1" fmla="*/ 0 h 3674799"/>
              <a:gd name="connsiteX2" fmla="*/ 12192001 w 12192001"/>
              <a:gd name="connsiteY2" fmla="*/ 3556286 h 3674799"/>
              <a:gd name="connsiteX3" fmla="*/ 12170763 w 12192001"/>
              <a:gd name="connsiteY3" fmla="*/ 3558408 h 3674799"/>
              <a:gd name="connsiteX4" fmla="*/ 10753826 w 12192001"/>
              <a:gd name="connsiteY4" fmla="*/ 3660077 h 3674799"/>
              <a:gd name="connsiteX5" fmla="*/ 7048871 w 12192001"/>
              <a:gd name="connsiteY5" fmla="*/ 3290633 h 3674799"/>
              <a:gd name="connsiteX6" fmla="*/ 5023037 w 12192001"/>
              <a:gd name="connsiteY6" fmla="*/ 2702099 h 3674799"/>
              <a:gd name="connsiteX7" fmla="*/ 1894026 w 12192001"/>
              <a:gd name="connsiteY7" fmla="*/ 1855814 h 3674799"/>
              <a:gd name="connsiteX8" fmla="*/ 348146 w 12192001"/>
              <a:gd name="connsiteY8" fmla="*/ 1682547 h 3674799"/>
              <a:gd name="connsiteX9" fmla="*/ 0 w 12192001"/>
              <a:gd name="connsiteY9" fmla="*/ 1665364 h 3674799"/>
              <a:gd name="connsiteX10" fmla="*/ 0 w 12192001"/>
              <a:gd name="connsiteY10" fmla="*/ 1608086 h 3674799"/>
              <a:gd name="connsiteX11" fmla="*/ 0 w 12192001"/>
              <a:gd name="connsiteY11" fmla="*/ 1104037 h 3674799"/>
              <a:gd name="connsiteX12" fmla="*/ 0 w 12192001"/>
              <a:gd name="connsiteY12" fmla="*/ 426723 h 3674799"/>
              <a:gd name="connsiteX13" fmla="*/ 0 w 12192001"/>
              <a:gd name="connsiteY13" fmla="*/ 174699 h 3674799"/>
              <a:gd name="connsiteX14" fmla="*/ 0 w 12192001"/>
              <a:gd name="connsiteY14" fmla="*/ 0 h 367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1" h="3674799">
                <a:moveTo>
                  <a:pt x="0" y="0"/>
                </a:moveTo>
                <a:lnTo>
                  <a:pt x="12192001" y="0"/>
                </a:lnTo>
                <a:lnTo>
                  <a:pt x="12192001" y="3556286"/>
                </a:lnTo>
                <a:lnTo>
                  <a:pt x="12170763" y="3558408"/>
                </a:lnTo>
                <a:cubicBezTo>
                  <a:pt x="11697973" y="3594207"/>
                  <a:pt x="11226616" y="3637166"/>
                  <a:pt x="10753826" y="3660077"/>
                </a:cubicBezTo>
                <a:cubicBezTo>
                  <a:pt x="9500215" y="3721651"/>
                  <a:pt x="8263798" y="3588479"/>
                  <a:pt x="7048871" y="3290633"/>
                </a:cubicBezTo>
                <a:cubicBezTo>
                  <a:pt x="6366907" y="3123094"/>
                  <a:pt x="5696404" y="2906869"/>
                  <a:pt x="5023037" y="2702099"/>
                </a:cubicBezTo>
                <a:cubicBezTo>
                  <a:pt x="3988630" y="2388501"/>
                  <a:pt x="2959953" y="2056288"/>
                  <a:pt x="1894026" y="1855814"/>
                </a:cubicBezTo>
                <a:cubicBezTo>
                  <a:pt x="1383986" y="1759873"/>
                  <a:pt x="868215" y="1692571"/>
                  <a:pt x="348146" y="1682547"/>
                </a:cubicBezTo>
                <a:cubicBezTo>
                  <a:pt x="232097" y="1681115"/>
                  <a:pt x="116049" y="1671092"/>
                  <a:pt x="0" y="1665364"/>
                </a:cubicBezTo>
                <a:cubicBezTo>
                  <a:pt x="0" y="1665364"/>
                  <a:pt x="0" y="1665364"/>
                  <a:pt x="0" y="1608086"/>
                </a:cubicBezTo>
                <a:cubicBezTo>
                  <a:pt x="0" y="1608086"/>
                  <a:pt x="0" y="1608086"/>
                  <a:pt x="0" y="1104037"/>
                </a:cubicBezTo>
                <a:cubicBezTo>
                  <a:pt x="0" y="1104037"/>
                  <a:pt x="0" y="1104037"/>
                  <a:pt x="0" y="426723"/>
                </a:cubicBezTo>
                <a:cubicBezTo>
                  <a:pt x="0" y="426723"/>
                  <a:pt x="0" y="426723"/>
                  <a:pt x="0" y="174699"/>
                </a:cubicBezTo>
                <a:cubicBezTo>
                  <a:pt x="0" y="174699"/>
                  <a:pt x="0" y="174699"/>
                  <a:pt x="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原创设计师QQ598969553          _3"/>
          <p:cNvSpPr/>
          <p:nvPr/>
        </p:nvSpPr>
        <p:spPr>
          <a:xfrm rot="18900000" flipH="1">
            <a:off x="680892" y="3475962"/>
            <a:ext cx="317789" cy="31778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原创设计师QQ598969553          _4"/>
          <p:cNvSpPr txBox="1">
            <a:spLocks noChangeArrowheads="1"/>
          </p:cNvSpPr>
          <p:nvPr/>
        </p:nvSpPr>
        <p:spPr bwMode="auto">
          <a:xfrm>
            <a:off x="707876" y="4325969"/>
            <a:ext cx="3112566" cy="830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企业文化</a:t>
            </a:r>
          </a:p>
        </p:txBody>
      </p:sp>
      <p:sp>
        <p:nvSpPr>
          <p:cNvPr id="12" name="原创设计师QQ598969553          _5"/>
          <p:cNvSpPr>
            <a:spLocks noChangeArrowheads="1"/>
          </p:cNvSpPr>
          <p:nvPr/>
        </p:nvSpPr>
        <p:spPr bwMode="auto">
          <a:xfrm>
            <a:off x="822176" y="4075430"/>
            <a:ext cx="1917500" cy="2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cxnSp>
        <p:nvCxnSpPr>
          <p:cNvPr id="13" name="原创设计师QQ598969553          _6"/>
          <p:cNvCxnSpPr/>
          <p:nvPr/>
        </p:nvCxnSpPr>
        <p:spPr bwMode="auto">
          <a:xfrm flipH="1">
            <a:off x="822176" y="5342255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原创设计师QQ598969553          _7"/>
          <p:cNvSpPr>
            <a:spLocks noChangeArrowheads="1"/>
          </p:cNvSpPr>
          <p:nvPr/>
        </p:nvSpPr>
        <p:spPr bwMode="auto">
          <a:xfrm>
            <a:off x="796776" y="5480364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  <p:sp>
        <p:nvSpPr>
          <p:cNvPr id="15" name="原创设计师QQ598969553          _8"/>
          <p:cNvSpPr txBox="1"/>
          <p:nvPr/>
        </p:nvSpPr>
        <p:spPr>
          <a:xfrm>
            <a:off x="1064498" y="341014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24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6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0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>
            <a:spLocks noChangeShapeType="1"/>
          </p:cNvSpPr>
          <p:nvPr/>
        </p:nvSpPr>
        <p:spPr bwMode="auto">
          <a:xfrm>
            <a:off x="5553576" y="3844023"/>
            <a:ext cx="0" cy="3013977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原创设计师QQ598969553          _4"/>
          <p:cNvSpPr>
            <a:spLocks noChangeShapeType="1"/>
          </p:cNvSpPr>
          <p:nvPr/>
        </p:nvSpPr>
        <p:spPr bwMode="auto">
          <a:xfrm>
            <a:off x="6270766" y="3844023"/>
            <a:ext cx="0" cy="3013977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8" name="原创设计师QQ598969553          _5"/>
          <p:cNvSpPr>
            <a:spLocks/>
          </p:cNvSpPr>
          <p:nvPr/>
        </p:nvSpPr>
        <p:spPr bwMode="auto">
          <a:xfrm>
            <a:off x="4706769" y="3135998"/>
            <a:ext cx="846809" cy="145515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9" name="原创设计师QQ598969553          _6"/>
          <p:cNvSpPr>
            <a:spLocks/>
          </p:cNvSpPr>
          <p:nvPr/>
        </p:nvSpPr>
        <p:spPr bwMode="auto">
          <a:xfrm>
            <a:off x="6270766" y="3652998"/>
            <a:ext cx="1052444" cy="1023054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0" name="原创设计师QQ598969553          _7"/>
          <p:cNvSpPr>
            <a:spLocks/>
          </p:cNvSpPr>
          <p:nvPr/>
        </p:nvSpPr>
        <p:spPr bwMode="auto">
          <a:xfrm>
            <a:off x="6270766" y="5106922"/>
            <a:ext cx="891183" cy="1328697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1" name="原创设计师QQ598969553          _8"/>
          <p:cNvSpPr>
            <a:spLocks/>
          </p:cNvSpPr>
          <p:nvPr/>
        </p:nvSpPr>
        <p:spPr bwMode="auto">
          <a:xfrm>
            <a:off x="4740901" y="4996551"/>
            <a:ext cx="1529865" cy="838396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2" name="原创设计师QQ598969553          _9"/>
          <p:cNvSpPr>
            <a:spLocks noChangeArrowheads="1"/>
          </p:cNvSpPr>
          <p:nvPr/>
        </p:nvSpPr>
        <p:spPr bwMode="auto">
          <a:xfrm>
            <a:off x="8719397" y="2173601"/>
            <a:ext cx="240569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原创设计师QQ598969553          _10"/>
          <p:cNvSpPr>
            <a:spLocks noChangeArrowheads="1"/>
          </p:cNvSpPr>
          <p:nvPr/>
        </p:nvSpPr>
        <p:spPr bwMode="auto">
          <a:xfrm>
            <a:off x="8719397" y="4739728"/>
            <a:ext cx="240569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原创设计师QQ598969553          _11"/>
          <p:cNvSpPr>
            <a:spLocks noChangeArrowheads="1"/>
          </p:cNvSpPr>
          <p:nvPr/>
        </p:nvSpPr>
        <p:spPr bwMode="auto">
          <a:xfrm>
            <a:off x="537987" y="2173601"/>
            <a:ext cx="2448132" cy="76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原创设计师QQ598969553          _12"/>
          <p:cNvSpPr>
            <a:spLocks noChangeArrowheads="1"/>
          </p:cNvSpPr>
          <p:nvPr/>
        </p:nvSpPr>
        <p:spPr bwMode="auto">
          <a:xfrm>
            <a:off x="537987" y="4739728"/>
            <a:ext cx="2448132" cy="76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5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5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5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原创设计师QQ598969553          _13"/>
          <p:cNvSpPr>
            <a:spLocks/>
          </p:cNvSpPr>
          <p:nvPr/>
        </p:nvSpPr>
        <p:spPr bwMode="auto">
          <a:xfrm>
            <a:off x="4772730" y="1884938"/>
            <a:ext cx="2336171" cy="1498498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17" name="原创设计师QQ598969553          _14"/>
          <p:cNvSpPr>
            <a:spLocks/>
          </p:cNvSpPr>
          <p:nvPr/>
        </p:nvSpPr>
        <p:spPr bwMode="auto">
          <a:xfrm>
            <a:off x="3532547" y="2151961"/>
            <a:ext cx="1769634" cy="1137671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18" name="原创设计师QQ598969553          _15"/>
          <p:cNvSpPr>
            <a:spLocks/>
          </p:cNvSpPr>
          <p:nvPr/>
        </p:nvSpPr>
        <p:spPr bwMode="auto">
          <a:xfrm>
            <a:off x="6962495" y="1929513"/>
            <a:ext cx="691728" cy="445729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19" name="原创设计师QQ598969553          _16"/>
          <p:cNvSpPr>
            <a:spLocks/>
          </p:cNvSpPr>
          <p:nvPr/>
        </p:nvSpPr>
        <p:spPr bwMode="auto">
          <a:xfrm>
            <a:off x="3172846" y="2135395"/>
            <a:ext cx="409519" cy="261070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原创设计师QQ598969553          _17"/>
          <p:cNvSpPr>
            <a:spLocks/>
          </p:cNvSpPr>
          <p:nvPr/>
        </p:nvSpPr>
        <p:spPr bwMode="auto">
          <a:xfrm>
            <a:off x="3372301" y="3994723"/>
            <a:ext cx="411642" cy="261070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1" name="原创设计师QQ598969553          _18"/>
          <p:cNvSpPr>
            <a:spLocks/>
          </p:cNvSpPr>
          <p:nvPr/>
        </p:nvSpPr>
        <p:spPr bwMode="auto">
          <a:xfrm>
            <a:off x="7654223" y="3924681"/>
            <a:ext cx="519856" cy="335357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2" name="原创设计师QQ598969553          _19"/>
          <p:cNvSpPr>
            <a:spLocks/>
          </p:cNvSpPr>
          <p:nvPr/>
        </p:nvSpPr>
        <p:spPr bwMode="auto">
          <a:xfrm>
            <a:off x="3312888" y="4336448"/>
            <a:ext cx="1432257" cy="916929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3" name="原创设计师QQ598969553          _20"/>
          <p:cNvSpPr>
            <a:spLocks/>
          </p:cNvSpPr>
          <p:nvPr/>
        </p:nvSpPr>
        <p:spPr bwMode="auto">
          <a:xfrm>
            <a:off x="7136486" y="4540210"/>
            <a:ext cx="1213706" cy="778964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4" name="原创设计师QQ598969553          _21"/>
          <p:cNvSpPr>
            <a:spLocks/>
          </p:cNvSpPr>
          <p:nvPr/>
        </p:nvSpPr>
        <p:spPr bwMode="auto">
          <a:xfrm>
            <a:off x="4390795" y="5743677"/>
            <a:ext cx="611097" cy="392667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5" name="原创设计师QQ598969553          _22"/>
          <p:cNvSpPr>
            <a:spLocks/>
          </p:cNvSpPr>
          <p:nvPr/>
        </p:nvSpPr>
        <p:spPr bwMode="auto">
          <a:xfrm>
            <a:off x="4329260" y="3512911"/>
            <a:ext cx="526222" cy="341725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6" name="原创设计师QQ598969553          _23"/>
          <p:cNvSpPr>
            <a:spLocks/>
          </p:cNvSpPr>
          <p:nvPr/>
        </p:nvSpPr>
        <p:spPr bwMode="auto">
          <a:xfrm>
            <a:off x="5196918" y="2772612"/>
            <a:ext cx="1773878" cy="1137671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7" name="原创设计师QQ598969553          _24"/>
          <p:cNvSpPr>
            <a:spLocks/>
          </p:cNvSpPr>
          <p:nvPr/>
        </p:nvSpPr>
        <p:spPr bwMode="auto">
          <a:xfrm>
            <a:off x="6716359" y="2515326"/>
            <a:ext cx="1769634" cy="1137671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800"/>
          </a:p>
        </p:txBody>
      </p:sp>
      <p:pic>
        <p:nvPicPr>
          <p:cNvPr id="2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80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>
            <a:spLocks noChangeArrowheads="1"/>
          </p:cNvSpPr>
          <p:nvPr/>
        </p:nvSpPr>
        <p:spPr bwMode="auto">
          <a:xfrm>
            <a:off x="4795853" y="2198926"/>
            <a:ext cx="1081238" cy="1083368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7" name="原创设计师QQ598969553          _4"/>
          <p:cNvSpPr>
            <a:spLocks noChangeArrowheads="1"/>
          </p:cNvSpPr>
          <p:nvPr/>
        </p:nvSpPr>
        <p:spPr bwMode="auto">
          <a:xfrm>
            <a:off x="6115966" y="2391164"/>
            <a:ext cx="835176" cy="83543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8" name="原创设计师QQ598969553          _5"/>
          <p:cNvSpPr>
            <a:spLocks noChangeArrowheads="1"/>
          </p:cNvSpPr>
          <p:nvPr/>
        </p:nvSpPr>
        <p:spPr bwMode="auto">
          <a:xfrm>
            <a:off x="5453215" y="2942728"/>
            <a:ext cx="1081238" cy="1081572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9" name="原创设计师QQ598969553          _6"/>
          <p:cNvSpPr>
            <a:spLocks noChangeArrowheads="1"/>
          </p:cNvSpPr>
          <p:nvPr/>
        </p:nvSpPr>
        <p:spPr bwMode="auto">
          <a:xfrm>
            <a:off x="6144703" y="2921169"/>
            <a:ext cx="1018375" cy="101868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0" name="原创设计师QQ598969553          _7"/>
          <p:cNvSpPr>
            <a:spLocks noChangeArrowheads="1"/>
          </p:cNvSpPr>
          <p:nvPr/>
        </p:nvSpPr>
        <p:spPr bwMode="auto">
          <a:xfrm>
            <a:off x="6552413" y="3329004"/>
            <a:ext cx="1018375" cy="101868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1" name="原创设计师QQ598969553          _8"/>
          <p:cNvSpPr>
            <a:spLocks noChangeArrowheads="1"/>
          </p:cNvSpPr>
          <p:nvPr/>
        </p:nvSpPr>
        <p:spPr bwMode="auto">
          <a:xfrm>
            <a:off x="5041913" y="3655991"/>
            <a:ext cx="1018375" cy="101868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2" name="原创设计师QQ598969553          _9"/>
          <p:cNvSpPr>
            <a:spLocks noChangeArrowheads="1"/>
          </p:cNvSpPr>
          <p:nvPr/>
        </p:nvSpPr>
        <p:spPr bwMode="auto">
          <a:xfrm>
            <a:off x="4167227" y="3375716"/>
            <a:ext cx="793865" cy="788721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3" name="原创设计师QQ598969553          _10"/>
          <p:cNvSpPr>
            <a:spLocks/>
          </p:cNvSpPr>
          <p:nvPr/>
        </p:nvSpPr>
        <p:spPr bwMode="auto">
          <a:xfrm>
            <a:off x="4799446" y="2463028"/>
            <a:ext cx="2525282" cy="3395630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4" name="原创设计师QQ598969553          _11"/>
          <p:cNvSpPr>
            <a:spLocks noChangeArrowheads="1"/>
          </p:cNvSpPr>
          <p:nvPr/>
        </p:nvSpPr>
        <p:spPr bwMode="auto">
          <a:xfrm>
            <a:off x="4167227" y="2576217"/>
            <a:ext cx="1285989" cy="12863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01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Option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5" name="原创设计师QQ598969553          _12"/>
          <p:cNvSpPr>
            <a:spLocks noChangeArrowheads="1"/>
          </p:cNvSpPr>
          <p:nvPr/>
        </p:nvSpPr>
        <p:spPr bwMode="auto">
          <a:xfrm>
            <a:off x="5438848" y="1793785"/>
            <a:ext cx="1285989" cy="1286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02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Option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原创设计师QQ598969553          _13"/>
          <p:cNvSpPr>
            <a:spLocks noEditPoints="1"/>
          </p:cNvSpPr>
          <p:nvPr/>
        </p:nvSpPr>
        <p:spPr bwMode="auto">
          <a:xfrm>
            <a:off x="9604550" y="1872715"/>
            <a:ext cx="258218" cy="347770"/>
          </a:xfrm>
          <a:custGeom>
            <a:avLst/>
            <a:gdLst>
              <a:gd name="T0" fmla="*/ 47 w 65"/>
              <a:gd name="T1" fmla="*/ 6 h 87"/>
              <a:gd name="T2" fmla="*/ 53 w 65"/>
              <a:gd name="T3" fmla="*/ 40 h 87"/>
              <a:gd name="T4" fmla="*/ 47 w 65"/>
              <a:gd name="T5" fmla="*/ 55 h 87"/>
              <a:gd name="T6" fmla="*/ 17 w 65"/>
              <a:gd name="T7" fmla="*/ 55 h 87"/>
              <a:gd name="T8" fmla="*/ 11 w 65"/>
              <a:gd name="T9" fmla="*/ 40 h 87"/>
              <a:gd name="T10" fmla="*/ 17 w 65"/>
              <a:gd name="T11" fmla="*/ 6 h 87"/>
              <a:gd name="T12" fmla="*/ 18 w 65"/>
              <a:gd name="T13" fmla="*/ 28 h 87"/>
              <a:gd name="T14" fmla="*/ 47 w 65"/>
              <a:gd name="T15" fmla="*/ 28 h 87"/>
              <a:gd name="T16" fmla="*/ 42 w 65"/>
              <a:gd name="T17" fmla="*/ 11 h 87"/>
              <a:gd name="T18" fmla="*/ 22 w 65"/>
              <a:gd name="T19" fmla="*/ 11 h 87"/>
              <a:gd name="T20" fmla="*/ 18 w 65"/>
              <a:gd name="T21" fmla="*/ 28 h 87"/>
              <a:gd name="T22" fmla="*/ 47 w 65"/>
              <a:gd name="T23" fmla="*/ 32 h 87"/>
              <a:gd name="T24" fmla="*/ 18 w 65"/>
              <a:gd name="T25" fmla="*/ 40 h 87"/>
              <a:gd name="T26" fmla="*/ 22 w 65"/>
              <a:gd name="T27" fmla="*/ 50 h 87"/>
              <a:gd name="T28" fmla="*/ 42 w 65"/>
              <a:gd name="T29" fmla="*/ 50 h 87"/>
              <a:gd name="T30" fmla="*/ 47 w 65"/>
              <a:gd name="T31" fmla="*/ 32 h 87"/>
              <a:gd name="T32" fmla="*/ 12 w 65"/>
              <a:gd name="T33" fmla="*/ 87 h 87"/>
              <a:gd name="T34" fmla="*/ 32 w 65"/>
              <a:gd name="T35" fmla="*/ 87 h 87"/>
              <a:gd name="T36" fmla="*/ 52 w 65"/>
              <a:gd name="T37" fmla="*/ 87 h 87"/>
              <a:gd name="T38" fmla="*/ 52 w 65"/>
              <a:gd name="T39" fmla="*/ 80 h 87"/>
              <a:gd name="T40" fmla="*/ 35 w 65"/>
              <a:gd name="T41" fmla="*/ 72 h 87"/>
              <a:gd name="T42" fmla="*/ 62 w 65"/>
              <a:gd name="T43" fmla="*/ 52 h 87"/>
              <a:gd name="T44" fmla="*/ 65 w 65"/>
              <a:gd name="T45" fmla="*/ 30 h 87"/>
              <a:gd name="T46" fmla="*/ 58 w 65"/>
              <a:gd name="T47" fmla="*/ 30 h 87"/>
              <a:gd name="T48" fmla="*/ 56 w 65"/>
              <a:gd name="T49" fmla="*/ 50 h 87"/>
              <a:gd name="T50" fmla="*/ 32 w 65"/>
              <a:gd name="T51" fmla="*/ 66 h 87"/>
              <a:gd name="T52" fmla="*/ 14 w 65"/>
              <a:gd name="T53" fmla="*/ 58 h 87"/>
              <a:gd name="T54" fmla="*/ 6 w 65"/>
              <a:gd name="T55" fmla="*/ 40 h 87"/>
              <a:gd name="T56" fmla="*/ 3 w 65"/>
              <a:gd name="T57" fmla="*/ 27 h 87"/>
              <a:gd name="T58" fmla="*/ 0 w 65"/>
              <a:gd name="T59" fmla="*/ 40 h 87"/>
              <a:gd name="T60" fmla="*/ 9 w 65"/>
              <a:gd name="T61" fmla="*/ 63 h 87"/>
              <a:gd name="T62" fmla="*/ 29 w 65"/>
              <a:gd name="T63" fmla="*/ 72 h 87"/>
              <a:gd name="T64" fmla="*/ 12 w 65"/>
              <a:gd name="T65" fmla="*/ 80 h 87"/>
              <a:gd name="T66" fmla="*/ 12 w 65"/>
              <a:gd name="T6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5" h="87">
                <a:moveTo>
                  <a:pt x="32" y="0"/>
                </a:moveTo>
                <a:cubicBezTo>
                  <a:pt x="38" y="0"/>
                  <a:pt x="43" y="2"/>
                  <a:pt x="47" y="6"/>
                </a:cubicBezTo>
                <a:cubicBezTo>
                  <a:pt x="51" y="10"/>
                  <a:pt x="53" y="15"/>
                  <a:pt x="53" y="21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6"/>
                  <a:pt x="51" y="51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3" y="59"/>
                  <a:pt x="38" y="61"/>
                  <a:pt x="32" y="61"/>
                </a:cubicBezTo>
                <a:cubicBezTo>
                  <a:pt x="26" y="61"/>
                  <a:pt x="21" y="59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3" y="51"/>
                  <a:pt x="11" y="46"/>
                  <a:pt x="11" y="4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5"/>
                  <a:pt x="13" y="10"/>
                  <a:pt x="17" y="6"/>
                </a:cubicBezTo>
                <a:cubicBezTo>
                  <a:pt x="21" y="2"/>
                  <a:pt x="26" y="0"/>
                  <a:pt x="32" y="0"/>
                </a:cubicBezTo>
                <a:close/>
                <a:moveTo>
                  <a:pt x="18" y="28"/>
                </a:moveTo>
                <a:cubicBezTo>
                  <a:pt x="18" y="28"/>
                  <a:pt x="18" y="28"/>
                  <a:pt x="18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17"/>
                  <a:pt x="45" y="13"/>
                  <a:pt x="42" y="11"/>
                </a:cubicBezTo>
                <a:cubicBezTo>
                  <a:pt x="40" y="8"/>
                  <a:pt x="36" y="6"/>
                  <a:pt x="32" y="6"/>
                </a:cubicBezTo>
                <a:cubicBezTo>
                  <a:pt x="28" y="6"/>
                  <a:pt x="25" y="8"/>
                  <a:pt x="22" y="11"/>
                </a:cubicBezTo>
                <a:cubicBezTo>
                  <a:pt x="19" y="13"/>
                  <a:pt x="18" y="17"/>
                  <a:pt x="18" y="21"/>
                </a:cubicBezTo>
                <a:cubicBezTo>
                  <a:pt x="18" y="28"/>
                  <a:pt x="18" y="28"/>
                  <a:pt x="18" y="28"/>
                </a:cubicBezTo>
                <a:close/>
                <a:moveTo>
                  <a:pt x="47" y="32"/>
                </a:moveTo>
                <a:cubicBezTo>
                  <a:pt x="47" y="32"/>
                  <a:pt x="47" y="32"/>
                  <a:pt x="4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4"/>
                  <a:pt x="19" y="47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5" y="53"/>
                  <a:pt x="28" y="54"/>
                  <a:pt x="32" y="54"/>
                </a:cubicBezTo>
                <a:cubicBezTo>
                  <a:pt x="36" y="54"/>
                  <a:pt x="40" y="53"/>
                  <a:pt x="42" y="50"/>
                </a:cubicBezTo>
                <a:cubicBezTo>
                  <a:pt x="45" y="48"/>
                  <a:pt x="47" y="44"/>
                  <a:pt x="47" y="40"/>
                </a:cubicBezTo>
                <a:cubicBezTo>
                  <a:pt x="47" y="32"/>
                  <a:pt x="47" y="32"/>
                  <a:pt x="47" y="32"/>
                </a:cubicBezTo>
                <a:close/>
                <a:moveTo>
                  <a:pt x="12" y="87"/>
                </a:moveTo>
                <a:cubicBezTo>
                  <a:pt x="12" y="87"/>
                  <a:pt x="12" y="87"/>
                  <a:pt x="1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4" y="87"/>
                  <a:pt x="55" y="86"/>
                  <a:pt x="55" y="84"/>
                </a:cubicBezTo>
                <a:cubicBezTo>
                  <a:pt x="55" y="82"/>
                  <a:pt x="54" y="80"/>
                  <a:pt x="52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5" y="72"/>
                  <a:pt x="35" y="72"/>
                  <a:pt x="35" y="72"/>
                </a:cubicBezTo>
                <a:cubicBezTo>
                  <a:pt x="43" y="71"/>
                  <a:pt x="50" y="68"/>
                  <a:pt x="55" y="63"/>
                </a:cubicBezTo>
                <a:cubicBezTo>
                  <a:pt x="58" y="60"/>
                  <a:pt x="60" y="56"/>
                  <a:pt x="62" y="52"/>
                </a:cubicBezTo>
                <a:cubicBezTo>
                  <a:pt x="64" y="49"/>
                  <a:pt x="65" y="44"/>
                  <a:pt x="65" y="4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3" y="27"/>
                  <a:pt x="61" y="27"/>
                </a:cubicBezTo>
                <a:cubicBezTo>
                  <a:pt x="59" y="27"/>
                  <a:pt x="58" y="28"/>
                  <a:pt x="58" y="3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3"/>
                  <a:pt x="57" y="47"/>
                  <a:pt x="56" y="50"/>
                </a:cubicBezTo>
                <a:cubicBezTo>
                  <a:pt x="55" y="53"/>
                  <a:pt x="53" y="56"/>
                  <a:pt x="50" y="58"/>
                </a:cubicBezTo>
                <a:cubicBezTo>
                  <a:pt x="46" y="63"/>
                  <a:pt x="39" y="66"/>
                  <a:pt x="32" y="66"/>
                </a:cubicBezTo>
                <a:cubicBezTo>
                  <a:pt x="29" y="66"/>
                  <a:pt x="25" y="65"/>
                  <a:pt x="22" y="64"/>
                </a:cubicBezTo>
                <a:cubicBezTo>
                  <a:pt x="19" y="62"/>
                  <a:pt x="16" y="61"/>
                  <a:pt x="14" y="58"/>
                </a:cubicBezTo>
                <a:cubicBezTo>
                  <a:pt x="12" y="56"/>
                  <a:pt x="10" y="53"/>
                  <a:pt x="8" y="50"/>
                </a:cubicBezTo>
                <a:cubicBezTo>
                  <a:pt x="7" y="47"/>
                  <a:pt x="6" y="43"/>
                  <a:pt x="6" y="4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28"/>
                  <a:pt x="5" y="27"/>
                  <a:pt x="3" y="27"/>
                </a:cubicBezTo>
                <a:cubicBezTo>
                  <a:pt x="1" y="27"/>
                  <a:pt x="0" y="28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1" y="49"/>
                  <a:pt x="2" y="52"/>
                </a:cubicBezTo>
                <a:cubicBezTo>
                  <a:pt x="4" y="56"/>
                  <a:pt x="6" y="60"/>
                  <a:pt x="9" y="63"/>
                </a:cubicBezTo>
                <a:cubicBezTo>
                  <a:pt x="12" y="66"/>
                  <a:pt x="16" y="68"/>
                  <a:pt x="20" y="70"/>
                </a:cubicBezTo>
                <a:cubicBezTo>
                  <a:pt x="23" y="71"/>
                  <a:pt x="26" y="72"/>
                  <a:pt x="29" y="72"/>
                </a:cubicBezTo>
                <a:cubicBezTo>
                  <a:pt x="29" y="80"/>
                  <a:pt x="29" y="80"/>
                  <a:pt x="29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0" y="80"/>
                  <a:pt x="9" y="82"/>
                  <a:pt x="9" y="84"/>
                </a:cubicBezTo>
                <a:cubicBezTo>
                  <a:pt x="9" y="86"/>
                  <a:pt x="10" y="87"/>
                  <a:pt x="12" y="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7" name="原创设计师QQ598969553          _14"/>
          <p:cNvSpPr>
            <a:spLocks noEditPoints="1"/>
          </p:cNvSpPr>
          <p:nvPr/>
        </p:nvSpPr>
        <p:spPr bwMode="auto">
          <a:xfrm>
            <a:off x="8850690" y="4947999"/>
            <a:ext cx="345978" cy="283619"/>
          </a:xfrm>
          <a:custGeom>
            <a:avLst/>
            <a:gdLst>
              <a:gd name="T0" fmla="*/ 76 w 87"/>
              <a:gd name="T1" fmla="*/ 27 h 71"/>
              <a:gd name="T2" fmla="*/ 69 w 87"/>
              <a:gd name="T3" fmla="*/ 27 h 71"/>
              <a:gd name="T4" fmla="*/ 21 w 87"/>
              <a:gd name="T5" fmla="*/ 11 h 71"/>
              <a:gd name="T6" fmla="*/ 10 w 87"/>
              <a:gd name="T7" fmla="*/ 11 h 71"/>
              <a:gd name="T8" fmla="*/ 20 w 87"/>
              <a:gd name="T9" fmla="*/ 12 h 71"/>
              <a:gd name="T10" fmla="*/ 6 w 87"/>
              <a:gd name="T11" fmla="*/ 12 h 71"/>
              <a:gd name="T12" fmla="*/ 6 w 87"/>
              <a:gd name="T13" fmla="*/ 9 h 71"/>
              <a:gd name="T14" fmla="*/ 8 w 87"/>
              <a:gd name="T15" fmla="*/ 7 h 71"/>
              <a:gd name="T16" fmla="*/ 24 w 87"/>
              <a:gd name="T17" fmla="*/ 2 h 71"/>
              <a:gd name="T18" fmla="*/ 60 w 87"/>
              <a:gd name="T19" fmla="*/ 0 h 71"/>
              <a:gd name="T20" fmla="*/ 67 w 87"/>
              <a:gd name="T21" fmla="*/ 12 h 71"/>
              <a:gd name="T22" fmla="*/ 87 w 87"/>
              <a:gd name="T23" fmla="*/ 16 h 71"/>
              <a:gd name="T24" fmla="*/ 87 w 87"/>
              <a:gd name="T25" fmla="*/ 68 h 71"/>
              <a:gd name="T26" fmla="*/ 84 w 87"/>
              <a:gd name="T27" fmla="*/ 71 h 71"/>
              <a:gd name="T28" fmla="*/ 0 w 87"/>
              <a:gd name="T29" fmla="*/ 68 h 71"/>
              <a:gd name="T30" fmla="*/ 0 w 87"/>
              <a:gd name="T31" fmla="*/ 16 h 71"/>
              <a:gd name="T32" fmla="*/ 3 w 87"/>
              <a:gd name="T33" fmla="*/ 12 h 71"/>
              <a:gd name="T34" fmla="*/ 44 w 87"/>
              <a:gd name="T35" fmla="*/ 26 h 71"/>
              <a:gd name="T36" fmla="*/ 52 w 87"/>
              <a:gd name="T37" fmla="*/ 29 h 71"/>
              <a:gd name="T38" fmla="*/ 44 w 87"/>
              <a:gd name="T39" fmla="*/ 48 h 71"/>
              <a:gd name="T40" fmla="*/ 44 w 87"/>
              <a:gd name="T41" fmla="*/ 26 h 71"/>
              <a:gd name="T42" fmla="*/ 49 w 87"/>
              <a:gd name="T43" fmla="*/ 32 h 71"/>
              <a:gd name="T44" fmla="*/ 36 w 87"/>
              <a:gd name="T45" fmla="*/ 37 h 71"/>
              <a:gd name="T46" fmla="*/ 51 w 87"/>
              <a:gd name="T47" fmla="*/ 37 h 71"/>
              <a:gd name="T48" fmla="*/ 49 w 87"/>
              <a:gd name="T49" fmla="*/ 32 h 71"/>
              <a:gd name="T50" fmla="*/ 23 w 87"/>
              <a:gd name="T51" fmla="*/ 19 h 71"/>
              <a:gd name="T52" fmla="*/ 7 w 87"/>
              <a:gd name="T53" fmla="*/ 64 h 71"/>
              <a:gd name="T54" fmla="*/ 81 w 87"/>
              <a:gd name="T55" fmla="*/ 19 h 71"/>
              <a:gd name="T56" fmla="*/ 65 w 87"/>
              <a:gd name="T57" fmla="*/ 19 h 71"/>
              <a:gd name="T58" fmla="*/ 58 w 87"/>
              <a:gd name="T59" fmla="*/ 7 h 71"/>
              <a:gd name="T60" fmla="*/ 26 w 87"/>
              <a:gd name="T61" fmla="*/ 17 h 71"/>
              <a:gd name="T62" fmla="*/ 44 w 87"/>
              <a:gd name="T63" fmla="*/ 14 h 71"/>
              <a:gd name="T64" fmla="*/ 67 w 87"/>
              <a:gd name="T65" fmla="*/ 37 h 71"/>
              <a:gd name="T66" fmla="*/ 20 w 87"/>
              <a:gd name="T67" fmla="*/ 37 h 71"/>
              <a:gd name="T68" fmla="*/ 44 w 87"/>
              <a:gd name="T69" fmla="*/ 21 h 71"/>
              <a:gd name="T70" fmla="*/ 27 w 87"/>
              <a:gd name="T71" fmla="*/ 37 h 71"/>
              <a:gd name="T72" fmla="*/ 60 w 87"/>
              <a:gd name="T73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7" h="71">
                <a:moveTo>
                  <a:pt x="72" y="24"/>
                </a:moveTo>
                <a:cubicBezTo>
                  <a:pt x="74" y="24"/>
                  <a:pt x="76" y="25"/>
                  <a:pt x="76" y="27"/>
                </a:cubicBezTo>
                <a:cubicBezTo>
                  <a:pt x="76" y="28"/>
                  <a:pt x="74" y="30"/>
                  <a:pt x="72" y="30"/>
                </a:cubicBezTo>
                <a:cubicBezTo>
                  <a:pt x="71" y="30"/>
                  <a:pt x="69" y="28"/>
                  <a:pt x="69" y="27"/>
                </a:cubicBezTo>
                <a:cubicBezTo>
                  <a:pt x="69" y="25"/>
                  <a:pt x="71" y="24"/>
                  <a:pt x="72" y="24"/>
                </a:cubicBezTo>
                <a:close/>
                <a:moveTo>
                  <a:pt x="21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1" y="11"/>
                </a:cubicBezTo>
                <a:close/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7" y="7"/>
                  <a:pt x="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6" y="0"/>
                  <a:pt x="27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3" y="1"/>
                  <a:pt x="63" y="3"/>
                </a:cubicBezTo>
                <a:cubicBezTo>
                  <a:pt x="67" y="12"/>
                  <a:pt x="67" y="12"/>
                  <a:pt x="67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7" y="14"/>
                  <a:pt x="87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68"/>
                  <a:pt x="87" y="68"/>
                  <a:pt x="87" y="68"/>
                </a:cubicBezTo>
                <a:cubicBezTo>
                  <a:pt x="87" y="69"/>
                  <a:pt x="86" y="71"/>
                  <a:pt x="84" y="71"/>
                </a:cubicBezTo>
                <a:cubicBezTo>
                  <a:pt x="84" y="71"/>
                  <a:pt x="84" y="71"/>
                  <a:pt x="84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1" y="71"/>
                  <a:pt x="0" y="69"/>
                  <a:pt x="0" y="68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6" y="12"/>
                  <a:pt x="6" y="12"/>
                  <a:pt x="6" y="12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7" y="26"/>
                  <a:pt x="50" y="27"/>
                  <a:pt x="52" y="29"/>
                </a:cubicBezTo>
                <a:cubicBezTo>
                  <a:pt x="54" y="31"/>
                  <a:pt x="55" y="34"/>
                  <a:pt x="55" y="37"/>
                </a:cubicBezTo>
                <a:cubicBezTo>
                  <a:pt x="55" y="43"/>
                  <a:pt x="50" y="48"/>
                  <a:pt x="44" y="48"/>
                </a:cubicBezTo>
                <a:cubicBezTo>
                  <a:pt x="37" y="48"/>
                  <a:pt x="32" y="43"/>
                  <a:pt x="32" y="37"/>
                </a:cubicBezTo>
                <a:cubicBezTo>
                  <a:pt x="32" y="31"/>
                  <a:pt x="37" y="26"/>
                  <a:pt x="44" y="26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1"/>
                  <a:pt x="46" y="30"/>
                  <a:pt x="44" y="30"/>
                </a:cubicBezTo>
                <a:cubicBezTo>
                  <a:pt x="40" y="30"/>
                  <a:pt x="36" y="33"/>
                  <a:pt x="36" y="37"/>
                </a:cubicBezTo>
                <a:cubicBezTo>
                  <a:pt x="36" y="41"/>
                  <a:pt x="40" y="44"/>
                  <a:pt x="44" y="44"/>
                </a:cubicBezTo>
                <a:cubicBezTo>
                  <a:pt x="48" y="44"/>
                  <a:pt x="51" y="41"/>
                  <a:pt x="51" y="37"/>
                </a:cubicBezTo>
                <a:cubicBezTo>
                  <a:pt x="51" y="35"/>
                  <a:pt x="50" y="33"/>
                  <a:pt x="49" y="32"/>
                </a:cubicBezTo>
                <a:cubicBezTo>
                  <a:pt x="49" y="32"/>
                  <a:pt x="49" y="32"/>
                  <a:pt x="49" y="32"/>
                </a:cubicBezTo>
                <a:close/>
                <a:moveTo>
                  <a:pt x="23" y="19"/>
                </a:moveTo>
                <a:cubicBezTo>
                  <a:pt x="23" y="19"/>
                  <a:pt x="23" y="19"/>
                  <a:pt x="23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64"/>
                  <a:pt x="7" y="64"/>
                  <a:pt x="7" y="64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19"/>
                  <a:pt x="81" y="19"/>
                  <a:pt x="81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3" y="19"/>
                  <a:pt x="62" y="18"/>
                  <a:pt x="6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4" y="19"/>
                  <a:pt x="23" y="19"/>
                </a:cubicBezTo>
                <a:close/>
                <a:moveTo>
                  <a:pt x="44" y="14"/>
                </a:moveTo>
                <a:cubicBezTo>
                  <a:pt x="44" y="14"/>
                  <a:pt x="44" y="14"/>
                  <a:pt x="44" y="14"/>
                </a:cubicBezTo>
                <a:cubicBezTo>
                  <a:pt x="56" y="14"/>
                  <a:pt x="67" y="24"/>
                  <a:pt x="67" y="37"/>
                </a:cubicBezTo>
                <a:cubicBezTo>
                  <a:pt x="67" y="50"/>
                  <a:pt x="56" y="60"/>
                  <a:pt x="44" y="60"/>
                </a:cubicBezTo>
                <a:cubicBezTo>
                  <a:pt x="31" y="60"/>
                  <a:pt x="20" y="50"/>
                  <a:pt x="20" y="37"/>
                </a:cubicBezTo>
                <a:cubicBezTo>
                  <a:pt x="20" y="24"/>
                  <a:pt x="31" y="14"/>
                  <a:pt x="44" y="14"/>
                </a:cubicBezTo>
                <a:close/>
                <a:moveTo>
                  <a:pt x="44" y="21"/>
                </a:moveTo>
                <a:cubicBezTo>
                  <a:pt x="44" y="21"/>
                  <a:pt x="44" y="21"/>
                  <a:pt x="44" y="21"/>
                </a:cubicBezTo>
                <a:cubicBezTo>
                  <a:pt x="35" y="21"/>
                  <a:pt x="27" y="28"/>
                  <a:pt x="27" y="37"/>
                </a:cubicBezTo>
                <a:cubicBezTo>
                  <a:pt x="27" y="46"/>
                  <a:pt x="35" y="54"/>
                  <a:pt x="44" y="54"/>
                </a:cubicBezTo>
                <a:cubicBezTo>
                  <a:pt x="53" y="54"/>
                  <a:pt x="60" y="46"/>
                  <a:pt x="60" y="37"/>
                </a:cubicBezTo>
                <a:cubicBezTo>
                  <a:pt x="60" y="28"/>
                  <a:pt x="53" y="21"/>
                  <a:pt x="44" y="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8" name="原创设计师QQ598969553          _15"/>
          <p:cNvSpPr>
            <a:spLocks noEditPoints="1"/>
          </p:cNvSpPr>
          <p:nvPr/>
        </p:nvSpPr>
        <p:spPr bwMode="auto">
          <a:xfrm>
            <a:off x="3270611" y="4920988"/>
            <a:ext cx="415174" cy="337642"/>
          </a:xfrm>
          <a:custGeom>
            <a:avLst/>
            <a:gdLst>
              <a:gd name="T0" fmla="*/ 80 w 104"/>
              <a:gd name="T1" fmla="*/ 19 h 85"/>
              <a:gd name="T2" fmla="*/ 93 w 104"/>
              <a:gd name="T3" fmla="*/ 50 h 85"/>
              <a:gd name="T4" fmla="*/ 104 w 104"/>
              <a:gd name="T5" fmla="*/ 68 h 85"/>
              <a:gd name="T6" fmla="*/ 98 w 104"/>
              <a:gd name="T7" fmla="*/ 80 h 85"/>
              <a:gd name="T8" fmla="*/ 94 w 104"/>
              <a:gd name="T9" fmla="*/ 82 h 85"/>
              <a:gd name="T10" fmla="*/ 13 w 104"/>
              <a:gd name="T11" fmla="*/ 85 h 85"/>
              <a:gd name="T12" fmla="*/ 10 w 104"/>
              <a:gd name="T13" fmla="*/ 80 h 85"/>
              <a:gd name="T14" fmla="*/ 1 w 104"/>
              <a:gd name="T15" fmla="*/ 78 h 85"/>
              <a:gd name="T16" fmla="*/ 1 w 104"/>
              <a:gd name="T17" fmla="*/ 60 h 85"/>
              <a:gd name="T18" fmla="*/ 5 w 104"/>
              <a:gd name="T19" fmla="*/ 37 h 85"/>
              <a:gd name="T20" fmla="*/ 29 w 104"/>
              <a:gd name="T21" fmla="*/ 20 h 85"/>
              <a:gd name="T22" fmla="*/ 62 w 104"/>
              <a:gd name="T23" fmla="*/ 78 h 85"/>
              <a:gd name="T24" fmla="*/ 62 w 104"/>
              <a:gd name="T25" fmla="*/ 75 h 85"/>
              <a:gd name="T26" fmla="*/ 66 w 104"/>
              <a:gd name="T27" fmla="*/ 63 h 85"/>
              <a:gd name="T28" fmla="*/ 75 w 104"/>
              <a:gd name="T29" fmla="*/ 71 h 85"/>
              <a:gd name="T30" fmla="*/ 74 w 104"/>
              <a:gd name="T31" fmla="*/ 57 h 85"/>
              <a:gd name="T32" fmla="*/ 72 w 104"/>
              <a:gd name="T33" fmla="*/ 53 h 85"/>
              <a:gd name="T34" fmla="*/ 71 w 104"/>
              <a:gd name="T35" fmla="*/ 53 h 85"/>
              <a:gd name="T36" fmla="*/ 70 w 104"/>
              <a:gd name="T37" fmla="*/ 51 h 85"/>
              <a:gd name="T38" fmla="*/ 41 w 104"/>
              <a:gd name="T39" fmla="*/ 44 h 85"/>
              <a:gd name="T40" fmla="*/ 32 w 104"/>
              <a:gd name="T41" fmla="*/ 53 h 85"/>
              <a:gd name="T42" fmla="*/ 32 w 104"/>
              <a:gd name="T43" fmla="*/ 53 h 85"/>
              <a:gd name="T44" fmla="*/ 29 w 104"/>
              <a:gd name="T45" fmla="*/ 64 h 85"/>
              <a:gd name="T46" fmla="*/ 37 w 104"/>
              <a:gd name="T47" fmla="*/ 72 h 85"/>
              <a:gd name="T48" fmla="*/ 41 w 104"/>
              <a:gd name="T49" fmla="*/ 63 h 85"/>
              <a:gd name="T50" fmla="*/ 41 w 104"/>
              <a:gd name="T51" fmla="*/ 75 h 85"/>
              <a:gd name="T52" fmla="*/ 52 w 104"/>
              <a:gd name="T53" fmla="*/ 40 h 85"/>
              <a:gd name="T54" fmla="*/ 52 w 104"/>
              <a:gd name="T55" fmla="*/ 7 h 85"/>
              <a:gd name="T56" fmla="*/ 17 w 104"/>
              <a:gd name="T57" fmla="*/ 78 h 85"/>
              <a:gd name="T58" fmla="*/ 23 w 104"/>
              <a:gd name="T59" fmla="*/ 76 h 85"/>
              <a:gd name="T60" fmla="*/ 23 w 104"/>
              <a:gd name="T61" fmla="*/ 56 h 85"/>
              <a:gd name="T62" fmla="*/ 8 w 104"/>
              <a:gd name="T63" fmla="*/ 63 h 85"/>
              <a:gd name="T64" fmla="*/ 7 w 104"/>
              <a:gd name="T65" fmla="*/ 73 h 85"/>
              <a:gd name="T66" fmla="*/ 15 w 104"/>
              <a:gd name="T67" fmla="*/ 65 h 85"/>
              <a:gd name="T68" fmla="*/ 29 w 104"/>
              <a:gd name="T69" fmla="*/ 27 h 85"/>
              <a:gd name="T70" fmla="*/ 24 w 104"/>
              <a:gd name="T71" fmla="*/ 25 h 85"/>
              <a:gd name="T72" fmla="*/ 15 w 104"/>
              <a:gd name="T73" fmla="*/ 45 h 85"/>
              <a:gd name="T74" fmla="*/ 26 w 104"/>
              <a:gd name="T75" fmla="*/ 49 h 85"/>
              <a:gd name="T76" fmla="*/ 36 w 104"/>
              <a:gd name="T77" fmla="*/ 40 h 85"/>
              <a:gd name="T78" fmla="*/ 35 w 104"/>
              <a:gd name="T79" fmla="*/ 39 h 85"/>
              <a:gd name="T80" fmla="*/ 29 w 104"/>
              <a:gd name="T81" fmla="*/ 27 h 85"/>
              <a:gd name="T82" fmla="*/ 87 w 104"/>
              <a:gd name="T83" fmla="*/ 78 h 85"/>
              <a:gd name="T84" fmla="*/ 89 w 104"/>
              <a:gd name="T85" fmla="*/ 65 h 85"/>
              <a:gd name="T86" fmla="*/ 97 w 104"/>
              <a:gd name="T87" fmla="*/ 73 h 85"/>
              <a:gd name="T88" fmla="*/ 96 w 104"/>
              <a:gd name="T89" fmla="*/ 63 h 85"/>
              <a:gd name="T90" fmla="*/ 88 w 104"/>
              <a:gd name="T91" fmla="*/ 54 h 85"/>
              <a:gd name="T92" fmla="*/ 82 w 104"/>
              <a:gd name="T93" fmla="*/ 71 h 85"/>
              <a:gd name="T94" fmla="*/ 87 w 104"/>
              <a:gd name="T95" fmla="*/ 78 h 85"/>
              <a:gd name="T96" fmla="*/ 75 w 104"/>
              <a:gd name="T97" fmla="*/ 27 h 85"/>
              <a:gd name="T98" fmla="*/ 75 w 104"/>
              <a:gd name="T99" fmla="*/ 27 h 85"/>
              <a:gd name="T100" fmla="*/ 68 w 104"/>
              <a:gd name="T101" fmla="*/ 39 h 85"/>
              <a:gd name="T102" fmla="*/ 74 w 104"/>
              <a:gd name="T103" fmla="*/ 46 h 85"/>
              <a:gd name="T104" fmla="*/ 78 w 104"/>
              <a:gd name="T105" fmla="*/ 49 h 85"/>
              <a:gd name="T106" fmla="*/ 88 w 104"/>
              <a:gd name="T107" fmla="*/ 45 h 85"/>
              <a:gd name="T108" fmla="*/ 80 w 104"/>
              <a:gd name="T109" fmla="*/ 2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4" h="85">
                <a:moveTo>
                  <a:pt x="52" y="0"/>
                </a:moveTo>
                <a:cubicBezTo>
                  <a:pt x="63" y="0"/>
                  <a:pt x="73" y="8"/>
                  <a:pt x="75" y="20"/>
                </a:cubicBezTo>
                <a:cubicBezTo>
                  <a:pt x="76" y="19"/>
                  <a:pt x="78" y="19"/>
                  <a:pt x="80" y="19"/>
                </a:cubicBezTo>
                <a:cubicBezTo>
                  <a:pt x="85" y="19"/>
                  <a:pt x="90" y="21"/>
                  <a:pt x="93" y="24"/>
                </a:cubicBezTo>
                <a:cubicBezTo>
                  <a:pt x="96" y="27"/>
                  <a:pt x="98" y="32"/>
                  <a:pt x="98" y="37"/>
                </a:cubicBezTo>
                <a:cubicBezTo>
                  <a:pt x="98" y="42"/>
                  <a:pt x="97" y="46"/>
                  <a:pt x="93" y="50"/>
                </a:cubicBezTo>
                <a:cubicBezTo>
                  <a:pt x="98" y="54"/>
                  <a:pt x="98" y="54"/>
                  <a:pt x="98" y="54"/>
                </a:cubicBezTo>
                <a:cubicBezTo>
                  <a:pt x="100" y="56"/>
                  <a:pt x="101" y="58"/>
                  <a:pt x="102" y="60"/>
                </a:cubicBezTo>
                <a:cubicBezTo>
                  <a:pt x="103" y="63"/>
                  <a:pt x="104" y="65"/>
                  <a:pt x="104" y="68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2" y="78"/>
                </a:cubicBezTo>
                <a:cubicBezTo>
                  <a:pt x="102" y="79"/>
                  <a:pt x="100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4"/>
                  <a:pt x="92" y="85"/>
                  <a:pt x="90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1" y="85"/>
                  <a:pt x="10" y="84"/>
                  <a:pt x="10" y="82"/>
                </a:cubicBezTo>
                <a:cubicBezTo>
                  <a:pt x="10" y="80"/>
                  <a:pt x="10" y="80"/>
                  <a:pt x="1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5" y="80"/>
                  <a:pt x="5" y="80"/>
                  <a:pt x="5" y="80"/>
                </a:cubicBezTo>
                <a:cubicBezTo>
                  <a:pt x="3" y="80"/>
                  <a:pt x="2" y="79"/>
                  <a:pt x="1" y="78"/>
                </a:cubicBezTo>
                <a:cubicBezTo>
                  <a:pt x="0" y="77"/>
                  <a:pt x="0" y="75"/>
                  <a:pt x="0" y="7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0" y="63"/>
                  <a:pt x="1" y="60"/>
                </a:cubicBezTo>
                <a:cubicBezTo>
                  <a:pt x="2" y="58"/>
                  <a:pt x="4" y="56"/>
                  <a:pt x="6" y="54"/>
                </a:cubicBezTo>
                <a:cubicBezTo>
                  <a:pt x="10" y="50"/>
                  <a:pt x="10" y="50"/>
                  <a:pt x="10" y="50"/>
                </a:cubicBezTo>
                <a:cubicBezTo>
                  <a:pt x="7" y="46"/>
                  <a:pt x="5" y="42"/>
                  <a:pt x="5" y="37"/>
                </a:cubicBezTo>
                <a:cubicBezTo>
                  <a:pt x="5" y="32"/>
                  <a:pt x="7" y="27"/>
                  <a:pt x="11" y="24"/>
                </a:cubicBezTo>
                <a:cubicBezTo>
                  <a:pt x="14" y="21"/>
                  <a:pt x="19" y="19"/>
                  <a:pt x="24" y="19"/>
                </a:cubicBezTo>
                <a:cubicBezTo>
                  <a:pt x="25" y="19"/>
                  <a:pt x="27" y="19"/>
                  <a:pt x="29" y="20"/>
                </a:cubicBezTo>
                <a:cubicBezTo>
                  <a:pt x="31" y="8"/>
                  <a:pt x="40" y="0"/>
                  <a:pt x="52" y="0"/>
                </a:cubicBezTo>
                <a:close/>
                <a:moveTo>
                  <a:pt x="62" y="78"/>
                </a:moveTo>
                <a:cubicBezTo>
                  <a:pt x="62" y="78"/>
                  <a:pt x="62" y="78"/>
                  <a:pt x="62" y="78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63"/>
                  <a:pt x="62" y="63"/>
                  <a:pt x="62" y="63"/>
                </a:cubicBezTo>
                <a:cubicBezTo>
                  <a:pt x="62" y="62"/>
                  <a:pt x="63" y="61"/>
                  <a:pt x="64" y="61"/>
                </a:cubicBezTo>
                <a:cubicBezTo>
                  <a:pt x="65" y="61"/>
                  <a:pt x="66" y="62"/>
                  <a:pt x="66" y="63"/>
                </a:cubicBezTo>
                <a:cubicBezTo>
                  <a:pt x="66" y="72"/>
                  <a:pt x="66" y="72"/>
                  <a:pt x="66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1"/>
                  <a:pt x="75" y="71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1"/>
                  <a:pt x="75" y="59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3" y="56"/>
                  <a:pt x="72" y="54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62" y="44"/>
                  <a:pt x="62" y="44"/>
                  <a:pt x="62" y="44"/>
                </a:cubicBezTo>
                <a:cubicBezTo>
                  <a:pt x="59" y="45"/>
                  <a:pt x="56" y="46"/>
                  <a:pt x="52" y="46"/>
                </a:cubicBezTo>
                <a:cubicBezTo>
                  <a:pt x="48" y="46"/>
                  <a:pt x="44" y="45"/>
                  <a:pt x="41" y="44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1"/>
                  <a:pt x="33" y="52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1" y="54"/>
                  <a:pt x="30" y="56"/>
                  <a:pt x="30" y="57"/>
                </a:cubicBezTo>
                <a:cubicBezTo>
                  <a:pt x="29" y="59"/>
                  <a:pt x="29" y="61"/>
                  <a:pt x="29" y="64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2"/>
                  <a:pt x="29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2"/>
                  <a:pt x="38" y="61"/>
                  <a:pt x="39" y="61"/>
                </a:cubicBezTo>
                <a:cubicBezTo>
                  <a:pt x="41" y="61"/>
                  <a:pt x="41" y="62"/>
                  <a:pt x="41" y="63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62" y="78"/>
                  <a:pt x="62" y="78"/>
                  <a:pt x="62" y="78"/>
                </a:cubicBezTo>
                <a:close/>
                <a:moveTo>
                  <a:pt x="52" y="40"/>
                </a:moveTo>
                <a:cubicBezTo>
                  <a:pt x="52" y="40"/>
                  <a:pt x="52" y="40"/>
                  <a:pt x="52" y="40"/>
                </a:cubicBezTo>
                <a:cubicBezTo>
                  <a:pt x="61" y="40"/>
                  <a:pt x="68" y="32"/>
                  <a:pt x="68" y="23"/>
                </a:cubicBezTo>
                <a:cubicBezTo>
                  <a:pt x="68" y="14"/>
                  <a:pt x="61" y="7"/>
                  <a:pt x="52" y="7"/>
                </a:cubicBezTo>
                <a:cubicBezTo>
                  <a:pt x="43" y="7"/>
                  <a:pt x="35" y="14"/>
                  <a:pt x="35" y="23"/>
                </a:cubicBezTo>
                <a:cubicBezTo>
                  <a:pt x="35" y="32"/>
                  <a:pt x="43" y="40"/>
                  <a:pt x="52" y="40"/>
                </a:cubicBezTo>
                <a:close/>
                <a:moveTo>
                  <a:pt x="17" y="78"/>
                </a:moveTo>
                <a:cubicBezTo>
                  <a:pt x="17" y="78"/>
                  <a:pt x="17" y="78"/>
                  <a:pt x="17" y="78"/>
                </a:cubicBezTo>
                <a:cubicBezTo>
                  <a:pt x="26" y="78"/>
                  <a:pt x="26" y="78"/>
                  <a:pt x="26" y="78"/>
                </a:cubicBezTo>
                <a:cubicBezTo>
                  <a:pt x="25" y="78"/>
                  <a:pt x="24" y="77"/>
                  <a:pt x="23" y="76"/>
                </a:cubicBezTo>
                <a:cubicBezTo>
                  <a:pt x="22" y="75"/>
                  <a:pt x="22" y="73"/>
                  <a:pt x="22" y="71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61"/>
                  <a:pt x="22" y="58"/>
                  <a:pt x="23" y="56"/>
                </a:cubicBezTo>
                <a:cubicBezTo>
                  <a:pt x="21" y="55"/>
                  <a:pt x="18" y="55"/>
                  <a:pt x="16" y="54"/>
                </a:cubicBezTo>
                <a:cubicBezTo>
                  <a:pt x="11" y="59"/>
                  <a:pt x="11" y="59"/>
                  <a:pt x="11" y="59"/>
                </a:cubicBezTo>
                <a:cubicBezTo>
                  <a:pt x="9" y="60"/>
                  <a:pt x="8" y="61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7" y="66"/>
                  <a:pt x="7" y="68"/>
                </a:cubicBezTo>
                <a:cubicBezTo>
                  <a:pt x="7" y="73"/>
                  <a:pt x="7" y="73"/>
                  <a:pt x="7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6"/>
                  <a:pt x="13" y="65"/>
                  <a:pt x="15" y="65"/>
                </a:cubicBezTo>
                <a:cubicBezTo>
                  <a:pt x="16" y="65"/>
                  <a:pt x="17" y="66"/>
                  <a:pt x="17" y="67"/>
                </a:cubicBezTo>
                <a:cubicBezTo>
                  <a:pt x="17" y="78"/>
                  <a:pt x="17" y="78"/>
                  <a:pt x="17" y="78"/>
                </a:cubicBezTo>
                <a:close/>
                <a:moveTo>
                  <a:pt x="29" y="27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8" y="26"/>
                  <a:pt x="27" y="26"/>
                </a:cubicBezTo>
                <a:cubicBezTo>
                  <a:pt x="26" y="26"/>
                  <a:pt x="25" y="25"/>
                  <a:pt x="24" y="25"/>
                </a:cubicBezTo>
                <a:cubicBezTo>
                  <a:pt x="20" y="25"/>
                  <a:pt x="17" y="27"/>
                  <a:pt x="15" y="29"/>
                </a:cubicBezTo>
                <a:cubicBezTo>
                  <a:pt x="13" y="31"/>
                  <a:pt x="12" y="34"/>
                  <a:pt x="12" y="37"/>
                </a:cubicBezTo>
                <a:cubicBezTo>
                  <a:pt x="12" y="40"/>
                  <a:pt x="13" y="43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7" y="47"/>
                  <a:pt x="20" y="49"/>
                  <a:pt x="24" y="49"/>
                </a:cubicBezTo>
                <a:cubicBezTo>
                  <a:pt x="24" y="49"/>
                  <a:pt x="25" y="49"/>
                  <a:pt x="26" y="49"/>
                </a:cubicBezTo>
                <a:cubicBezTo>
                  <a:pt x="26" y="48"/>
                  <a:pt x="27" y="48"/>
                  <a:pt x="27" y="48"/>
                </a:cubicBezTo>
                <a:cubicBezTo>
                  <a:pt x="28" y="47"/>
                  <a:pt x="29" y="47"/>
                  <a:pt x="29" y="46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2" y="36"/>
                  <a:pt x="30" y="33"/>
                  <a:pt x="29" y="28"/>
                </a:cubicBezTo>
                <a:cubicBezTo>
                  <a:pt x="29" y="28"/>
                  <a:pt x="29" y="28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87" y="78"/>
                </a:moveTo>
                <a:cubicBezTo>
                  <a:pt x="87" y="78"/>
                  <a:pt x="87" y="78"/>
                  <a:pt x="87" y="78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66"/>
                  <a:pt x="88" y="65"/>
                  <a:pt x="89" y="65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73"/>
                  <a:pt x="91" y="73"/>
                  <a:pt x="91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6"/>
                  <a:pt x="97" y="65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5" y="61"/>
                  <a:pt x="94" y="60"/>
                  <a:pt x="93" y="59"/>
                </a:cubicBezTo>
                <a:cubicBezTo>
                  <a:pt x="88" y="54"/>
                  <a:pt x="88" y="54"/>
                  <a:pt x="88" y="54"/>
                </a:cubicBezTo>
                <a:cubicBezTo>
                  <a:pt x="86" y="55"/>
                  <a:pt x="83" y="55"/>
                  <a:pt x="80" y="56"/>
                </a:cubicBezTo>
                <a:cubicBezTo>
                  <a:pt x="81" y="58"/>
                  <a:pt x="82" y="61"/>
                  <a:pt x="82" y="64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3"/>
                  <a:pt x="81" y="75"/>
                  <a:pt x="80" y="76"/>
                </a:cubicBezTo>
                <a:cubicBezTo>
                  <a:pt x="80" y="77"/>
                  <a:pt x="79" y="78"/>
                  <a:pt x="77" y="78"/>
                </a:cubicBezTo>
                <a:cubicBezTo>
                  <a:pt x="87" y="78"/>
                  <a:pt x="87" y="78"/>
                  <a:pt x="87" y="78"/>
                </a:cubicBezTo>
                <a:close/>
                <a:moveTo>
                  <a:pt x="75" y="27"/>
                </a:move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4" y="32"/>
                  <a:pt x="71" y="36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0"/>
                  <a:pt x="68" y="40"/>
                  <a:pt x="68" y="40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5" y="47"/>
                  <a:pt x="76" y="47"/>
                  <a:pt x="76" y="48"/>
                </a:cubicBezTo>
                <a:cubicBezTo>
                  <a:pt x="77" y="48"/>
                  <a:pt x="77" y="48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9" y="49"/>
                  <a:pt x="80" y="49"/>
                </a:cubicBezTo>
                <a:cubicBezTo>
                  <a:pt x="83" y="49"/>
                  <a:pt x="86" y="47"/>
                  <a:pt x="88" y="45"/>
                </a:cubicBezTo>
                <a:cubicBezTo>
                  <a:pt x="90" y="43"/>
                  <a:pt x="92" y="40"/>
                  <a:pt x="92" y="37"/>
                </a:cubicBezTo>
                <a:cubicBezTo>
                  <a:pt x="92" y="34"/>
                  <a:pt x="90" y="31"/>
                  <a:pt x="88" y="29"/>
                </a:cubicBezTo>
                <a:cubicBezTo>
                  <a:pt x="86" y="27"/>
                  <a:pt x="83" y="25"/>
                  <a:pt x="80" y="25"/>
                </a:cubicBezTo>
                <a:cubicBezTo>
                  <a:pt x="79" y="25"/>
                  <a:pt x="78" y="26"/>
                  <a:pt x="77" y="26"/>
                </a:cubicBezTo>
                <a:cubicBezTo>
                  <a:pt x="76" y="26"/>
                  <a:pt x="75" y="27"/>
                  <a:pt x="75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19" name="原创设计师QQ598969553          _16"/>
          <p:cNvSpPr>
            <a:spLocks noEditPoints="1"/>
          </p:cNvSpPr>
          <p:nvPr/>
        </p:nvSpPr>
        <p:spPr bwMode="auto">
          <a:xfrm>
            <a:off x="2282822" y="1849078"/>
            <a:ext cx="351040" cy="395041"/>
          </a:xfrm>
          <a:custGeom>
            <a:avLst/>
            <a:gdLst>
              <a:gd name="T0" fmla="*/ 73 w 88"/>
              <a:gd name="T1" fmla="*/ 22 h 99"/>
              <a:gd name="T2" fmla="*/ 81 w 88"/>
              <a:gd name="T3" fmla="*/ 18 h 99"/>
              <a:gd name="T4" fmla="*/ 77 w 88"/>
              <a:gd name="T5" fmla="*/ 27 h 99"/>
              <a:gd name="T6" fmla="*/ 75 w 88"/>
              <a:gd name="T7" fmla="*/ 86 h 99"/>
              <a:gd name="T8" fmla="*/ 44 w 88"/>
              <a:gd name="T9" fmla="*/ 99 h 99"/>
              <a:gd name="T10" fmla="*/ 13 w 88"/>
              <a:gd name="T11" fmla="*/ 86 h 99"/>
              <a:gd name="T12" fmla="*/ 13 w 88"/>
              <a:gd name="T13" fmla="*/ 24 h 99"/>
              <a:gd name="T14" fmla="*/ 13 w 88"/>
              <a:gd name="T15" fmla="*/ 24 h 99"/>
              <a:gd name="T16" fmla="*/ 41 w 88"/>
              <a:gd name="T17" fmla="*/ 6 h 99"/>
              <a:gd name="T18" fmla="*/ 34 w 88"/>
              <a:gd name="T19" fmla="*/ 3 h 99"/>
              <a:gd name="T20" fmla="*/ 51 w 88"/>
              <a:gd name="T21" fmla="*/ 0 h 99"/>
              <a:gd name="T22" fmla="*/ 51 w 88"/>
              <a:gd name="T23" fmla="*/ 6 h 99"/>
              <a:gd name="T24" fmla="*/ 48 w 88"/>
              <a:gd name="T25" fmla="*/ 12 h 99"/>
              <a:gd name="T26" fmla="*/ 56 w 88"/>
              <a:gd name="T27" fmla="*/ 57 h 99"/>
              <a:gd name="T28" fmla="*/ 60 w 88"/>
              <a:gd name="T29" fmla="*/ 31 h 99"/>
              <a:gd name="T30" fmla="*/ 37 w 88"/>
              <a:gd name="T31" fmla="*/ 46 h 99"/>
              <a:gd name="T32" fmla="*/ 36 w 88"/>
              <a:gd name="T33" fmla="*/ 47 h 99"/>
              <a:gd name="T34" fmla="*/ 33 w 88"/>
              <a:gd name="T35" fmla="*/ 56 h 99"/>
              <a:gd name="T36" fmla="*/ 33 w 88"/>
              <a:gd name="T37" fmla="*/ 58 h 99"/>
              <a:gd name="T38" fmla="*/ 34 w 88"/>
              <a:gd name="T39" fmla="*/ 60 h 99"/>
              <a:gd name="T40" fmla="*/ 39 w 88"/>
              <a:gd name="T41" fmla="*/ 65 h 99"/>
              <a:gd name="T42" fmla="*/ 41 w 88"/>
              <a:gd name="T43" fmla="*/ 66 h 99"/>
              <a:gd name="T44" fmla="*/ 43 w 88"/>
              <a:gd name="T45" fmla="*/ 67 h 99"/>
              <a:gd name="T46" fmla="*/ 44 w 88"/>
              <a:gd name="T47" fmla="*/ 67 h 99"/>
              <a:gd name="T48" fmla="*/ 45 w 88"/>
              <a:gd name="T49" fmla="*/ 67 h 99"/>
              <a:gd name="T50" fmla="*/ 47 w 88"/>
              <a:gd name="T51" fmla="*/ 66 h 99"/>
              <a:gd name="T52" fmla="*/ 54 w 88"/>
              <a:gd name="T53" fmla="*/ 61 h 99"/>
              <a:gd name="T54" fmla="*/ 56 w 88"/>
              <a:gd name="T55" fmla="*/ 57 h 99"/>
              <a:gd name="T56" fmla="*/ 48 w 88"/>
              <a:gd name="T57" fmla="*/ 49 h 99"/>
              <a:gd name="T58" fmla="*/ 40 w 88"/>
              <a:gd name="T59" fmla="*/ 62 h 99"/>
              <a:gd name="T60" fmla="*/ 48 w 88"/>
              <a:gd name="T61" fmla="*/ 49 h 99"/>
              <a:gd name="T62" fmla="*/ 46 w 88"/>
              <a:gd name="T63" fmla="*/ 52 h 99"/>
              <a:gd name="T64" fmla="*/ 43 w 88"/>
              <a:gd name="T65" fmla="*/ 58 h 99"/>
              <a:gd name="T66" fmla="*/ 46 w 88"/>
              <a:gd name="T67" fmla="*/ 52 h 99"/>
              <a:gd name="T68" fmla="*/ 64 w 88"/>
              <a:gd name="T69" fmla="*/ 32 h 99"/>
              <a:gd name="T70" fmla="*/ 58 w 88"/>
              <a:gd name="T71" fmla="*/ 61 h 99"/>
              <a:gd name="T72" fmla="*/ 45 w 88"/>
              <a:gd name="T73" fmla="*/ 71 h 99"/>
              <a:gd name="T74" fmla="*/ 44 w 88"/>
              <a:gd name="T75" fmla="*/ 71 h 99"/>
              <a:gd name="T76" fmla="*/ 42 w 88"/>
              <a:gd name="T77" fmla="*/ 71 h 99"/>
              <a:gd name="T78" fmla="*/ 39 w 88"/>
              <a:gd name="T79" fmla="*/ 70 h 99"/>
              <a:gd name="T80" fmla="*/ 29 w 88"/>
              <a:gd name="T81" fmla="*/ 59 h 99"/>
              <a:gd name="T82" fmla="*/ 29 w 88"/>
              <a:gd name="T83" fmla="*/ 56 h 99"/>
              <a:gd name="T84" fmla="*/ 33 w 88"/>
              <a:gd name="T85" fmla="*/ 45 h 99"/>
              <a:gd name="T86" fmla="*/ 34 w 88"/>
              <a:gd name="T87" fmla="*/ 44 h 99"/>
              <a:gd name="T88" fmla="*/ 35 w 88"/>
              <a:gd name="T89" fmla="*/ 43 h 99"/>
              <a:gd name="T90" fmla="*/ 55 w 88"/>
              <a:gd name="T91" fmla="*/ 26 h 99"/>
              <a:gd name="T92" fmla="*/ 60 w 88"/>
              <a:gd name="T93" fmla="*/ 26 h 99"/>
              <a:gd name="T94" fmla="*/ 61 w 88"/>
              <a:gd name="T95" fmla="*/ 26 h 99"/>
              <a:gd name="T96" fmla="*/ 62 w 88"/>
              <a:gd name="T97" fmla="*/ 27 h 99"/>
              <a:gd name="T98" fmla="*/ 64 w 88"/>
              <a:gd name="T99" fmla="*/ 32 h 99"/>
              <a:gd name="T100" fmla="*/ 70 w 88"/>
              <a:gd name="T101" fmla="*/ 29 h 99"/>
              <a:gd name="T102" fmla="*/ 18 w 88"/>
              <a:gd name="T103" fmla="*/ 29 h 99"/>
              <a:gd name="T104" fmla="*/ 18 w 88"/>
              <a:gd name="T105" fmla="*/ 81 h 99"/>
              <a:gd name="T106" fmla="*/ 70 w 88"/>
              <a:gd name="T107" fmla="*/ 82 h 99"/>
              <a:gd name="T108" fmla="*/ 81 w 88"/>
              <a:gd name="T109" fmla="*/ 55 h 99"/>
              <a:gd name="T110" fmla="*/ 70 w 88"/>
              <a:gd name="T111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" h="99">
                <a:moveTo>
                  <a:pt x="48" y="12"/>
                </a:moveTo>
                <a:cubicBezTo>
                  <a:pt x="57" y="12"/>
                  <a:pt x="66" y="16"/>
                  <a:pt x="73" y="22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7"/>
                  <a:pt x="80" y="17"/>
                  <a:pt x="81" y="18"/>
                </a:cubicBezTo>
                <a:cubicBezTo>
                  <a:pt x="83" y="20"/>
                  <a:pt x="83" y="22"/>
                  <a:pt x="81" y="23"/>
                </a:cubicBezTo>
                <a:cubicBezTo>
                  <a:pt x="77" y="27"/>
                  <a:pt x="77" y="27"/>
                  <a:pt x="77" y="27"/>
                </a:cubicBezTo>
                <a:cubicBezTo>
                  <a:pt x="84" y="34"/>
                  <a:pt x="88" y="44"/>
                  <a:pt x="88" y="55"/>
                </a:cubicBezTo>
                <a:cubicBezTo>
                  <a:pt x="88" y="67"/>
                  <a:pt x="83" y="78"/>
                  <a:pt x="75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67" y="94"/>
                  <a:pt x="56" y="99"/>
                  <a:pt x="44" y="99"/>
                </a:cubicBezTo>
                <a:cubicBezTo>
                  <a:pt x="32" y="99"/>
                  <a:pt x="21" y="94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5" y="78"/>
                  <a:pt x="0" y="67"/>
                  <a:pt x="0" y="55"/>
                </a:cubicBezTo>
                <a:cubicBezTo>
                  <a:pt x="0" y="43"/>
                  <a:pt x="5" y="32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20" y="17"/>
                  <a:pt x="30" y="12"/>
                  <a:pt x="41" y="12"/>
                </a:cubicBezTo>
                <a:cubicBezTo>
                  <a:pt x="41" y="6"/>
                  <a:pt x="41" y="6"/>
                  <a:pt x="41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4" y="3"/>
                </a:cubicBezTo>
                <a:cubicBezTo>
                  <a:pt x="34" y="1"/>
                  <a:pt x="35" y="0"/>
                  <a:pt x="3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5" y="1"/>
                  <a:pt x="55" y="3"/>
                </a:cubicBezTo>
                <a:cubicBezTo>
                  <a:pt x="55" y="5"/>
                  <a:pt x="53" y="6"/>
                  <a:pt x="51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12"/>
                  <a:pt x="48" y="12"/>
                  <a:pt x="48" y="12"/>
                </a:cubicBezTo>
                <a:close/>
                <a:moveTo>
                  <a:pt x="56" y="57"/>
                </a:moveTo>
                <a:cubicBezTo>
                  <a:pt x="56" y="57"/>
                  <a:pt x="56" y="57"/>
                  <a:pt x="56" y="57"/>
                </a:cubicBezTo>
                <a:cubicBezTo>
                  <a:pt x="56" y="56"/>
                  <a:pt x="56" y="56"/>
                  <a:pt x="56" y="56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0"/>
                  <a:pt x="58" y="29"/>
                  <a:pt x="57" y="30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4" y="49"/>
                  <a:pt x="33" y="53"/>
                  <a:pt x="33" y="56"/>
                </a:cubicBezTo>
                <a:cubicBezTo>
                  <a:pt x="33" y="56"/>
                  <a:pt x="33" y="57"/>
                  <a:pt x="33" y="57"/>
                </a:cubicBezTo>
                <a:cubicBezTo>
                  <a:pt x="33" y="57"/>
                  <a:pt x="33" y="58"/>
                  <a:pt x="33" y="58"/>
                </a:cubicBezTo>
                <a:cubicBezTo>
                  <a:pt x="33" y="59"/>
                  <a:pt x="33" y="59"/>
                  <a:pt x="33" y="59"/>
                </a:cubicBezTo>
                <a:cubicBezTo>
                  <a:pt x="34" y="59"/>
                  <a:pt x="34" y="60"/>
                  <a:pt x="34" y="60"/>
                </a:cubicBezTo>
                <a:cubicBezTo>
                  <a:pt x="34" y="60"/>
                  <a:pt x="34" y="61"/>
                  <a:pt x="34" y="61"/>
                </a:cubicBezTo>
                <a:cubicBezTo>
                  <a:pt x="35" y="63"/>
                  <a:pt x="37" y="64"/>
                  <a:pt x="39" y="65"/>
                </a:cubicBezTo>
                <a:cubicBezTo>
                  <a:pt x="39" y="65"/>
                  <a:pt x="39" y="65"/>
                  <a:pt x="40" y="66"/>
                </a:cubicBezTo>
                <a:cubicBezTo>
                  <a:pt x="40" y="66"/>
                  <a:pt x="40" y="66"/>
                  <a:pt x="41" y="66"/>
                </a:cubicBezTo>
                <a:cubicBezTo>
                  <a:pt x="41" y="66"/>
                  <a:pt x="41" y="66"/>
                  <a:pt x="42" y="66"/>
                </a:cubicBezTo>
                <a:cubicBezTo>
                  <a:pt x="42" y="66"/>
                  <a:pt x="42" y="66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4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44" y="67"/>
                  <a:pt x="45" y="67"/>
                  <a:pt x="45" y="67"/>
                </a:cubicBezTo>
                <a:cubicBezTo>
                  <a:pt x="45" y="67"/>
                  <a:pt x="46" y="67"/>
                  <a:pt x="46" y="66"/>
                </a:cubicBezTo>
                <a:cubicBezTo>
                  <a:pt x="46" y="66"/>
                  <a:pt x="47" y="66"/>
                  <a:pt x="47" y="66"/>
                </a:cubicBezTo>
                <a:cubicBezTo>
                  <a:pt x="50" y="66"/>
                  <a:pt x="52" y="64"/>
                  <a:pt x="53" y="62"/>
                </a:cubicBezTo>
                <a:cubicBezTo>
                  <a:pt x="54" y="62"/>
                  <a:pt x="54" y="61"/>
                  <a:pt x="54" y="61"/>
                </a:cubicBezTo>
                <a:cubicBezTo>
                  <a:pt x="55" y="60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51" y="51"/>
                  <a:pt x="53" y="55"/>
                  <a:pt x="51" y="59"/>
                </a:cubicBezTo>
                <a:cubicBezTo>
                  <a:pt x="49" y="62"/>
                  <a:pt x="44" y="64"/>
                  <a:pt x="40" y="62"/>
                </a:cubicBezTo>
                <a:cubicBezTo>
                  <a:pt x="37" y="60"/>
                  <a:pt x="36" y="55"/>
                  <a:pt x="38" y="51"/>
                </a:cubicBezTo>
                <a:cubicBezTo>
                  <a:pt x="40" y="48"/>
                  <a:pt x="44" y="47"/>
                  <a:pt x="48" y="49"/>
                </a:cubicBezTo>
                <a:close/>
                <a:moveTo>
                  <a:pt x="46" y="52"/>
                </a:moveTo>
                <a:cubicBezTo>
                  <a:pt x="46" y="52"/>
                  <a:pt x="46" y="52"/>
                  <a:pt x="46" y="52"/>
                </a:cubicBezTo>
                <a:cubicBezTo>
                  <a:pt x="44" y="51"/>
                  <a:pt x="42" y="52"/>
                  <a:pt x="41" y="53"/>
                </a:cubicBezTo>
                <a:cubicBezTo>
                  <a:pt x="40" y="55"/>
                  <a:pt x="41" y="57"/>
                  <a:pt x="43" y="58"/>
                </a:cubicBezTo>
                <a:cubicBezTo>
                  <a:pt x="44" y="59"/>
                  <a:pt x="46" y="58"/>
                  <a:pt x="47" y="57"/>
                </a:cubicBezTo>
                <a:cubicBezTo>
                  <a:pt x="48" y="55"/>
                  <a:pt x="47" y="53"/>
                  <a:pt x="46" y="52"/>
                </a:cubicBezTo>
                <a:close/>
                <a:moveTo>
                  <a:pt x="64" y="32"/>
                </a:moveTo>
                <a:cubicBezTo>
                  <a:pt x="64" y="32"/>
                  <a:pt x="64" y="32"/>
                  <a:pt x="64" y="32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9"/>
                  <a:pt x="59" y="60"/>
                  <a:pt x="58" y="61"/>
                </a:cubicBezTo>
                <a:cubicBezTo>
                  <a:pt x="56" y="66"/>
                  <a:pt x="52" y="70"/>
                  <a:pt x="47" y="70"/>
                </a:cubicBezTo>
                <a:cubicBezTo>
                  <a:pt x="46" y="71"/>
                  <a:pt x="46" y="71"/>
                  <a:pt x="45" y="71"/>
                </a:cubicBezTo>
                <a:cubicBezTo>
                  <a:pt x="45" y="71"/>
                  <a:pt x="44" y="71"/>
                  <a:pt x="44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71"/>
                  <a:pt x="41" y="70"/>
                  <a:pt x="41" y="70"/>
                </a:cubicBezTo>
                <a:cubicBezTo>
                  <a:pt x="40" y="70"/>
                  <a:pt x="40" y="70"/>
                  <a:pt x="39" y="70"/>
                </a:cubicBezTo>
                <a:cubicBezTo>
                  <a:pt x="35" y="68"/>
                  <a:pt x="31" y="65"/>
                  <a:pt x="30" y="61"/>
                </a:cubicBezTo>
                <a:cubicBezTo>
                  <a:pt x="30" y="60"/>
                  <a:pt x="29" y="60"/>
                  <a:pt x="29" y="59"/>
                </a:cubicBezTo>
                <a:cubicBezTo>
                  <a:pt x="29" y="59"/>
                  <a:pt x="29" y="58"/>
                  <a:pt x="29" y="58"/>
                </a:cubicBezTo>
                <a:cubicBezTo>
                  <a:pt x="29" y="57"/>
                  <a:pt x="29" y="57"/>
                  <a:pt x="29" y="56"/>
                </a:cubicBezTo>
                <a:cubicBezTo>
                  <a:pt x="28" y="53"/>
                  <a:pt x="30" y="49"/>
                  <a:pt x="32" y="46"/>
                </a:cubicBezTo>
                <a:cubicBezTo>
                  <a:pt x="32" y="46"/>
                  <a:pt x="32" y="45"/>
                  <a:pt x="33" y="45"/>
                </a:cubicBezTo>
                <a:cubicBezTo>
                  <a:pt x="33" y="45"/>
                  <a:pt x="33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5"/>
                  <a:pt x="58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3" y="28"/>
                  <a:pt x="64" y="30"/>
                  <a:pt x="64" y="32"/>
                </a:cubicBezTo>
                <a:close/>
                <a:moveTo>
                  <a:pt x="70" y="29"/>
                </a:moveTo>
                <a:cubicBezTo>
                  <a:pt x="70" y="29"/>
                  <a:pt x="70" y="29"/>
                  <a:pt x="70" y="29"/>
                </a:cubicBezTo>
                <a:cubicBezTo>
                  <a:pt x="64" y="22"/>
                  <a:pt x="54" y="18"/>
                  <a:pt x="44" y="18"/>
                </a:cubicBezTo>
                <a:cubicBezTo>
                  <a:pt x="34" y="18"/>
                  <a:pt x="25" y="22"/>
                  <a:pt x="18" y="29"/>
                </a:cubicBezTo>
                <a:cubicBezTo>
                  <a:pt x="11" y="36"/>
                  <a:pt x="7" y="45"/>
                  <a:pt x="7" y="55"/>
                </a:cubicBezTo>
                <a:cubicBezTo>
                  <a:pt x="7" y="65"/>
                  <a:pt x="11" y="75"/>
                  <a:pt x="18" y="81"/>
                </a:cubicBezTo>
                <a:cubicBezTo>
                  <a:pt x="25" y="88"/>
                  <a:pt x="34" y="92"/>
                  <a:pt x="44" y="92"/>
                </a:cubicBezTo>
                <a:cubicBezTo>
                  <a:pt x="54" y="92"/>
                  <a:pt x="64" y="88"/>
                  <a:pt x="70" y="82"/>
                </a:cubicBezTo>
                <a:cubicBezTo>
                  <a:pt x="70" y="81"/>
                  <a:pt x="70" y="81"/>
                  <a:pt x="70" y="81"/>
                </a:cubicBezTo>
                <a:cubicBezTo>
                  <a:pt x="77" y="75"/>
                  <a:pt x="81" y="65"/>
                  <a:pt x="81" y="55"/>
                </a:cubicBezTo>
                <a:cubicBezTo>
                  <a:pt x="81" y="45"/>
                  <a:pt x="77" y="36"/>
                  <a:pt x="71" y="29"/>
                </a:cubicBezTo>
                <a:cubicBezTo>
                  <a:pt x="70" y="29"/>
                  <a:pt x="70" y="29"/>
                  <a:pt x="70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20" name="原创设计师QQ598969553          _17"/>
          <p:cNvSpPr>
            <a:spLocks noChangeArrowheads="1"/>
          </p:cNvSpPr>
          <p:nvPr/>
        </p:nvSpPr>
        <p:spPr bwMode="auto">
          <a:xfrm>
            <a:off x="8435288" y="2476093"/>
            <a:ext cx="2596741" cy="103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1" name="原创设计师QQ598969553          _18"/>
          <p:cNvSpPr>
            <a:spLocks noChangeArrowheads="1"/>
          </p:cNvSpPr>
          <p:nvPr/>
        </p:nvSpPr>
        <p:spPr bwMode="auto">
          <a:xfrm>
            <a:off x="1159972" y="2476093"/>
            <a:ext cx="2596741" cy="103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" name="原创设计师QQ598969553          _19"/>
          <p:cNvSpPr>
            <a:spLocks noChangeArrowheads="1"/>
          </p:cNvSpPr>
          <p:nvPr/>
        </p:nvSpPr>
        <p:spPr bwMode="auto">
          <a:xfrm>
            <a:off x="2179827" y="5448245"/>
            <a:ext cx="2596741" cy="103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3" name="原创设计师QQ598969553          _20"/>
          <p:cNvSpPr>
            <a:spLocks noChangeArrowheads="1"/>
          </p:cNvSpPr>
          <p:nvPr/>
        </p:nvSpPr>
        <p:spPr bwMode="auto">
          <a:xfrm>
            <a:off x="7725309" y="5448245"/>
            <a:ext cx="2596741" cy="103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4" name="原创设计师QQ598969553          _21"/>
          <p:cNvSpPr>
            <a:spLocks noChangeArrowheads="1"/>
          </p:cNvSpPr>
          <p:nvPr/>
        </p:nvSpPr>
        <p:spPr bwMode="auto">
          <a:xfrm>
            <a:off x="6724837" y="2220486"/>
            <a:ext cx="1285989" cy="12863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03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Option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5" name="原创设计师QQ598969553          _22"/>
          <p:cNvSpPr>
            <a:spLocks noChangeArrowheads="1"/>
          </p:cNvSpPr>
          <p:nvPr/>
        </p:nvSpPr>
        <p:spPr bwMode="auto">
          <a:xfrm>
            <a:off x="6058701" y="3430515"/>
            <a:ext cx="1285989" cy="12863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04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Option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26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4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graphicFrame>
        <p:nvGraphicFramePr>
          <p:cNvPr id="5" name="原创设计师QQ598969553          _3"/>
          <p:cNvGraphicFramePr/>
          <p:nvPr>
            <p:extLst/>
          </p:nvPr>
        </p:nvGraphicFramePr>
        <p:xfrm>
          <a:off x="4088378" y="1945371"/>
          <a:ext cx="3332926" cy="3427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原创设计师QQ598969553          _4"/>
          <p:cNvGrpSpPr/>
          <p:nvPr/>
        </p:nvGrpSpPr>
        <p:grpSpPr>
          <a:xfrm>
            <a:off x="4327373" y="2499611"/>
            <a:ext cx="3574266" cy="3575369"/>
            <a:chOff x="3491329" y="1261482"/>
            <a:chExt cx="3006725" cy="3006726"/>
          </a:xfrm>
        </p:grpSpPr>
        <p:grpSp>
          <p:nvGrpSpPr>
            <p:cNvPr id="8" name="组合 7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12" name="Freeform 5"/>
                <p:cNvSpPr>
                  <a:spLocks/>
                </p:cNvSpPr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3" name="Freeform 6"/>
                <p:cNvSpPr>
                  <a:spLocks/>
                </p:cNvSpPr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4" name="Freeform 7"/>
                <p:cNvSpPr>
                  <a:spLocks/>
                </p:cNvSpPr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6" name="Freeform 9"/>
                <p:cNvSpPr>
                  <a:spLocks/>
                </p:cNvSpPr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7" name="Freeform 10"/>
                <p:cNvSpPr>
                  <a:spLocks/>
                </p:cNvSpPr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8" name="Freeform 11"/>
                <p:cNvSpPr>
                  <a:spLocks/>
                </p:cNvSpPr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9" name="Freeform 14"/>
            <p:cNvSpPr>
              <a:spLocks/>
            </p:cNvSpPr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9" name="原创设计师QQ598969553          _5"/>
          <p:cNvSpPr>
            <a:spLocks noEditPoints="1"/>
          </p:cNvSpPr>
          <p:nvPr/>
        </p:nvSpPr>
        <p:spPr bwMode="auto">
          <a:xfrm>
            <a:off x="5467680" y="2902752"/>
            <a:ext cx="557320" cy="511214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原创设计师QQ598969553          _6"/>
          <p:cNvSpPr>
            <a:spLocks noChangeArrowheads="1"/>
          </p:cNvSpPr>
          <p:nvPr/>
        </p:nvSpPr>
        <p:spPr bwMode="auto">
          <a:xfrm>
            <a:off x="4837428" y="3511749"/>
            <a:ext cx="1834826" cy="7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21" name="原创设计师QQ598969553          _7"/>
          <p:cNvSpPr>
            <a:spLocks noChangeArrowheads="1"/>
          </p:cNvSpPr>
          <p:nvPr/>
        </p:nvSpPr>
        <p:spPr bwMode="auto">
          <a:xfrm>
            <a:off x="894089" y="2346818"/>
            <a:ext cx="2329953" cy="98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" name="原创设计师QQ598969553          _8"/>
          <p:cNvSpPr>
            <a:spLocks noChangeArrowheads="1"/>
          </p:cNvSpPr>
          <p:nvPr/>
        </p:nvSpPr>
        <p:spPr bwMode="auto">
          <a:xfrm>
            <a:off x="3442237" y="2407946"/>
            <a:ext cx="757339" cy="55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chemeClr val="accent2"/>
                </a:solidFill>
              </a:rPr>
              <a:t>15%</a:t>
            </a:r>
            <a:endParaRPr lang="en-US" altLang="zh-CN" sz="2400" dirty="0">
              <a:solidFill>
                <a:schemeClr val="accent2"/>
              </a:solidFill>
            </a:endParaRPr>
          </a:p>
        </p:txBody>
      </p:sp>
      <p:sp>
        <p:nvSpPr>
          <p:cNvPr id="23" name="原创设计师QQ598969553          _9"/>
          <p:cNvSpPr>
            <a:spLocks noChangeArrowheads="1"/>
          </p:cNvSpPr>
          <p:nvPr/>
        </p:nvSpPr>
        <p:spPr bwMode="auto">
          <a:xfrm>
            <a:off x="1076099" y="4629945"/>
            <a:ext cx="2329953" cy="98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4" name="原创设计师QQ598969553          _10"/>
          <p:cNvSpPr>
            <a:spLocks noChangeArrowheads="1"/>
          </p:cNvSpPr>
          <p:nvPr/>
        </p:nvSpPr>
        <p:spPr bwMode="auto">
          <a:xfrm>
            <a:off x="3624247" y="4691073"/>
            <a:ext cx="757339" cy="55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chemeClr val="accent1"/>
                </a:solidFill>
              </a:rPr>
              <a:t>40%</a:t>
            </a:r>
            <a:endParaRPr lang="en-US" altLang="zh-CN" sz="2400" dirty="0">
              <a:solidFill>
                <a:schemeClr val="accent1"/>
              </a:solidFill>
            </a:endParaRPr>
          </a:p>
        </p:txBody>
      </p:sp>
      <p:sp>
        <p:nvSpPr>
          <p:cNvPr id="25" name="原创设计师QQ598969553          _11"/>
          <p:cNvSpPr>
            <a:spLocks noChangeArrowheads="1"/>
          </p:cNvSpPr>
          <p:nvPr/>
        </p:nvSpPr>
        <p:spPr bwMode="auto">
          <a:xfrm>
            <a:off x="7479326" y="1630844"/>
            <a:ext cx="2329953" cy="98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6" name="原创设计师QQ598969553          _12"/>
          <p:cNvSpPr>
            <a:spLocks noChangeArrowheads="1"/>
          </p:cNvSpPr>
          <p:nvPr/>
        </p:nvSpPr>
        <p:spPr bwMode="auto">
          <a:xfrm>
            <a:off x="6490479" y="1688189"/>
            <a:ext cx="757339" cy="55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chemeClr val="accent3"/>
                </a:solidFill>
              </a:rPr>
              <a:t>20%</a:t>
            </a:r>
            <a:endParaRPr lang="en-US" altLang="zh-CN" sz="2400" dirty="0">
              <a:solidFill>
                <a:schemeClr val="accent3"/>
              </a:solidFill>
            </a:endParaRPr>
          </a:p>
        </p:txBody>
      </p:sp>
      <p:sp>
        <p:nvSpPr>
          <p:cNvPr id="27" name="原创设计师QQ598969553          _13"/>
          <p:cNvSpPr>
            <a:spLocks noChangeArrowheads="1"/>
          </p:cNvSpPr>
          <p:nvPr/>
        </p:nvSpPr>
        <p:spPr bwMode="auto">
          <a:xfrm>
            <a:off x="8509352" y="3413967"/>
            <a:ext cx="2329953" cy="98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8" name="原创设计师QQ598969553          _14"/>
          <p:cNvSpPr>
            <a:spLocks noChangeArrowheads="1"/>
          </p:cNvSpPr>
          <p:nvPr/>
        </p:nvSpPr>
        <p:spPr bwMode="auto">
          <a:xfrm>
            <a:off x="7479328" y="3405617"/>
            <a:ext cx="757339" cy="55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3200" b="1" dirty="0">
                <a:solidFill>
                  <a:schemeClr val="accent4"/>
                </a:solidFill>
              </a:rPr>
              <a:t>25%</a:t>
            </a:r>
            <a:endParaRPr lang="en-US" altLang="zh-CN" sz="2400" dirty="0">
              <a:solidFill>
                <a:schemeClr val="accent4"/>
              </a:solidFill>
            </a:endParaRPr>
          </a:p>
        </p:txBody>
      </p:sp>
      <p:pic>
        <p:nvPicPr>
          <p:cNvPr id="2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9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/>
          <p:nvPr/>
        </p:nvSpPr>
        <p:spPr>
          <a:xfrm>
            <a:off x="831947" y="4280367"/>
            <a:ext cx="2582567" cy="6167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原创设计师QQ598969553          _4"/>
          <p:cNvSpPr/>
          <p:nvPr/>
        </p:nvSpPr>
        <p:spPr>
          <a:xfrm>
            <a:off x="831947" y="4280367"/>
            <a:ext cx="567391" cy="6167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原创设计师QQ598969553          _5"/>
          <p:cNvSpPr>
            <a:spLocks noEditPoints="1"/>
          </p:cNvSpPr>
          <p:nvPr/>
        </p:nvSpPr>
        <p:spPr bwMode="auto">
          <a:xfrm>
            <a:off x="935294" y="4365389"/>
            <a:ext cx="360696" cy="420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原创设计师QQ598969553          _6"/>
          <p:cNvSpPr txBox="1"/>
          <p:nvPr/>
        </p:nvSpPr>
        <p:spPr>
          <a:xfrm>
            <a:off x="1477911" y="44136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单击此处编辑</a:t>
            </a:r>
            <a:endParaRPr lang="en-GB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原创设计师QQ598969553          _7"/>
          <p:cNvGrpSpPr/>
          <p:nvPr/>
        </p:nvGrpSpPr>
        <p:grpSpPr>
          <a:xfrm>
            <a:off x="1678921" y="3152730"/>
            <a:ext cx="888618" cy="1072901"/>
            <a:chOff x="1540440" y="2977921"/>
            <a:chExt cx="937472" cy="1131886"/>
          </a:xfrm>
          <a:solidFill>
            <a:srgbClr val="0868B8"/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072390" y="2977921"/>
              <a:ext cx="255240" cy="252855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1540440" y="3214079"/>
              <a:ext cx="937472" cy="895728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原创设计师QQ598969553          _8"/>
          <p:cNvSpPr/>
          <p:nvPr/>
        </p:nvSpPr>
        <p:spPr>
          <a:xfrm rot="13265014">
            <a:off x="7704793" y="1972517"/>
            <a:ext cx="1153642" cy="1153642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4" name="原创设计师QQ598969553          _9"/>
          <p:cNvSpPr/>
          <p:nvPr/>
        </p:nvSpPr>
        <p:spPr>
          <a:xfrm rot="13265014">
            <a:off x="5122227" y="2583878"/>
            <a:ext cx="1153642" cy="1153642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5" name="原创设计师QQ598969553          _10"/>
          <p:cNvSpPr/>
          <p:nvPr/>
        </p:nvSpPr>
        <p:spPr>
          <a:xfrm>
            <a:off x="3414514" y="3663643"/>
            <a:ext cx="2582567" cy="6167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原创设计师QQ598969553          _11"/>
          <p:cNvSpPr/>
          <p:nvPr/>
        </p:nvSpPr>
        <p:spPr>
          <a:xfrm>
            <a:off x="3414514" y="3663643"/>
            <a:ext cx="567391" cy="6167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原创设计师QQ598969553          _12"/>
          <p:cNvSpPr txBox="1"/>
          <p:nvPr/>
        </p:nvSpPr>
        <p:spPr>
          <a:xfrm>
            <a:off x="4038231" y="37969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单击此处编辑</a:t>
            </a:r>
            <a:endParaRPr lang="en-GB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原创设计师QQ598969553          _13"/>
          <p:cNvSpPr>
            <a:spLocks noEditPoints="1"/>
          </p:cNvSpPr>
          <p:nvPr/>
        </p:nvSpPr>
        <p:spPr bwMode="auto">
          <a:xfrm>
            <a:off x="3534508" y="3784789"/>
            <a:ext cx="327401" cy="374433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原创设计师QQ598969553          _14"/>
          <p:cNvSpPr/>
          <p:nvPr/>
        </p:nvSpPr>
        <p:spPr>
          <a:xfrm>
            <a:off x="5997080" y="3046919"/>
            <a:ext cx="2582567" cy="6167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原创设计师QQ598969553          _15"/>
          <p:cNvSpPr/>
          <p:nvPr/>
        </p:nvSpPr>
        <p:spPr>
          <a:xfrm>
            <a:off x="5997080" y="3046919"/>
            <a:ext cx="567391" cy="6167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原创设计师QQ598969553          _16"/>
          <p:cNvSpPr txBox="1"/>
          <p:nvPr/>
        </p:nvSpPr>
        <p:spPr>
          <a:xfrm>
            <a:off x="6661069" y="318023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单击此处编辑</a:t>
            </a:r>
            <a:endParaRPr lang="en-GB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原创设计师QQ598969553          _17"/>
          <p:cNvSpPr>
            <a:spLocks noEditPoints="1"/>
          </p:cNvSpPr>
          <p:nvPr/>
        </p:nvSpPr>
        <p:spPr bwMode="auto">
          <a:xfrm>
            <a:off x="6145258" y="3169467"/>
            <a:ext cx="262282" cy="41422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原创设计师QQ598969553          _18"/>
          <p:cNvSpPr/>
          <p:nvPr/>
        </p:nvSpPr>
        <p:spPr>
          <a:xfrm>
            <a:off x="8579647" y="2430195"/>
            <a:ext cx="2582567" cy="6167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原创设计师QQ598969553          _19"/>
          <p:cNvSpPr/>
          <p:nvPr/>
        </p:nvSpPr>
        <p:spPr>
          <a:xfrm>
            <a:off x="8579647" y="2430195"/>
            <a:ext cx="567391" cy="6167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原创设计师QQ598969553          _20"/>
          <p:cNvSpPr txBox="1"/>
          <p:nvPr/>
        </p:nvSpPr>
        <p:spPr>
          <a:xfrm>
            <a:off x="9219270" y="25635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单击此处编辑</a:t>
            </a:r>
            <a:endParaRPr lang="en-GB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原创设计师QQ598969553          _21"/>
          <p:cNvSpPr>
            <a:spLocks noEditPoints="1"/>
          </p:cNvSpPr>
          <p:nvPr/>
        </p:nvSpPr>
        <p:spPr bwMode="auto">
          <a:xfrm>
            <a:off x="8738067" y="2556767"/>
            <a:ext cx="300269" cy="36357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原创设计师QQ598969553          _22"/>
          <p:cNvSpPr>
            <a:spLocks noChangeArrowheads="1"/>
          </p:cNvSpPr>
          <p:nvPr/>
        </p:nvSpPr>
        <p:spPr bwMode="auto">
          <a:xfrm>
            <a:off x="742457" y="5101337"/>
            <a:ext cx="2672057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原创设计师QQ598969553          _23"/>
          <p:cNvSpPr>
            <a:spLocks noChangeArrowheads="1"/>
          </p:cNvSpPr>
          <p:nvPr/>
        </p:nvSpPr>
        <p:spPr bwMode="auto">
          <a:xfrm>
            <a:off x="3473201" y="4575394"/>
            <a:ext cx="2672057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原创设计师QQ598969553          _24"/>
          <p:cNvSpPr>
            <a:spLocks noChangeArrowheads="1"/>
          </p:cNvSpPr>
          <p:nvPr/>
        </p:nvSpPr>
        <p:spPr bwMode="auto">
          <a:xfrm>
            <a:off x="6080162" y="3965975"/>
            <a:ext cx="2672057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原创设计师QQ598969553          _25"/>
          <p:cNvSpPr>
            <a:spLocks noChangeArrowheads="1"/>
          </p:cNvSpPr>
          <p:nvPr/>
        </p:nvSpPr>
        <p:spPr bwMode="auto">
          <a:xfrm>
            <a:off x="8662728" y="3262706"/>
            <a:ext cx="2672057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8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0" y="1432060"/>
            <a:ext cx="12192000" cy="2292814"/>
          </a:xfrm>
          <a:custGeom>
            <a:avLst/>
            <a:gdLst>
              <a:gd name="connsiteX0" fmla="*/ 0 w 12192000"/>
              <a:gd name="connsiteY0" fmla="*/ 0 h 2292814"/>
              <a:gd name="connsiteX1" fmla="*/ 349078 w 12192000"/>
              <a:gd name="connsiteY1" fmla="*/ 17247 h 2292814"/>
              <a:gd name="connsiteX2" fmla="*/ 1899099 w 12192000"/>
              <a:gd name="connsiteY2" fmla="*/ 191154 h 2292814"/>
              <a:gd name="connsiteX3" fmla="*/ 5036492 w 12192000"/>
              <a:gd name="connsiteY3" fmla="*/ 1040568 h 2292814"/>
              <a:gd name="connsiteX4" fmla="*/ 7067752 w 12192000"/>
              <a:gd name="connsiteY4" fmla="*/ 1631277 h 2292814"/>
              <a:gd name="connsiteX5" fmla="*/ 10782631 w 12192000"/>
              <a:gd name="connsiteY5" fmla="*/ 2002087 h 2292814"/>
              <a:gd name="connsiteX6" fmla="*/ 11492998 w 12192000"/>
              <a:gd name="connsiteY6" fmla="*/ 1955915 h 2292814"/>
              <a:gd name="connsiteX7" fmla="*/ 12192000 w 12192000"/>
              <a:gd name="connsiteY7" fmla="*/ 1900936 h 2292814"/>
              <a:gd name="connsiteX8" fmla="*/ 12192000 w 12192000"/>
              <a:gd name="connsiteY8" fmla="*/ 2176888 h 2292814"/>
              <a:gd name="connsiteX9" fmla="*/ 11492998 w 12192000"/>
              <a:gd name="connsiteY9" fmla="*/ 2231867 h 2292814"/>
              <a:gd name="connsiteX10" fmla="*/ 10782631 w 12192000"/>
              <a:gd name="connsiteY10" fmla="*/ 2278038 h 2292814"/>
              <a:gd name="connsiteX11" fmla="*/ 7067752 w 12192000"/>
              <a:gd name="connsiteY11" fmla="*/ 1907228 h 2292814"/>
              <a:gd name="connsiteX12" fmla="*/ 5036492 w 12192000"/>
              <a:gd name="connsiteY12" fmla="*/ 1316519 h 2292814"/>
              <a:gd name="connsiteX13" fmla="*/ 1899099 w 12192000"/>
              <a:gd name="connsiteY13" fmla="*/ 467106 h 2292814"/>
              <a:gd name="connsiteX14" fmla="*/ 349078 w 12192000"/>
              <a:gd name="connsiteY14" fmla="*/ 293199 h 2292814"/>
              <a:gd name="connsiteX15" fmla="*/ 0 w 12192000"/>
              <a:gd name="connsiteY15" fmla="*/ 275952 h 2292814"/>
              <a:gd name="connsiteX16" fmla="*/ 0 w 12192000"/>
              <a:gd name="connsiteY16" fmla="*/ 218462 h 2292814"/>
              <a:gd name="connsiteX17" fmla="*/ 0 w 12192000"/>
              <a:gd name="connsiteY17" fmla="*/ 0 h 229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2292814">
                <a:moveTo>
                  <a:pt x="0" y="0"/>
                </a:moveTo>
                <a:cubicBezTo>
                  <a:pt x="116360" y="5749"/>
                  <a:pt x="232719" y="15810"/>
                  <a:pt x="349078" y="17247"/>
                </a:cubicBezTo>
                <a:cubicBezTo>
                  <a:pt x="870540" y="27308"/>
                  <a:pt x="1387693" y="94859"/>
                  <a:pt x="1899099" y="191154"/>
                </a:cubicBezTo>
                <a:cubicBezTo>
                  <a:pt x="2967881" y="392369"/>
                  <a:pt x="3999314" y="725810"/>
                  <a:pt x="5036492" y="1040568"/>
                </a:cubicBezTo>
                <a:cubicBezTo>
                  <a:pt x="5711663" y="1246094"/>
                  <a:pt x="6383961" y="1463119"/>
                  <a:pt x="7067752" y="1631277"/>
                </a:cubicBezTo>
                <a:cubicBezTo>
                  <a:pt x="8285934" y="1930224"/>
                  <a:pt x="9525663" y="2063889"/>
                  <a:pt x="10782631" y="2002087"/>
                </a:cubicBezTo>
                <a:cubicBezTo>
                  <a:pt x="11019659" y="1990589"/>
                  <a:pt x="11256329" y="1974060"/>
                  <a:pt x="11492998" y="1955915"/>
                </a:cubicBezTo>
                <a:lnTo>
                  <a:pt x="12192000" y="1900936"/>
                </a:lnTo>
                <a:lnTo>
                  <a:pt x="12192000" y="2176888"/>
                </a:lnTo>
                <a:lnTo>
                  <a:pt x="11492998" y="2231867"/>
                </a:lnTo>
                <a:cubicBezTo>
                  <a:pt x="11256329" y="2250012"/>
                  <a:pt x="11019659" y="2266540"/>
                  <a:pt x="10782631" y="2278038"/>
                </a:cubicBezTo>
                <a:cubicBezTo>
                  <a:pt x="9525663" y="2339840"/>
                  <a:pt x="8285934" y="2206176"/>
                  <a:pt x="7067752" y="1907228"/>
                </a:cubicBezTo>
                <a:cubicBezTo>
                  <a:pt x="6383961" y="1739070"/>
                  <a:pt x="5711663" y="1522046"/>
                  <a:pt x="5036492" y="1316519"/>
                </a:cubicBezTo>
                <a:cubicBezTo>
                  <a:pt x="3999314" y="1001762"/>
                  <a:pt x="2967881" y="668321"/>
                  <a:pt x="1899099" y="467106"/>
                </a:cubicBezTo>
                <a:cubicBezTo>
                  <a:pt x="1387693" y="370810"/>
                  <a:pt x="870540" y="303259"/>
                  <a:pt x="349078" y="293199"/>
                </a:cubicBezTo>
                <a:cubicBezTo>
                  <a:pt x="232719" y="291762"/>
                  <a:pt x="116360" y="281701"/>
                  <a:pt x="0" y="275952"/>
                </a:cubicBezTo>
                <a:cubicBezTo>
                  <a:pt x="0" y="275952"/>
                  <a:pt x="0" y="275952"/>
                  <a:pt x="0" y="218462"/>
                </a:cubicBezTo>
                <a:cubicBezTo>
                  <a:pt x="0" y="218462"/>
                  <a:pt x="0" y="218462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原创设计师QQ598969553          _2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1" y="-1"/>
            <a:ext cx="12192001" cy="3674799"/>
          </a:xfrm>
          <a:custGeom>
            <a:avLst/>
            <a:gdLst>
              <a:gd name="connsiteX0" fmla="*/ 0 w 12192001"/>
              <a:gd name="connsiteY0" fmla="*/ 0 h 3674799"/>
              <a:gd name="connsiteX1" fmla="*/ 12192001 w 12192001"/>
              <a:gd name="connsiteY1" fmla="*/ 0 h 3674799"/>
              <a:gd name="connsiteX2" fmla="*/ 12192001 w 12192001"/>
              <a:gd name="connsiteY2" fmla="*/ 3556286 h 3674799"/>
              <a:gd name="connsiteX3" fmla="*/ 12170763 w 12192001"/>
              <a:gd name="connsiteY3" fmla="*/ 3558408 h 3674799"/>
              <a:gd name="connsiteX4" fmla="*/ 10753826 w 12192001"/>
              <a:gd name="connsiteY4" fmla="*/ 3660077 h 3674799"/>
              <a:gd name="connsiteX5" fmla="*/ 7048871 w 12192001"/>
              <a:gd name="connsiteY5" fmla="*/ 3290633 h 3674799"/>
              <a:gd name="connsiteX6" fmla="*/ 5023037 w 12192001"/>
              <a:gd name="connsiteY6" fmla="*/ 2702099 h 3674799"/>
              <a:gd name="connsiteX7" fmla="*/ 1894026 w 12192001"/>
              <a:gd name="connsiteY7" fmla="*/ 1855814 h 3674799"/>
              <a:gd name="connsiteX8" fmla="*/ 348146 w 12192001"/>
              <a:gd name="connsiteY8" fmla="*/ 1682547 h 3674799"/>
              <a:gd name="connsiteX9" fmla="*/ 0 w 12192001"/>
              <a:gd name="connsiteY9" fmla="*/ 1665364 h 3674799"/>
              <a:gd name="connsiteX10" fmla="*/ 0 w 12192001"/>
              <a:gd name="connsiteY10" fmla="*/ 1608086 h 3674799"/>
              <a:gd name="connsiteX11" fmla="*/ 0 w 12192001"/>
              <a:gd name="connsiteY11" fmla="*/ 1104037 h 3674799"/>
              <a:gd name="connsiteX12" fmla="*/ 0 w 12192001"/>
              <a:gd name="connsiteY12" fmla="*/ 426723 h 3674799"/>
              <a:gd name="connsiteX13" fmla="*/ 0 w 12192001"/>
              <a:gd name="connsiteY13" fmla="*/ 174699 h 3674799"/>
              <a:gd name="connsiteX14" fmla="*/ 0 w 12192001"/>
              <a:gd name="connsiteY14" fmla="*/ 0 h 367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1" h="3674799">
                <a:moveTo>
                  <a:pt x="0" y="0"/>
                </a:moveTo>
                <a:lnTo>
                  <a:pt x="12192001" y="0"/>
                </a:lnTo>
                <a:lnTo>
                  <a:pt x="12192001" y="3556286"/>
                </a:lnTo>
                <a:lnTo>
                  <a:pt x="12170763" y="3558408"/>
                </a:lnTo>
                <a:cubicBezTo>
                  <a:pt x="11697973" y="3594207"/>
                  <a:pt x="11226616" y="3637166"/>
                  <a:pt x="10753826" y="3660077"/>
                </a:cubicBezTo>
                <a:cubicBezTo>
                  <a:pt x="9500215" y="3721651"/>
                  <a:pt x="8263798" y="3588479"/>
                  <a:pt x="7048871" y="3290633"/>
                </a:cubicBezTo>
                <a:cubicBezTo>
                  <a:pt x="6366907" y="3123094"/>
                  <a:pt x="5696404" y="2906869"/>
                  <a:pt x="5023037" y="2702099"/>
                </a:cubicBezTo>
                <a:cubicBezTo>
                  <a:pt x="3988630" y="2388501"/>
                  <a:pt x="2959953" y="2056288"/>
                  <a:pt x="1894026" y="1855814"/>
                </a:cubicBezTo>
                <a:cubicBezTo>
                  <a:pt x="1383986" y="1759873"/>
                  <a:pt x="868215" y="1692571"/>
                  <a:pt x="348146" y="1682547"/>
                </a:cubicBezTo>
                <a:cubicBezTo>
                  <a:pt x="232097" y="1681115"/>
                  <a:pt x="116049" y="1671092"/>
                  <a:pt x="0" y="1665364"/>
                </a:cubicBezTo>
                <a:cubicBezTo>
                  <a:pt x="0" y="1665364"/>
                  <a:pt x="0" y="1665364"/>
                  <a:pt x="0" y="1608086"/>
                </a:cubicBezTo>
                <a:cubicBezTo>
                  <a:pt x="0" y="1608086"/>
                  <a:pt x="0" y="1608086"/>
                  <a:pt x="0" y="1104037"/>
                </a:cubicBezTo>
                <a:cubicBezTo>
                  <a:pt x="0" y="1104037"/>
                  <a:pt x="0" y="1104037"/>
                  <a:pt x="0" y="426723"/>
                </a:cubicBezTo>
                <a:cubicBezTo>
                  <a:pt x="0" y="426723"/>
                  <a:pt x="0" y="426723"/>
                  <a:pt x="0" y="174699"/>
                </a:cubicBezTo>
                <a:cubicBezTo>
                  <a:pt x="0" y="174699"/>
                  <a:pt x="0" y="174699"/>
                  <a:pt x="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原创设计师QQ598969553          _3"/>
          <p:cNvSpPr/>
          <p:nvPr/>
        </p:nvSpPr>
        <p:spPr>
          <a:xfrm rot="18900000" flipH="1">
            <a:off x="680892" y="3475962"/>
            <a:ext cx="317789" cy="31778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原创设计师QQ598969553          _4"/>
          <p:cNvSpPr txBox="1">
            <a:spLocks noChangeArrowheads="1"/>
          </p:cNvSpPr>
          <p:nvPr/>
        </p:nvSpPr>
        <p:spPr bwMode="auto">
          <a:xfrm>
            <a:off x="707876" y="4325969"/>
            <a:ext cx="3112566" cy="830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未来发展</a:t>
            </a:r>
          </a:p>
        </p:txBody>
      </p:sp>
      <p:sp>
        <p:nvSpPr>
          <p:cNvPr id="12" name="原创设计师QQ598969553          _5"/>
          <p:cNvSpPr>
            <a:spLocks noChangeArrowheads="1"/>
          </p:cNvSpPr>
          <p:nvPr/>
        </p:nvSpPr>
        <p:spPr bwMode="auto">
          <a:xfrm>
            <a:off x="822176" y="4075430"/>
            <a:ext cx="1917500" cy="2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cxnSp>
        <p:nvCxnSpPr>
          <p:cNvPr id="13" name="原创设计师QQ598969553          _6"/>
          <p:cNvCxnSpPr/>
          <p:nvPr/>
        </p:nvCxnSpPr>
        <p:spPr bwMode="auto">
          <a:xfrm flipH="1">
            <a:off x="822176" y="5342255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原创设计师QQ598969553          _7"/>
          <p:cNvSpPr>
            <a:spLocks noChangeArrowheads="1"/>
          </p:cNvSpPr>
          <p:nvPr/>
        </p:nvSpPr>
        <p:spPr bwMode="auto">
          <a:xfrm>
            <a:off x="796776" y="5480364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  <p:sp>
        <p:nvSpPr>
          <p:cNvPr id="15" name="原创设计师QQ598969553          _8"/>
          <p:cNvSpPr txBox="1"/>
          <p:nvPr/>
        </p:nvSpPr>
        <p:spPr>
          <a:xfrm>
            <a:off x="1064498" y="341014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24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6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7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_1"/>
          <p:cNvSpPr txBox="1"/>
          <p:nvPr/>
        </p:nvSpPr>
        <p:spPr>
          <a:xfrm>
            <a:off x="6530703" y="1243989"/>
            <a:ext cx="1956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目录</a:t>
            </a:r>
          </a:p>
        </p:txBody>
      </p:sp>
      <p:sp>
        <p:nvSpPr>
          <p:cNvPr id="3" name="原创设计师QQ598969553          _2"/>
          <p:cNvSpPr txBox="1"/>
          <p:nvPr/>
        </p:nvSpPr>
        <p:spPr>
          <a:xfrm>
            <a:off x="6577000" y="1762724"/>
            <a:ext cx="1700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/>
              <a:t>CONTENTS</a:t>
            </a:r>
            <a:endParaRPr lang="zh-CN" altLang="en-US" sz="1600" dirty="0"/>
          </a:p>
        </p:txBody>
      </p:sp>
      <p:cxnSp>
        <p:nvCxnSpPr>
          <p:cNvPr id="5" name="原创设计师QQ598969553          _3"/>
          <p:cNvCxnSpPr/>
          <p:nvPr/>
        </p:nvCxnSpPr>
        <p:spPr>
          <a:xfrm>
            <a:off x="6670405" y="3083900"/>
            <a:ext cx="479644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原创设计师QQ598969553          _4"/>
          <p:cNvCxnSpPr/>
          <p:nvPr/>
        </p:nvCxnSpPr>
        <p:spPr>
          <a:xfrm>
            <a:off x="6670405" y="4007411"/>
            <a:ext cx="479644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原创设计师QQ598969553          _5"/>
          <p:cNvCxnSpPr/>
          <p:nvPr/>
        </p:nvCxnSpPr>
        <p:spPr>
          <a:xfrm>
            <a:off x="6670405" y="4930922"/>
            <a:ext cx="479644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原创设计师QQ598969553          _6"/>
          <p:cNvCxnSpPr/>
          <p:nvPr/>
        </p:nvCxnSpPr>
        <p:spPr>
          <a:xfrm>
            <a:off x="6670405" y="5854434"/>
            <a:ext cx="479644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原创设计师QQ598969553          _7"/>
          <p:cNvSpPr txBox="1"/>
          <p:nvPr/>
        </p:nvSpPr>
        <p:spPr>
          <a:xfrm>
            <a:off x="6530705" y="2501228"/>
            <a:ext cx="727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原创设计师QQ598969553          _8"/>
          <p:cNvSpPr txBox="1"/>
          <p:nvPr/>
        </p:nvSpPr>
        <p:spPr>
          <a:xfrm>
            <a:off x="6530704" y="3407631"/>
            <a:ext cx="72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i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原创设计师QQ598969553          _9"/>
          <p:cNvSpPr txBox="1"/>
          <p:nvPr/>
        </p:nvSpPr>
        <p:spPr>
          <a:xfrm>
            <a:off x="6530703" y="4331141"/>
            <a:ext cx="727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原创设计师QQ598969553          _10"/>
          <p:cNvSpPr txBox="1"/>
          <p:nvPr/>
        </p:nvSpPr>
        <p:spPr>
          <a:xfrm>
            <a:off x="6530703" y="5254651"/>
            <a:ext cx="727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i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原创设计师QQ598969553          _11"/>
          <p:cNvSpPr txBox="1"/>
          <p:nvPr/>
        </p:nvSpPr>
        <p:spPr>
          <a:xfrm>
            <a:off x="7467891" y="2523692"/>
            <a:ext cx="3325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点击添加你的标题</a:t>
            </a:r>
          </a:p>
        </p:txBody>
      </p:sp>
      <p:sp>
        <p:nvSpPr>
          <p:cNvPr id="14" name="原创设计师QQ598969553          _12"/>
          <p:cNvSpPr txBox="1"/>
          <p:nvPr/>
        </p:nvSpPr>
        <p:spPr>
          <a:xfrm>
            <a:off x="7467891" y="3447202"/>
            <a:ext cx="3325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点击添加你的标题</a:t>
            </a:r>
          </a:p>
        </p:txBody>
      </p:sp>
      <p:sp>
        <p:nvSpPr>
          <p:cNvPr id="15" name="原创设计师QQ598969553          _13"/>
          <p:cNvSpPr txBox="1"/>
          <p:nvPr/>
        </p:nvSpPr>
        <p:spPr>
          <a:xfrm>
            <a:off x="7467891" y="4370712"/>
            <a:ext cx="3325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点击添加你的标题</a:t>
            </a:r>
          </a:p>
        </p:txBody>
      </p:sp>
      <p:sp>
        <p:nvSpPr>
          <p:cNvPr id="16" name="原创设计师QQ598969553          _14"/>
          <p:cNvSpPr txBox="1"/>
          <p:nvPr/>
        </p:nvSpPr>
        <p:spPr>
          <a:xfrm>
            <a:off x="7467891" y="5297807"/>
            <a:ext cx="3325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点击添加你的标题</a:t>
            </a:r>
          </a:p>
        </p:txBody>
      </p:sp>
      <p:sp>
        <p:nvSpPr>
          <p:cNvPr id="42" name="原创设计师QQ598969553          _15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2092292" y="0"/>
            <a:ext cx="3071219" cy="6871618"/>
          </a:xfrm>
          <a:custGeom>
            <a:avLst/>
            <a:gdLst>
              <a:gd name="connsiteX0" fmla="*/ 1854904 w 3071219"/>
              <a:gd name="connsiteY0" fmla="*/ 0 h 6871618"/>
              <a:gd name="connsiteX1" fmla="*/ 2890906 w 3071219"/>
              <a:gd name="connsiteY1" fmla="*/ 0 h 6871618"/>
              <a:gd name="connsiteX2" fmla="*/ 2934109 w 3071219"/>
              <a:gd name="connsiteY2" fmla="*/ 210957 h 6871618"/>
              <a:gd name="connsiteX3" fmla="*/ 3071219 w 3071219"/>
              <a:gd name="connsiteY3" fmla="*/ 1712431 h 6871618"/>
              <a:gd name="connsiteX4" fmla="*/ 3030816 w 3071219"/>
              <a:gd name="connsiteY4" fmla="*/ 2549844 h 6871618"/>
              <a:gd name="connsiteX5" fmla="*/ 1879327 w 3071219"/>
              <a:gd name="connsiteY5" fmla="*/ 5919672 h 6871618"/>
              <a:gd name="connsiteX6" fmla="*/ 1409611 w 3071219"/>
              <a:gd name="connsiteY6" fmla="*/ 6570838 h 6871618"/>
              <a:gd name="connsiteX7" fmla="*/ 1152452 w 3071219"/>
              <a:gd name="connsiteY7" fmla="*/ 6871618 h 6871618"/>
              <a:gd name="connsiteX8" fmla="*/ 0 w 3071219"/>
              <a:gd name="connsiteY8" fmla="*/ 6871618 h 6871618"/>
              <a:gd name="connsiteX9" fmla="*/ 121642 w 3071219"/>
              <a:gd name="connsiteY9" fmla="*/ 6674352 h 6871618"/>
              <a:gd name="connsiteX10" fmla="*/ 1788419 w 3071219"/>
              <a:gd name="connsiteY10" fmla="*/ 1591360 h 6871618"/>
              <a:gd name="connsiteX11" fmla="*/ 1859125 w 3071219"/>
              <a:gd name="connsiteY11" fmla="*/ 249482 h 687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71219" h="6871618">
                <a:moveTo>
                  <a:pt x="1854904" y="0"/>
                </a:moveTo>
                <a:lnTo>
                  <a:pt x="2890906" y="0"/>
                </a:lnTo>
                <a:lnTo>
                  <a:pt x="2934109" y="210957"/>
                </a:lnTo>
                <a:cubicBezTo>
                  <a:pt x="3023872" y="694042"/>
                  <a:pt x="3071219" y="1195354"/>
                  <a:pt x="3071219" y="1712431"/>
                </a:cubicBezTo>
                <a:cubicBezTo>
                  <a:pt x="3071219" y="1994932"/>
                  <a:pt x="3061119" y="2277433"/>
                  <a:pt x="3030816" y="2549844"/>
                </a:cubicBezTo>
                <a:cubicBezTo>
                  <a:pt x="2899506" y="3790828"/>
                  <a:pt x="2495475" y="4941009"/>
                  <a:pt x="1879327" y="5919672"/>
                </a:cubicBezTo>
                <a:cubicBezTo>
                  <a:pt x="1733497" y="6146681"/>
                  <a:pt x="1576658" y="6364113"/>
                  <a:pt x="1409611" y="6570838"/>
                </a:cubicBezTo>
                <a:lnTo>
                  <a:pt x="1152452" y="6871618"/>
                </a:lnTo>
                <a:lnTo>
                  <a:pt x="0" y="6871618"/>
                </a:lnTo>
                <a:lnTo>
                  <a:pt x="121642" y="6674352"/>
                </a:lnTo>
                <a:cubicBezTo>
                  <a:pt x="1010146" y="5185084"/>
                  <a:pt x="1599029" y="3454728"/>
                  <a:pt x="1788419" y="1591360"/>
                </a:cubicBezTo>
                <a:cubicBezTo>
                  <a:pt x="1828822" y="1147430"/>
                  <a:pt x="1859125" y="703501"/>
                  <a:pt x="1859125" y="2494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" name="原创设计师QQ598969553          _16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0" y="0"/>
            <a:ext cx="5058888" cy="6858000"/>
          </a:xfrm>
          <a:custGeom>
            <a:avLst/>
            <a:gdLst>
              <a:gd name="connsiteX0" fmla="*/ 0 w 5058888"/>
              <a:gd name="connsiteY0" fmla="*/ 0 h 6858000"/>
              <a:gd name="connsiteX1" fmla="*/ 1240248 w 5058888"/>
              <a:gd name="connsiteY1" fmla="*/ 0 h 6858000"/>
              <a:gd name="connsiteX2" fmla="*/ 1460853 w 5058888"/>
              <a:gd name="connsiteY2" fmla="*/ 0 h 6858000"/>
              <a:gd name="connsiteX3" fmla="*/ 2116124 w 5058888"/>
              <a:gd name="connsiteY3" fmla="*/ 0 h 6858000"/>
              <a:gd name="connsiteX4" fmla="*/ 2171700 w 5058888"/>
              <a:gd name="connsiteY4" fmla="*/ 0 h 6858000"/>
              <a:gd name="connsiteX5" fmla="*/ 2484103 w 5058888"/>
              <a:gd name="connsiteY5" fmla="*/ 0 h 6858000"/>
              <a:gd name="connsiteX6" fmla="*/ 4769342 w 5058888"/>
              <a:gd name="connsiteY6" fmla="*/ 0 h 6858000"/>
              <a:gd name="connsiteX7" fmla="*/ 5058888 w 5058888"/>
              <a:gd name="connsiteY7" fmla="*/ 1982401 h 6858000"/>
              <a:gd name="connsiteX8" fmla="*/ 5024824 w 5058888"/>
              <a:gd name="connsiteY8" fmla="*/ 2688579 h 6858000"/>
              <a:gd name="connsiteX9" fmla="*/ 4053993 w 5058888"/>
              <a:gd name="connsiteY9" fmla="*/ 5530304 h 6858000"/>
              <a:gd name="connsiteX10" fmla="*/ 2960191 w 5058888"/>
              <a:gd name="connsiteY10" fmla="*/ 6804690 h 6858000"/>
              <a:gd name="connsiteX11" fmla="*/ 2895306 w 5058888"/>
              <a:gd name="connsiteY11" fmla="*/ 6858000 h 6858000"/>
              <a:gd name="connsiteX12" fmla="*/ 2171700 w 5058888"/>
              <a:gd name="connsiteY12" fmla="*/ 6858000 h 6858000"/>
              <a:gd name="connsiteX13" fmla="*/ 1240248 w 5058888"/>
              <a:gd name="connsiteY13" fmla="*/ 6858000 h 6858000"/>
              <a:gd name="connsiteX14" fmla="*/ 0 w 5058888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8888" h="6858000">
                <a:moveTo>
                  <a:pt x="0" y="0"/>
                </a:moveTo>
                <a:lnTo>
                  <a:pt x="1240248" y="0"/>
                </a:lnTo>
                <a:lnTo>
                  <a:pt x="1460853" y="0"/>
                </a:lnTo>
                <a:cubicBezTo>
                  <a:pt x="1662045" y="0"/>
                  <a:pt x="1880003" y="0"/>
                  <a:pt x="2116124" y="0"/>
                </a:cubicBezTo>
                <a:lnTo>
                  <a:pt x="2171700" y="0"/>
                </a:lnTo>
                <a:lnTo>
                  <a:pt x="2484103" y="0"/>
                </a:lnTo>
                <a:cubicBezTo>
                  <a:pt x="3120686" y="0"/>
                  <a:pt x="3875156" y="0"/>
                  <a:pt x="4769342" y="0"/>
                </a:cubicBezTo>
                <a:cubicBezTo>
                  <a:pt x="4956696" y="621096"/>
                  <a:pt x="5058888" y="1284732"/>
                  <a:pt x="5058888" y="1982401"/>
                </a:cubicBezTo>
                <a:cubicBezTo>
                  <a:pt x="5058888" y="2220630"/>
                  <a:pt x="5050372" y="2458858"/>
                  <a:pt x="5024824" y="2688579"/>
                </a:cubicBezTo>
                <a:cubicBezTo>
                  <a:pt x="4505344" y="3505362"/>
                  <a:pt x="4164702" y="4475292"/>
                  <a:pt x="4053993" y="5530304"/>
                </a:cubicBezTo>
                <a:cubicBezTo>
                  <a:pt x="3745286" y="6011547"/>
                  <a:pt x="3376700" y="6441276"/>
                  <a:pt x="2960191" y="6804690"/>
                </a:cubicBezTo>
                <a:lnTo>
                  <a:pt x="2895306" y="6858000"/>
                </a:lnTo>
                <a:lnTo>
                  <a:pt x="2171700" y="6858000"/>
                </a:lnTo>
                <a:lnTo>
                  <a:pt x="124024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原创设计师QQ598969553          _17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4055325" y="2689732"/>
            <a:ext cx="971921" cy="2838908"/>
          </a:xfrm>
          <a:custGeom>
            <a:avLst/>
            <a:gdLst>
              <a:gd name="T0" fmla="*/ 114 w 114"/>
              <a:gd name="T1" fmla="*/ 0 h 334"/>
              <a:gd name="T2" fmla="*/ 0 w 114"/>
              <a:gd name="T3" fmla="*/ 334 h 334"/>
              <a:gd name="T4" fmla="*/ 114 w 114"/>
              <a:gd name="T5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" h="334">
                <a:moveTo>
                  <a:pt x="114" y="0"/>
                </a:moveTo>
                <a:cubicBezTo>
                  <a:pt x="53" y="96"/>
                  <a:pt x="13" y="210"/>
                  <a:pt x="0" y="334"/>
                </a:cubicBezTo>
                <a:cubicBezTo>
                  <a:pt x="61" y="237"/>
                  <a:pt x="101" y="123"/>
                  <a:pt x="114" y="0"/>
                </a:cubicBezTo>
                <a:close/>
              </a:path>
            </a:pathLst>
          </a:custGeom>
          <a:solidFill>
            <a:srgbClr val="188FC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3" name="原创设计师QQ598969553          _18"/>
          <p:cNvGrpSpPr/>
          <p:nvPr/>
        </p:nvGrpSpPr>
        <p:grpSpPr>
          <a:xfrm>
            <a:off x="10450849" y="0"/>
            <a:ext cx="1016000" cy="835590"/>
            <a:chOff x="1103086" y="0"/>
            <a:chExt cx="1553028" cy="1277257"/>
          </a:xfrm>
        </p:grpSpPr>
        <p:sp>
          <p:nvSpPr>
            <p:cNvPr id="44" name="矩形 43"/>
            <p:cNvSpPr/>
            <p:nvPr/>
          </p:nvSpPr>
          <p:spPr>
            <a:xfrm>
              <a:off x="1103086" y="0"/>
              <a:ext cx="1553028" cy="12772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78641" y="334338"/>
              <a:ext cx="601918" cy="608580"/>
              <a:chOff x="1578641" y="246744"/>
              <a:chExt cx="601918" cy="60858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726173" y="246744"/>
                <a:ext cx="383053" cy="312265"/>
                <a:chOff x="1553724" y="-1036960"/>
                <a:chExt cx="3590925" cy="2927350"/>
              </a:xfrm>
              <a:solidFill>
                <a:schemeClr val="bg1"/>
              </a:solidFill>
            </p:grpSpPr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>
                  <a:off x="1553724" y="-836935"/>
                  <a:ext cx="2260600" cy="2727325"/>
                </a:xfrm>
                <a:custGeom>
                  <a:avLst/>
                  <a:gdLst>
                    <a:gd name="T0" fmla="*/ 527 w 756"/>
                    <a:gd name="T1" fmla="*/ 849 h 913"/>
                    <a:gd name="T2" fmla="*/ 72 w 756"/>
                    <a:gd name="T3" fmla="*/ 696 h 913"/>
                    <a:gd name="T4" fmla="*/ 0 w 756"/>
                    <a:gd name="T5" fmla="*/ 441 h 913"/>
                    <a:gd name="T6" fmla="*/ 512 w 756"/>
                    <a:gd name="T7" fmla="*/ 3 h 913"/>
                    <a:gd name="T8" fmla="*/ 727 w 756"/>
                    <a:gd name="T9" fmla="*/ 28 h 913"/>
                    <a:gd name="T10" fmla="*/ 282 w 756"/>
                    <a:gd name="T11" fmla="*/ 148 h 913"/>
                    <a:gd name="T12" fmla="*/ 245 w 756"/>
                    <a:gd name="T13" fmla="*/ 622 h 913"/>
                    <a:gd name="T14" fmla="*/ 756 w 756"/>
                    <a:gd name="T15" fmla="*/ 579 h 913"/>
                    <a:gd name="T16" fmla="*/ 527 w 756"/>
                    <a:gd name="T17" fmla="*/ 849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6" h="913">
                      <a:moveTo>
                        <a:pt x="527" y="849"/>
                      </a:moveTo>
                      <a:cubicBezTo>
                        <a:pt x="366" y="913"/>
                        <a:pt x="168" y="831"/>
                        <a:pt x="72" y="696"/>
                      </a:cubicBezTo>
                      <a:cubicBezTo>
                        <a:pt x="20" y="623"/>
                        <a:pt x="0" y="529"/>
                        <a:pt x="0" y="441"/>
                      </a:cubicBezTo>
                      <a:cubicBezTo>
                        <a:pt x="0" y="207"/>
                        <a:pt x="203" y="14"/>
                        <a:pt x="512" y="3"/>
                      </a:cubicBezTo>
                      <a:cubicBezTo>
                        <a:pt x="588" y="0"/>
                        <a:pt x="661" y="7"/>
                        <a:pt x="727" y="28"/>
                      </a:cubicBezTo>
                      <a:cubicBezTo>
                        <a:pt x="576" y="26"/>
                        <a:pt x="416" y="43"/>
                        <a:pt x="282" y="148"/>
                      </a:cubicBezTo>
                      <a:cubicBezTo>
                        <a:pt x="116" y="279"/>
                        <a:pt x="115" y="498"/>
                        <a:pt x="245" y="622"/>
                      </a:cubicBezTo>
                      <a:cubicBezTo>
                        <a:pt x="389" y="758"/>
                        <a:pt x="602" y="706"/>
                        <a:pt x="756" y="579"/>
                      </a:cubicBezTo>
                      <a:cubicBezTo>
                        <a:pt x="756" y="579"/>
                        <a:pt x="742" y="765"/>
                        <a:pt x="527" y="8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6"/>
                <p:cNvSpPr>
                  <a:spLocks/>
                </p:cNvSpPr>
                <p:nvPr/>
              </p:nvSpPr>
              <p:spPr bwMode="auto">
                <a:xfrm>
                  <a:off x="3158687" y="298128"/>
                  <a:ext cx="1181100" cy="1497013"/>
                </a:xfrm>
                <a:custGeom>
                  <a:avLst/>
                  <a:gdLst>
                    <a:gd name="T0" fmla="*/ 0 w 395"/>
                    <a:gd name="T1" fmla="*/ 501 h 501"/>
                    <a:gd name="T2" fmla="*/ 371 w 395"/>
                    <a:gd name="T3" fmla="*/ 0 h 501"/>
                    <a:gd name="T4" fmla="*/ 34 w 395"/>
                    <a:gd name="T5" fmla="*/ 252 h 501"/>
                    <a:gd name="T6" fmla="*/ 254 w 395"/>
                    <a:gd name="T7" fmla="*/ 186 h 501"/>
                    <a:gd name="T8" fmla="*/ 0 w 395"/>
                    <a:gd name="T9" fmla="*/ 501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501">
                      <a:moveTo>
                        <a:pt x="0" y="501"/>
                      </a:moveTo>
                      <a:cubicBezTo>
                        <a:pt x="0" y="501"/>
                        <a:pt x="395" y="466"/>
                        <a:pt x="371" y="0"/>
                      </a:cubicBezTo>
                      <a:cubicBezTo>
                        <a:pt x="371" y="0"/>
                        <a:pt x="177" y="86"/>
                        <a:pt x="34" y="252"/>
                      </a:cubicBezTo>
                      <a:cubicBezTo>
                        <a:pt x="34" y="252"/>
                        <a:pt x="241" y="96"/>
                        <a:pt x="254" y="186"/>
                      </a:cubicBezTo>
                      <a:cubicBezTo>
                        <a:pt x="270" y="297"/>
                        <a:pt x="162" y="450"/>
                        <a:pt x="0" y="5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7"/>
                <p:cNvSpPr>
                  <a:spLocks/>
                </p:cNvSpPr>
                <p:nvPr/>
              </p:nvSpPr>
              <p:spPr bwMode="auto">
                <a:xfrm>
                  <a:off x="1598174" y="-1036960"/>
                  <a:ext cx="3546475" cy="2249488"/>
                </a:xfrm>
                <a:custGeom>
                  <a:avLst/>
                  <a:gdLst>
                    <a:gd name="T0" fmla="*/ 0 w 1186"/>
                    <a:gd name="T1" fmla="*/ 234 h 753"/>
                    <a:gd name="T2" fmla="*/ 364 w 1186"/>
                    <a:gd name="T3" fmla="*/ 753 h 753"/>
                    <a:gd name="T4" fmla="*/ 1186 w 1186"/>
                    <a:gd name="T5" fmla="*/ 259 h 753"/>
                    <a:gd name="T6" fmla="*/ 965 w 1186"/>
                    <a:gd name="T7" fmla="*/ 210 h 753"/>
                    <a:gd name="T8" fmla="*/ 1079 w 1186"/>
                    <a:gd name="T9" fmla="*/ 185 h 753"/>
                    <a:gd name="T10" fmla="*/ 453 w 1186"/>
                    <a:gd name="T11" fmla="*/ 274 h 753"/>
                    <a:gd name="T12" fmla="*/ 0 w 1186"/>
                    <a:gd name="T13" fmla="*/ 23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6" h="753">
                      <a:moveTo>
                        <a:pt x="0" y="234"/>
                      </a:moveTo>
                      <a:cubicBezTo>
                        <a:pt x="0" y="234"/>
                        <a:pt x="234" y="148"/>
                        <a:pt x="364" y="753"/>
                      </a:cubicBezTo>
                      <a:cubicBezTo>
                        <a:pt x="364" y="753"/>
                        <a:pt x="645" y="302"/>
                        <a:pt x="1186" y="259"/>
                      </a:cubicBezTo>
                      <a:cubicBezTo>
                        <a:pt x="1186" y="259"/>
                        <a:pt x="1115" y="206"/>
                        <a:pt x="965" y="210"/>
                      </a:cubicBezTo>
                      <a:cubicBezTo>
                        <a:pt x="965" y="210"/>
                        <a:pt x="1011" y="186"/>
                        <a:pt x="1079" y="185"/>
                      </a:cubicBezTo>
                      <a:cubicBezTo>
                        <a:pt x="1079" y="185"/>
                        <a:pt x="757" y="110"/>
                        <a:pt x="453" y="274"/>
                      </a:cubicBezTo>
                      <a:cubicBezTo>
                        <a:pt x="453" y="274"/>
                        <a:pt x="157" y="0"/>
                        <a:pt x="0" y="2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578641" y="640506"/>
                <a:ext cx="601918" cy="214818"/>
                <a:chOff x="1377803" y="535163"/>
                <a:chExt cx="889483" cy="317449"/>
              </a:xfrm>
              <a:solidFill>
                <a:schemeClr val="bg1"/>
              </a:solidFill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1377803" y="535163"/>
                  <a:ext cx="889483" cy="2096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483" h="209626">
                      <a:moveTo>
                        <a:pt x="264490" y="105384"/>
                      </a:moveTo>
                      <a:lnTo>
                        <a:pt x="264490" y="145618"/>
                      </a:lnTo>
                      <a:lnTo>
                        <a:pt x="342900" y="145618"/>
                      </a:lnTo>
                      <a:lnTo>
                        <a:pt x="342900" y="105384"/>
                      </a:lnTo>
                      <a:close/>
                      <a:moveTo>
                        <a:pt x="851535" y="99441"/>
                      </a:moveTo>
                      <a:cubicBezTo>
                        <a:pt x="862965" y="116967"/>
                        <a:pt x="875614" y="141351"/>
                        <a:pt x="889483" y="172593"/>
                      </a:cubicBezTo>
                      <a:lnTo>
                        <a:pt x="875767" y="179222"/>
                      </a:lnTo>
                      <a:cubicBezTo>
                        <a:pt x="866013" y="151181"/>
                        <a:pt x="854202" y="126797"/>
                        <a:pt x="840334" y="106070"/>
                      </a:cubicBezTo>
                      <a:close/>
                      <a:moveTo>
                        <a:pt x="789356" y="97841"/>
                      </a:moveTo>
                      <a:cubicBezTo>
                        <a:pt x="794842" y="100889"/>
                        <a:pt x="799376" y="102527"/>
                        <a:pt x="802958" y="102756"/>
                      </a:cubicBezTo>
                      <a:cubicBezTo>
                        <a:pt x="806539" y="102984"/>
                        <a:pt x="808330" y="103594"/>
                        <a:pt x="808330" y="104584"/>
                      </a:cubicBezTo>
                      <a:cubicBezTo>
                        <a:pt x="808330" y="105575"/>
                        <a:pt x="807149" y="106756"/>
                        <a:pt x="804786" y="108128"/>
                      </a:cubicBezTo>
                      <a:cubicBezTo>
                        <a:pt x="802424" y="109499"/>
                        <a:pt x="799948" y="114528"/>
                        <a:pt x="797357" y="123215"/>
                      </a:cubicBezTo>
                      <a:cubicBezTo>
                        <a:pt x="789585" y="146380"/>
                        <a:pt x="781431" y="166421"/>
                        <a:pt x="772897" y="183337"/>
                      </a:cubicBezTo>
                      <a:cubicBezTo>
                        <a:pt x="768020" y="179984"/>
                        <a:pt x="762838" y="178079"/>
                        <a:pt x="757352" y="177622"/>
                      </a:cubicBezTo>
                      <a:cubicBezTo>
                        <a:pt x="764820" y="168630"/>
                        <a:pt x="771563" y="156591"/>
                        <a:pt x="777583" y="141503"/>
                      </a:cubicBezTo>
                      <a:cubicBezTo>
                        <a:pt x="783603" y="126416"/>
                        <a:pt x="787527" y="111861"/>
                        <a:pt x="789356" y="97841"/>
                      </a:cubicBezTo>
                      <a:close/>
                      <a:moveTo>
                        <a:pt x="249174" y="93954"/>
                      </a:moveTo>
                      <a:cubicBezTo>
                        <a:pt x="267310" y="94259"/>
                        <a:pt x="285712" y="94412"/>
                        <a:pt x="304381" y="94412"/>
                      </a:cubicBezTo>
                      <a:cubicBezTo>
                        <a:pt x="323050" y="94412"/>
                        <a:pt x="340766" y="94259"/>
                        <a:pt x="357530" y="93954"/>
                      </a:cubicBezTo>
                      <a:cubicBezTo>
                        <a:pt x="357073" y="94716"/>
                        <a:pt x="356845" y="98831"/>
                        <a:pt x="356845" y="106299"/>
                      </a:cubicBezTo>
                      <a:lnTo>
                        <a:pt x="356845" y="148133"/>
                      </a:lnTo>
                      <a:cubicBezTo>
                        <a:pt x="356845" y="158648"/>
                        <a:pt x="357302" y="166573"/>
                        <a:pt x="358216" y="171907"/>
                      </a:cubicBezTo>
                      <a:lnTo>
                        <a:pt x="342900" y="171907"/>
                      </a:lnTo>
                      <a:lnTo>
                        <a:pt x="342900" y="156362"/>
                      </a:lnTo>
                      <a:lnTo>
                        <a:pt x="264490" y="156362"/>
                      </a:lnTo>
                      <a:lnTo>
                        <a:pt x="264490" y="175107"/>
                      </a:lnTo>
                      <a:lnTo>
                        <a:pt x="248945" y="175107"/>
                      </a:lnTo>
                      <a:cubicBezTo>
                        <a:pt x="249860" y="167792"/>
                        <a:pt x="250317" y="160706"/>
                        <a:pt x="250317" y="153848"/>
                      </a:cubicBezTo>
                      <a:lnTo>
                        <a:pt x="250317" y="106299"/>
                      </a:lnTo>
                      <a:cubicBezTo>
                        <a:pt x="250317" y="100508"/>
                        <a:pt x="249936" y="96393"/>
                        <a:pt x="249174" y="93954"/>
                      </a:cubicBezTo>
                      <a:close/>
                      <a:moveTo>
                        <a:pt x="572186" y="91440"/>
                      </a:moveTo>
                      <a:cubicBezTo>
                        <a:pt x="574777" y="92049"/>
                        <a:pt x="577063" y="92469"/>
                        <a:pt x="579044" y="92697"/>
                      </a:cubicBezTo>
                      <a:cubicBezTo>
                        <a:pt x="581025" y="92926"/>
                        <a:pt x="583006" y="93040"/>
                        <a:pt x="584987" y="93040"/>
                      </a:cubicBezTo>
                      <a:lnTo>
                        <a:pt x="590245" y="92811"/>
                      </a:lnTo>
                      <a:cubicBezTo>
                        <a:pt x="591922" y="92811"/>
                        <a:pt x="592760" y="93154"/>
                        <a:pt x="592760" y="93840"/>
                      </a:cubicBezTo>
                      <a:cubicBezTo>
                        <a:pt x="592760" y="94526"/>
                        <a:pt x="591998" y="95783"/>
                        <a:pt x="590474" y="97612"/>
                      </a:cubicBezTo>
                      <a:cubicBezTo>
                        <a:pt x="587883" y="100508"/>
                        <a:pt x="586588" y="112014"/>
                        <a:pt x="586588" y="132131"/>
                      </a:cubicBezTo>
                      <a:cubicBezTo>
                        <a:pt x="612191" y="123749"/>
                        <a:pt x="630631" y="114681"/>
                        <a:pt x="641909" y="104927"/>
                      </a:cubicBezTo>
                      <a:cubicBezTo>
                        <a:pt x="645262" y="111023"/>
                        <a:pt x="648386" y="114909"/>
                        <a:pt x="651282" y="116586"/>
                      </a:cubicBezTo>
                      <a:cubicBezTo>
                        <a:pt x="652958" y="117500"/>
                        <a:pt x="653796" y="118491"/>
                        <a:pt x="653796" y="119558"/>
                      </a:cubicBezTo>
                      <a:cubicBezTo>
                        <a:pt x="653796" y="121082"/>
                        <a:pt x="652272" y="121844"/>
                        <a:pt x="649224" y="121844"/>
                      </a:cubicBezTo>
                      <a:cubicBezTo>
                        <a:pt x="647548" y="121844"/>
                        <a:pt x="644881" y="122377"/>
                        <a:pt x="641223" y="123444"/>
                      </a:cubicBezTo>
                      <a:cubicBezTo>
                        <a:pt x="637566" y="124511"/>
                        <a:pt x="630555" y="126949"/>
                        <a:pt x="620192" y="130759"/>
                      </a:cubicBezTo>
                      <a:lnTo>
                        <a:pt x="586588" y="143332"/>
                      </a:lnTo>
                      <a:lnTo>
                        <a:pt x="586588" y="172136"/>
                      </a:lnTo>
                      <a:cubicBezTo>
                        <a:pt x="586588" y="176250"/>
                        <a:pt x="587197" y="179222"/>
                        <a:pt x="588416" y="181051"/>
                      </a:cubicBezTo>
                      <a:cubicBezTo>
                        <a:pt x="589636" y="182880"/>
                        <a:pt x="592303" y="184175"/>
                        <a:pt x="596418" y="184937"/>
                      </a:cubicBezTo>
                      <a:cubicBezTo>
                        <a:pt x="600532" y="185699"/>
                        <a:pt x="608343" y="186080"/>
                        <a:pt x="619849" y="186080"/>
                      </a:cubicBezTo>
                      <a:cubicBezTo>
                        <a:pt x="631355" y="186080"/>
                        <a:pt x="638594" y="184671"/>
                        <a:pt x="641566" y="181851"/>
                      </a:cubicBezTo>
                      <a:cubicBezTo>
                        <a:pt x="644538" y="179032"/>
                        <a:pt x="646481" y="173202"/>
                        <a:pt x="647395" y="164363"/>
                      </a:cubicBezTo>
                      <a:cubicBezTo>
                        <a:pt x="651358" y="168935"/>
                        <a:pt x="655777" y="171374"/>
                        <a:pt x="660654" y="171678"/>
                      </a:cubicBezTo>
                      <a:cubicBezTo>
                        <a:pt x="658521" y="181737"/>
                        <a:pt x="655053" y="188709"/>
                        <a:pt x="650253" y="192595"/>
                      </a:cubicBezTo>
                      <a:cubicBezTo>
                        <a:pt x="645452" y="196482"/>
                        <a:pt x="633603" y="198425"/>
                        <a:pt x="614705" y="198425"/>
                      </a:cubicBezTo>
                      <a:cubicBezTo>
                        <a:pt x="601447" y="198425"/>
                        <a:pt x="592036" y="197777"/>
                        <a:pt x="586473" y="196482"/>
                      </a:cubicBezTo>
                      <a:cubicBezTo>
                        <a:pt x="580911" y="195186"/>
                        <a:pt x="577329" y="192862"/>
                        <a:pt x="575729" y="189509"/>
                      </a:cubicBezTo>
                      <a:cubicBezTo>
                        <a:pt x="574129" y="186156"/>
                        <a:pt x="573329" y="180441"/>
                        <a:pt x="573329" y="172364"/>
                      </a:cubicBezTo>
                      <a:lnTo>
                        <a:pt x="573329" y="131216"/>
                      </a:lnTo>
                      <a:cubicBezTo>
                        <a:pt x="573329" y="109423"/>
                        <a:pt x="572948" y="96164"/>
                        <a:pt x="572186" y="91440"/>
                      </a:cubicBezTo>
                      <a:close/>
                      <a:moveTo>
                        <a:pt x="474574" y="87096"/>
                      </a:moveTo>
                      <a:lnTo>
                        <a:pt x="474574" y="137388"/>
                      </a:lnTo>
                      <a:lnTo>
                        <a:pt x="509778" y="137388"/>
                      </a:lnTo>
                      <a:lnTo>
                        <a:pt x="509778" y="87096"/>
                      </a:lnTo>
                      <a:close/>
                      <a:moveTo>
                        <a:pt x="88925" y="82753"/>
                      </a:moveTo>
                      <a:cubicBezTo>
                        <a:pt x="95783" y="86563"/>
                        <a:pt x="101651" y="89154"/>
                        <a:pt x="106528" y="90525"/>
                      </a:cubicBezTo>
                      <a:cubicBezTo>
                        <a:pt x="108814" y="91287"/>
                        <a:pt x="109957" y="92164"/>
                        <a:pt x="109957" y="93154"/>
                      </a:cubicBezTo>
                      <a:cubicBezTo>
                        <a:pt x="109957" y="94145"/>
                        <a:pt x="108890" y="94945"/>
                        <a:pt x="106756" y="95555"/>
                      </a:cubicBezTo>
                      <a:cubicBezTo>
                        <a:pt x="103708" y="96469"/>
                        <a:pt x="99136" y="101727"/>
                        <a:pt x="93040" y="111328"/>
                      </a:cubicBezTo>
                      <a:cubicBezTo>
                        <a:pt x="78715" y="134036"/>
                        <a:pt x="64313" y="155219"/>
                        <a:pt x="49835" y="174879"/>
                      </a:cubicBezTo>
                      <a:lnTo>
                        <a:pt x="144247" y="169850"/>
                      </a:lnTo>
                      <a:cubicBezTo>
                        <a:pt x="136322" y="158267"/>
                        <a:pt x="127025" y="146532"/>
                        <a:pt x="116357" y="134645"/>
                      </a:cubicBezTo>
                      <a:lnTo>
                        <a:pt x="128473" y="126416"/>
                      </a:lnTo>
                      <a:cubicBezTo>
                        <a:pt x="151943" y="155524"/>
                        <a:pt x="168478" y="178689"/>
                        <a:pt x="178080" y="195910"/>
                      </a:cubicBezTo>
                      <a:lnTo>
                        <a:pt x="164364" y="203682"/>
                      </a:lnTo>
                      <a:cubicBezTo>
                        <a:pt x="161011" y="196977"/>
                        <a:pt x="156972" y="189814"/>
                        <a:pt x="152248" y="182194"/>
                      </a:cubicBezTo>
                      <a:cubicBezTo>
                        <a:pt x="120396" y="183718"/>
                        <a:pt x="95060" y="185242"/>
                        <a:pt x="76238" y="186766"/>
                      </a:cubicBezTo>
                      <a:cubicBezTo>
                        <a:pt x="57417" y="188290"/>
                        <a:pt x="43205" y="190652"/>
                        <a:pt x="33604" y="193853"/>
                      </a:cubicBezTo>
                      <a:cubicBezTo>
                        <a:pt x="31775" y="186385"/>
                        <a:pt x="28727" y="179984"/>
                        <a:pt x="24460" y="174650"/>
                      </a:cubicBezTo>
                      <a:cubicBezTo>
                        <a:pt x="28423" y="173583"/>
                        <a:pt x="31890" y="171793"/>
                        <a:pt x="34862" y="169278"/>
                      </a:cubicBezTo>
                      <a:cubicBezTo>
                        <a:pt x="37833" y="166764"/>
                        <a:pt x="43205" y="160439"/>
                        <a:pt x="50978" y="150304"/>
                      </a:cubicBezTo>
                      <a:cubicBezTo>
                        <a:pt x="58750" y="140170"/>
                        <a:pt x="66180" y="129121"/>
                        <a:pt x="73266" y="117157"/>
                      </a:cubicBezTo>
                      <a:cubicBezTo>
                        <a:pt x="80353" y="105194"/>
                        <a:pt x="85573" y="93726"/>
                        <a:pt x="88925" y="82753"/>
                      </a:cubicBezTo>
                      <a:close/>
                      <a:moveTo>
                        <a:pt x="815416" y="67665"/>
                      </a:moveTo>
                      <a:cubicBezTo>
                        <a:pt x="820598" y="68732"/>
                        <a:pt x="825475" y="69266"/>
                        <a:pt x="830047" y="69266"/>
                      </a:cubicBezTo>
                      <a:cubicBezTo>
                        <a:pt x="834619" y="69266"/>
                        <a:pt x="836905" y="69685"/>
                        <a:pt x="836905" y="70523"/>
                      </a:cubicBezTo>
                      <a:cubicBezTo>
                        <a:pt x="836905" y="71361"/>
                        <a:pt x="835876" y="72390"/>
                        <a:pt x="833819" y="73609"/>
                      </a:cubicBezTo>
                      <a:cubicBezTo>
                        <a:pt x="831761" y="74828"/>
                        <a:pt x="830733" y="77571"/>
                        <a:pt x="830733" y="81839"/>
                      </a:cubicBezTo>
                      <a:lnTo>
                        <a:pt x="830733" y="187452"/>
                      </a:lnTo>
                      <a:cubicBezTo>
                        <a:pt x="830733" y="192176"/>
                        <a:pt x="830085" y="195758"/>
                        <a:pt x="828789" y="198196"/>
                      </a:cubicBezTo>
                      <a:cubicBezTo>
                        <a:pt x="827494" y="200634"/>
                        <a:pt x="824713" y="202654"/>
                        <a:pt x="820446" y="204254"/>
                      </a:cubicBezTo>
                      <a:cubicBezTo>
                        <a:pt x="816178" y="205854"/>
                        <a:pt x="809473" y="207264"/>
                        <a:pt x="800329" y="208483"/>
                      </a:cubicBezTo>
                      <a:cubicBezTo>
                        <a:pt x="799719" y="201930"/>
                        <a:pt x="797052" y="195758"/>
                        <a:pt x="792328" y="189966"/>
                      </a:cubicBezTo>
                      <a:cubicBezTo>
                        <a:pt x="799491" y="191033"/>
                        <a:pt x="804786" y="191567"/>
                        <a:pt x="808215" y="191567"/>
                      </a:cubicBezTo>
                      <a:cubicBezTo>
                        <a:pt x="811644" y="191567"/>
                        <a:pt x="814083" y="190957"/>
                        <a:pt x="815531" y="189738"/>
                      </a:cubicBezTo>
                      <a:cubicBezTo>
                        <a:pt x="816978" y="188519"/>
                        <a:pt x="817702" y="186004"/>
                        <a:pt x="817702" y="182194"/>
                      </a:cubicBezTo>
                      <a:lnTo>
                        <a:pt x="817702" y="109499"/>
                      </a:lnTo>
                      <a:cubicBezTo>
                        <a:pt x="817702" y="88163"/>
                        <a:pt x="816940" y="74219"/>
                        <a:pt x="815416" y="67665"/>
                      </a:cubicBezTo>
                      <a:close/>
                      <a:moveTo>
                        <a:pt x="230886" y="56921"/>
                      </a:moveTo>
                      <a:cubicBezTo>
                        <a:pt x="244907" y="58140"/>
                        <a:pt x="269481" y="58750"/>
                        <a:pt x="304610" y="58750"/>
                      </a:cubicBezTo>
                      <a:cubicBezTo>
                        <a:pt x="339738" y="58750"/>
                        <a:pt x="364084" y="58140"/>
                        <a:pt x="377647" y="56921"/>
                      </a:cubicBezTo>
                      <a:lnTo>
                        <a:pt x="377647" y="71094"/>
                      </a:lnTo>
                      <a:cubicBezTo>
                        <a:pt x="364084" y="69875"/>
                        <a:pt x="340081" y="69266"/>
                        <a:pt x="305638" y="69266"/>
                      </a:cubicBezTo>
                      <a:cubicBezTo>
                        <a:pt x="271196" y="69266"/>
                        <a:pt x="246279" y="69723"/>
                        <a:pt x="230886" y="70637"/>
                      </a:cubicBezTo>
                      <a:close/>
                      <a:moveTo>
                        <a:pt x="554584" y="28346"/>
                      </a:moveTo>
                      <a:lnTo>
                        <a:pt x="554584" y="67208"/>
                      </a:lnTo>
                      <a:lnTo>
                        <a:pt x="628422" y="67208"/>
                      </a:lnTo>
                      <a:lnTo>
                        <a:pt x="628422" y="28346"/>
                      </a:lnTo>
                      <a:close/>
                      <a:moveTo>
                        <a:pt x="474574" y="26975"/>
                      </a:moveTo>
                      <a:lnTo>
                        <a:pt x="474574" y="76352"/>
                      </a:lnTo>
                      <a:lnTo>
                        <a:pt x="509778" y="76352"/>
                      </a:lnTo>
                      <a:lnTo>
                        <a:pt x="509778" y="26975"/>
                      </a:lnTo>
                      <a:close/>
                      <a:moveTo>
                        <a:pt x="245516" y="15316"/>
                      </a:moveTo>
                      <a:cubicBezTo>
                        <a:pt x="260452" y="16383"/>
                        <a:pt x="287693" y="16916"/>
                        <a:pt x="327241" y="16916"/>
                      </a:cubicBezTo>
                      <a:cubicBezTo>
                        <a:pt x="366789" y="16916"/>
                        <a:pt x="394792" y="16459"/>
                        <a:pt x="411252" y="15545"/>
                      </a:cubicBezTo>
                      <a:cubicBezTo>
                        <a:pt x="410185" y="18593"/>
                        <a:pt x="409651" y="33452"/>
                        <a:pt x="409651" y="60122"/>
                      </a:cubicBezTo>
                      <a:lnTo>
                        <a:pt x="409651" y="181051"/>
                      </a:lnTo>
                      <a:cubicBezTo>
                        <a:pt x="409651" y="189738"/>
                        <a:pt x="408851" y="195948"/>
                        <a:pt x="407251" y="199682"/>
                      </a:cubicBezTo>
                      <a:cubicBezTo>
                        <a:pt x="405651" y="203416"/>
                        <a:pt x="402298" y="206007"/>
                        <a:pt x="397193" y="207454"/>
                      </a:cubicBezTo>
                      <a:cubicBezTo>
                        <a:pt x="392087" y="208902"/>
                        <a:pt x="383667" y="209626"/>
                        <a:pt x="371932" y="209626"/>
                      </a:cubicBezTo>
                      <a:cubicBezTo>
                        <a:pt x="371628" y="203225"/>
                        <a:pt x="369265" y="197510"/>
                        <a:pt x="364846" y="192481"/>
                      </a:cubicBezTo>
                      <a:cubicBezTo>
                        <a:pt x="371399" y="193395"/>
                        <a:pt x="376923" y="193853"/>
                        <a:pt x="381419" y="193853"/>
                      </a:cubicBezTo>
                      <a:cubicBezTo>
                        <a:pt x="385915" y="193853"/>
                        <a:pt x="389344" y="193091"/>
                        <a:pt x="391706" y="191567"/>
                      </a:cubicBezTo>
                      <a:cubicBezTo>
                        <a:pt x="394068" y="190043"/>
                        <a:pt x="395250" y="186537"/>
                        <a:pt x="395250" y="181051"/>
                      </a:cubicBezTo>
                      <a:lnTo>
                        <a:pt x="395250" y="28346"/>
                      </a:lnTo>
                      <a:lnTo>
                        <a:pt x="305181" y="28346"/>
                      </a:lnTo>
                      <a:cubicBezTo>
                        <a:pt x="286284" y="28346"/>
                        <a:pt x="266395" y="28880"/>
                        <a:pt x="245516" y="29946"/>
                      </a:cubicBezTo>
                      <a:close/>
                      <a:moveTo>
                        <a:pt x="539496" y="15087"/>
                      </a:moveTo>
                      <a:cubicBezTo>
                        <a:pt x="546507" y="16459"/>
                        <a:pt x="563842" y="17145"/>
                        <a:pt x="591503" y="17145"/>
                      </a:cubicBezTo>
                      <a:cubicBezTo>
                        <a:pt x="619163" y="17145"/>
                        <a:pt x="636499" y="16459"/>
                        <a:pt x="643509" y="15087"/>
                      </a:cubicBezTo>
                      <a:cubicBezTo>
                        <a:pt x="642595" y="23012"/>
                        <a:pt x="642138" y="33528"/>
                        <a:pt x="642138" y="46634"/>
                      </a:cubicBezTo>
                      <a:cubicBezTo>
                        <a:pt x="642138" y="59741"/>
                        <a:pt x="642595" y="70942"/>
                        <a:pt x="643509" y="80238"/>
                      </a:cubicBezTo>
                      <a:cubicBezTo>
                        <a:pt x="636803" y="79172"/>
                        <a:pt x="621259" y="78638"/>
                        <a:pt x="596875" y="78638"/>
                      </a:cubicBezTo>
                      <a:lnTo>
                        <a:pt x="554126" y="78638"/>
                      </a:lnTo>
                      <a:cubicBezTo>
                        <a:pt x="553974" y="115976"/>
                        <a:pt x="551574" y="143408"/>
                        <a:pt x="546926" y="160934"/>
                      </a:cubicBezTo>
                      <a:cubicBezTo>
                        <a:pt x="542277" y="178460"/>
                        <a:pt x="535076" y="193853"/>
                        <a:pt x="525323" y="207111"/>
                      </a:cubicBezTo>
                      <a:cubicBezTo>
                        <a:pt x="521056" y="202844"/>
                        <a:pt x="515874" y="200330"/>
                        <a:pt x="509778" y="199568"/>
                      </a:cubicBezTo>
                      <a:cubicBezTo>
                        <a:pt x="523799" y="186614"/>
                        <a:pt x="532562" y="170078"/>
                        <a:pt x="536067" y="149961"/>
                      </a:cubicBezTo>
                      <a:cubicBezTo>
                        <a:pt x="539572" y="129845"/>
                        <a:pt x="541325" y="107518"/>
                        <a:pt x="541325" y="82982"/>
                      </a:cubicBezTo>
                      <a:cubicBezTo>
                        <a:pt x="541325" y="58445"/>
                        <a:pt x="540715" y="35814"/>
                        <a:pt x="539496" y="15087"/>
                      </a:cubicBezTo>
                      <a:close/>
                      <a:moveTo>
                        <a:pt x="459715" y="14859"/>
                      </a:moveTo>
                      <a:cubicBezTo>
                        <a:pt x="469773" y="15621"/>
                        <a:pt x="480708" y="16002"/>
                        <a:pt x="492519" y="16002"/>
                      </a:cubicBezTo>
                      <a:cubicBezTo>
                        <a:pt x="504330" y="16002"/>
                        <a:pt x="515188" y="15621"/>
                        <a:pt x="525094" y="14859"/>
                      </a:cubicBezTo>
                      <a:cubicBezTo>
                        <a:pt x="523875" y="20802"/>
                        <a:pt x="523266" y="28118"/>
                        <a:pt x="523266" y="36804"/>
                      </a:cubicBezTo>
                      <a:lnTo>
                        <a:pt x="523266" y="132359"/>
                      </a:lnTo>
                      <a:cubicBezTo>
                        <a:pt x="523266" y="142265"/>
                        <a:pt x="523875" y="152552"/>
                        <a:pt x="525094" y="163220"/>
                      </a:cubicBezTo>
                      <a:lnTo>
                        <a:pt x="509778" y="163220"/>
                      </a:lnTo>
                      <a:lnTo>
                        <a:pt x="509778" y="148361"/>
                      </a:lnTo>
                      <a:lnTo>
                        <a:pt x="474574" y="148361"/>
                      </a:lnTo>
                      <a:lnTo>
                        <a:pt x="474574" y="170993"/>
                      </a:lnTo>
                      <a:lnTo>
                        <a:pt x="458800" y="170993"/>
                      </a:lnTo>
                      <a:cubicBezTo>
                        <a:pt x="460019" y="162001"/>
                        <a:pt x="460629" y="151562"/>
                        <a:pt x="460629" y="139674"/>
                      </a:cubicBezTo>
                      <a:lnTo>
                        <a:pt x="460629" y="36804"/>
                      </a:lnTo>
                      <a:cubicBezTo>
                        <a:pt x="460629" y="27508"/>
                        <a:pt x="460324" y="20193"/>
                        <a:pt x="459715" y="14859"/>
                      </a:cubicBezTo>
                      <a:close/>
                      <a:moveTo>
                        <a:pt x="64922" y="10058"/>
                      </a:moveTo>
                      <a:cubicBezTo>
                        <a:pt x="70866" y="13106"/>
                        <a:pt x="75514" y="14859"/>
                        <a:pt x="78867" y="15316"/>
                      </a:cubicBezTo>
                      <a:cubicBezTo>
                        <a:pt x="82220" y="15773"/>
                        <a:pt x="83896" y="16497"/>
                        <a:pt x="83896" y="17488"/>
                      </a:cubicBezTo>
                      <a:cubicBezTo>
                        <a:pt x="83896" y="18478"/>
                        <a:pt x="82906" y="19736"/>
                        <a:pt x="80924" y="21260"/>
                      </a:cubicBezTo>
                      <a:cubicBezTo>
                        <a:pt x="78943" y="22784"/>
                        <a:pt x="76886" y="25146"/>
                        <a:pt x="74752" y="28346"/>
                      </a:cubicBezTo>
                      <a:cubicBezTo>
                        <a:pt x="72619" y="31547"/>
                        <a:pt x="70790" y="34823"/>
                        <a:pt x="69266" y="38176"/>
                      </a:cubicBezTo>
                      <a:cubicBezTo>
                        <a:pt x="60731" y="58140"/>
                        <a:pt x="52273" y="74028"/>
                        <a:pt x="43891" y="85839"/>
                      </a:cubicBezTo>
                      <a:cubicBezTo>
                        <a:pt x="35509" y="97650"/>
                        <a:pt x="25984" y="109271"/>
                        <a:pt x="15316" y="120701"/>
                      </a:cubicBezTo>
                      <a:cubicBezTo>
                        <a:pt x="11811" y="116586"/>
                        <a:pt x="6706" y="113081"/>
                        <a:pt x="0" y="110185"/>
                      </a:cubicBezTo>
                      <a:cubicBezTo>
                        <a:pt x="16916" y="98755"/>
                        <a:pt x="31166" y="82867"/>
                        <a:pt x="42748" y="62522"/>
                      </a:cubicBezTo>
                      <a:cubicBezTo>
                        <a:pt x="54331" y="42177"/>
                        <a:pt x="61722" y="24689"/>
                        <a:pt x="64922" y="10058"/>
                      </a:cubicBezTo>
                      <a:close/>
                      <a:moveTo>
                        <a:pt x="137846" y="9601"/>
                      </a:moveTo>
                      <a:cubicBezTo>
                        <a:pt x="142418" y="32156"/>
                        <a:pt x="151371" y="52235"/>
                        <a:pt x="164706" y="69837"/>
                      </a:cubicBezTo>
                      <a:cubicBezTo>
                        <a:pt x="178041" y="87439"/>
                        <a:pt x="190881" y="99136"/>
                        <a:pt x="203226" y="104927"/>
                      </a:cubicBezTo>
                      <a:cubicBezTo>
                        <a:pt x="197130" y="108128"/>
                        <a:pt x="191948" y="112623"/>
                        <a:pt x="187681" y="118415"/>
                      </a:cubicBezTo>
                      <a:cubicBezTo>
                        <a:pt x="155067" y="88087"/>
                        <a:pt x="134112" y="52883"/>
                        <a:pt x="124816" y="12801"/>
                      </a:cubicBezTo>
                      <a:close/>
                      <a:moveTo>
                        <a:pt x="755980" y="6629"/>
                      </a:moveTo>
                      <a:cubicBezTo>
                        <a:pt x="757504" y="9982"/>
                        <a:pt x="759676" y="12801"/>
                        <a:pt x="762495" y="15087"/>
                      </a:cubicBezTo>
                      <a:cubicBezTo>
                        <a:pt x="765315" y="17373"/>
                        <a:pt x="766725" y="19164"/>
                        <a:pt x="766725" y="20460"/>
                      </a:cubicBezTo>
                      <a:cubicBezTo>
                        <a:pt x="766725" y="21755"/>
                        <a:pt x="765582" y="22403"/>
                        <a:pt x="763296" y="22403"/>
                      </a:cubicBezTo>
                      <a:lnTo>
                        <a:pt x="758266" y="21945"/>
                      </a:lnTo>
                      <a:cubicBezTo>
                        <a:pt x="754152" y="21945"/>
                        <a:pt x="745084" y="23622"/>
                        <a:pt x="731063" y="26975"/>
                      </a:cubicBezTo>
                      <a:lnTo>
                        <a:pt x="731063" y="68351"/>
                      </a:lnTo>
                      <a:cubicBezTo>
                        <a:pt x="743865" y="68199"/>
                        <a:pt x="754914" y="67589"/>
                        <a:pt x="764210" y="66522"/>
                      </a:cubicBezTo>
                      <a:lnTo>
                        <a:pt x="764210" y="80467"/>
                      </a:lnTo>
                      <a:cubicBezTo>
                        <a:pt x="754456" y="79400"/>
                        <a:pt x="743407" y="78867"/>
                        <a:pt x="731063" y="78867"/>
                      </a:cubicBezTo>
                      <a:lnTo>
                        <a:pt x="731063" y="88925"/>
                      </a:lnTo>
                      <a:cubicBezTo>
                        <a:pt x="745084" y="101270"/>
                        <a:pt x="757276" y="113462"/>
                        <a:pt x="767639" y="125501"/>
                      </a:cubicBezTo>
                      <a:lnTo>
                        <a:pt x="755752" y="135788"/>
                      </a:lnTo>
                      <a:cubicBezTo>
                        <a:pt x="749961" y="125730"/>
                        <a:pt x="741731" y="114681"/>
                        <a:pt x="731063" y="102641"/>
                      </a:cubicBezTo>
                      <a:lnTo>
                        <a:pt x="731063" y="169621"/>
                      </a:lnTo>
                      <a:cubicBezTo>
                        <a:pt x="731063" y="181051"/>
                        <a:pt x="731673" y="194157"/>
                        <a:pt x="732892" y="208940"/>
                      </a:cubicBezTo>
                      <a:lnTo>
                        <a:pt x="716204" y="208940"/>
                      </a:lnTo>
                      <a:cubicBezTo>
                        <a:pt x="717423" y="194157"/>
                        <a:pt x="718033" y="181051"/>
                        <a:pt x="718033" y="169621"/>
                      </a:cubicBezTo>
                      <a:lnTo>
                        <a:pt x="718033" y="105613"/>
                      </a:lnTo>
                      <a:cubicBezTo>
                        <a:pt x="709955" y="126949"/>
                        <a:pt x="700583" y="146913"/>
                        <a:pt x="689915" y="165506"/>
                      </a:cubicBezTo>
                      <a:cubicBezTo>
                        <a:pt x="685648" y="161696"/>
                        <a:pt x="680771" y="159105"/>
                        <a:pt x="675284" y="157734"/>
                      </a:cubicBezTo>
                      <a:cubicBezTo>
                        <a:pt x="690982" y="138227"/>
                        <a:pt x="705231" y="112090"/>
                        <a:pt x="718033" y="79324"/>
                      </a:cubicBezTo>
                      <a:lnTo>
                        <a:pt x="718033" y="78638"/>
                      </a:lnTo>
                      <a:cubicBezTo>
                        <a:pt x="701726" y="78638"/>
                        <a:pt x="688543" y="79248"/>
                        <a:pt x="678485" y="80467"/>
                      </a:cubicBezTo>
                      <a:lnTo>
                        <a:pt x="678485" y="66522"/>
                      </a:lnTo>
                      <a:cubicBezTo>
                        <a:pt x="688543" y="67742"/>
                        <a:pt x="701726" y="68351"/>
                        <a:pt x="718033" y="68351"/>
                      </a:cubicBezTo>
                      <a:lnTo>
                        <a:pt x="718033" y="29946"/>
                      </a:lnTo>
                      <a:cubicBezTo>
                        <a:pt x="707212" y="31928"/>
                        <a:pt x="696773" y="33528"/>
                        <a:pt x="686715" y="34747"/>
                      </a:cubicBezTo>
                      <a:cubicBezTo>
                        <a:pt x="685648" y="29870"/>
                        <a:pt x="683590" y="25298"/>
                        <a:pt x="680542" y="21031"/>
                      </a:cubicBezTo>
                      <a:cubicBezTo>
                        <a:pt x="709803" y="20421"/>
                        <a:pt x="734949" y="15621"/>
                        <a:pt x="755980" y="6629"/>
                      </a:cubicBezTo>
                      <a:close/>
                      <a:moveTo>
                        <a:pt x="798271" y="0"/>
                      </a:moveTo>
                      <a:cubicBezTo>
                        <a:pt x="803910" y="2286"/>
                        <a:pt x="809473" y="3657"/>
                        <a:pt x="814959" y="4115"/>
                      </a:cubicBezTo>
                      <a:cubicBezTo>
                        <a:pt x="816940" y="4267"/>
                        <a:pt x="817931" y="4915"/>
                        <a:pt x="817931" y="6058"/>
                      </a:cubicBezTo>
                      <a:cubicBezTo>
                        <a:pt x="817931" y="7201"/>
                        <a:pt x="817131" y="8344"/>
                        <a:pt x="815531" y="9487"/>
                      </a:cubicBezTo>
                      <a:cubicBezTo>
                        <a:pt x="813930" y="10630"/>
                        <a:pt x="812178" y="13221"/>
                        <a:pt x="810273" y="17259"/>
                      </a:cubicBezTo>
                      <a:cubicBezTo>
                        <a:pt x="808368" y="21298"/>
                        <a:pt x="805815" y="28422"/>
                        <a:pt x="802615" y="38633"/>
                      </a:cubicBezTo>
                      <a:lnTo>
                        <a:pt x="840105" y="38633"/>
                      </a:lnTo>
                      <a:cubicBezTo>
                        <a:pt x="860527" y="38633"/>
                        <a:pt x="874776" y="38100"/>
                        <a:pt x="882853" y="37033"/>
                      </a:cubicBezTo>
                      <a:lnTo>
                        <a:pt x="866166" y="82524"/>
                      </a:lnTo>
                      <a:lnTo>
                        <a:pt x="852221" y="78410"/>
                      </a:lnTo>
                      <a:lnTo>
                        <a:pt x="864337" y="49606"/>
                      </a:lnTo>
                      <a:lnTo>
                        <a:pt x="798957" y="49606"/>
                      </a:lnTo>
                      <a:cubicBezTo>
                        <a:pt x="794080" y="62865"/>
                        <a:pt x="786765" y="77724"/>
                        <a:pt x="777012" y="94183"/>
                      </a:cubicBezTo>
                      <a:cubicBezTo>
                        <a:pt x="772440" y="90678"/>
                        <a:pt x="767487" y="88620"/>
                        <a:pt x="762153" y="88011"/>
                      </a:cubicBezTo>
                      <a:cubicBezTo>
                        <a:pt x="782727" y="63627"/>
                        <a:pt x="794766" y="34290"/>
                        <a:pt x="7982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9" name="自由: 形状 48"/>
                <p:cNvSpPr/>
                <p:nvPr/>
              </p:nvSpPr>
              <p:spPr>
                <a:xfrm>
                  <a:off x="1387512" y="772887"/>
                  <a:ext cx="856345" cy="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6345" h="79725">
                      <a:moveTo>
                        <a:pt x="90164" y="22117"/>
                      </a:moveTo>
                      <a:cubicBezTo>
                        <a:pt x="85306" y="22117"/>
                        <a:pt x="81134" y="23961"/>
                        <a:pt x="77648" y="27647"/>
                      </a:cubicBezTo>
                      <a:cubicBezTo>
                        <a:pt x="74162" y="31333"/>
                        <a:pt x="72419" y="35691"/>
                        <a:pt x="72419" y="40720"/>
                      </a:cubicBezTo>
                      <a:cubicBezTo>
                        <a:pt x="72419" y="45863"/>
                        <a:pt x="74105" y="50207"/>
                        <a:pt x="77477" y="53750"/>
                      </a:cubicBezTo>
                      <a:cubicBezTo>
                        <a:pt x="80848" y="57293"/>
                        <a:pt x="85078" y="59065"/>
                        <a:pt x="90164" y="59065"/>
                      </a:cubicBezTo>
                      <a:cubicBezTo>
                        <a:pt x="95079" y="59065"/>
                        <a:pt x="99265" y="57279"/>
                        <a:pt x="102723" y="53707"/>
                      </a:cubicBezTo>
                      <a:cubicBezTo>
                        <a:pt x="106180" y="50135"/>
                        <a:pt x="107909" y="45806"/>
                        <a:pt x="107909" y="40720"/>
                      </a:cubicBezTo>
                      <a:cubicBezTo>
                        <a:pt x="107909" y="35691"/>
                        <a:pt x="106152" y="31333"/>
                        <a:pt x="102637" y="27647"/>
                      </a:cubicBezTo>
                      <a:cubicBezTo>
                        <a:pt x="99122" y="23961"/>
                        <a:pt x="94964" y="22117"/>
                        <a:pt x="90164" y="22117"/>
                      </a:cubicBezTo>
                      <a:close/>
                      <a:moveTo>
                        <a:pt x="832771" y="22032"/>
                      </a:moveTo>
                      <a:cubicBezTo>
                        <a:pt x="824199" y="22032"/>
                        <a:pt x="818598" y="26661"/>
                        <a:pt x="815969" y="35919"/>
                      </a:cubicBezTo>
                      <a:lnTo>
                        <a:pt x="849830" y="35919"/>
                      </a:lnTo>
                      <a:cubicBezTo>
                        <a:pt x="849030" y="31576"/>
                        <a:pt x="847030" y="28175"/>
                        <a:pt x="843830" y="25718"/>
                      </a:cubicBezTo>
                      <a:cubicBezTo>
                        <a:pt x="840629" y="23260"/>
                        <a:pt x="836943" y="22032"/>
                        <a:pt x="832771" y="22032"/>
                      </a:cubicBezTo>
                      <a:close/>
                      <a:moveTo>
                        <a:pt x="700107" y="22032"/>
                      </a:moveTo>
                      <a:cubicBezTo>
                        <a:pt x="695020" y="22032"/>
                        <a:pt x="690734" y="23875"/>
                        <a:pt x="687248" y="27561"/>
                      </a:cubicBezTo>
                      <a:cubicBezTo>
                        <a:pt x="683762" y="31247"/>
                        <a:pt x="682019" y="35576"/>
                        <a:pt x="682019" y="40548"/>
                      </a:cubicBezTo>
                      <a:cubicBezTo>
                        <a:pt x="682019" y="45635"/>
                        <a:pt x="683791" y="50021"/>
                        <a:pt x="687334" y="53707"/>
                      </a:cubicBezTo>
                      <a:cubicBezTo>
                        <a:pt x="690877" y="57393"/>
                        <a:pt x="695135" y="59236"/>
                        <a:pt x="700107" y="59236"/>
                      </a:cubicBezTo>
                      <a:cubicBezTo>
                        <a:pt x="705022" y="59236"/>
                        <a:pt x="709251" y="57465"/>
                        <a:pt x="712794" y="53921"/>
                      </a:cubicBezTo>
                      <a:cubicBezTo>
                        <a:pt x="716338" y="50378"/>
                        <a:pt x="718109" y="45920"/>
                        <a:pt x="718109" y="40548"/>
                      </a:cubicBezTo>
                      <a:cubicBezTo>
                        <a:pt x="718109" y="35348"/>
                        <a:pt x="716366" y="30961"/>
                        <a:pt x="712880" y="27390"/>
                      </a:cubicBezTo>
                      <a:cubicBezTo>
                        <a:pt x="709394" y="23818"/>
                        <a:pt x="705136" y="22032"/>
                        <a:pt x="700107" y="22032"/>
                      </a:cubicBezTo>
                      <a:close/>
                      <a:moveTo>
                        <a:pt x="281007" y="22032"/>
                      </a:moveTo>
                      <a:cubicBezTo>
                        <a:pt x="275920" y="22032"/>
                        <a:pt x="271634" y="23875"/>
                        <a:pt x="268148" y="27561"/>
                      </a:cubicBezTo>
                      <a:cubicBezTo>
                        <a:pt x="264662" y="31247"/>
                        <a:pt x="262919" y="35576"/>
                        <a:pt x="262919" y="40548"/>
                      </a:cubicBezTo>
                      <a:cubicBezTo>
                        <a:pt x="262919" y="45635"/>
                        <a:pt x="264690" y="50021"/>
                        <a:pt x="268234" y="53707"/>
                      </a:cubicBezTo>
                      <a:cubicBezTo>
                        <a:pt x="271777" y="57393"/>
                        <a:pt x="276035" y="59236"/>
                        <a:pt x="281007" y="59236"/>
                      </a:cubicBezTo>
                      <a:cubicBezTo>
                        <a:pt x="285922" y="59236"/>
                        <a:pt x="290151" y="57465"/>
                        <a:pt x="293694" y="53921"/>
                      </a:cubicBezTo>
                      <a:cubicBezTo>
                        <a:pt x="297237" y="50378"/>
                        <a:pt x="299009" y="45920"/>
                        <a:pt x="299009" y="40548"/>
                      </a:cubicBezTo>
                      <a:cubicBezTo>
                        <a:pt x="299009" y="35348"/>
                        <a:pt x="297266" y="30961"/>
                        <a:pt x="293780" y="27390"/>
                      </a:cubicBezTo>
                      <a:cubicBezTo>
                        <a:pt x="290294" y="23818"/>
                        <a:pt x="286036" y="22032"/>
                        <a:pt x="281007" y="22032"/>
                      </a:cubicBezTo>
                      <a:close/>
                      <a:moveTo>
                        <a:pt x="225486" y="22032"/>
                      </a:moveTo>
                      <a:cubicBezTo>
                        <a:pt x="220342" y="22032"/>
                        <a:pt x="216042" y="23818"/>
                        <a:pt x="212584" y="27390"/>
                      </a:cubicBezTo>
                      <a:cubicBezTo>
                        <a:pt x="209126" y="30961"/>
                        <a:pt x="207398" y="35348"/>
                        <a:pt x="207398" y="40548"/>
                      </a:cubicBezTo>
                      <a:cubicBezTo>
                        <a:pt x="207398" y="45863"/>
                        <a:pt x="209169" y="50307"/>
                        <a:pt x="212713" y="53879"/>
                      </a:cubicBezTo>
                      <a:cubicBezTo>
                        <a:pt x="216256" y="57450"/>
                        <a:pt x="220542" y="59236"/>
                        <a:pt x="225571" y="59236"/>
                      </a:cubicBezTo>
                      <a:cubicBezTo>
                        <a:pt x="230429" y="59236"/>
                        <a:pt x="234644" y="57422"/>
                        <a:pt x="238216" y="53793"/>
                      </a:cubicBezTo>
                      <a:cubicBezTo>
                        <a:pt x="241788" y="50164"/>
                        <a:pt x="243574" y="45749"/>
                        <a:pt x="243574" y="40548"/>
                      </a:cubicBezTo>
                      <a:cubicBezTo>
                        <a:pt x="243574" y="35462"/>
                        <a:pt x="241816" y="31104"/>
                        <a:pt x="238301" y="27475"/>
                      </a:cubicBezTo>
                      <a:cubicBezTo>
                        <a:pt x="234787" y="23846"/>
                        <a:pt x="230515" y="22032"/>
                        <a:pt x="225486" y="22032"/>
                      </a:cubicBezTo>
                      <a:close/>
                      <a:moveTo>
                        <a:pt x="505854" y="17574"/>
                      </a:moveTo>
                      <a:lnTo>
                        <a:pt x="511769" y="17574"/>
                      </a:lnTo>
                      <a:lnTo>
                        <a:pt x="511769" y="63094"/>
                      </a:lnTo>
                      <a:lnTo>
                        <a:pt x="505854" y="63094"/>
                      </a:lnTo>
                      <a:close/>
                      <a:moveTo>
                        <a:pt x="358950" y="17574"/>
                      </a:moveTo>
                      <a:lnTo>
                        <a:pt x="365122" y="17574"/>
                      </a:lnTo>
                      <a:lnTo>
                        <a:pt x="380810" y="52636"/>
                      </a:lnTo>
                      <a:lnTo>
                        <a:pt x="395983" y="17574"/>
                      </a:lnTo>
                      <a:lnTo>
                        <a:pt x="402241" y="17574"/>
                      </a:lnTo>
                      <a:lnTo>
                        <a:pt x="375066" y="79725"/>
                      </a:lnTo>
                      <a:lnTo>
                        <a:pt x="368894" y="79725"/>
                      </a:lnTo>
                      <a:lnTo>
                        <a:pt x="377638" y="59665"/>
                      </a:lnTo>
                      <a:close/>
                      <a:moveTo>
                        <a:pt x="832685" y="16374"/>
                      </a:moveTo>
                      <a:cubicBezTo>
                        <a:pt x="839315" y="16374"/>
                        <a:pt x="844873" y="18574"/>
                        <a:pt x="849359" y="22975"/>
                      </a:cubicBezTo>
                      <a:cubicBezTo>
                        <a:pt x="853845" y="27375"/>
                        <a:pt x="856174" y="33376"/>
                        <a:pt x="856345" y="40977"/>
                      </a:cubicBezTo>
                      <a:lnTo>
                        <a:pt x="815369" y="40977"/>
                      </a:lnTo>
                      <a:cubicBezTo>
                        <a:pt x="815540" y="46463"/>
                        <a:pt x="817269" y="50878"/>
                        <a:pt x="820555" y="54221"/>
                      </a:cubicBezTo>
                      <a:cubicBezTo>
                        <a:pt x="823841" y="57565"/>
                        <a:pt x="827828" y="59236"/>
                        <a:pt x="832514" y="59236"/>
                      </a:cubicBezTo>
                      <a:cubicBezTo>
                        <a:pt x="840229" y="59236"/>
                        <a:pt x="846001" y="55607"/>
                        <a:pt x="849830" y="48349"/>
                      </a:cubicBezTo>
                      <a:lnTo>
                        <a:pt x="854802" y="50921"/>
                      </a:lnTo>
                      <a:cubicBezTo>
                        <a:pt x="849888" y="60065"/>
                        <a:pt x="842629" y="64637"/>
                        <a:pt x="833028" y="64637"/>
                      </a:cubicBezTo>
                      <a:cubicBezTo>
                        <a:pt x="826170" y="64637"/>
                        <a:pt x="820512" y="62280"/>
                        <a:pt x="816055" y="57565"/>
                      </a:cubicBezTo>
                      <a:cubicBezTo>
                        <a:pt x="811597" y="52850"/>
                        <a:pt x="809368" y="47206"/>
                        <a:pt x="809368" y="40634"/>
                      </a:cubicBezTo>
                      <a:cubicBezTo>
                        <a:pt x="809368" y="33948"/>
                        <a:pt x="811611" y="28233"/>
                        <a:pt x="816098" y="23489"/>
                      </a:cubicBezTo>
                      <a:cubicBezTo>
                        <a:pt x="820584" y="18746"/>
                        <a:pt x="826113" y="16374"/>
                        <a:pt x="832685" y="16374"/>
                      </a:cubicBezTo>
                      <a:close/>
                      <a:moveTo>
                        <a:pt x="756743" y="16374"/>
                      </a:moveTo>
                      <a:cubicBezTo>
                        <a:pt x="760114" y="16374"/>
                        <a:pt x="763129" y="17331"/>
                        <a:pt x="765787" y="19246"/>
                      </a:cubicBezTo>
                      <a:cubicBezTo>
                        <a:pt x="768444" y="21160"/>
                        <a:pt x="770230" y="23861"/>
                        <a:pt x="771144" y="27347"/>
                      </a:cubicBezTo>
                      <a:cubicBezTo>
                        <a:pt x="773030" y="23803"/>
                        <a:pt x="775431" y="21089"/>
                        <a:pt x="778345" y="19203"/>
                      </a:cubicBezTo>
                      <a:cubicBezTo>
                        <a:pt x="781260" y="17317"/>
                        <a:pt x="784432" y="16374"/>
                        <a:pt x="787861" y="16374"/>
                      </a:cubicBezTo>
                      <a:cubicBezTo>
                        <a:pt x="792033" y="16374"/>
                        <a:pt x="795662" y="17846"/>
                        <a:pt x="798748" y="20789"/>
                      </a:cubicBezTo>
                      <a:cubicBezTo>
                        <a:pt x="801834" y="23732"/>
                        <a:pt x="803377" y="29547"/>
                        <a:pt x="803377" y="38234"/>
                      </a:cubicBezTo>
                      <a:lnTo>
                        <a:pt x="803377" y="63094"/>
                      </a:lnTo>
                      <a:lnTo>
                        <a:pt x="797376" y="63094"/>
                      </a:lnTo>
                      <a:lnTo>
                        <a:pt x="797376" y="38234"/>
                      </a:lnTo>
                      <a:cubicBezTo>
                        <a:pt x="797376" y="34062"/>
                        <a:pt x="797119" y="30990"/>
                        <a:pt x="796605" y="29018"/>
                      </a:cubicBezTo>
                      <a:cubicBezTo>
                        <a:pt x="796090" y="27047"/>
                        <a:pt x="794976" y="25389"/>
                        <a:pt x="793261" y="24046"/>
                      </a:cubicBezTo>
                      <a:cubicBezTo>
                        <a:pt x="791547" y="22703"/>
                        <a:pt x="789375" y="22032"/>
                        <a:pt x="786746" y="22032"/>
                      </a:cubicBezTo>
                      <a:cubicBezTo>
                        <a:pt x="783717" y="22032"/>
                        <a:pt x="780974" y="22975"/>
                        <a:pt x="778517" y="24861"/>
                      </a:cubicBezTo>
                      <a:cubicBezTo>
                        <a:pt x="776059" y="26747"/>
                        <a:pt x="774373" y="29147"/>
                        <a:pt x="773459" y="32062"/>
                      </a:cubicBezTo>
                      <a:cubicBezTo>
                        <a:pt x="772544" y="34976"/>
                        <a:pt x="772087" y="39377"/>
                        <a:pt x="772087" y="45263"/>
                      </a:cubicBezTo>
                      <a:lnTo>
                        <a:pt x="772087" y="63094"/>
                      </a:lnTo>
                      <a:lnTo>
                        <a:pt x="766344" y="63094"/>
                      </a:lnTo>
                      <a:lnTo>
                        <a:pt x="766344" y="39777"/>
                      </a:lnTo>
                      <a:cubicBezTo>
                        <a:pt x="766344" y="34919"/>
                        <a:pt x="766087" y="31447"/>
                        <a:pt x="765572" y="29361"/>
                      </a:cubicBezTo>
                      <a:cubicBezTo>
                        <a:pt x="765058" y="27275"/>
                        <a:pt x="763915" y="25532"/>
                        <a:pt x="762143" y="24132"/>
                      </a:cubicBezTo>
                      <a:cubicBezTo>
                        <a:pt x="760372" y="22732"/>
                        <a:pt x="758200" y="22032"/>
                        <a:pt x="755628" y="22032"/>
                      </a:cubicBezTo>
                      <a:cubicBezTo>
                        <a:pt x="753056" y="22032"/>
                        <a:pt x="750642" y="22789"/>
                        <a:pt x="748384" y="24303"/>
                      </a:cubicBezTo>
                      <a:cubicBezTo>
                        <a:pt x="746127" y="25818"/>
                        <a:pt x="744355" y="27890"/>
                        <a:pt x="743069" y="30519"/>
                      </a:cubicBezTo>
                      <a:cubicBezTo>
                        <a:pt x="741784" y="33147"/>
                        <a:pt x="741141" y="37577"/>
                        <a:pt x="741141" y="43806"/>
                      </a:cubicBezTo>
                      <a:lnTo>
                        <a:pt x="741141" y="63094"/>
                      </a:lnTo>
                      <a:lnTo>
                        <a:pt x="735311" y="63094"/>
                      </a:lnTo>
                      <a:lnTo>
                        <a:pt x="735311" y="17574"/>
                      </a:lnTo>
                      <a:lnTo>
                        <a:pt x="741141" y="17574"/>
                      </a:lnTo>
                      <a:lnTo>
                        <a:pt x="741141" y="25461"/>
                      </a:lnTo>
                      <a:cubicBezTo>
                        <a:pt x="745198" y="19403"/>
                        <a:pt x="750399" y="16374"/>
                        <a:pt x="756743" y="16374"/>
                      </a:cubicBezTo>
                      <a:close/>
                      <a:moveTo>
                        <a:pt x="699678" y="16374"/>
                      </a:moveTo>
                      <a:cubicBezTo>
                        <a:pt x="707108" y="16374"/>
                        <a:pt x="713137" y="19546"/>
                        <a:pt x="717766" y="25889"/>
                      </a:cubicBezTo>
                      <a:lnTo>
                        <a:pt x="717766" y="17574"/>
                      </a:lnTo>
                      <a:lnTo>
                        <a:pt x="723510" y="17574"/>
                      </a:lnTo>
                      <a:lnTo>
                        <a:pt x="723510" y="63094"/>
                      </a:lnTo>
                      <a:lnTo>
                        <a:pt x="717766" y="63094"/>
                      </a:lnTo>
                      <a:lnTo>
                        <a:pt x="717766" y="55293"/>
                      </a:lnTo>
                      <a:cubicBezTo>
                        <a:pt x="712566" y="61522"/>
                        <a:pt x="706479" y="64637"/>
                        <a:pt x="699507" y="64637"/>
                      </a:cubicBezTo>
                      <a:cubicBezTo>
                        <a:pt x="693106" y="64637"/>
                        <a:pt x="687605" y="62251"/>
                        <a:pt x="683005" y="57479"/>
                      </a:cubicBezTo>
                      <a:cubicBezTo>
                        <a:pt x="678404" y="52707"/>
                        <a:pt x="676104" y="47006"/>
                        <a:pt x="676104" y="40377"/>
                      </a:cubicBezTo>
                      <a:cubicBezTo>
                        <a:pt x="676104" y="33805"/>
                        <a:pt x="678418" y="28161"/>
                        <a:pt x="683048" y="23446"/>
                      </a:cubicBezTo>
                      <a:cubicBezTo>
                        <a:pt x="687677" y="18731"/>
                        <a:pt x="693220" y="16374"/>
                        <a:pt x="699678" y="16374"/>
                      </a:cubicBezTo>
                      <a:close/>
                      <a:moveTo>
                        <a:pt x="653511" y="16374"/>
                      </a:moveTo>
                      <a:cubicBezTo>
                        <a:pt x="656940" y="16374"/>
                        <a:pt x="660026" y="17303"/>
                        <a:pt x="662769" y="19160"/>
                      </a:cubicBezTo>
                      <a:cubicBezTo>
                        <a:pt x="665512" y="21017"/>
                        <a:pt x="667455" y="23446"/>
                        <a:pt x="668598" y="26447"/>
                      </a:cubicBezTo>
                      <a:cubicBezTo>
                        <a:pt x="669741" y="29447"/>
                        <a:pt x="670313" y="33862"/>
                        <a:pt x="670313" y="39691"/>
                      </a:cubicBezTo>
                      <a:lnTo>
                        <a:pt x="670313" y="63094"/>
                      </a:lnTo>
                      <a:lnTo>
                        <a:pt x="664483" y="63094"/>
                      </a:lnTo>
                      <a:lnTo>
                        <a:pt x="664483" y="41406"/>
                      </a:lnTo>
                      <a:cubicBezTo>
                        <a:pt x="664483" y="36091"/>
                        <a:pt x="664240" y="32490"/>
                        <a:pt x="663755" y="30604"/>
                      </a:cubicBezTo>
                      <a:cubicBezTo>
                        <a:pt x="663269" y="28718"/>
                        <a:pt x="662526" y="27118"/>
                        <a:pt x="661526" y="25804"/>
                      </a:cubicBezTo>
                      <a:cubicBezTo>
                        <a:pt x="660526" y="24489"/>
                        <a:pt x="659254" y="23489"/>
                        <a:pt x="657711" y="22803"/>
                      </a:cubicBezTo>
                      <a:cubicBezTo>
                        <a:pt x="656168" y="22117"/>
                        <a:pt x="654368" y="21775"/>
                        <a:pt x="652310" y="21775"/>
                      </a:cubicBezTo>
                      <a:cubicBezTo>
                        <a:pt x="649967" y="21775"/>
                        <a:pt x="647738" y="22318"/>
                        <a:pt x="645624" y="23403"/>
                      </a:cubicBezTo>
                      <a:cubicBezTo>
                        <a:pt x="643509" y="24489"/>
                        <a:pt x="641709" y="26004"/>
                        <a:pt x="640223" y="27947"/>
                      </a:cubicBezTo>
                      <a:cubicBezTo>
                        <a:pt x="638737" y="29890"/>
                        <a:pt x="637737" y="31890"/>
                        <a:pt x="637223" y="33948"/>
                      </a:cubicBezTo>
                      <a:cubicBezTo>
                        <a:pt x="636708" y="36005"/>
                        <a:pt x="636451" y="40148"/>
                        <a:pt x="636451" y="46378"/>
                      </a:cubicBezTo>
                      <a:lnTo>
                        <a:pt x="636451" y="63094"/>
                      </a:lnTo>
                      <a:lnTo>
                        <a:pt x="630536" y="63094"/>
                      </a:lnTo>
                      <a:lnTo>
                        <a:pt x="630536" y="17574"/>
                      </a:lnTo>
                      <a:lnTo>
                        <a:pt x="636451" y="17574"/>
                      </a:lnTo>
                      <a:lnTo>
                        <a:pt x="636451" y="25718"/>
                      </a:lnTo>
                      <a:cubicBezTo>
                        <a:pt x="641138" y="19489"/>
                        <a:pt x="646824" y="16374"/>
                        <a:pt x="653511" y="16374"/>
                      </a:cubicBezTo>
                      <a:close/>
                      <a:moveTo>
                        <a:pt x="552507" y="16374"/>
                      </a:moveTo>
                      <a:cubicBezTo>
                        <a:pt x="556908" y="16374"/>
                        <a:pt x="560980" y="17317"/>
                        <a:pt x="564723" y="19203"/>
                      </a:cubicBezTo>
                      <a:cubicBezTo>
                        <a:pt x="568467" y="21089"/>
                        <a:pt x="571338" y="23689"/>
                        <a:pt x="573339" y="27004"/>
                      </a:cubicBezTo>
                      <a:lnTo>
                        <a:pt x="568709" y="29918"/>
                      </a:lnTo>
                      <a:cubicBezTo>
                        <a:pt x="564709" y="24604"/>
                        <a:pt x="559223" y="21946"/>
                        <a:pt x="552250" y="21946"/>
                      </a:cubicBezTo>
                      <a:cubicBezTo>
                        <a:pt x="546764" y="21946"/>
                        <a:pt x="542163" y="23703"/>
                        <a:pt x="538449" y="27218"/>
                      </a:cubicBezTo>
                      <a:cubicBezTo>
                        <a:pt x="534734" y="30733"/>
                        <a:pt x="532876" y="35091"/>
                        <a:pt x="532876" y="40291"/>
                      </a:cubicBezTo>
                      <a:cubicBezTo>
                        <a:pt x="532876" y="45492"/>
                        <a:pt x="534705" y="49950"/>
                        <a:pt x="538363" y="53664"/>
                      </a:cubicBezTo>
                      <a:cubicBezTo>
                        <a:pt x="542020" y="57379"/>
                        <a:pt x="546650" y="59236"/>
                        <a:pt x="552250" y="59236"/>
                      </a:cubicBezTo>
                      <a:cubicBezTo>
                        <a:pt x="558937" y="59236"/>
                        <a:pt x="564423" y="56579"/>
                        <a:pt x="568709" y="51264"/>
                      </a:cubicBezTo>
                      <a:lnTo>
                        <a:pt x="573339" y="54350"/>
                      </a:lnTo>
                      <a:cubicBezTo>
                        <a:pt x="571053" y="57665"/>
                        <a:pt x="567981" y="60208"/>
                        <a:pt x="564123" y="61980"/>
                      </a:cubicBezTo>
                      <a:cubicBezTo>
                        <a:pt x="560266" y="63751"/>
                        <a:pt x="556108" y="64637"/>
                        <a:pt x="551650" y="64637"/>
                      </a:cubicBezTo>
                      <a:cubicBezTo>
                        <a:pt x="544621" y="64637"/>
                        <a:pt x="538749" y="62323"/>
                        <a:pt x="534034" y="57693"/>
                      </a:cubicBezTo>
                      <a:cubicBezTo>
                        <a:pt x="529319" y="53064"/>
                        <a:pt x="526961" y="47435"/>
                        <a:pt x="526961" y="40806"/>
                      </a:cubicBezTo>
                      <a:cubicBezTo>
                        <a:pt x="526961" y="34062"/>
                        <a:pt x="529347" y="28304"/>
                        <a:pt x="534119" y="23532"/>
                      </a:cubicBezTo>
                      <a:cubicBezTo>
                        <a:pt x="538891" y="18760"/>
                        <a:pt x="545021" y="16374"/>
                        <a:pt x="552507" y="16374"/>
                      </a:cubicBezTo>
                      <a:close/>
                      <a:moveTo>
                        <a:pt x="482060" y="16374"/>
                      </a:moveTo>
                      <a:cubicBezTo>
                        <a:pt x="485490" y="16374"/>
                        <a:pt x="488576" y="17303"/>
                        <a:pt x="491319" y="19160"/>
                      </a:cubicBezTo>
                      <a:cubicBezTo>
                        <a:pt x="494062" y="21017"/>
                        <a:pt x="496005" y="23446"/>
                        <a:pt x="497148" y="26447"/>
                      </a:cubicBezTo>
                      <a:cubicBezTo>
                        <a:pt x="498291" y="29447"/>
                        <a:pt x="498863" y="33862"/>
                        <a:pt x="498863" y="39691"/>
                      </a:cubicBezTo>
                      <a:lnTo>
                        <a:pt x="498863" y="63094"/>
                      </a:lnTo>
                      <a:lnTo>
                        <a:pt x="493033" y="63094"/>
                      </a:lnTo>
                      <a:lnTo>
                        <a:pt x="493033" y="41406"/>
                      </a:lnTo>
                      <a:cubicBezTo>
                        <a:pt x="493033" y="36091"/>
                        <a:pt x="492790" y="32490"/>
                        <a:pt x="492305" y="30604"/>
                      </a:cubicBezTo>
                      <a:cubicBezTo>
                        <a:pt x="491819" y="28718"/>
                        <a:pt x="491076" y="27118"/>
                        <a:pt x="490076" y="25804"/>
                      </a:cubicBezTo>
                      <a:cubicBezTo>
                        <a:pt x="489076" y="24489"/>
                        <a:pt x="487804" y="23489"/>
                        <a:pt x="486261" y="22803"/>
                      </a:cubicBezTo>
                      <a:cubicBezTo>
                        <a:pt x="484718" y="22117"/>
                        <a:pt x="482918" y="21775"/>
                        <a:pt x="480860" y="21775"/>
                      </a:cubicBezTo>
                      <a:cubicBezTo>
                        <a:pt x="478517" y="21775"/>
                        <a:pt x="476288" y="22318"/>
                        <a:pt x="474174" y="23403"/>
                      </a:cubicBezTo>
                      <a:cubicBezTo>
                        <a:pt x="472059" y="24489"/>
                        <a:pt x="470259" y="26004"/>
                        <a:pt x="468773" y="27947"/>
                      </a:cubicBezTo>
                      <a:cubicBezTo>
                        <a:pt x="467287" y="29890"/>
                        <a:pt x="466287" y="31890"/>
                        <a:pt x="465773" y="33948"/>
                      </a:cubicBezTo>
                      <a:cubicBezTo>
                        <a:pt x="465258" y="36005"/>
                        <a:pt x="465001" y="40148"/>
                        <a:pt x="465001" y="46378"/>
                      </a:cubicBezTo>
                      <a:lnTo>
                        <a:pt x="465001" y="63094"/>
                      </a:lnTo>
                      <a:lnTo>
                        <a:pt x="459086" y="63094"/>
                      </a:lnTo>
                      <a:lnTo>
                        <a:pt x="459086" y="17574"/>
                      </a:lnTo>
                      <a:lnTo>
                        <a:pt x="465001" y="17574"/>
                      </a:lnTo>
                      <a:lnTo>
                        <a:pt x="465001" y="25718"/>
                      </a:lnTo>
                      <a:cubicBezTo>
                        <a:pt x="469688" y="19489"/>
                        <a:pt x="475374" y="16374"/>
                        <a:pt x="482060" y="16374"/>
                      </a:cubicBezTo>
                      <a:close/>
                      <a:moveTo>
                        <a:pt x="339185" y="16374"/>
                      </a:moveTo>
                      <a:cubicBezTo>
                        <a:pt x="342614" y="16374"/>
                        <a:pt x="345701" y="17303"/>
                        <a:pt x="348444" y="19160"/>
                      </a:cubicBezTo>
                      <a:cubicBezTo>
                        <a:pt x="351187" y="21017"/>
                        <a:pt x="353130" y="23446"/>
                        <a:pt x="354273" y="26447"/>
                      </a:cubicBezTo>
                      <a:cubicBezTo>
                        <a:pt x="355416" y="29447"/>
                        <a:pt x="355988" y="33862"/>
                        <a:pt x="355988" y="39691"/>
                      </a:cubicBezTo>
                      <a:lnTo>
                        <a:pt x="355988" y="63094"/>
                      </a:lnTo>
                      <a:lnTo>
                        <a:pt x="350158" y="63094"/>
                      </a:lnTo>
                      <a:lnTo>
                        <a:pt x="350158" y="41406"/>
                      </a:lnTo>
                      <a:cubicBezTo>
                        <a:pt x="350158" y="36091"/>
                        <a:pt x="349915" y="32490"/>
                        <a:pt x="349430" y="30604"/>
                      </a:cubicBezTo>
                      <a:cubicBezTo>
                        <a:pt x="348944" y="28718"/>
                        <a:pt x="348201" y="27118"/>
                        <a:pt x="347201" y="25804"/>
                      </a:cubicBezTo>
                      <a:cubicBezTo>
                        <a:pt x="346201" y="24489"/>
                        <a:pt x="344929" y="23489"/>
                        <a:pt x="343386" y="22803"/>
                      </a:cubicBezTo>
                      <a:cubicBezTo>
                        <a:pt x="341843" y="22117"/>
                        <a:pt x="340043" y="21775"/>
                        <a:pt x="337985" y="21775"/>
                      </a:cubicBezTo>
                      <a:cubicBezTo>
                        <a:pt x="335642" y="21775"/>
                        <a:pt x="333413" y="22318"/>
                        <a:pt x="331299" y="23403"/>
                      </a:cubicBezTo>
                      <a:cubicBezTo>
                        <a:pt x="329184" y="24489"/>
                        <a:pt x="327384" y="26004"/>
                        <a:pt x="325898" y="27947"/>
                      </a:cubicBezTo>
                      <a:cubicBezTo>
                        <a:pt x="324412" y="29890"/>
                        <a:pt x="323412" y="31890"/>
                        <a:pt x="322898" y="33948"/>
                      </a:cubicBezTo>
                      <a:cubicBezTo>
                        <a:pt x="322383" y="36005"/>
                        <a:pt x="322126" y="40148"/>
                        <a:pt x="322126" y="46378"/>
                      </a:cubicBezTo>
                      <a:lnTo>
                        <a:pt x="322126" y="63094"/>
                      </a:lnTo>
                      <a:lnTo>
                        <a:pt x="316211" y="63094"/>
                      </a:lnTo>
                      <a:lnTo>
                        <a:pt x="316211" y="17574"/>
                      </a:lnTo>
                      <a:lnTo>
                        <a:pt x="322126" y="17574"/>
                      </a:lnTo>
                      <a:lnTo>
                        <a:pt x="322126" y="25718"/>
                      </a:lnTo>
                      <a:cubicBezTo>
                        <a:pt x="326813" y="19489"/>
                        <a:pt x="332499" y="16374"/>
                        <a:pt x="339185" y="16374"/>
                      </a:cubicBezTo>
                      <a:close/>
                      <a:moveTo>
                        <a:pt x="280578" y="16374"/>
                      </a:moveTo>
                      <a:cubicBezTo>
                        <a:pt x="288008" y="16374"/>
                        <a:pt x="294037" y="19546"/>
                        <a:pt x="298666" y="25889"/>
                      </a:cubicBezTo>
                      <a:lnTo>
                        <a:pt x="298666" y="17574"/>
                      </a:lnTo>
                      <a:lnTo>
                        <a:pt x="304410" y="17574"/>
                      </a:lnTo>
                      <a:lnTo>
                        <a:pt x="304410" y="63094"/>
                      </a:lnTo>
                      <a:lnTo>
                        <a:pt x="298666" y="63094"/>
                      </a:lnTo>
                      <a:lnTo>
                        <a:pt x="298666" y="55293"/>
                      </a:lnTo>
                      <a:cubicBezTo>
                        <a:pt x="293465" y="61522"/>
                        <a:pt x="287379" y="64637"/>
                        <a:pt x="280407" y="64637"/>
                      </a:cubicBezTo>
                      <a:cubicBezTo>
                        <a:pt x="274006" y="64637"/>
                        <a:pt x="268505" y="62251"/>
                        <a:pt x="263905" y="57479"/>
                      </a:cubicBezTo>
                      <a:cubicBezTo>
                        <a:pt x="259304" y="52707"/>
                        <a:pt x="257004" y="47006"/>
                        <a:pt x="257004" y="40377"/>
                      </a:cubicBezTo>
                      <a:cubicBezTo>
                        <a:pt x="257004" y="33805"/>
                        <a:pt x="259318" y="28161"/>
                        <a:pt x="263948" y="23446"/>
                      </a:cubicBezTo>
                      <a:cubicBezTo>
                        <a:pt x="268577" y="18731"/>
                        <a:pt x="274120" y="16374"/>
                        <a:pt x="280578" y="16374"/>
                      </a:cubicBezTo>
                      <a:close/>
                      <a:moveTo>
                        <a:pt x="225914" y="16374"/>
                      </a:moveTo>
                      <a:cubicBezTo>
                        <a:pt x="232315" y="16374"/>
                        <a:pt x="237830" y="18731"/>
                        <a:pt x="242459" y="23446"/>
                      </a:cubicBezTo>
                      <a:cubicBezTo>
                        <a:pt x="247088" y="28161"/>
                        <a:pt x="249403" y="33805"/>
                        <a:pt x="249403" y="40377"/>
                      </a:cubicBezTo>
                      <a:cubicBezTo>
                        <a:pt x="249403" y="47063"/>
                        <a:pt x="247117" y="52778"/>
                        <a:pt x="242545" y="57522"/>
                      </a:cubicBezTo>
                      <a:cubicBezTo>
                        <a:pt x="237973" y="62265"/>
                        <a:pt x="232486" y="64637"/>
                        <a:pt x="226086" y="64637"/>
                      </a:cubicBezTo>
                      <a:cubicBezTo>
                        <a:pt x="219113" y="64637"/>
                        <a:pt x="213027" y="61522"/>
                        <a:pt x="207826" y="55293"/>
                      </a:cubicBezTo>
                      <a:lnTo>
                        <a:pt x="207826" y="79725"/>
                      </a:lnTo>
                      <a:lnTo>
                        <a:pt x="201997" y="79725"/>
                      </a:lnTo>
                      <a:lnTo>
                        <a:pt x="201997" y="17574"/>
                      </a:lnTo>
                      <a:lnTo>
                        <a:pt x="207826" y="17574"/>
                      </a:lnTo>
                      <a:lnTo>
                        <a:pt x="207826" y="25889"/>
                      </a:lnTo>
                      <a:cubicBezTo>
                        <a:pt x="212455" y="19546"/>
                        <a:pt x="218485" y="16374"/>
                        <a:pt x="225914" y="16374"/>
                      </a:cubicBezTo>
                      <a:close/>
                      <a:moveTo>
                        <a:pt x="147142" y="16374"/>
                      </a:moveTo>
                      <a:cubicBezTo>
                        <a:pt x="150514" y="16374"/>
                        <a:pt x="153529" y="17331"/>
                        <a:pt x="156186" y="19246"/>
                      </a:cubicBezTo>
                      <a:cubicBezTo>
                        <a:pt x="158844" y="21160"/>
                        <a:pt x="160630" y="23861"/>
                        <a:pt x="161544" y="27347"/>
                      </a:cubicBezTo>
                      <a:cubicBezTo>
                        <a:pt x="163430" y="23803"/>
                        <a:pt x="165830" y="21089"/>
                        <a:pt x="168745" y="19203"/>
                      </a:cubicBezTo>
                      <a:cubicBezTo>
                        <a:pt x="171660" y="17317"/>
                        <a:pt x="174832" y="16374"/>
                        <a:pt x="178261" y="16374"/>
                      </a:cubicBezTo>
                      <a:cubicBezTo>
                        <a:pt x="182433" y="16374"/>
                        <a:pt x="186062" y="17846"/>
                        <a:pt x="189148" y="20789"/>
                      </a:cubicBezTo>
                      <a:cubicBezTo>
                        <a:pt x="192234" y="23732"/>
                        <a:pt x="193777" y="29547"/>
                        <a:pt x="193777" y="38234"/>
                      </a:cubicBezTo>
                      <a:lnTo>
                        <a:pt x="193777" y="63094"/>
                      </a:lnTo>
                      <a:lnTo>
                        <a:pt x="187776" y="63094"/>
                      </a:lnTo>
                      <a:lnTo>
                        <a:pt x="187776" y="38234"/>
                      </a:lnTo>
                      <a:cubicBezTo>
                        <a:pt x="187776" y="34062"/>
                        <a:pt x="187519" y="30990"/>
                        <a:pt x="187005" y="29018"/>
                      </a:cubicBezTo>
                      <a:cubicBezTo>
                        <a:pt x="186490" y="27047"/>
                        <a:pt x="185376" y="25389"/>
                        <a:pt x="183661" y="24046"/>
                      </a:cubicBezTo>
                      <a:cubicBezTo>
                        <a:pt x="181947" y="22703"/>
                        <a:pt x="179775" y="22032"/>
                        <a:pt x="177146" y="22032"/>
                      </a:cubicBezTo>
                      <a:cubicBezTo>
                        <a:pt x="174117" y="22032"/>
                        <a:pt x="171374" y="22975"/>
                        <a:pt x="168917" y="24861"/>
                      </a:cubicBezTo>
                      <a:cubicBezTo>
                        <a:pt x="166459" y="26747"/>
                        <a:pt x="164773" y="29147"/>
                        <a:pt x="163859" y="32062"/>
                      </a:cubicBezTo>
                      <a:cubicBezTo>
                        <a:pt x="162944" y="34976"/>
                        <a:pt x="162487" y="39377"/>
                        <a:pt x="162487" y="45263"/>
                      </a:cubicBezTo>
                      <a:lnTo>
                        <a:pt x="162487" y="63094"/>
                      </a:lnTo>
                      <a:lnTo>
                        <a:pt x="156744" y="63094"/>
                      </a:lnTo>
                      <a:lnTo>
                        <a:pt x="156744" y="39777"/>
                      </a:lnTo>
                      <a:cubicBezTo>
                        <a:pt x="156744" y="34919"/>
                        <a:pt x="156486" y="31447"/>
                        <a:pt x="155972" y="29361"/>
                      </a:cubicBezTo>
                      <a:cubicBezTo>
                        <a:pt x="155458" y="27275"/>
                        <a:pt x="154315" y="25532"/>
                        <a:pt x="152543" y="24132"/>
                      </a:cubicBezTo>
                      <a:cubicBezTo>
                        <a:pt x="150771" y="22732"/>
                        <a:pt x="148600" y="22032"/>
                        <a:pt x="146028" y="22032"/>
                      </a:cubicBezTo>
                      <a:cubicBezTo>
                        <a:pt x="143456" y="22032"/>
                        <a:pt x="141042" y="22789"/>
                        <a:pt x="138784" y="24303"/>
                      </a:cubicBezTo>
                      <a:cubicBezTo>
                        <a:pt x="136527" y="25818"/>
                        <a:pt x="134755" y="27890"/>
                        <a:pt x="133469" y="30519"/>
                      </a:cubicBezTo>
                      <a:cubicBezTo>
                        <a:pt x="132183" y="33147"/>
                        <a:pt x="131540" y="37577"/>
                        <a:pt x="131540" y="43806"/>
                      </a:cubicBezTo>
                      <a:lnTo>
                        <a:pt x="131540" y="63094"/>
                      </a:lnTo>
                      <a:lnTo>
                        <a:pt x="125711" y="63094"/>
                      </a:lnTo>
                      <a:lnTo>
                        <a:pt x="125711" y="17574"/>
                      </a:lnTo>
                      <a:lnTo>
                        <a:pt x="131540" y="17574"/>
                      </a:lnTo>
                      <a:lnTo>
                        <a:pt x="131540" y="25461"/>
                      </a:lnTo>
                      <a:cubicBezTo>
                        <a:pt x="135598" y="19403"/>
                        <a:pt x="140799" y="16374"/>
                        <a:pt x="147142" y="16374"/>
                      </a:cubicBezTo>
                      <a:close/>
                      <a:moveTo>
                        <a:pt x="90164" y="16374"/>
                      </a:moveTo>
                      <a:cubicBezTo>
                        <a:pt x="96736" y="16374"/>
                        <a:pt x="102323" y="18746"/>
                        <a:pt x="106923" y="23489"/>
                      </a:cubicBezTo>
                      <a:cubicBezTo>
                        <a:pt x="111524" y="28233"/>
                        <a:pt x="113824" y="33948"/>
                        <a:pt x="113824" y="40634"/>
                      </a:cubicBezTo>
                      <a:cubicBezTo>
                        <a:pt x="113824" y="47206"/>
                        <a:pt x="111552" y="52850"/>
                        <a:pt x="107009" y="57565"/>
                      </a:cubicBezTo>
                      <a:cubicBezTo>
                        <a:pt x="102465" y="62280"/>
                        <a:pt x="96850" y="64637"/>
                        <a:pt x="90164" y="64637"/>
                      </a:cubicBezTo>
                      <a:cubicBezTo>
                        <a:pt x="83477" y="64637"/>
                        <a:pt x="77848" y="62280"/>
                        <a:pt x="73276" y="57565"/>
                      </a:cubicBezTo>
                      <a:cubicBezTo>
                        <a:pt x="68704" y="52850"/>
                        <a:pt x="66418" y="47206"/>
                        <a:pt x="66418" y="40634"/>
                      </a:cubicBezTo>
                      <a:cubicBezTo>
                        <a:pt x="66418" y="33948"/>
                        <a:pt x="68718" y="28233"/>
                        <a:pt x="73319" y="23489"/>
                      </a:cubicBezTo>
                      <a:cubicBezTo>
                        <a:pt x="77919" y="18746"/>
                        <a:pt x="83534" y="16374"/>
                        <a:pt x="90164" y="16374"/>
                      </a:cubicBezTo>
                      <a:close/>
                      <a:moveTo>
                        <a:pt x="582054" y="0"/>
                      </a:moveTo>
                      <a:lnTo>
                        <a:pt x="587969" y="0"/>
                      </a:lnTo>
                      <a:lnTo>
                        <a:pt x="587969" y="35919"/>
                      </a:lnTo>
                      <a:lnTo>
                        <a:pt x="608972" y="17574"/>
                      </a:lnTo>
                      <a:lnTo>
                        <a:pt x="617630" y="17574"/>
                      </a:lnTo>
                      <a:lnTo>
                        <a:pt x="592598" y="39262"/>
                      </a:lnTo>
                      <a:lnTo>
                        <a:pt x="619087" y="63094"/>
                      </a:lnTo>
                      <a:lnTo>
                        <a:pt x="610772" y="63094"/>
                      </a:lnTo>
                      <a:lnTo>
                        <a:pt x="587969" y="42606"/>
                      </a:lnTo>
                      <a:lnTo>
                        <a:pt x="587969" y="63094"/>
                      </a:lnTo>
                      <a:lnTo>
                        <a:pt x="582054" y="63094"/>
                      </a:lnTo>
                      <a:close/>
                      <a:moveTo>
                        <a:pt x="508769" y="0"/>
                      </a:moveTo>
                      <a:cubicBezTo>
                        <a:pt x="510140" y="0"/>
                        <a:pt x="511297" y="472"/>
                        <a:pt x="512240" y="1415"/>
                      </a:cubicBezTo>
                      <a:cubicBezTo>
                        <a:pt x="513183" y="2358"/>
                        <a:pt x="513655" y="3515"/>
                        <a:pt x="513655" y="4887"/>
                      </a:cubicBezTo>
                      <a:cubicBezTo>
                        <a:pt x="513655" y="6201"/>
                        <a:pt x="513183" y="7330"/>
                        <a:pt x="512240" y="8273"/>
                      </a:cubicBezTo>
                      <a:cubicBezTo>
                        <a:pt x="511297" y="9216"/>
                        <a:pt x="510140" y="9687"/>
                        <a:pt x="508769" y="9687"/>
                      </a:cubicBezTo>
                      <a:cubicBezTo>
                        <a:pt x="507454" y="9687"/>
                        <a:pt x="506325" y="9202"/>
                        <a:pt x="505382" y="8230"/>
                      </a:cubicBezTo>
                      <a:cubicBezTo>
                        <a:pt x="504439" y="7258"/>
                        <a:pt x="503968" y="6144"/>
                        <a:pt x="503968" y="4887"/>
                      </a:cubicBezTo>
                      <a:cubicBezTo>
                        <a:pt x="503968" y="3572"/>
                        <a:pt x="504439" y="2429"/>
                        <a:pt x="505382" y="1458"/>
                      </a:cubicBezTo>
                      <a:cubicBezTo>
                        <a:pt x="506325" y="486"/>
                        <a:pt x="507454" y="0"/>
                        <a:pt x="508769" y="0"/>
                      </a:cubicBezTo>
                      <a:close/>
                      <a:moveTo>
                        <a:pt x="33262" y="0"/>
                      </a:moveTo>
                      <a:cubicBezTo>
                        <a:pt x="38862" y="0"/>
                        <a:pt x="44006" y="1115"/>
                        <a:pt x="48692" y="3344"/>
                      </a:cubicBezTo>
                      <a:cubicBezTo>
                        <a:pt x="53378" y="5573"/>
                        <a:pt x="57207" y="8773"/>
                        <a:pt x="60179" y="12945"/>
                      </a:cubicBezTo>
                      <a:lnTo>
                        <a:pt x="55379" y="16631"/>
                      </a:lnTo>
                      <a:cubicBezTo>
                        <a:pt x="49664" y="9544"/>
                        <a:pt x="42320" y="6001"/>
                        <a:pt x="33347" y="6001"/>
                      </a:cubicBezTo>
                      <a:cubicBezTo>
                        <a:pt x="26032" y="6001"/>
                        <a:pt x="19731" y="8573"/>
                        <a:pt x="14445" y="13716"/>
                      </a:cubicBezTo>
                      <a:cubicBezTo>
                        <a:pt x="9159" y="18860"/>
                        <a:pt x="6515" y="25118"/>
                        <a:pt x="6515" y="32490"/>
                      </a:cubicBezTo>
                      <a:cubicBezTo>
                        <a:pt x="6515" y="40034"/>
                        <a:pt x="9101" y="46306"/>
                        <a:pt x="14273" y="51307"/>
                      </a:cubicBezTo>
                      <a:cubicBezTo>
                        <a:pt x="19446" y="56307"/>
                        <a:pt x="25918" y="58808"/>
                        <a:pt x="33690" y="58808"/>
                      </a:cubicBezTo>
                      <a:cubicBezTo>
                        <a:pt x="42377" y="58808"/>
                        <a:pt x="49606" y="55436"/>
                        <a:pt x="55379" y="48692"/>
                      </a:cubicBezTo>
                      <a:lnTo>
                        <a:pt x="60179" y="52378"/>
                      </a:lnTo>
                      <a:cubicBezTo>
                        <a:pt x="57150" y="56379"/>
                        <a:pt x="53321" y="59422"/>
                        <a:pt x="48692" y="61508"/>
                      </a:cubicBezTo>
                      <a:cubicBezTo>
                        <a:pt x="44063" y="63594"/>
                        <a:pt x="38948" y="64637"/>
                        <a:pt x="33347" y="64637"/>
                      </a:cubicBezTo>
                      <a:cubicBezTo>
                        <a:pt x="23575" y="64637"/>
                        <a:pt x="15574" y="61551"/>
                        <a:pt x="9344" y="55379"/>
                      </a:cubicBezTo>
                      <a:cubicBezTo>
                        <a:pt x="3115" y="49207"/>
                        <a:pt x="0" y="41406"/>
                        <a:pt x="0" y="31976"/>
                      </a:cubicBezTo>
                      <a:cubicBezTo>
                        <a:pt x="0" y="26147"/>
                        <a:pt x="1443" y="20760"/>
                        <a:pt x="4329" y="15817"/>
                      </a:cubicBezTo>
                      <a:cubicBezTo>
                        <a:pt x="7215" y="10873"/>
                        <a:pt x="11216" y="7001"/>
                        <a:pt x="16331" y="4201"/>
                      </a:cubicBezTo>
                      <a:cubicBezTo>
                        <a:pt x="21446" y="1401"/>
                        <a:pt x="27089" y="0"/>
                        <a:pt x="332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700" dirty="0">
                    <a:solidFill>
                      <a:schemeClr val="bg1">
                        <a:lumMod val="50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</p:grpSp>
      <p:pic>
        <p:nvPicPr>
          <p:cNvPr id="2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7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cxnSp>
        <p:nvCxnSpPr>
          <p:cNvPr id="5" name="原创设计师QQ598969553          _3"/>
          <p:cNvCxnSpPr/>
          <p:nvPr/>
        </p:nvCxnSpPr>
        <p:spPr>
          <a:xfrm>
            <a:off x="2721978" y="2758124"/>
            <a:ext cx="1599777" cy="492203"/>
          </a:xfrm>
          <a:prstGeom prst="line">
            <a:avLst/>
          </a:prstGeom>
          <a:ln w="19050" cmpd="sng">
            <a:solidFill>
              <a:srgbClr val="0B8CDB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原创设计师QQ598969553          _4"/>
          <p:cNvCxnSpPr/>
          <p:nvPr/>
        </p:nvCxnSpPr>
        <p:spPr>
          <a:xfrm flipV="1">
            <a:off x="5284906" y="2665678"/>
            <a:ext cx="1576391" cy="584649"/>
          </a:xfrm>
          <a:prstGeom prst="line">
            <a:avLst/>
          </a:prstGeom>
          <a:ln w="19050" cmpd="sng">
            <a:solidFill>
              <a:srgbClr val="086BA8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原创设计师QQ598969553          _5"/>
          <p:cNvCxnSpPr/>
          <p:nvPr/>
        </p:nvCxnSpPr>
        <p:spPr>
          <a:xfrm>
            <a:off x="7872091" y="2675468"/>
            <a:ext cx="1584186" cy="489111"/>
          </a:xfrm>
          <a:prstGeom prst="line">
            <a:avLst/>
          </a:prstGeom>
          <a:solidFill>
            <a:schemeClr val="accent2"/>
          </a:solidFill>
          <a:ln>
            <a:solidFill>
              <a:srgbClr val="0B8C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9" name="原创设计师QQ598969553          _6"/>
          <p:cNvSpPr/>
          <p:nvPr/>
        </p:nvSpPr>
        <p:spPr>
          <a:xfrm>
            <a:off x="6869093" y="2034930"/>
            <a:ext cx="987407" cy="98740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3</a:t>
            </a:r>
            <a:endParaRPr lang="en-US" sz="3200" dirty="0">
              <a:cs typeface="+mn-ea"/>
              <a:sym typeface="+mn-lt"/>
            </a:endParaRPr>
          </a:p>
        </p:txBody>
      </p:sp>
      <p:cxnSp>
        <p:nvCxnSpPr>
          <p:cNvPr id="10" name="原创设计师QQ598969553          _7"/>
          <p:cNvCxnSpPr/>
          <p:nvPr/>
        </p:nvCxnSpPr>
        <p:spPr>
          <a:xfrm>
            <a:off x="7372859" y="3022970"/>
            <a:ext cx="1" cy="412502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    _8"/>
          <p:cNvSpPr/>
          <p:nvPr/>
        </p:nvSpPr>
        <p:spPr>
          <a:xfrm>
            <a:off x="9424226" y="2956099"/>
            <a:ext cx="987407" cy="98740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4</a:t>
            </a:r>
            <a:endParaRPr lang="en-US" sz="3200" dirty="0">
              <a:cs typeface="+mn-ea"/>
              <a:sym typeface="+mn-lt"/>
            </a:endParaRPr>
          </a:p>
        </p:txBody>
      </p:sp>
      <p:cxnSp>
        <p:nvCxnSpPr>
          <p:cNvPr id="12" name="原创设计师QQ598969553          _9"/>
          <p:cNvCxnSpPr/>
          <p:nvPr/>
        </p:nvCxnSpPr>
        <p:spPr>
          <a:xfrm>
            <a:off x="9918261" y="3943505"/>
            <a:ext cx="1" cy="412502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原创设计师QQ598969553          _10"/>
          <p:cNvSpPr/>
          <p:nvPr/>
        </p:nvSpPr>
        <p:spPr>
          <a:xfrm>
            <a:off x="4313959" y="2956099"/>
            <a:ext cx="987407" cy="98740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</a:t>
            </a:r>
            <a:endParaRPr lang="en-US" sz="3200" dirty="0">
              <a:cs typeface="+mn-ea"/>
              <a:sym typeface="+mn-lt"/>
            </a:endParaRPr>
          </a:p>
        </p:txBody>
      </p:sp>
      <p:cxnSp>
        <p:nvCxnSpPr>
          <p:cNvPr id="14" name="原创设计师QQ598969553          _11"/>
          <p:cNvCxnSpPr/>
          <p:nvPr/>
        </p:nvCxnSpPr>
        <p:spPr>
          <a:xfrm>
            <a:off x="4801702" y="3943506"/>
            <a:ext cx="1" cy="412502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原创设计师QQ598969553          _12"/>
          <p:cNvSpPr/>
          <p:nvPr/>
        </p:nvSpPr>
        <p:spPr>
          <a:xfrm>
            <a:off x="1758826" y="2034930"/>
            <a:ext cx="987407" cy="98740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1</a:t>
            </a:r>
            <a:endParaRPr lang="en-US" sz="3200" dirty="0">
              <a:cs typeface="+mn-ea"/>
              <a:sym typeface="+mn-lt"/>
            </a:endParaRPr>
          </a:p>
        </p:txBody>
      </p:sp>
      <p:cxnSp>
        <p:nvCxnSpPr>
          <p:cNvPr id="16" name="原创设计师QQ598969553          _13"/>
          <p:cNvCxnSpPr>
            <a:stCxn id="15" idx="4"/>
          </p:cNvCxnSpPr>
          <p:nvPr/>
        </p:nvCxnSpPr>
        <p:spPr>
          <a:xfrm>
            <a:off x="2252530" y="3022337"/>
            <a:ext cx="1" cy="412502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原创设计师QQ598969553          _14"/>
          <p:cNvSpPr>
            <a:spLocks noChangeArrowheads="1"/>
          </p:cNvSpPr>
          <p:nvPr/>
        </p:nvSpPr>
        <p:spPr bwMode="auto">
          <a:xfrm>
            <a:off x="1283363" y="3745531"/>
            <a:ext cx="1920120" cy="90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原创设计师QQ598969553          _15"/>
          <p:cNvSpPr>
            <a:spLocks noChangeArrowheads="1"/>
          </p:cNvSpPr>
          <p:nvPr/>
        </p:nvSpPr>
        <p:spPr bwMode="auto">
          <a:xfrm>
            <a:off x="3841642" y="4762625"/>
            <a:ext cx="1920120" cy="90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原创设计师QQ598969553          _16"/>
          <p:cNvSpPr>
            <a:spLocks noChangeArrowheads="1"/>
          </p:cNvSpPr>
          <p:nvPr/>
        </p:nvSpPr>
        <p:spPr bwMode="auto">
          <a:xfrm>
            <a:off x="6412799" y="3802242"/>
            <a:ext cx="1920120" cy="90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原创设计师QQ598969553          _17"/>
          <p:cNvSpPr>
            <a:spLocks noChangeArrowheads="1"/>
          </p:cNvSpPr>
          <p:nvPr/>
        </p:nvSpPr>
        <p:spPr bwMode="auto">
          <a:xfrm>
            <a:off x="8955094" y="4708644"/>
            <a:ext cx="1920120" cy="90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0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grpSp>
        <p:nvGrpSpPr>
          <p:cNvPr id="5" name="原创设计师QQ598969553          _3"/>
          <p:cNvGrpSpPr/>
          <p:nvPr/>
        </p:nvGrpSpPr>
        <p:grpSpPr>
          <a:xfrm>
            <a:off x="776532" y="2028409"/>
            <a:ext cx="5289514" cy="4057079"/>
            <a:chOff x="3127375" y="1144587"/>
            <a:chExt cx="6581775" cy="5048251"/>
          </a:xfrm>
          <a:solidFill>
            <a:schemeClr val="accent2"/>
          </a:solidFill>
        </p:grpSpPr>
        <p:sp>
          <p:nvSpPr>
            <p:cNvPr id="7" name="Freeform 2"/>
            <p:cNvSpPr>
              <a:spLocks/>
            </p:cNvSpPr>
            <p:nvPr/>
          </p:nvSpPr>
          <p:spPr bwMode="auto">
            <a:xfrm>
              <a:off x="7824788" y="3460750"/>
              <a:ext cx="868363" cy="554037"/>
            </a:xfrm>
            <a:custGeom>
              <a:avLst/>
              <a:gdLst>
                <a:gd name="T0" fmla="*/ 43 w 350"/>
                <a:gd name="T1" fmla="*/ 154 h 223"/>
                <a:gd name="T2" fmla="*/ 39 w 350"/>
                <a:gd name="T3" fmla="*/ 156 h 223"/>
                <a:gd name="T4" fmla="*/ 20 w 350"/>
                <a:gd name="T5" fmla="*/ 172 h 223"/>
                <a:gd name="T6" fmla="*/ 0 w 350"/>
                <a:gd name="T7" fmla="*/ 184 h 223"/>
                <a:gd name="T8" fmla="*/ 1 w 350"/>
                <a:gd name="T9" fmla="*/ 185 h 223"/>
                <a:gd name="T10" fmla="*/ 13 w 350"/>
                <a:gd name="T11" fmla="*/ 190 h 223"/>
                <a:gd name="T12" fmla="*/ 30 w 350"/>
                <a:gd name="T13" fmla="*/ 202 h 223"/>
                <a:gd name="T14" fmla="*/ 57 w 350"/>
                <a:gd name="T15" fmla="*/ 220 h 223"/>
                <a:gd name="T16" fmla="*/ 79 w 350"/>
                <a:gd name="T17" fmla="*/ 197 h 223"/>
                <a:gd name="T18" fmla="*/ 106 w 350"/>
                <a:gd name="T19" fmla="*/ 204 h 223"/>
                <a:gd name="T20" fmla="*/ 115 w 350"/>
                <a:gd name="T21" fmla="*/ 208 h 223"/>
                <a:gd name="T22" fmla="*/ 124 w 350"/>
                <a:gd name="T23" fmla="*/ 218 h 223"/>
                <a:gd name="T24" fmla="*/ 127 w 350"/>
                <a:gd name="T25" fmla="*/ 223 h 223"/>
                <a:gd name="T26" fmla="*/ 129 w 350"/>
                <a:gd name="T27" fmla="*/ 222 h 223"/>
                <a:gd name="T28" fmla="*/ 158 w 350"/>
                <a:gd name="T29" fmla="*/ 205 h 223"/>
                <a:gd name="T30" fmla="*/ 165 w 350"/>
                <a:gd name="T31" fmla="*/ 210 h 223"/>
                <a:gd name="T32" fmla="*/ 172 w 350"/>
                <a:gd name="T33" fmla="*/ 219 h 223"/>
                <a:gd name="T34" fmla="*/ 185 w 350"/>
                <a:gd name="T35" fmla="*/ 200 h 223"/>
                <a:gd name="T36" fmla="*/ 201 w 350"/>
                <a:gd name="T37" fmla="*/ 188 h 223"/>
                <a:gd name="T38" fmla="*/ 204 w 350"/>
                <a:gd name="T39" fmla="*/ 191 h 223"/>
                <a:gd name="T40" fmla="*/ 207 w 350"/>
                <a:gd name="T41" fmla="*/ 170 h 223"/>
                <a:gd name="T42" fmla="*/ 233 w 350"/>
                <a:gd name="T43" fmla="*/ 141 h 223"/>
                <a:gd name="T44" fmla="*/ 258 w 350"/>
                <a:gd name="T45" fmla="*/ 116 h 223"/>
                <a:gd name="T46" fmla="*/ 271 w 350"/>
                <a:gd name="T47" fmla="*/ 100 h 223"/>
                <a:gd name="T48" fmla="*/ 296 w 350"/>
                <a:gd name="T49" fmla="*/ 77 h 223"/>
                <a:gd name="T50" fmla="*/ 319 w 350"/>
                <a:gd name="T51" fmla="*/ 63 h 223"/>
                <a:gd name="T52" fmla="*/ 342 w 350"/>
                <a:gd name="T53" fmla="*/ 56 h 223"/>
                <a:gd name="T54" fmla="*/ 350 w 350"/>
                <a:gd name="T55" fmla="*/ 26 h 223"/>
                <a:gd name="T56" fmla="*/ 326 w 350"/>
                <a:gd name="T57" fmla="*/ 26 h 223"/>
                <a:gd name="T58" fmla="*/ 308 w 350"/>
                <a:gd name="T59" fmla="*/ 26 h 223"/>
                <a:gd name="T60" fmla="*/ 279 w 350"/>
                <a:gd name="T61" fmla="*/ 26 h 223"/>
                <a:gd name="T62" fmla="*/ 253 w 350"/>
                <a:gd name="T63" fmla="*/ 8 h 223"/>
                <a:gd name="T64" fmla="*/ 226 w 350"/>
                <a:gd name="T65" fmla="*/ 32 h 223"/>
                <a:gd name="T66" fmla="*/ 201 w 350"/>
                <a:gd name="T67" fmla="*/ 54 h 223"/>
                <a:gd name="T68" fmla="*/ 174 w 350"/>
                <a:gd name="T69" fmla="*/ 40 h 223"/>
                <a:gd name="T70" fmla="*/ 181 w 350"/>
                <a:gd name="T71" fmla="*/ 25 h 223"/>
                <a:gd name="T72" fmla="*/ 174 w 350"/>
                <a:gd name="T73" fmla="*/ 17 h 223"/>
                <a:gd name="T74" fmla="*/ 172 w 350"/>
                <a:gd name="T75" fmla="*/ 8 h 223"/>
                <a:gd name="T76" fmla="*/ 147 w 350"/>
                <a:gd name="T77" fmla="*/ 8 h 223"/>
                <a:gd name="T78" fmla="*/ 128 w 350"/>
                <a:gd name="T79" fmla="*/ 13 h 223"/>
                <a:gd name="T80" fmla="*/ 120 w 350"/>
                <a:gd name="T81" fmla="*/ 22 h 223"/>
                <a:gd name="T82" fmla="*/ 119 w 350"/>
                <a:gd name="T83" fmla="*/ 22 h 223"/>
                <a:gd name="T84" fmla="*/ 99 w 350"/>
                <a:gd name="T85" fmla="*/ 33 h 223"/>
                <a:gd name="T86" fmla="*/ 50 w 350"/>
                <a:gd name="T87" fmla="*/ 57 h 223"/>
                <a:gd name="T88" fmla="*/ 26 w 350"/>
                <a:gd name="T89" fmla="*/ 118 h 223"/>
                <a:gd name="T90" fmla="*/ 25 w 350"/>
                <a:gd name="T91" fmla="*/ 118 h 223"/>
                <a:gd name="T92" fmla="*/ 22 w 350"/>
                <a:gd name="T93" fmla="*/ 122 h 223"/>
                <a:gd name="T94" fmla="*/ 24 w 350"/>
                <a:gd name="T95" fmla="*/ 125 h 223"/>
                <a:gd name="T96" fmla="*/ 46 w 350"/>
                <a:gd name="T97" fmla="*/ 139 h 223"/>
                <a:gd name="T98" fmla="*/ 49 w 350"/>
                <a:gd name="T99" fmla="*/ 147 h 223"/>
                <a:gd name="T100" fmla="*/ 43 w 350"/>
                <a:gd name="T101" fmla="*/ 15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" h="223">
                  <a:moveTo>
                    <a:pt x="43" y="154"/>
                  </a:moveTo>
                  <a:cubicBezTo>
                    <a:pt x="41" y="155"/>
                    <a:pt x="40" y="155"/>
                    <a:pt x="39" y="156"/>
                  </a:cubicBezTo>
                  <a:cubicBezTo>
                    <a:pt x="36" y="157"/>
                    <a:pt x="35" y="157"/>
                    <a:pt x="20" y="172"/>
                  </a:cubicBezTo>
                  <a:cubicBezTo>
                    <a:pt x="12" y="180"/>
                    <a:pt x="5" y="183"/>
                    <a:pt x="0" y="184"/>
                  </a:cubicBezTo>
                  <a:cubicBezTo>
                    <a:pt x="1" y="184"/>
                    <a:pt x="1" y="184"/>
                    <a:pt x="1" y="185"/>
                  </a:cubicBezTo>
                  <a:cubicBezTo>
                    <a:pt x="6" y="189"/>
                    <a:pt x="9" y="190"/>
                    <a:pt x="13" y="190"/>
                  </a:cubicBezTo>
                  <a:cubicBezTo>
                    <a:pt x="18" y="191"/>
                    <a:pt x="24" y="193"/>
                    <a:pt x="30" y="202"/>
                  </a:cubicBezTo>
                  <a:cubicBezTo>
                    <a:pt x="36" y="212"/>
                    <a:pt x="50" y="218"/>
                    <a:pt x="57" y="220"/>
                  </a:cubicBezTo>
                  <a:cubicBezTo>
                    <a:pt x="59" y="212"/>
                    <a:pt x="67" y="197"/>
                    <a:pt x="79" y="197"/>
                  </a:cubicBezTo>
                  <a:cubicBezTo>
                    <a:pt x="89" y="197"/>
                    <a:pt x="99" y="201"/>
                    <a:pt x="106" y="204"/>
                  </a:cubicBezTo>
                  <a:cubicBezTo>
                    <a:pt x="109" y="206"/>
                    <a:pt x="112" y="207"/>
                    <a:pt x="115" y="208"/>
                  </a:cubicBezTo>
                  <a:cubicBezTo>
                    <a:pt x="119" y="209"/>
                    <a:pt x="122" y="214"/>
                    <a:pt x="124" y="218"/>
                  </a:cubicBezTo>
                  <a:cubicBezTo>
                    <a:pt x="125" y="220"/>
                    <a:pt x="127" y="222"/>
                    <a:pt x="127" y="223"/>
                  </a:cubicBezTo>
                  <a:cubicBezTo>
                    <a:pt x="128" y="223"/>
                    <a:pt x="128" y="223"/>
                    <a:pt x="129" y="222"/>
                  </a:cubicBezTo>
                  <a:cubicBezTo>
                    <a:pt x="137" y="213"/>
                    <a:pt x="149" y="204"/>
                    <a:pt x="158" y="205"/>
                  </a:cubicBezTo>
                  <a:cubicBezTo>
                    <a:pt x="161" y="206"/>
                    <a:pt x="164" y="207"/>
                    <a:pt x="165" y="210"/>
                  </a:cubicBezTo>
                  <a:cubicBezTo>
                    <a:pt x="167" y="213"/>
                    <a:pt x="170" y="217"/>
                    <a:pt x="172" y="219"/>
                  </a:cubicBezTo>
                  <a:cubicBezTo>
                    <a:pt x="185" y="200"/>
                    <a:pt x="185" y="200"/>
                    <a:pt x="185" y="200"/>
                  </a:cubicBezTo>
                  <a:cubicBezTo>
                    <a:pt x="201" y="188"/>
                    <a:pt x="201" y="188"/>
                    <a:pt x="201" y="188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4" y="191"/>
                    <a:pt x="193" y="176"/>
                    <a:pt x="207" y="170"/>
                  </a:cubicBezTo>
                  <a:cubicBezTo>
                    <a:pt x="220" y="164"/>
                    <a:pt x="227" y="145"/>
                    <a:pt x="233" y="141"/>
                  </a:cubicBezTo>
                  <a:cubicBezTo>
                    <a:pt x="239" y="137"/>
                    <a:pt x="250" y="118"/>
                    <a:pt x="258" y="116"/>
                  </a:cubicBezTo>
                  <a:cubicBezTo>
                    <a:pt x="267" y="113"/>
                    <a:pt x="260" y="111"/>
                    <a:pt x="271" y="100"/>
                  </a:cubicBezTo>
                  <a:cubicBezTo>
                    <a:pt x="282" y="89"/>
                    <a:pt x="286" y="77"/>
                    <a:pt x="296" y="77"/>
                  </a:cubicBezTo>
                  <a:cubicBezTo>
                    <a:pt x="306" y="77"/>
                    <a:pt x="313" y="63"/>
                    <a:pt x="319" y="63"/>
                  </a:cubicBezTo>
                  <a:cubicBezTo>
                    <a:pt x="326" y="63"/>
                    <a:pt x="335" y="72"/>
                    <a:pt x="342" y="56"/>
                  </a:cubicBezTo>
                  <a:cubicBezTo>
                    <a:pt x="349" y="39"/>
                    <a:pt x="350" y="26"/>
                    <a:pt x="350" y="26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6" y="26"/>
                    <a:pt x="314" y="25"/>
                    <a:pt x="308" y="26"/>
                  </a:cubicBezTo>
                  <a:cubicBezTo>
                    <a:pt x="303" y="28"/>
                    <a:pt x="279" y="26"/>
                    <a:pt x="279" y="26"/>
                  </a:cubicBezTo>
                  <a:cubicBezTo>
                    <a:pt x="279" y="26"/>
                    <a:pt x="264" y="4"/>
                    <a:pt x="253" y="8"/>
                  </a:cubicBezTo>
                  <a:cubicBezTo>
                    <a:pt x="241" y="12"/>
                    <a:pt x="230" y="24"/>
                    <a:pt x="226" y="32"/>
                  </a:cubicBezTo>
                  <a:cubicBezTo>
                    <a:pt x="222" y="40"/>
                    <a:pt x="220" y="57"/>
                    <a:pt x="201" y="54"/>
                  </a:cubicBezTo>
                  <a:cubicBezTo>
                    <a:pt x="181" y="51"/>
                    <a:pt x="172" y="49"/>
                    <a:pt x="174" y="40"/>
                  </a:cubicBezTo>
                  <a:cubicBezTo>
                    <a:pt x="177" y="32"/>
                    <a:pt x="181" y="29"/>
                    <a:pt x="181" y="25"/>
                  </a:cubicBezTo>
                  <a:cubicBezTo>
                    <a:pt x="181" y="21"/>
                    <a:pt x="174" y="22"/>
                    <a:pt x="174" y="17"/>
                  </a:cubicBezTo>
                  <a:cubicBezTo>
                    <a:pt x="174" y="11"/>
                    <a:pt x="187" y="11"/>
                    <a:pt x="172" y="8"/>
                  </a:cubicBezTo>
                  <a:cubicBezTo>
                    <a:pt x="156" y="4"/>
                    <a:pt x="154" y="0"/>
                    <a:pt x="147" y="8"/>
                  </a:cubicBezTo>
                  <a:cubicBezTo>
                    <a:pt x="141" y="13"/>
                    <a:pt x="133" y="15"/>
                    <a:pt x="128" y="13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2"/>
                    <a:pt x="106" y="28"/>
                    <a:pt x="99" y="33"/>
                  </a:cubicBezTo>
                  <a:cubicBezTo>
                    <a:pt x="92" y="38"/>
                    <a:pt x="58" y="53"/>
                    <a:pt x="50" y="57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3" y="119"/>
                    <a:pt x="21" y="121"/>
                    <a:pt x="22" y="122"/>
                  </a:cubicBezTo>
                  <a:cubicBezTo>
                    <a:pt x="22" y="123"/>
                    <a:pt x="22" y="123"/>
                    <a:pt x="24" y="125"/>
                  </a:cubicBezTo>
                  <a:cubicBezTo>
                    <a:pt x="36" y="130"/>
                    <a:pt x="45" y="139"/>
                    <a:pt x="46" y="139"/>
                  </a:cubicBezTo>
                  <a:cubicBezTo>
                    <a:pt x="46" y="139"/>
                    <a:pt x="49" y="142"/>
                    <a:pt x="49" y="147"/>
                  </a:cubicBezTo>
                  <a:cubicBezTo>
                    <a:pt x="49" y="149"/>
                    <a:pt x="47" y="152"/>
                    <a:pt x="43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5265739" y="2733674"/>
              <a:ext cx="2114550" cy="1671637"/>
            </a:xfrm>
            <a:custGeom>
              <a:avLst/>
              <a:gdLst>
                <a:gd name="T0" fmla="*/ 798 w 851"/>
                <a:gd name="T1" fmla="*/ 525 h 673"/>
                <a:gd name="T2" fmla="*/ 812 w 851"/>
                <a:gd name="T3" fmla="*/ 415 h 673"/>
                <a:gd name="T4" fmla="*/ 820 w 851"/>
                <a:gd name="T5" fmla="*/ 321 h 673"/>
                <a:gd name="T6" fmla="*/ 843 w 851"/>
                <a:gd name="T7" fmla="*/ 244 h 673"/>
                <a:gd name="T8" fmla="*/ 743 w 851"/>
                <a:gd name="T9" fmla="*/ 310 h 673"/>
                <a:gd name="T10" fmla="*/ 683 w 851"/>
                <a:gd name="T11" fmla="*/ 341 h 673"/>
                <a:gd name="T12" fmla="*/ 711 w 851"/>
                <a:gd name="T13" fmla="*/ 396 h 673"/>
                <a:gd name="T14" fmla="*/ 729 w 851"/>
                <a:gd name="T15" fmla="*/ 471 h 673"/>
                <a:gd name="T16" fmla="*/ 685 w 851"/>
                <a:gd name="T17" fmla="*/ 487 h 673"/>
                <a:gd name="T18" fmla="*/ 671 w 851"/>
                <a:gd name="T19" fmla="*/ 509 h 673"/>
                <a:gd name="T20" fmla="*/ 618 w 851"/>
                <a:gd name="T21" fmla="*/ 517 h 673"/>
                <a:gd name="T22" fmla="*/ 631 w 851"/>
                <a:gd name="T23" fmla="*/ 544 h 673"/>
                <a:gd name="T24" fmla="*/ 623 w 851"/>
                <a:gd name="T25" fmla="*/ 590 h 673"/>
                <a:gd name="T26" fmla="*/ 587 w 851"/>
                <a:gd name="T27" fmla="*/ 614 h 673"/>
                <a:gd name="T28" fmla="*/ 625 w 851"/>
                <a:gd name="T29" fmla="*/ 557 h 673"/>
                <a:gd name="T30" fmla="*/ 623 w 851"/>
                <a:gd name="T31" fmla="*/ 542 h 673"/>
                <a:gd name="T32" fmla="*/ 622 w 851"/>
                <a:gd name="T33" fmla="*/ 487 h 673"/>
                <a:gd name="T34" fmla="*/ 569 w 851"/>
                <a:gd name="T35" fmla="*/ 409 h 673"/>
                <a:gd name="T36" fmla="*/ 513 w 851"/>
                <a:gd name="T37" fmla="*/ 344 h 673"/>
                <a:gd name="T38" fmla="*/ 480 w 851"/>
                <a:gd name="T39" fmla="*/ 311 h 673"/>
                <a:gd name="T40" fmla="*/ 503 w 851"/>
                <a:gd name="T41" fmla="*/ 227 h 673"/>
                <a:gd name="T42" fmla="*/ 427 w 851"/>
                <a:gd name="T43" fmla="*/ 237 h 673"/>
                <a:gd name="T44" fmla="*/ 356 w 851"/>
                <a:gd name="T45" fmla="*/ 216 h 673"/>
                <a:gd name="T46" fmla="*/ 338 w 851"/>
                <a:gd name="T47" fmla="*/ 137 h 673"/>
                <a:gd name="T48" fmla="*/ 267 w 851"/>
                <a:gd name="T49" fmla="*/ 138 h 673"/>
                <a:gd name="T50" fmla="*/ 246 w 851"/>
                <a:gd name="T51" fmla="*/ 64 h 673"/>
                <a:gd name="T52" fmla="*/ 184 w 851"/>
                <a:gd name="T53" fmla="*/ 0 h 673"/>
                <a:gd name="T54" fmla="*/ 159 w 851"/>
                <a:gd name="T55" fmla="*/ 57 h 673"/>
                <a:gd name="T56" fmla="*/ 26 w 851"/>
                <a:gd name="T57" fmla="*/ 128 h 673"/>
                <a:gd name="T58" fmla="*/ 45 w 851"/>
                <a:gd name="T59" fmla="*/ 218 h 673"/>
                <a:gd name="T60" fmla="*/ 92 w 851"/>
                <a:gd name="T61" fmla="*/ 239 h 673"/>
                <a:gd name="T62" fmla="*/ 170 w 851"/>
                <a:gd name="T63" fmla="*/ 244 h 673"/>
                <a:gd name="T64" fmla="*/ 228 w 851"/>
                <a:gd name="T65" fmla="*/ 225 h 673"/>
                <a:gd name="T66" fmla="*/ 332 w 851"/>
                <a:gd name="T67" fmla="*/ 262 h 673"/>
                <a:gd name="T68" fmla="*/ 421 w 851"/>
                <a:gd name="T69" fmla="*/ 329 h 673"/>
                <a:gd name="T70" fmla="*/ 443 w 851"/>
                <a:gd name="T71" fmla="*/ 433 h 673"/>
                <a:gd name="T72" fmla="*/ 404 w 851"/>
                <a:gd name="T73" fmla="*/ 500 h 673"/>
                <a:gd name="T74" fmla="*/ 344 w 851"/>
                <a:gd name="T75" fmla="*/ 525 h 673"/>
                <a:gd name="T76" fmla="*/ 388 w 851"/>
                <a:gd name="T77" fmla="*/ 577 h 673"/>
                <a:gd name="T78" fmla="*/ 405 w 851"/>
                <a:gd name="T79" fmla="*/ 553 h 673"/>
                <a:gd name="T80" fmla="*/ 446 w 851"/>
                <a:gd name="T81" fmla="*/ 518 h 673"/>
                <a:gd name="T82" fmla="*/ 519 w 851"/>
                <a:gd name="T83" fmla="*/ 585 h 673"/>
                <a:gd name="T84" fmla="*/ 536 w 851"/>
                <a:gd name="T85" fmla="*/ 622 h 673"/>
                <a:gd name="T86" fmla="*/ 618 w 851"/>
                <a:gd name="T87" fmla="*/ 625 h 673"/>
                <a:gd name="T88" fmla="*/ 720 w 851"/>
                <a:gd name="T89" fmla="*/ 656 h 673"/>
                <a:gd name="T90" fmla="*/ 768 w 851"/>
                <a:gd name="T91" fmla="*/ 644 h 673"/>
                <a:gd name="T92" fmla="*/ 760 w 851"/>
                <a:gd name="T93" fmla="*/ 598 h 673"/>
                <a:gd name="T94" fmla="*/ 818 w 851"/>
                <a:gd name="T95" fmla="*/ 597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1" h="673">
                  <a:moveTo>
                    <a:pt x="831" y="566"/>
                  </a:moveTo>
                  <a:cubicBezTo>
                    <a:pt x="813" y="529"/>
                    <a:pt x="813" y="529"/>
                    <a:pt x="813" y="529"/>
                  </a:cubicBezTo>
                  <a:cubicBezTo>
                    <a:pt x="811" y="529"/>
                    <a:pt x="809" y="529"/>
                    <a:pt x="805" y="529"/>
                  </a:cubicBezTo>
                  <a:cubicBezTo>
                    <a:pt x="802" y="529"/>
                    <a:pt x="800" y="528"/>
                    <a:pt x="798" y="525"/>
                  </a:cubicBezTo>
                  <a:cubicBezTo>
                    <a:pt x="791" y="513"/>
                    <a:pt x="808" y="475"/>
                    <a:pt x="812" y="467"/>
                  </a:cubicBezTo>
                  <a:cubicBezTo>
                    <a:pt x="817" y="459"/>
                    <a:pt x="814" y="444"/>
                    <a:pt x="813" y="438"/>
                  </a:cubicBezTo>
                  <a:cubicBezTo>
                    <a:pt x="812" y="437"/>
                    <a:pt x="812" y="436"/>
                    <a:pt x="812" y="436"/>
                  </a:cubicBezTo>
                  <a:cubicBezTo>
                    <a:pt x="812" y="434"/>
                    <a:pt x="812" y="428"/>
                    <a:pt x="812" y="415"/>
                  </a:cubicBezTo>
                  <a:cubicBezTo>
                    <a:pt x="812" y="404"/>
                    <a:pt x="812" y="393"/>
                    <a:pt x="812" y="388"/>
                  </a:cubicBezTo>
                  <a:cubicBezTo>
                    <a:pt x="812" y="378"/>
                    <a:pt x="820" y="366"/>
                    <a:pt x="822" y="363"/>
                  </a:cubicBezTo>
                  <a:cubicBezTo>
                    <a:pt x="823" y="360"/>
                    <a:pt x="828" y="346"/>
                    <a:pt x="830" y="337"/>
                  </a:cubicBezTo>
                  <a:cubicBezTo>
                    <a:pt x="831" y="331"/>
                    <a:pt x="825" y="326"/>
                    <a:pt x="820" y="321"/>
                  </a:cubicBezTo>
                  <a:cubicBezTo>
                    <a:pt x="816" y="318"/>
                    <a:pt x="813" y="316"/>
                    <a:pt x="812" y="313"/>
                  </a:cubicBezTo>
                  <a:cubicBezTo>
                    <a:pt x="810" y="306"/>
                    <a:pt x="818" y="301"/>
                    <a:pt x="829" y="293"/>
                  </a:cubicBezTo>
                  <a:cubicBezTo>
                    <a:pt x="834" y="290"/>
                    <a:pt x="839" y="286"/>
                    <a:pt x="844" y="283"/>
                  </a:cubicBezTo>
                  <a:cubicBezTo>
                    <a:pt x="851" y="276"/>
                    <a:pt x="847" y="255"/>
                    <a:pt x="843" y="244"/>
                  </a:cubicBezTo>
                  <a:cubicBezTo>
                    <a:pt x="839" y="245"/>
                    <a:pt x="835" y="245"/>
                    <a:pt x="835" y="245"/>
                  </a:cubicBezTo>
                  <a:cubicBezTo>
                    <a:pt x="816" y="245"/>
                    <a:pt x="816" y="245"/>
                    <a:pt x="816" y="245"/>
                  </a:cubicBezTo>
                  <a:cubicBezTo>
                    <a:pt x="774" y="270"/>
                    <a:pt x="774" y="270"/>
                    <a:pt x="774" y="270"/>
                  </a:cubicBezTo>
                  <a:cubicBezTo>
                    <a:pt x="743" y="310"/>
                    <a:pt x="743" y="310"/>
                    <a:pt x="743" y="310"/>
                  </a:cubicBezTo>
                  <a:cubicBezTo>
                    <a:pt x="743" y="310"/>
                    <a:pt x="733" y="324"/>
                    <a:pt x="731" y="338"/>
                  </a:cubicBezTo>
                  <a:cubicBezTo>
                    <a:pt x="731" y="342"/>
                    <a:pt x="729" y="344"/>
                    <a:pt x="727" y="345"/>
                  </a:cubicBezTo>
                  <a:cubicBezTo>
                    <a:pt x="721" y="349"/>
                    <a:pt x="712" y="347"/>
                    <a:pt x="701" y="344"/>
                  </a:cubicBezTo>
                  <a:cubicBezTo>
                    <a:pt x="695" y="342"/>
                    <a:pt x="688" y="341"/>
                    <a:pt x="683" y="341"/>
                  </a:cubicBezTo>
                  <a:cubicBezTo>
                    <a:pt x="669" y="365"/>
                    <a:pt x="669" y="365"/>
                    <a:pt x="669" y="365"/>
                  </a:cubicBezTo>
                  <a:cubicBezTo>
                    <a:pt x="676" y="372"/>
                    <a:pt x="676" y="372"/>
                    <a:pt x="676" y="372"/>
                  </a:cubicBezTo>
                  <a:cubicBezTo>
                    <a:pt x="710" y="395"/>
                    <a:pt x="710" y="395"/>
                    <a:pt x="710" y="395"/>
                  </a:cubicBezTo>
                  <a:cubicBezTo>
                    <a:pt x="711" y="396"/>
                    <a:pt x="711" y="396"/>
                    <a:pt x="711" y="396"/>
                  </a:cubicBezTo>
                  <a:cubicBezTo>
                    <a:pt x="711" y="396"/>
                    <a:pt x="712" y="408"/>
                    <a:pt x="719" y="415"/>
                  </a:cubicBezTo>
                  <a:cubicBezTo>
                    <a:pt x="727" y="422"/>
                    <a:pt x="729" y="429"/>
                    <a:pt x="729" y="440"/>
                  </a:cubicBezTo>
                  <a:cubicBezTo>
                    <a:pt x="729" y="443"/>
                    <a:pt x="729" y="446"/>
                    <a:pt x="730" y="450"/>
                  </a:cubicBezTo>
                  <a:cubicBezTo>
                    <a:pt x="730" y="461"/>
                    <a:pt x="730" y="468"/>
                    <a:pt x="729" y="471"/>
                  </a:cubicBezTo>
                  <a:cubicBezTo>
                    <a:pt x="727" y="475"/>
                    <a:pt x="717" y="481"/>
                    <a:pt x="708" y="484"/>
                  </a:cubicBezTo>
                  <a:cubicBezTo>
                    <a:pt x="707" y="485"/>
                    <a:pt x="707" y="485"/>
                    <a:pt x="707" y="485"/>
                  </a:cubicBezTo>
                  <a:cubicBezTo>
                    <a:pt x="706" y="485"/>
                    <a:pt x="706" y="485"/>
                    <a:pt x="706" y="485"/>
                  </a:cubicBezTo>
                  <a:cubicBezTo>
                    <a:pt x="700" y="484"/>
                    <a:pt x="688" y="485"/>
                    <a:pt x="685" y="487"/>
                  </a:cubicBezTo>
                  <a:cubicBezTo>
                    <a:pt x="685" y="488"/>
                    <a:pt x="685" y="488"/>
                    <a:pt x="685" y="488"/>
                  </a:cubicBezTo>
                  <a:cubicBezTo>
                    <a:pt x="685" y="489"/>
                    <a:pt x="685" y="490"/>
                    <a:pt x="685" y="491"/>
                  </a:cubicBezTo>
                  <a:cubicBezTo>
                    <a:pt x="685" y="497"/>
                    <a:pt x="685" y="502"/>
                    <a:pt x="682" y="505"/>
                  </a:cubicBezTo>
                  <a:cubicBezTo>
                    <a:pt x="679" y="508"/>
                    <a:pt x="676" y="509"/>
                    <a:pt x="671" y="509"/>
                  </a:cubicBezTo>
                  <a:cubicBezTo>
                    <a:pt x="671" y="509"/>
                    <a:pt x="671" y="509"/>
                    <a:pt x="671" y="509"/>
                  </a:cubicBezTo>
                  <a:cubicBezTo>
                    <a:pt x="659" y="509"/>
                    <a:pt x="644" y="499"/>
                    <a:pt x="643" y="499"/>
                  </a:cubicBezTo>
                  <a:cubicBezTo>
                    <a:pt x="628" y="491"/>
                    <a:pt x="628" y="491"/>
                    <a:pt x="628" y="491"/>
                  </a:cubicBezTo>
                  <a:cubicBezTo>
                    <a:pt x="624" y="498"/>
                    <a:pt x="618" y="510"/>
                    <a:pt x="618" y="517"/>
                  </a:cubicBezTo>
                  <a:cubicBezTo>
                    <a:pt x="618" y="523"/>
                    <a:pt x="621" y="525"/>
                    <a:pt x="625" y="526"/>
                  </a:cubicBezTo>
                  <a:cubicBezTo>
                    <a:pt x="626" y="526"/>
                    <a:pt x="628" y="527"/>
                    <a:pt x="629" y="527"/>
                  </a:cubicBezTo>
                  <a:cubicBezTo>
                    <a:pt x="634" y="530"/>
                    <a:pt x="632" y="538"/>
                    <a:pt x="631" y="544"/>
                  </a:cubicBezTo>
                  <a:cubicBezTo>
                    <a:pt x="631" y="544"/>
                    <a:pt x="631" y="544"/>
                    <a:pt x="631" y="544"/>
                  </a:cubicBezTo>
                  <a:cubicBezTo>
                    <a:pt x="632" y="545"/>
                    <a:pt x="634" y="547"/>
                    <a:pt x="635" y="549"/>
                  </a:cubicBezTo>
                  <a:cubicBezTo>
                    <a:pt x="636" y="553"/>
                    <a:pt x="635" y="556"/>
                    <a:pt x="632" y="561"/>
                  </a:cubicBezTo>
                  <a:cubicBezTo>
                    <a:pt x="625" y="571"/>
                    <a:pt x="623" y="585"/>
                    <a:pt x="623" y="585"/>
                  </a:cubicBezTo>
                  <a:cubicBezTo>
                    <a:pt x="623" y="590"/>
                    <a:pt x="623" y="590"/>
                    <a:pt x="623" y="590"/>
                  </a:cubicBezTo>
                  <a:cubicBezTo>
                    <a:pt x="618" y="588"/>
                    <a:pt x="618" y="588"/>
                    <a:pt x="618" y="588"/>
                  </a:cubicBezTo>
                  <a:cubicBezTo>
                    <a:pt x="608" y="585"/>
                    <a:pt x="597" y="583"/>
                    <a:pt x="595" y="584"/>
                  </a:cubicBezTo>
                  <a:cubicBezTo>
                    <a:pt x="595" y="596"/>
                    <a:pt x="595" y="614"/>
                    <a:pt x="595" y="615"/>
                  </a:cubicBezTo>
                  <a:cubicBezTo>
                    <a:pt x="587" y="614"/>
                    <a:pt x="587" y="614"/>
                    <a:pt x="587" y="614"/>
                  </a:cubicBezTo>
                  <a:cubicBezTo>
                    <a:pt x="587" y="614"/>
                    <a:pt x="587" y="596"/>
                    <a:pt x="587" y="585"/>
                  </a:cubicBezTo>
                  <a:cubicBezTo>
                    <a:pt x="587" y="582"/>
                    <a:pt x="588" y="579"/>
                    <a:pt x="590" y="578"/>
                  </a:cubicBezTo>
                  <a:cubicBezTo>
                    <a:pt x="596" y="574"/>
                    <a:pt x="609" y="577"/>
                    <a:pt x="616" y="579"/>
                  </a:cubicBezTo>
                  <a:cubicBezTo>
                    <a:pt x="617" y="574"/>
                    <a:pt x="620" y="564"/>
                    <a:pt x="625" y="557"/>
                  </a:cubicBezTo>
                  <a:cubicBezTo>
                    <a:pt x="627" y="553"/>
                    <a:pt x="627" y="551"/>
                    <a:pt x="627" y="551"/>
                  </a:cubicBezTo>
                  <a:cubicBezTo>
                    <a:pt x="627" y="551"/>
                    <a:pt x="626" y="551"/>
                    <a:pt x="626" y="550"/>
                  </a:cubicBezTo>
                  <a:cubicBezTo>
                    <a:pt x="625" y="550"/>
                    <a:pt x="623" y="548"/>
                    <a:pt x="623" y="546"/>
                  </a:cubicBezTo>
                  <a:cubicBezTo>
                    <a:pt x="623" y="545"/>
                    <a:pt x="623" y="544"/>
                    <a:pt x="623" y="542"/>
                  </a:cubicBezTo>
                  <a:cubicBezTo>
                    <a:pt x="624" y="541"/>
                    <a:pt x="625" y="536"/>
                    <a:pt x="624" y="534"/>
                  </a:cubicBezTo>
                  <a:cubicBezTo>
                    <a:pt x="624" y="534"/>
                    <a:pt x="623" y="534"/>
                    <a:pt x="623" y="534"/>
                  </a:cubicBezTo>
                  <a:cubicBezTo>
                    <a:pt x="619" y="532"/>
                    <a:pt x="610" y="530"/>
                    <a:pt x="610" y="517"/>
                  </a:cubicBezTo>
                  <a:cubicBezTo>
                    <a:pt x="610" y="507"/>
                    <a:pt x="618" y="493"/>
                    <a:pt x="622" y="487"/>
                  </a:cubicBezTo>
                  <a:cubicBezTo>
                    <a:pt x="615" y="480"/>
                    <a:pt x="606" y="472"/>
                    <a:pt x="602" y="471"/>
                  </a:cubicBezTo>
                  <a:cubicBezTo>
                    <a:pt x="593" y="469"/>
                    <a:pt x="571" y="452"/>
                    <a:pt x="570" y="436"/>
                  </a:cubicBezTo>
                  <a:cubicBezTo>
                    <a:pt x="570" y="431"/>
                    <a:pt x="570" y="427"/>
                    <a:pt x="570" y="423"/>
                  </a:cubicBezTo>
                  <a:cubicBezTo>
                    <a:pt x="570" y="417"/>
                    <a:pt x="570" y="412"/>
                    <a:pt x="569" y="409"/>
                  </a:cubicBezTo>
                  <a:cubicBezTo>
                    <a:pt x="568" y="406"/>
                    <a:pt x="568" y="402"/>
                    <a:pt x="569" y="397"/>
                  </a:cubicBezTo>
                  <a:cubicBezTo>
                    <a:pt x="570" y="391"/>
                    <a:pt x="571" y="384"/>
                    <a:pt x="569" y="376"/>
                  </a:cubicBezTo>
                  <a:cubicBezTo>
                    <a:pt x="566" y="365"/>
                    <a:pt x="553" y="354"/>
                    <a:pt x="549" y="351"/>
                  </a:cubicBezTo>
                  <a:cubicBezTo>
                    <a:pt x="538" y="350"/>
                    <a:pt x="524" y="347"/>
                    <a:pt x="513" y="344"/>
                  </a:cubicBezTo>
                  <a:cubicBezTo>
                    <a:pt x="506" y="343"/>
                    <a:pt x="498" y="341"/>
                    <a:pt x="496" y="341"/>
                  </a:cubicBezTo>
                  <a:cubicBezTo>
                    <a:pt x="494" y="342"/>
                    <a:pt x="493" y="342"/>
                    <a:pt x="491" y="341"/>
                  </a:cubicBezTo>
                  <a:cubicBezTo>
                    <a:pt x="486" y="337"/>
                    <a:pt x="482" y="321"/>
                    <a:pt x="480" y="312"/>
                  </a:cubicBezTo>
                  <a:cubicBezTo>
                    <a:pt x="480" y="311"/>
                    <a:pt x="480" y="311"/>
                    <a:pt x="480" y="311"/>
                  </a:cubicBezTo>
                  <a:cubicBezTo>
                    <a:pt x="480" y="284"/>
                    <a:pt x="480" y="284"/>
                    <a:pt x="480" y="284"/>
                  </a:cubicBezTo>
                  <a:cubicBezTo>
                    <a:pt x="482" y="283"/>
                    <a:pt x="482" y="283"/>
                    <a:pt x="482" y="283"/>
                  </a:cubicBezTo>
                  <a:cubicBezTo>
                    <a:pt x="482" y="283"/>
                    <a:pt x="501" y="266"/>
                    <a:pt x="510" y="255"/>
                  </a:cubicBezTo>
                  <a:cubicBezTo>
                    <a:pt x="517" y="247"/>
                    <a:pt x="512" y="238"/>
                    <a:pt x="503" y="227"/>
                  </a:cubicBezTo>
                  <a:cubicBezTo>
                    <a:pt x="500" y="223"/>
                    <a:pt x="485" y="231"/>
                    <a:pt x="478" y="234"/>
                  </a:cubicBezTo>
                  <a:cubicBezTo>
                    <a:pt x="469" y="238"/>
                    <a:pt x="464" y="241"/>
                    <a:pt x="460" y="241"/>
                  </a:cubicBezTo>
                  <a:cubicBezTo>
                    <a:pt x="456" y="241"/>
                    <a:pt x="453" y="240"/>
                    <a:pt x="450" y="238"/>
                  </a:cubicBezTo>
                  <a:cubicBezTo>
                    <a:pt x="444" y="236"/>
                    <a:pt x="438" y="234"/>
                    <a:pt x="427" y="237"/>
                  </a:cubicBezTo>
                  <a:cubicBezTo>
                    <a:pt x="411" y="242"/>
                    <a:pt x="404" y="259"/>
                    <a:pt x="404" y="259"/>
                  </a:cubicBezTo>
                  <a:cubicBezTo>
                    <a:pt x="402" y="263"/>
                    <a:pt x="402" y="263"/>
                    <a:pt x="402" y="263"/>
                  </a:cubicBezTo>
                  <a:cubicBezTo>
                    <a:pt x="367" y="249"/>
                    <a:pt x="367" y="249"/>
                    <a:pt x="367" y="249"/>
                  </a:cubicBezTo>
                  <a:cubicBezTo>
                    <a:pt x="356" y="216"/>
                    <a:pt x="356" y="216"/>
                    <a:pt x="356" y="216"/>
                  </a:cubicBezTo>
                  <a:cubicBezTo>
                    <a:pt x="340" y="207"/>
                    <a:pt x="340" y="207"/>
                    <a:pt x="340" y="207"/>
                  </a:cubicBezTo>
                  <a:cubicBezTo>
                    <a:pt x="329" y="199"/>
                    <a:pt x="316" y="188"/>
                    <a:pt x="316" y="181"/>
                  </a:cubicBezTo>
                  <a:cubicBezTo>
                    <a:pt x="316" y="178"/>
                    <a:pt x="318" y="174"/>
                    <a:pt x="324" y="167"/>
                  </a:cubicBezTo>
                  <a:cubicBezTo>
                    <a:pt x="330" y="158"/>
                    <a:pt x="338" y="146"/>
                    <a:pt x="338" y="137"/>
                  </a:cubicBezTo>
                  <a:cubicBezTo>
                    <a:pt x="338" y="130"/>
                    <a:pt x="338" y="129"/>
                    <a:pt x="334" y="129"/>
                  </a:cubicBezTo>
                  <a:cubicBezTo>
                    <a:pt x="332" y="129"/>
                    <a:pt x="329" y="129"/>
                    <a:pt x="326" y="127"/>
                  </a:cubicBezTo>
                  <a:cubicBezTo>
                    <a:pt x="318" y="124"/>
                    <a:pt x="290" y="133"/>
                    <a:pt x="286" y="138"/>
                  </a:cubicBezTo>
                  <a:cubicBezTo>
                    <a:pt x="279" y="144"/>
                    <a:pt x="271" y="141"/>
                    <a:pt x="267" y="138"/>
                  </a:cubicBezTo>
                  <a:cubicBezTo>
                    <a:pt x="267" y="137"/>
                    <a:pt x="267" y="137"/>
                    <a:pt x="267" y="137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35" y="80"/>
                    <a:pt x="235" y="80"/>
                    <a:pt x="235" y="80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35" y="49"/>
                    <a:pt x="235" y="49"/>
                    <a:pt x="235" y="49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39" y="1"/>
                    <a:pt x="239" y="1"/>
                    <a:pt x="239" y="1"/>
                  </a:cubicBezTo>
                  <a:cubicBezTo>
                    <a:pt x="219" y="0"/>
                    <a:pt x="184" y="0"/>
                    <a:pt x="184" y="0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5" y="13"/>
                    <a:pt x="185" y="13"/>
                    <a:pt x="185" y="13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5" y="39"/>
                    <a:pt x="184" y="49"/>
                    <a:pt x="159" y="57"/>
                  </a:cubicBezTo>
                  <a:cubicBezTo>
                    <a:pt x="138" y="63"/>
                    <a:pt x="113" y="59"/>
                    <a:pt x="106" y="57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97"/>
                    <a:pt x="48" y="109"/>
                    <a:pt x="42" y="111"/>
                  </a:cubicBezTo>
                  <a:cubicBezTo>
                    <a:pt x="40" y="112"/>
                    <a:pt x="32" y="120"/>
                    <a:pt x="26" y="12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45" y="218"/>
                    <a:pt x="45" y="218"/>
                    <a:pt x="45" y="218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80" y="230"/>
                    <a:pt x="80" y="230"/>
                    <a:pt x="80" y="23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133" y="259"/>
                    <a:pt x="133" y="259"/>
                    <a:pt x="133" y="259"/>
                  </a:cubicBezTo>
                  <a:cubicBezTo>
                    <a:pt x="155" y="261"/>
                    <a:pt x="155" y="261"/>
                    <a:pt x="155" y="261"/>
                  </a:cubicBezTo>
                  <a:cubicBezTo>
                    <a:pt x="170" y="244"/>
                    <a:pt x="170" y="244"/>
                    <a:pt x="170" y="244"/>
                  </a:cubicBezTo>
                  <a:cubicBezTo>
                    <a:pt x="180" y="221"/>
                    <a:pt x="180" y="221"/>
                    <a:pt x="180" y="221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28" y="225"/>
                    <a:pt x="228" y="225"/>
                    <a:pt x="228" y="225"/>
                  </a:cubicBezTo>
                  <a:cubicBezTo>
                    <a:pt x="270" y="218"/>
                    <a:pt x="270" y="218"/>
                    <a:pt x="270" y="218"/>
                  </a:cubicBezTo>
                  <a:cubicBezTo>
                    <a:pt x="312" y="279"/>
                    <a:pt x="312" y="279"/>
                    <a:pt x="312" y="279"/>
                  </a:cubicBezTo>
                  <a:cubicBezTo>
                    <a:pt x="329" y="259"/>
                    <a:pt x="329" y="259"/>
                    <a:pt x="329" y="259"/>
                  </a:cubicBezTo>
                  <a:cubicBezTo>
                    <a:pt x="332" y="262"/>
                    <a:pt x="332" y="262"/>
                    <a:pt x="332" y="262"/>
                  </a:cubicBezTo>
                  <a:cubicBezTo>
                    <a:pt x="333" y="263"/>
                    <a:pt x="351" y="287"/>
                    <a:pt x="358" y="296"/>
                  </a:cubicBezTo>
                  <a:cubicBezTo>
                    <a:pt x="363" y="302"/>
                    <a:pt x="385" y="312"/>
                    <a:pt x="399" y="317"/>
                  </a:cubicBezTo>
                  <a:cubicBezTo>
                    <a:pt x="418" y="317"/>
                    <a:pt x="418" y="317"/>
                    <a:pt x="418" y="317"/>
                  </a:cubicBezTo>
                  <a:cubicBezTo>
                    <a:pt x="421" y="329"/>
                    <a:pt x="421" y="329"/>
                    <a:pt x="421" y="329"/>
                  </a:cubicBezTo>
                  <a:cubicBezTo>
                    <a:pt x="422" y="332"/>
                    <a:pt x="434" y="360"/>
                    <a:pt x="444" y="372"/>
                  </a:cubicBezTo>
                  <a:cubicBezTo>
                    <a:pt x="456" y="386"/>
                    <a:pt x="463" y="421"/>
                    <a:pt x="464" y="422"/>
                  </a:cubicBezTo>
                  <a:cubicBezTo>
                    <a:pt x="465" y="426"/>
                    <a:pt x="465" y="426"/>
                    <a:pt x="465" y="426"/>
                  </a:cubicBezTo>
                  <a:cubicBezTo>
                    <a:pt x="443" y="433"/>
                    <a:pt x="443" y="433"/>
                    <a:pt x="443" y="433"/>
                  </a:cubicBezTo>
                  <a:cubicBezTo>
                    <a:pt x="443" y="453"/>
                    <a:pt x="443" y="453"/>
                    <a:pt x="443" y="453"/>
                  </a:cubicBezTo>
                  <a:cubicBezTo>
                    <a:pt x="424" y="467"/>
                    <a:pt x="424" y="467"/>
                    <a:pt x="424" y="467"/>
                  </a:cubicBezTo>
                  <a:cubicBezTo>
                    <a:pt x="412" y="489"/>
                    <a:pt x="412" y="489"/>
                    <a:pt x="412" y="489"/>
                  </a:cubicBezTo>
                  <a:cubicBezTo>
                    <a:pt x="404" y="500"/>
                    <a:pt x="404" y="500"/>
                    <a:pt x="404" y="500"/>
                  </a:cubicBezTo>
                  <a:cubicBezTo>
                    <a:pt x="404" y="500"/>
                    <a:pt x="399" y="507"/>
                    <a:pt x="404" y="517"/>
                  </a:cubicBezTo>
                  <a:cubicBezTo>
                    <a:pt x="406" y="522"/>
                    <a:pt x="405" y="527"/>
                    <a:pt x="401" y="530"/>
                  </a:cubicBezTo>
                  <a:cubicBezTo>
                    <a:pt x="393" y="536"/>
                    <a:pt x="378" y="535"/>
                    <a:pt x="368" y="526"/>
                  </a:cubicBezTo>
                  <a:cubicBezTo>
                    <a:pt x="360" y="520"/>
                    <a:pt x="349" y="523"/>
                    <a:pt x="344" y="525"/>
                  </a:cubicBezTo>
                  <a:cubicBezTo>
                    <a:pt x="353" y="547"/>
                    <a:pt x="353" y="547"/>
                    <a:pt x="353" y="547"/>
                  </a:cubicBezTo>
                  <a:cubicBezTo>
                    <a:pt x="374" y="564"/>
                    <a:pt x="374" y="564"/>
                    <a:pt x="374" y="564"/>
                  </a:cubicBezTo>
                  <a:cubicBezTo>
                    <a:pt x="374" y="576"/>
                    <a:pt x="374" y="576"/>
                    <a:pt x="374" y="576"/>
                  </a:cubicBezTo>
                  <a:cubicBezTo>
                    <a:pt x="388" y="577"/>
                    <a:pt x="388" y="577"/>
                    <a:pt x="388" y="577"/>
                  </a:cubicBezTo>
                  <a:cubicBezTo>
                    <a:pt x="390" y="575"/>
                    <a:pt x="399" y="571"/>
                    <a:pt x="410" y="566"/>
                  </a:cubicBezTo>
                  <a:cubicBezTo>
                    <a:pt x="411" y="566"/>
                    <a:pt x="413" y="565"/>
                    <a:pt x="413" y="563"/>
                  </a:cubicBezTo>
                  <a:cubicBezTo>
                    <a:pt x="413" y="561"/>
                    <a:pt x="410" y="558"/>
                    <a:pt x="408" y="556"/>
                  </a:cubicBezTo>
                  <a:cubicBezTo>
                    <a:pt x="405" y="553"/>
                    <a:pt x="405" y="553"/>
                    <a:pt x="405" y="553"/>
                  </a:cubicBezTo>
                  <a:cubicBezTo>
                    <a:pt x="408" y="550"/>
                    <a:pt x="408" y="550"/>
                    <a:pt x="408" y="550"/>
                  </a:cubicBezTo>
                  <a:cubicBezTo>
                    <a:pt x="408" y="550"/>
                    <a:pt x="419" y="539"/>
                    <a:pt x="426" y="524"/>
                  </a:cubicBezTo>
                  <a:cubicBezTo>
                    <a:pt x="428" y="520"/>
                    <a:pt x="430" y="515"/>
                    <a:pt x="435" y="514"/>
                  </a:cubicBezTo>
                  <a:cubicBezTo>
                    <a:pt x="439" y="512"/>
                    <a:pt x="443" y="515"/>
                    <a:pt x="446" y="518"/>
                  </a:cubicBezTo>
                  <a:cubicBezTo>
                    <a:pt x="448" y="519"/>
                    <a:pt x="451" y="521"/>
                    <a:pt x="453" y="521"/>
                  </a:cubicBezTo>
                  <a:cubicBezTo>
                    <a:pt x="463" y="523"/>
                    <a:pt x="464" y="541"/>
                    <a:pt x="464" y="550"/>
                  </a:cubicBezTo>
                  <a:cubicBezTo>
                    <a:pt x="471" y="553"/>
                    <a:pt x="489" y="559"/>
                    <a:pt x="495" y="563"/>
                  </a:cubicBezTo>
                  <a:cubicBezTo>
                    <a:pt x="503" y="567"/>
                    <a:pt x="513" y="573"/>
                    <a:pt x="519" y="585"/>
                  </a:cubicBezTo>
                  <a:cubicBezTo>
                    <a:pt x="522" y="592"/>
                    <a:pt x="521" y="598"/>
                    <a:pt x="520" y="603"/>
                  </a:cubicBezTo>
                  <a:cubicBezTo>
                    <a:pt x="519" y="608"/>
                    <a:pt x="517" y="614"/>
                    <a:pt x="519" y="621"/>
                  </a:cubicBezTo>
                  <a:cubicBezTo>
                    <a:pt x="520" y="624"/>
                    <a:pt x="521" y="624"/>
                    <a:pt x="521" y="624"/>
                  </a:cubicBezTo>
                  <a:cubicBezTo>
                    <a:pt x="524" y="626"/>
                    <a:pt x="531" y="624"/>
                    <a:pt x="536" y="622"/>
                  </a:cubicBezTo>
                  <a:cubicBezTo>
                    <a:pt x="542" y="621"/>
                    <a:pt x="547" y="619"/>
                    <a:pt x="551" y="620"/>
                  </a:cubicBezTo>
                  <a:cubicBezTo>
                    <a:pt x="554" y="620"/>
                    <a:pt x="560" y="620"/>
                    <a:pt x="566" y="619"/>
                  </a:cubicBezTo>
                  <a:cubicBezTo>
                    <a:pt x="576" y="618"/>
                    <a:pt x="587" y="616"/>
                    <a:pt x="595" y="620"/>
                  </a:cubicBezTo>
                  <a:cubicBezTo>
                    <a:pt x="599" y="622"/>
                    <a:pt x="609" y="624"/>
                    <a:pt x="618" y="625"/>
                  </a:cubicBezTo>
                  <a:cubicBezTo>
                    <a:pt x="637" y="627"/>
                    <a:pt x="648" y="629"/>
                    <a:pt x="649" y="636"/>
                  </a:cubicBezTo>
                  <a:cubicBezTo>
                    <a:pt x="651" y="639"/>
                    <a:pt x="672" y="649"/>
                    <a:pt x="690" y="655"/>
                  </a:cubicBezTo>
                  <a:cubicBezTo>
                    <a:pt x="720" y="655"/>
                    <a:pt x="720" y="655"/>
                    <a:pt x="720" y="655"/>
                  </a:cubicBezTo>
                  <a:cubicBezTo>
                    <a:pt x="720" y="656"/>
                    <a:pt x="720" y="656"/>
                    <a:pt x="720" y="656"/>
                  </a:cubicBezTo>
                  <a:cubicBezTo>
                    <a:pt x="762" y="672"/>
                    <a:pt x="762" y="672"/>
                    <a:pt x="762" y="672"/>
                  </a:cubicBezTo>
                  <a:cubicBezTo>
                    <a:pt x="766" y="673"/>
                    <a:pt x="766" y="673"/>
                    <a:pt x="766" y="673"/>
                  </a:cubicBezTo>
                  <a:cubicBezTo>
                    <a:pt x="766" y="645"/>
                    <a:pt x="766" y="645"/>
                    <a:pt x="766" y="645"/>
                  </a:cubicBezTo>
                  <a:cubicBezTo>
                    <a:pt x="768" y="644"/>
                    <a:pt x="768" y="644"/>
                    <a:pt x="768" y="644"/>
                  </a:cubicBezTo>
                  <a:cubicBezTo>
                    <a:pt x="780" y="640"/>
                    <a:pt x="793" y="635"/>
                    <a:pt x="797" y="633"/>
                  </a:cubicBezTo>
                  <a:cubicBezTo>
                    <a:pt x="797" y="631"/>
                    <a:pt x="797" y="629"/>
                    <a:pt x="797" y="626"/>
                  </a:cubicBezTo>
                  <a:cubicBezTo>
                    <a:pt x="783" y="617"/>
                    <a:pt x="783" y="617"/>
                    <a:pt x="783" y="617"/>
                  </a:cubicBezTo>
                  <a:cubicBezTo>
                    <a:pt x="760" y="598"/>
                    <a:pt x="760" y="598"/>
                    <a:pt x="760" y="598"/>
                  </a:cubicBezTo>
                  <a:cubicBezTo>
                    <a:pt x="770" y="597"/>
                    <a:pt x="770" y="597"/>
                    <a:pt x="770" y="597"/>
                  </a:cubicBezTo>
                  <a:cubicBezTo>
                    <a:pt x="770" y="597"/>
                    <a:pt x="779" y="597"/>
                    <a:pt x="786" y="597"/>
                  </a:cubicBezTo>
                  <a:cubicBezTo>
                    <a:pt x="787" y="597"/>
                    <a:pt x="790" y="597"/>
                    <a:pt x="793" y="596"/>
                  </a:cubicBezTo>
                  <a:cubicBezTo>
                    <a:pt x="799" y="595"/>
                    <a:pt x="809" y="593"/>
                    <a:pt x="818" y="597"/>
                  </a:cubicBezTo>
                  <a:cubicBezTo>
                    <a:pt x="825" y="601"/>
                    <a:pt x="840" y="606"/>
                    <a:pt x="849" y="609"/>
                  </a:cubicBezTo>
                  <a:cubicBezTo>
                    <a:pt x="842" y="588"/>
                    <a:pt x="842" y="588"/>
                    <a:pt x="842" y="588"/>
                  </a:cubicBezTo>
                  <a:lnTo>
                    <a:pt x="831" y="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6375401" y="4840287"/>
              <a:ext cx="790574" cy="641350"/>
            </a:xfrm>
            <a:custGeom>
              <a:avLst/>
              <a:gdLst>
                <a:gd name="T0" fmla="*/ 174 w 318"/>
                <a:gd name="T1" fmla="*/ 209 h 258"/>
                <a:gd name="T2" fmla="*/ 208 w 318"/>
                <a:gd name="T3" fmla="*/ 233 h 258"/>
                <a:gd name="T4" fmla="*/ 216 w 318"/>
                <a:gd name="T5" fmla="*/ 233 h 258"/>
                <a:gd name="T6" fmla="*/ 221 w 318"/>
                <a:gd name="T7" fmla="*/ 226 h 258"/>
                <a:gd name="T8" fmla="*/ 248 w 318"/>
                <a:gd name="T9" fmla="*/ 208 h 258"/>
                <a:gd name="T10" fmla="*/ 274 w 318"/>
                <a:gd name="T11" fmla="*/ 207 h 258"/>
                <a:gd name="T12" fmla="*/ 307 w 318"/>
                <a:gd name="T13" fmla="*/ 194 h 258"/>
                <a:gd name="T14" fmla="*/ 307 w 318"/>
                <a:gd name="T15" fmla="*/ 194 h 258"/>
                <a:gd name="T16" fmla="*/ 313 w 318"/>
                <a:gd name="T17" fmla="*/ 194 h 258"/>
                <a:gd name="T18" fmla="*/ 310 w 318"/>
                <a:gd name="T19" fmla="*/ 153 h 258"/>
                <a:gd name="T20" fmla="*/ 318 w 318"/>
                <a:gd name="T21" fmla="*/ 132 h 258"/>
                <a:gd name="T22" fmla="*/ 310 w 318"/>
                <a:gd name="T23" fmla="*/ 125 h 258"/>
                <a:gd name="T24" fmla="*/ 287 w 318"/>
                <a:gd name="T25" fmla="*/ 123 h 258"/>
                <a:gd name="T26" fmla="*/ 287 w 318"/>
                <a:gd name="T27" fmla="*/ 110 h 258"/>
                <a:gd name="T28" fmla="*/ 311 w 318"/>
                <a:gd name="T29" fmla="*/ 94 h 258"/>
                <a:gd name="T30" fmla="*/ 312 w 318"/>
                <a:gd name="T31" fmla="*/ 67 h 258"/>
                <a:gd name="T32" fmla="*/ 313 w 318"/>
                <a:gd name="T33" fmla="*/ 55 h 258"/>
                <a:gd name="T34" fmla="*/ 290 w 318"/>
                <a:gd name="T35" fmla="*/ 55 h 258"/>
                <a:gd name="T36" fmla="*/ 255 w 318"/>
                <a:gd name="T37" fmla="*/ 30 h 258"/>
                <a:gd name="T38" fmla="*/ 256 w 318"/>
                <a:gd name="T39" fmla="*/ 27 h 258"/>
                <a:gd name="T40" fmla="*/ 261 w 318"/>
                <a:gd name="T41" fmla="*/ 7 h 258"/>
                <a:gd name="T42" fmla="*/ 260 w 318"/>
                <a:gd name="T43" fmla="*/ 7 h 258"/>
                <a:gd name="T44" fmla="*/ 232 w 318"/>
                <a:gd name="T45" fmla="*/ 7 h 258"/>
                <a:gd name="T46" fmla="*/ 231 w 318"/>
                <a:gd name="T47" fmla="*/ 5 h 258"/>
                <a:gd name="T48" fmla="*/ 223 w 318"/>
                <a:gd name="T49" fmla="*/ 1 h 258"/>
                <a:gd name="T50" fmla="*/ 219 w 318"/>
                <a:gd name="T51" fmla="*/ 5 h 258"/>
                <a:gd name="T52" fmla="*/ 199 w 318"/>
                <a:gd name="T53" fmla="*/ 20 h 258"/>
                <a:gd name="T54" fmla="*/ 186 w 318"/>
                <a:gd name="T55" fmla="*/ 26 h 258"/>
                <a:gd name="T56" fmla="*/ 186 w 318"/>
                <a:gd name="T57" fmla="*/ 40 h 258"/>
                <a:gd name="T58" fmla="*/ 160 w 318"/>
                <a:gd name="T59" fmla="*/ 38 h 258"/>
                <a:gd name="T60" fmla="*/ 134 w 318"/>
                <a:gd name="T61" fmla="*/ 28 h 258"/>
                <a:gd name="T62" fmla="*/ 130 w 318"/>
                <a:gd name="T63" fmla="*/ 38 h 258"/>
                <a:gd name="T64" fmla="*/ 145 w 318"/>
                <a:gd name="T65" fmla="*/ 61 h 258"/>
                <a:gd name="T66" fmla="*/ 147 w 318"/>
                <a:gd name="T67" fmla="*/ 63 h 258"/>
                <a:gd name="T68" fmla="*/ 138 w 318"/>
                <a:gd name="T69" fmla="*/ 83 h 258"/>
                <a:gd name="T70" fmla="*/ 99 w 318"/>
                <a:gd name="T71" fmla="*/ 83 h 258"/>
                <a:gd name="T72" fmla="*/ 82 w 318"/>
                <a:gd name="T73" fmla="*/ 97 h 258"/>
                <a:gd name="T74" fmla="*/ 48 w 318"/>
                <a:gd name="T75" fmla="*/ 107 h 258"/>
                <a:gd name="T76" fmla="*/ 16 w 318"/>
                <a:gd name="T77" fmla="*/ 101 h 258"/>
                <a:gd name="T78" fmla="*/ 0 w 318"/>
                <a:gd name="T79" fmla="*/ 111 h 258"/>
                <a:gd name="T80" fmla="*/ 9 w 318"/>
                <a:gd name="T81" fmla="*/ 127 h 258"/>
                <a:gd name="T82" fmla="*/ 5 w 318"/>
                <a:gd name="T83" fmla="*/ 133 h 258"/>
                <a:gd name="T84" fmla="*/ 4 w 318"/>
                <a:gd name="T85" fmla="*/ 133 h 258"/>
                <a:gd name="T86" fmla="*/ 6 w 318"/>
                <a:gd name="T87" fmla="*/ 135 h 258"/>
                <a:gd name="T88" fmla="*/ 14 w 318"/>
                <a:gd name="T89" fmla="*/ 140 h 258"/>
                <a:gd name="T90" fmla="*/ 22 w 318"/>
                <a:gd name="T91" fmla="*/ 136 h 258"/>
                <a:gd name="T92" fmla="*/ 34 w 318"/>
                <a:gd name="T93" fmla="*/ 131 h 258"/>
                <a:gd name="T94" fmla="*/ 42 w 318"/>
                <a:gd name="T95" fmla="*/ 138 h 258"/>
                <a:gd name="T96" fmla="*/ 40 w 318"/>
                <a:gd name="T97" fmla="*/ 173 h 258"/>
                <a:gd name="T98" fmla="*/ 39 w 318"/>
                <a:gd name="T99" fmla="*/ 179 h 258"/>
                <a:gd name="T100" fmla="*/ 44 w 318"/>
                <a:gd name="T101" fmla="*/ 214 h 258"/>
                <a:gd name="T102" fmla="*/ 44 w 318"/>
                <a:gd name="T103" fmla="*/ 215 h 258"/>
                <a:gd name="T104" fmla="*/ 44 w 318"/>
                <a:gd name="T105" fmla="*/ 215 h 258"/>
                <a:gd name="T106" fmla="*/ 41 w 318"/>
                <a:gd name="T107" fmla="*/ 252 h 258"/>
                <a:gd name="T108" fmla="*/ 41 w 318"/>
                <a:gd name="T109" fmla="*/ 255 h 258"/>
                <a:gd name="T110" fmla="*/ 85 w 318"/>
                <a:gd name="T111" fmla="*/ 238 h 258"/>
                <a:gd name="T112" fmla="*/ 87 w 318"/>
                <a:gd name="T113" fmla="*/ 239 h 258"/>
                <a:gd name="T114" fmla="*/ 118 w 318"/>
                <a:gd name="T115" fmla="*/ 256 h 258"/>
                <a:gd name="T116" fmla="*/ 130 w 318"/>
                <a:gd name="T117" fmla="*/ 251 h 258"/>
                <a:gd name="T118" fmla="*/ 135 w 318"/>
                <a:gd name="T119" fmla="*/ 248 h 258"/>
                <a:gd name="T120" fmla="*/ 158 w 318"/>
                <a:gd name="T121" fmla="*/ 231 h 258"/>
                <a:gd name="T122" fmla="*/ 161 w 318"/>
                <a:gd name="T123" fmla="*/ 209 h 258"/>
                <a:gd name="T124" fmla="*/ 174 w 318"/>
                <a:gd name="T125" fmla="*/ 20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8" h="258">
                  <a:moveTo>
                    <a:pt x="174" y="209"/>
                  </a:moveTo>
                  <a:cubicBezTo>
                    <a:pt x="190" y="216"/>
                    <a:pt x="206" y="230"/>
                    <a:pt x="208" y="233"/>
                  </a:cubicBezTo>
                  <a:cubicBezTo>
                    <a:pt x="209" y="233"/>
                    <a:pt x="213" y="235"/>
                    <a:pt x="216" y="233"/>
                  </a:cubicBezTo>
                  <a:cubicBezTo>
                    <a:pt x="217" y="232"/>
                    <a:pt x="219" y="229"/>
                    <a:pt x="221" y="226"/>
                  </a:cubicBezTo>
                  <a:cubicBezTo>
                    <a:pt x="228" y="216"/>
                    <a:pt x="237" y="203"/>
                    <a:pt x="248" y="208"/>
                  </a:cubicBezTo>
                  <a:cubicBezTo>
                    <a:pt x="258" y="212"/>
                    <a:pt x="270" y="210"/>
                    <a:pt x="274" y="207"/>
                  </a:cubicBezTo>
                  <a:cubicBezTo>
                    <a:pt x="280" y="204"/>
                    <a:pt x="304" y="195"/>
                    <a:pt x="307" y="194"/>
                  </a:cubicBezTo>
                  <a:cubicBezTo>
                    <a:pt x="307" y="194"/>
                    <a:pt x="307" y="194"/>
                    <a:pt x="307" y="194"/>
                  </a:cubicBezTo>
                  <a:cubicBezTo>
                    <a:pt x="313" y="194"/>
                    <a:pt x="313" y="194"/>
                    <a:pt x="313" y="194"/>
                  </a:cubicBezTo>
                  <a:cubicBezTo>
                    <a:pt x="310" y="153"/>
                    <a:pt x="310" y="153"/>
                    <a:pt x="310" y="153"/>
                  </a:cubicBezTo>
                  <a:cubicBezTo>
                    <a:pt x="318" y="132"/>
                    <a:pt x="318" y="132"/>
                    <a:pt x="318" y="132"/>
                  </a:cubicBezTo>
                  <a:cubicBezTo>
                    <a:pt x="310" y="125"/>
                    <a:pt x="310" y="125"/>
                    <a:pt x="310" y="125"/>
                  </a:cubicBezTo>
                  <a:cubicBezTo>
                    <a:pt x="287" y="123"/>
                    <a:pt x="287" y="123"/>
                    <a:pt x="287" y="123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311" y="94"/>
                    <a:pt x="311" y="94"/>
                    <a:pt x="311" y="94"/>
                  </a:cubicBezTo>
                  <a:cubicBezTo>
                    <a:pt x="310" y="89"/>
                    <a:pt x="309" y="77"/>
                    <a:pt x="312" y="67"/>
                  </a:cubicBezTo>
                  <a:cubicBezTo>
                    <a:pt x="312" y="64"/>
                    <a:pt x="313" y="60"/>
                    <a:pt x="313" y="55"/>
                  </a:cubicBezTo>
                  <a:cubicBezTo>
                    <a:pt x="290" y="55"/>
                    <a:pt x="290" y="55"/>
                    <a:pt x="290" y="55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60" y="20"/>
                    <a:pt x="263" y="10"/>
                    <a:pt x="261" y="7"/>
                  </a:cubicBezTo>
                  <a:cubicBezTo>
                    <a:pt x="261" y="7"/>
                    <a:pt x="261" y="7"/>
                    <a:pt x="260" y="7"/>
                  </a:cubicBezTo>
                  <a:cubicBezTo>
                    <a:pt x="232" y="7"/>
                    <a:pt x="232" y="7"/>
                    <a:pt x="232" y="7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0" y="4"/>
                    <a:pt x="226" y="0"/>
                    <a:pt x="223" y="1"/>
                  </a:cubicBezTo>
                  <a:cubicBezTo>
                    <a:pt x="221" y="1"/>
                    <a:pt x="220" y="2"/>
                    <a:pt x="219" y="5"/>
                  </a:cubicBezTo>
                  <a:cubicBezTo>
                    <a:pt x="211" y="17"/>
                    <a:pt x="202" y="20"/>
                    <a:pt x="199" y="20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2" y="30"/>
                    <a:pt x="130" y="33"/>
                    <a:pt x="130" y="38"/>
                  </a:cubicBezTo>
                  <a:cubicBezTo>
                    <a:pt x="130" y="43"/>
                    <a:pt x="139" y="55"/>
                    <a:pt x="145" y="61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77" y="104"/>
                    <a:pt x="63" y="111"/>
                    <a:pt x="48" y="107"/>
                  </a:cubicBezTo>
                  <a:cubicBezTo>
                    <a:pt x="26" y="100"/>
                    <a:pt x="17" y="100"/>
                    <a:pt x="16" y="101"/>
                  </a:cubicBezTo>
                  <a:cubicBezTo>
                    <a:pt x="14" y="102"/>
                    <a:pt x="7" y="107"/>
                    <a:pt x="0" y="111"/>
                  </a:cubicBezTo>
                  <a:cubicBezTo>
                    <a:pt x="5" y="115"/>
                    <a:pt x="10" y="122"/>
                    <a:pt x="9" y="127"/>
                  </a:cubicBezTo>
                  <a:cubicBezTo>
                    <a:pt x="9" y="129"/>
                    <a:pt x="7" y="131"/>
                    <a:pt x="5" y="133"/>
                  </a:cubicBezTo>
                  <a:cubicBezTo>
                    <a:pt x="5" y="133"/>
                    <a:pt x="4" y="133"/>
                    <a:pt x="4" y="133"/>
                  </a:cubicBezTo>
                  <a:cubicBezTo>
                    <a:pt x="4" y="133"/>
                    <a:pt x="4" y="134"/>
                    <a:pt x="6" y="135"/>
                  </a:cubicBezTo>
                  <a:cubicBezTo>
                    <a:pt x="7" y="138"/>
                    <a:pt x="11" y="140"/>
                    <a:pt x="14" y="140"/>
                  </a:cubicBezTo>
                  <a:cubicBezTo>
                    <a:pt x="16" y="140"/>
                    <a:pt x="19" y="138"/>
                    <a:pt x="22" y="136"/>
                  </a:cubicBezTo>
                  <a:cubicBezTo>
                    <a:pt x="25" y="133"/>
                    <a:pt x="29" y="130"/>
                    <a:pt x="34" y="131"/>
                  </a:cubicBezTo>
                  <a:cubicBezTo>
                    <a:pt x="37" y="131"/>
                    <a:pt x="40" y="134"/>
                    <a:pt x="42" y="138"/>
                  </a:cubicBezTo>
                  <a:cubicBezTo>
                    <a:pt x="48" y="151"/>
                    <a:pt x="44" y="164"/>
                    <a:pt x="40" y="173"/>
                  </a:cubicBezTo>
                  <a:cubicBezTo>
                    <a:pt x="40" y="175"/>
                    <a:pt x="39" y="178"/>
                    <a:pt x="39" y="179"/>
                  </a:cubicBezTo>
                  <a:cubicBezTo>
                    <a:pt x="39" y="183"/>
                    <a:pt x="42" y="202"/>
                    <a:pt x="44" y="214"/>
                  </a:cubicBezTo>
                  <a:cubicBezTo>
                    <a:pt x="44" y="215"/>
                    <a:pt x="44" y="215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ubicBezTo>
                    <a:pt x="44" y="215"/>
                    <a:pt x="41" y="234"/>
                    <a:pt x="41" y="252"/>
                  </a:cubicBezTo>
                  <a:cubicBezTo>
                    <a:pt x="41" y="253"/>
                    <a:pt x="41" y="254"/>
                    <a:pt x="41" y="255"/>
                  </a:cubicBezTo>
                  <a:cubicBezTo>
                    <a:pt x="85" y="238"/>
                    <a:pt x="85" y="238"/>
                    <a:pt x="85" y="238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9"/>
                    <a:pt x="113" y="254"/>
                    <a:pt x="118" y="256"/>
                  </a:cubicBezTo>
                  <a:cubicBezTo>
                    <a:pt x="121" y="258"/>
                    <a:pt x="127" y="253"/>
                    <a:pt x="130" y="251"/>
                  </a:cubicBezTo>
                  <a:cubicBezTo>
                    <a:pt x="132" y="250"/>
                    <a:pt x="134" y="249"/>
                    <a:pt x="135" y="248"/>
                  </a:cubicBezTo>
                  <a:cubicBezTo>
                    <a:pt x="139" y="245"/>
                    <a:pt x="153" y="235"/>
                    <a:pt x="158" y="231"/>
                  </a:cubicBezTo>
                  <a:cubicBezTo>
                    <a:pt x="157" y="225"/>
                    <a:pt x="156" y="214"/>
                    <a:pt x="161" y="209"/>
                  </a:cubicBezTo>
                  <a:cubicBezTo>
                    <a:pt x="164" y="208"/>
                    <a:pt x="167" y="206"/>
                    <a:pt x="174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108826" y="4684712"/>
              <a:ext cx="682624" cy="823913"/>
            </a:xfrm>
            <a:custGeom>
              <a:avLst/>
              <a:gdLst>
                <a:gd name="T0" fmla="*/ 215 w 275"/>
                <a:gd name="T1" fmla="*/ 281 h 332"/>
                <a:gd name="T2" fmla="*/ 255 w 275"/>
                <a:gd name="T3" fmla="*/ 281 h 332"/>
                <a:gd name="T4" fmla="*/ 264 w 275"/>
                <a:gd name="T5" fmla="*/ 283 h 332"/>
                <a:gd name="T6" fmla="*/ 268 w 275"/>
                <a:gd name="T7" fmla="*/ 283 h 332"/>
                <a:gd name="T8" fmla="*/ 275 w 275"/>
                <a:gd name="T9" fmla="*/ 240 h 332"/>
                <a:gd name="T10" fmla="*/ 275 w 275"/>
                <a:gd name="T11" fmla="*/ 211 h 332"/>
                <a:gd name="T12" fmla="*/ 271 w 275"/>
                <a:gd name="T13" fmla="*/ 202 h 332"/>
                <a:gd name="T14" fmla="*/ 268 w 275"/>
                <a:gd name="T15" fmla="*/ 174 h 332"/>
                <a:gd name="T16" fmla="*/ 243 w 275"/>
                <a:gd name="T17" fmla="*/ 145 h 332"/>
                <a:gd name="T18" fmla="*/ 260 w 275"/>
                <a:gd name="T19" fmla="*/ 114 h 332"/>
                <a:gd name="T20" fmla="*/ 275 w 275"/>
                <a:gd name="T21" fmla="*/ 79 h 332"/>
                <a:gd name="T22" fmla="*/ 263 w 275"/>
                <a:gd name="T23" fmla="*/ 66 h 332"/>
                <a:gd name="T24" fmla="*/ 245 w 275"/>
                <a:gd name="T25" fmla="*/ 66 h 332"/>
                <a:gd name="T26" fmla="*/ 243 w 275"/>
                <a:gd name="T27" fmla="*/ 31 h 332"/>
                <a:gd name="T28" fmla="*/ 230 w 275"/>
                <a:gd name="T29" fmla="*/ 31 h 332"/>
                <a:gd name="T30" fmla="*/ 208 w 275"/>
                <a:gd name="T31" fmla="*/ 54 h 332"/>
                <a:gd name="T32" fmla="*/ 208 w 275"/>
                <a:gd name="T33" fmla="*/ 25 h 332"/>
                <a:gd name="T34" fmla="*/ 182 w 275"/>
                <a:gd name="T35" fmla="*/ 25 h 332"/>
                <a:gd name="T36" fmla="*/ 125 w 275"/>
                <a:gd name="T37" fmla="*/ 12 h 332"/>
                <a:gd name="T38" fmla="*/ 78 w 275"/>
                <a:gd name="T39" fmla="*/ 3 h 332"/>
                <a:gd name="T40" fmla="*/ 78 w 275"/>
                <a:gd name="T41" fmla="*/ 7 h 332"/>
                <a:gd name="T42" fmla="*/ 77 w 275"/>
                <a:gd name="T43" fmla="*/ 34 h 332"/>
                <a:gd name="T44" fmla="*/ 74 w 275"/>
                <a:gd name="T45" fmla="*/ 39 h 332"/>
                <a:gd name="T46" fmla="*/ 71 w 275"/>
                <a:gd name="T47" fmla="*/ 35 h 332"/>
                <a:gd name="T48" fmla="*/ 52 w 275"/>
                <a:gd name="T49" fmla="*/ 31 h 332"/>
                <a:gd name="T50" fmla="*/ 24 w 275"/>
                <a:gd name="T51" fmla="*/ 62 h 332"/>
                <a:gd name="T52" fmla="*/ 25 w 275"/>
                <a:gd name="T53" fmla="*/ 96 h 332"/>
                <a:gd name="T54" fmla="*/ 24 w 275"/>
                <a:gd name="T55" fmla="*/ 132 h 332"/>
                <a:gd name="T56" fmla="*/ 24 w 275"/>
                <a:gd name="T57" fmla="*/ 158 h 332"/>
                <a:gd name="T58" fmla="*/ 25 w 275"/>
                <a:gd name="T59" fmla="*/ 160 h 332"/>
                <a:gd name="T60" fmla="*/ 0 w 275"/>
                <a:gd name="T61" fmla="*/ 177 h 332"/>
                <a:gd name="T62" fmla="*/ 0 w 275"/>
                <a:gd name="T63" fmla="*/ 179 h 332"/>
                <a:gd name="T64" fmla="*/ 18 w 275"/>
                <a:gd name="T65" fmla="*/ 181 h 332"/>
                <a:gd name="T66" fmla="*/ 33 w 275"/>
                <a:gd name="T67" fmla="*/ 193 h 332"/>
                <a:gd name="T68" fmla="*/ 23 w 275"/>
                <a:gd name="T69" fmla="*/ 217 h 332"/>
                <a:gd name="T70" fmla="*/ 26 w 275"/>
                <a:gd name="T71" fmla="*/ 257 h 332"/>
                <a:gd name="T72" fmla="*/ 32 w 275"/>
                <a:gd name="T73" fmla="*/ 257 h 332"/>
                <a:gd name="T74" fmla="*/ 40 w 275"/>
                <a:gd name="T75" fmla="*/ 224 h 332"/>
                <a:gd name="T76" fmla="*/ 46 w 275"/>
                <a:gd name="T77" fmla="*/ 229 h 332"/>
                <a:gd name="T78" fmla="*/ 61 w 275"/>
                <a:gd name="T79" fmla="*/ 240 h 332"/>
                <a:gd name="T80" fmla="*/ 75 w 275"/>
                <a:gd name="T81" fmla="*/ 226 h 332"/>
                <a:gd name="T82" fmla="*/ 81 w 275"/>
                <a:gd name="T83" fmla="*/ 228 h 332"/>
                <a:gd name="T84" fmla="*/ 105 w 275"/>
                <a:gd name="T85" fmla="*/ 227 h 332"/>
                <a:gd name="T86" fmla="*/ 108 w 275"/>
                <a:gd name="T87" fmla="*/ 226 h 332"/>
                <a:gd name="T88" fmla="*/ 109 w 275"/>
                <a:gd name="T89" fmla="*/ 228 h 332"/>
                <a:gd name="T90" fmla="*/ 121 w 275"/>
                <a:gd name="T91" fmla="*/ 255 h 332"/>
                <a:gd name="T92" fmla="*/ 112 w 275"/>
                <a:gd name="T93" fmla="*/ 288 h 332"/>
                <a:gd name="T94" fmla="*/ 104 w 275"/>
                <a:gd name="T95" fmla="*/ 305 h 332"/>
                <a:gd name="T96" fmla="*/ 120 w 275"/>
                <a:gd name="T97" fmla="*/ 298 h 332"/>
                <a:gd name="T98" fmla="*/ 128 w 275"/>
                <a:gd name="T99" fmla="*/ 323 h 332"/>
                <a:gd name="T100" fmla="*/ 138 w 275"/>
                <a:gd name="T101" fmla="*/ 318 h 332"/>
                <a:gd name="T102" fmla="*/ 154 w 275"/>
                <a:gd name="T103" fmla="*/ 329 h 332"/>
                <a:gd name="T104" fmla="*/ 154 w 275"/>
                <a:gd name="T105" fmla="*/ 330 h 332"/>
                <a:gd name="T106" fmla="*/ 155 w 275"/>
                <a:gd name="T107" fmla="*/ 331 h 332"/>
                <a:gd name="T108" fmla="*/ 155 w 275"/>
                <a:gd name="T109" fmla="*/ 332 h 332"/>
                <a:gd name="T110" fmla="*/ 169 w 275"/>
                <a:gd name="T111" fmla="*/ 317 h 332"/>
                <a:gd name="T112" fmla="*/ 180 w 275"/>
                <a:gd name="T113" fmla="*/ 294 h 332"/>
                <a:gd name="T114" fmla="*/ 192 w 275"/>
                <a:gd name="T115" fmla="*/ 295 h 332"/>
                <a:gd name="T116" fmla="*/ 209 w 275"/>
                <a:gd name="T117" fmla="*/ 307 h 332"/>
                <a:gd name="T118" fmla="*/ 210 w 275"/>
                <a:gd name="T119" fmla="*/ 285 h 332"/>
                <a:gd name="T120" fmla="*/ 215 w 275"/>
                <a:gd name="T121" fmla="*/ 28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" h="332">
                  <a:moveTo>
                    <a:pt x="215" y="281"/>
                  </a:moveTo>
                  <a:cubicBezTo>
                    <a:pt x="225" y="279"/>
                    <a:pt x="238" y="279"/>
                    <a:pt x="255" y="281"/>
                  </a:cubicBezTo>
                  <a:cubicBezTo>
                    <a:pt x="260" y="281"/>
                    <a:pt x="263" y="282"/>
                    <a:pt x="264" y="283"/>
                  </a:cubicBezTo>
                  <a:cubicBezTo>
                    <a:pt x="265" y="283"/>
                    <a:pt x="266" y="283"/>
                    <a:pt x="268" y="283"/>
                  </a:cubicBezTo>
                  <a:cubicBezTo>
                    <a:pt x="275" y="240"/>
                    <a:pt x="275" y="240"/>
                    <a:pt x="275" y="240"/>
                  </a:cubicBezTo>
                  <a:cubicBezTo>
                    <a:pt x="275" y="211"/>
                    <a:pt x="275" y="211"/>
                    <a:pt x="275" y="211"/>
                  </a:cubicBezTo>
                  <a:cubicBezTo>
                    <a:pt x="271" y="202"/>
                    <a:pt x="271" y="202"/>
                    <a:pt x="271" y="202"/>
                  </a:cubicBezTo>
                  <a:cubicBezTo>
                    <a:pt x="268" y="174"/>
                    <a:pt x="268" y="174"/>
                    <a:pt x="268" y="174"/>
                  </a:cubicBezTo>
                  <a:cubicBezTo>
                    <a:pt x="256" y="164"/>
                    <a:pt x="243" y="151"/>
                    <a:pt x="243" y="145"/>
                  </a:cubicBezTo>
                  <a:cubicBezTo>
                    <a:pt x="243" y="139"/>
                    <a:pt x="255" y="122"/>
                    <a:pt x="260" y="114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6"/>
                    <a:pt x="272" y="66"/>
                    <a:pt x="263" y="66"/>
                  </a:cubicBezTo>
                  <a:cubicBezTo>
                    <a:pt x="245" y="66"/>
                    <a:pt x="245" y="66"/>
                    <a:pt x="245" y="66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30" y="31"/>
                    <a:pt x="230" y="31"/>
                    <a:pt x="230" y="31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182" y="25"/>
                    <a:pt x="182" y="25"/>
                    <a:pt x="182" y="25"/>
                  </a:cubicBezTo>
                  <a:cubicBezTo>
                    <a:pt x="181" y="25"/>
                    <a:pt x="153" y="21"/>
                    <a:pt x="125" y="12"/>
                  </a:cubicBezTo>
                  <a:cubicBezTo>
                    <a:pt x="91" y="0"/>
                    <a:pt x="81" y="1"/>
                    <a:pt x="78" y="3"/>
                  </a:cubicBezTo>
                  <a:cubicBezTo>
                    <a:pt x="78" y="4"/>
                    <a:pt x="77" y="5"/>
                    <a:pt x="78" y="7"/>
                  </a:cubicBezTo>
                  <a:cubicBezTo>
                    <a:pt x="82" y="25"/>
                    <a:pt x="78" y="33"/>
                    <a:pt x="77" y="34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5"/>
                    <a:pt x="66" y="31"/>
                    <a:pt x="52" y="31"/>
                  </a:cubicBezTo>
                  <a:cubicBezTo>
                    <a:pt x="37" y="31"/>
                    <a:pt x="26" y="43"/>
                    <a:pt x="24" y="62"/>
                  </a:cubicBezTo>
                  <a:cubicBezTo>
                    <a:pt x="24" y="72"/>
                    <a:pt x="24" y="84"/>
                    <a:pt x="25" y="96"/>
                  </a:cubicBezTo>
                  <a:cubicBezTo>
                    <a:pt x="26" y="111"/>
                    <a:pt x="27" y="124"/>
                    <a:pt x="24" y="132"/>
                  </a:cubicBezTo>
                  <a:cubicBezTo>
                    <a:pt x="21" y="144"/>
                    <a:pt x="24" y="158"/>
                    <a:pt x="24" y="158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33" y="225"/>
                    <a:pt x="37" y="225"/>
                    <a:pt x="40" y="224"/>
                  </a:cubicBezTo>
                  <a:cubicBezTo>
                    <a:pt x="42" y="224"/>
                    <a:pt x="45" y="224"/>
                    <a:pt x="46" y="229"/>
                  </a:cubicBezTo>
                  <a:cubicBezTo>
                    <a:pt x="50" y="237"/>
                    <a:pt x="57" y="239"/>
                    <a:pt x="61" y="240"/>
                  </a:cubicBezTo>
                  <a:cubicBezTo>
                    <a:pt x="64" y="235"/>
                    <a:pt x="69" y="226"/>
                    <a:pt x="75" y="226"/>
                  </a:cubicBezTo>
                  <a:cubicBezTo>
                    <a:pt x="77" y="225"/>
                    <a:pt x="79" y="226"/>
                    <a:pt x="81" y="228"/>
                  </a:cubicBezTo>
                  <a:cubicBezTo>
                    <a:pt x="83" y="230"/>
                    <a:pt x="95" y="229"/>
                    <a:pt x="105" y="227"/>
                  </a:cubicBezTo>
                  <a:cubicBezTo>
                    <a:pt x="108" y="226"/>
                    <a:pt x="108" y="226"/>
                    <a:pt x="108" y="226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11" y="231"/>
                    <a:pt x="121" y="247"/>
                    <a:pt x="121" y="255"/>
                  </a:cubicBezTo>
                  <a:cubicBezTo>
                    <a:pt x="121" y="263"/>
                    <a:pt x="113" y="286"/>
                    <a:pt x="112" y="288"/>
                  </a:cubicBezTo>
                  <a:cubicBezTo>
                    <a:pt x="104" y="305"/>
                    <a:pt x="104" y="305"/>
                    <a:pt x="104" y="305"/>
                  </a:cubicBezTo>
                  <a:cubicBezTo>
                    <a:pt x="120" y="298"/>
                    <a:pt x="120" y="298"/>
                    <a:pt x="120" y="298"/>
                  </a:cubicBezTo>
                  <a:cubicBezTo>
                    <a:pt x="128" y="323"/>
                    <a:pt x="128" y="323"/>
                    <a:pt x="128" y="323"/>
                  </a:cubicBezTo>
                  <a:cubicBezTo>
                    <a:pt x="130" y="320"/>
                    <a:pt x="134" y="318"/>
                    <a:pt x="138" y="318"/>
                  </a:cubicBezTo>
                  <a:cubicBezTo>
                    <a:pt x="145" y="318"/>
                    <a:pt x="152" y="327"/>
                    <a:pt x="154" y="329"/>
                  </a:cubicBezTo>
                  <a:cubicBezTo>
                    <a:pt x="154" y="330"/>
                    <a:pt x="154" y="330"/>
                    <a:pt x="154" y="330"/>
                  </a:cubicBezTo>
                  <a:cubicBezTo>
                    <a:pt x="155" y="331"/>
                    <a:pt x="155" y="331"/>
                    <a:pt x="155" y="331"/>
                  </a:cubicBezTo>
                  <a:cubicBezTo>
                    <a:pt x="155" y="331"/>
                    <a:pt x="155" y="332"/>
                    <a:pt x="155" y="332"/>
                  </a:cubicBezTo>
                  <a:cubicBezTo>
                    <a:pt x="163" y="326"/>
                    <a:pt x="169" y="319"/>
                    <a:pt x="169" y="317"/>
                  </a:cubicBezTo>
                  <a:cubicBezTo>
                    <a:pt x="169" y="311"/>
                    <a:pt x="172" y="298"/>
                    <a:pt x="180" y="294"/>
                  </a:cubicBezTo>
                  <a:cubicBezTo>
                    <a:pt x="183" y="291"/>
                    <a:pt x="188" y="292"/>
                    <a:pt x="192" y="295"/>
                  </a:cubicBezTo>
                  <a:cubicBezTo>
                    <a:pt x="197" y="298"/>
                    <a:pt x="204" y="303"/>
                    <a:pt x="209" y="307"/>
                  </a:cubicBezTo>
                  <a:cubicBezTo>
                    <a:pt x="207" y="299"/>
                    <a:pt x="207" y="290"/>
                    <a:pt x="210" y="285"/>
                  </a:cubicBezTo>
                  <a:cubicBezTo>
                    <a:pt x="211" y="283"/>
                    <a:pt x="213" y="281"/>
                    <a:pt x="215" y="2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776789" y="3219449"/>
              <a:ext cx="1619250" cy="1093787"/>
            </a:xfrm>
            <a:custGeom>
              <a:avLst/>
              <a:gdLst>
                <a:gd name="T0" fmla="*/ 0 w 652"/>
                <a:gd name="T1" fmla="*/ 216 h 440"/>
                <a:gd name="T2" fmla="*/ 1 w 652"/>
                <a:gd name="T3" fmla="*/ 251 h 440"/>
                <a:gd name="T4" fmla="*/ 13 w 652"/>
                <a:gd name="T5" fmla="*/ 279 h 440"/>
                <a:gd name="T6" fmla="*/ 44 w 652"/>
                <a:gd name="T7" fmla="*/ 304 h 440"/>
                <a:gd name="T8" fmla="*/ 89 w 652"/>
                <a:gd name="T9" fmla="*/ 343 h 440"/>
                <a:gd name="T10" fmla="*/ 127 w 652"/>
                <a:gd name="T11" fmla="*/ 348 h 440"/>
                <a:gd name="T12" fmla="*/ 197 w 652"/>
                <a:gd name="T13" fmla="*/ 388 h 440"/>
                <a:gd name="T14" fmla="*/ 228 w 652"/>
                <a:gd name="T15" fmla="*/ 394 h 440"/>
                <a:gd name="T16" fmla="*/ 271 w 652"/>
                <a:gd name="T17" fmla="*/ 440 h 440"/>
                <a:gd name="T18" fmla="*/ 296 w 652"/>
                <a:gd name="T19" fmla="*/ 430 h 440"/>
                <a:gd name="T20" fmla="*/ 315 w 652"/>
                <a:gd name="T21" fmla="*/ 440 h 440"/>
                <a:gd name="T22" fmla="*/ 349 w 652"/>
                <a:gd name="T23" fmla="*/ 411 h 440"/>
                <a:gd name="T24" fmla="*/ 357 w 652"/>
                <a:gd name="T25" fmla="*/ 395 h 440"/>
                <a:gd name="T26" fmla="*/ 381 w 652"/>
                <a:gd name="T27" fmla="*/ 323 h 440"/>
                <a:gd name="T28" fmla="*/ 427 w 652"/>
                <a:gd name="T29" fmla="*/ 333 h 440"/>
                <a:gd name="T30" fmla="*/ 441 w 652"/>
                <a:gd name="T31" fmla="*/ 370 h 440"/>
                <a:gd name="T32" fmla="*/ 486 w 652"/>
                <a:gd name="T33" fmla="*/ 394 h 440"/>
                <a:gd name="T34" fmla="*/ 514 w 652"/>
                <a:gd name="T35" fmla="*/ 412 h 440"/>
                <a:gd name="T36" fmla="*/ 544 w 652"/>
                <a:gd name="T37" fmla="*/ 402 h 440"/>
                <a:gd name="T38" fmla="*/ 563 w 652"/>
                <a:gd name="T39" fmla="*/ 372 h 440"/>
                <a:gd name="T40" fmla="*/ 531 w 652"/>
                <a:gd name="T41" fmla="*/ 326 h 440"/>
                <a:gd name="T42" fmla="*/ 570 w 652"/>
                <a:gd name="T43" fmla="*/ 324 h 440"/>
                <a:gd name="T44" fmla="*/ 593 w 652"/>
                <a:gd name="T45" fmla="*/ 324 h 440"/>
                <a:gd name="T46" fmla="*/ 603 w 652"/>
                <a:gd name="T47" fmla="*/ 288 h 440"/>
                <a:gd name="T48" fmla="*/ 632 w 652"/>
                <a:gd name="T49" fmla="*/ 253 h 440"/>
                <a:gd name="T50" fmla="*/ 652 w 652"/>
                <a:gd name="T51" fmla="*/ 224 h 440"/>
                <a:gd name="T52" fmla="*/ 610 w 652"/>
                <a:gd name="T53" fmla="*/ 136 h 440"/>
                <a:gd name="T54" fmla="*/ 609 w 652"/>
                <a:gd name="T55" fmla="*/ 129 h 440"/>
                <a:gd name="T56" fmla="*/ 594 w 652"/>
                <a:gd name="T57" fmla="*/ 128 h 440"/>
                <a:gd name="T58" fmla="*/ 526 w 652"/>
                <a:gd name="T59" fmla="*/ 75 h 440"/>
                <a:gd name="T60" fmla="*/ 463 w 652"/>
                <a:gd name="T61" fmla="*/ 31 h 440"/>
                <a:gd name="T62" fmla="*/ 402 w 652"/>
                <a:gd name="T63" fmla="*/ 19 h 440"/>
                <a:gd name="T64" fmla="*/ 385 w 652"/>
                <a:gd name="T65" fmla="*/ 27 h 440"/>
                <a:gd name="T66" fmla="*/ 355 w 652"/>
                <a:gd name="T67" fmla="*/ 73 h 440"/>
                <a:gd name="T68" fmla="*/ 303 w 652"/>
                <a:gd name="T69" fmla="*/ 56 h 440"/>
                <a:gd name="T70" fmla="*/ 269 w 652"/>
                <a:gd name="T71" fmla="*/ 53 h 440"/>
                <a:gd name="T72" fmla="*/ 259 w 652"/>
                <a:gd name="T73" fmla="*/ 28 h 440"/>
                <a:gd name="T74" fmla="*/ 234 w 652"/>
                <a:gd name="T75" fmla="*/ 19 h 440"/>
                <a:gd name="T76" fmla="*/ 190 w 652"/>
                <a:gd name="T77" fmla="*/ 0 h 440"/>
                <a:gd name="T78" fmla="*/ 80 w 652"/>
                <a:gd name="T79" fmla="*/ 11 h 440"/>
                <a:gd name="T80" fmla="*/ 103 w 652"/>
                <a:gd name="T81" fmla="*/ 61 h 440"/>
                <a:gd name="T82" fmla="*/ 103 w 652"/>
                <a:gd name="T83" fmla="*/ 103 h 440"/>
                <a:gd name="T84" fmla="*/ 84 w 652"/>
                <a:gd name="T85" fmla="*/ 145 h 440"/>
                <a:gd name="T86" fmla="*/ 15 w 652"/>
                <a:gd name="T87" fmla="*/ 172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2" h="440">
                  <a:moveTo>
                    <a:pt x="0" y="195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3" y="278"/>
                    <a:pt x="13" y="278"/>
                    <a:pt x="13" y="278"/>
                  </a:cubicBezTo>
                  <a:cubicBezTo>
                    <a:pt x="13" y="279"/>
                    <a:pt x="13" y="279"/>
                    <a:pt x="13" y="279"/>
                  </a:cubicBezTo>
                  <a:cubicBezTo>
                    <a:pt x="14" y="284"/>
                    <a:pt x="17" y="300"/>
                    <a:pt x="25" y="305"/>
                  </a:cubicBezTo>
                  <a:cubicBezTo>
                    <a:pt x="28" y="308"/>
                    <a:pt x="37" y="306"/>
                    <a:pt x="44" y="304"/>
                  </a:cubicBezTo>
                  <a:cubicBezTo>
                    <a:pt x="53" y="301"/>
                    <a:pt x="64" y="298"/>
                    <a:pt x="69" y="307"/>
                  </a:cubicBezTo>
                  <a:cubicBezTo>
                    <a:pt x="73" y="316"/>
                    <a:pt x="85" y="336"/>
                    <a:pt x="89" y="343"/>
                  </a:cubicBezTo>
                  <a:cubicBezTo>
                    <a:pt x="98" y="340"/>
                    <a:pt x="117" y="336"/>
                    <a:pt x="124" y="341"/>
                  </a:cubicBezTo>
                  <a:cubicBezTo>
                    <a:pt x="126" y="343"/>
                    <a:pt x="127" y="345"/>
                    <a:pt x="127" y="348"/>
                  </a:cubicBezTo>
                  <a:cubicBezTo>
                    <a:pt x="127" y="353"/>
                    <a:pt x="141" y="366"/>
                    <a:pt x="154" y="374"/>
                  </a:cubicBezTo>
                  <a:cubicBezTo>
                    <a:pt x="197" y="388"/>
                    <a:pt x="197" y="388"/>
                    <a:pt x="197" y="388"/>
                  </a:cubicBezTo>
                  <a:cubicBezTo>
                    <a:pt x="201" y="386"/>
                    <a:pt x="213" y="382"/>
                    <a:pt x="222" y="389"/>
                  </a:cubicBezTo>
                  <a:cubicBezTo>
                    <a:pt x="224" y="391"/>
                    <a:pt x="226" y="392"/>
                    <a:pt x="228" y="394"/>
                  </a:cubicBezTo>
                  <a:cubicBezTo>
                    <a:pt x="235" y="399"/>
                    <a:pt x="244" y="405"/>
                    <a:pt x="253" y="420"/>
                  </a:cubicBezTo>
                  <a:cubicBezTo>
                    <a:pt x="261" y="433"/>
                    <a:pt x="268" y="438"/>
                    <a:pt x="271" y="440"/>
                  </a:cubicBezTo>
                  <a:cubicBezTo>
                    <a:pt x="294" y="429"/>
                    <a:pt x="294" y="429"/>
                    <a:pt x="294" y="429"/>
                  </a:cubicBezTo>
                  <a:cubicBezTo>
                    <a:pt x="296" y="430"/>
                    <a:pt x="296" y="430"/>
                    <a:pt x="296" y="430"/>
                  </a:cubicBezTo>
                  <a:cubicBezTo>
                    <a:pt x="303" y="435"/>
                    <a:pt x="311" y="440"/>
                    <a:pt x="313" y="440"/>
                  </a:cubicBezTo>
                  <a:cubicBezTo>
                    <a:pt x="315" y="440"/>
                    <a:pt x="315" y="440"/>
                    <a:pt x="315" y="440"/>
                  </a:cubicBezTo>
                  <a:cubicBezTo>
                    <a:pt x="339" y="430"/>
                    <a:pt x="339" y="430"/>
                    <a:pt x="339" y="430"/>
                  </a:cubicBezTo>
                  <a:cubicBezTo>
                    <a:pt x="349" y="411"/>
                    <a:pt x="349" y="411"/>
                    <a:pt x="349" y="411"/>
                  </a:cubicBezTo>
                  <a:cubicBezTo>
                    <a:pt x="364" y="411"/>
                    <a:pt x="364" y="411"/>
                    <a:pt x="364" y="411"/>
                  </a:cubicBezTo>
                  <a:cubicBezTo>
                    <a:pt x="357" y="395"/>
                    <a:pt x="357" y="395"/>
                    <a:pt x="357" y="395"/>
                  </a:cubicBezTo>
                  <a:cubicBezTo>
                    <a:pt x="366" y="364"/>
                    <a:pt x="366" y="364"/>
                    <a:pt x="366" y="364"/>
                  </a:cubicBezTo>
                  <a:cubicBezTo>
                    <a:pt x="367" y="348"/>
                    <a:pt x="369" y="323"/>
                    <a:pt x="381" y="323"/>
                  </a:cubicBezTo>
                  <a:cubicBezTo>
                    <a:pt x="391" y="323"/>
                    <a:pt x="422" y="332"/>
                    <a:pt x="425" y="333"/>
                  </a:cubicBezTo>
                  <a:cubicBezTo>
                    <a:pt x="427" y="333"/>
                    <a:pt x="427" y="333"/>
                    <a:pt x="427" y="333"/>
                  </a:cubicBezTo>
                  <a:cubicBezTo>
                    <a:pt x="428" y="335"/>
                    <a:pt x="428" y="335"/>
                    <a:pt x="428" y="335"/>
                  </a:cubicBezTo>
                  <a:cubicBezTo>
                    <a:pt x="428" y="335"/>
                    <a:pt x="433" y="350"/>
                    <a:pt x="441" y="370"/>
                  </a:cubicBezTo>
                  <a:cubicBezTo>
                    <a:pt x="452" y="400"/>
                    <a:pt x="463" y="412"/>
                    <a:pt x="467" y="411"/>
                  </a:cubicBezTo>
                  <a:cubicBezTo>
                    <a:pt x="475" y="408"/>
                    <a:pt x="483" y="398"/>
                    <a:pt x="486" y="394"/>
                  </a:cubicBezTo>
                  <a:cubicBezTo>
                    <a:pt x="488" y="390"/>
                    <a:pt x="488" y="390"/>
                    <a:pt x="488" y="390"/>
                  </a:cubicBezTo>
                  <a:cubicBezTo>
                    <a:pt x="514" y="412"/>
                    <a:pt x="514" y="412"/>
                    <a:pt x="514" y="412"/>
                  </a:cubicBezTo>
                  <a:cubicBezTo>
                    <a:pt x="527" y="422"/>
                    <a:pt x="527" y="422"/>
                    <a:pt x="527" y="422"/>
                  </a:cubicBezTo>
                  <a:cubicBezTo>
                    <a:pt x="544" y="402"/>
                    <a:pt x="544" y="402"/>
                    <a:pt x="544" y="402"/>
                  </a:cubicBezTo>
                  <a:cubicBezTo>
                    <a:pt x="563" y="393"/>
                    <a:pt x="563" y="393"/>
                    <a:pt x="563" y="393"/>
                  </a:cubicBezTo>
                  <a:cubicBezTo>
                    <a:pt x="563" y="372"/>
                    <a:pt x="563" y="372"/>
                    <a:pt x="563" y="372"/>
                  </a:cubicBezTo>
                  <a:cubicBezTo>
                    <a:pt x="543" y="356"/>
                    <a:pt x="543" y="356"/>
                    <a:pt x="543" y="356"/>
                  </a:cubicBezTo>
                  <a:cubicBezTo>
                    <a:pt x="531" y="326"/>
                    <a:pt x="531" y="326"/>
                    <a:pt x="531" y="326"/>
                  </a:cubicBezTo>
                  <a:cubicBezTo>
                    <a:pt x="534" y="324"/>
                    <a:pt x="534" y="324"/>
                    <a:pt x="534" y="324"/>
                  </a:cubicBezTo>
                  <a:cubicBezTo>
                    <a:pt x="534" y="323"/>
                    <a:pt x="555" y="311"/>
                    <a:pt x="570" y="324"/>
                  </a:cubicBezTo>
                  <a:cubicBezTo>
                    <a:pt x="578" y="331"/>
                    <a:pt x="589" y="331"/>
                    <a:pt x="593" y="328"/>
                  </a:cubicBezTo>
                  <a:cubicBezTo>
                    <a:pt x="594" y="327"/>
                    <a:pt x="594" y="326"/>
                    <a:pt x="593" y="324"/>
                  </a:cubicBezTo>
                  <a:cubicBezTo>
                    <a:pt x="587" y="310"/>
                    <a:pt x="594" y="299"/>
                    <a:pt x="595" y="299"/>
                  </a:cubicBezTo>
                  <a:cubicBezTo>
                    <a:pt x="603" y="288"/>
                    <a:pt x="603" y="288"/>
                    <a:pt x="603" y="288"/>
                  </a:cubicBezTo>
                  <a:cubicBezTo>
                    <a:pt x="614" y="265"/>
                    <a:pt x="614" y="265"/>
                    <a:pt x="614" y="265"/>
                  </a:cubicBezTo>
                  <a:cubicBezTo>
                    <a:pt x="632" y="253"/>
                    <a:pt x="632" y="253"/>
                    <a:pt x="632" y="253"/>
                  </a:cubicBezTo>
                  <a:cubicBezTo>
                    <a:pt x="632" y="232"/>
                    <a:pt x="632" y="232"/>
                    <a:pt x="632" y="232"/>
                  </a:cubicBezTo>
                  <a:cubicBezTo>
                    <a:pt x="652" y="224"/>
                    <a:pt x="652" y="224"/>
                    <a:pt x="652" y="224"/>
                  </a:cubicBezTo>
                  <a:cubicBezTo>
                    <a:pt x="650" y="215"/>
                    <a:pt x="643" y="192"/>
                    <a:pt x="635" y="181"/>
                  </a:cubicBezTo>
                  <a:cubicBezTo>
                    <a:pt x="623" y="168"/>
                    <a:pt x="610" y="137"/>
                    <a:pt x="610" y="136"/>
                  </a:cubicBezTo>
                  <a:cubicBezTo>
                    <a:pt x="610" y="135"/>
                    <a:pt x="610" y="135"/>
                    <a:pt x="610" y="135"/>
                  </a:cubicBezTo>
                  <a:cubicBezTo>
                    <a:pt x="609" y="129"/>
                    <a:pt x="609" y="129"/>
                    <a:pt x="609" y="129"/>
                  </a:cubicBezTo>
                  <a:cubicBezTo>
                    <a:pt x="594" y="129"/>
                    <a:pt x="594" y="129"/>
                    <a:pt x="594" y="129"/>
                  </a:cubicBezTo>
                  <a:cubicBezTo>
                    <a:pt x="594" y="128"/>
                    <a:pt x="594" y="128"/>
                    <a:pt x="594" y="128"/>
                  </a:cubicBezTo>
                  <a:cubicBezTo>
                    <a:pt x="590" y="127"/>
                    <a:pt x="557" y="115"/>
                    <a:pt x="549" y="105"/>
                  </a:cubicBezTo>
                  <a:cubicBezTo>
                    <a:pt x="544" y="98"/>
                    <a:pt x="532" y="83"/>
                    <a:pt x="526" y="75"/>
                  </a:cubicBezTo>
                  <a:cubicBezTo>
                    <a:pt x="509" y="97"/>
                    <a:pt x="509" y="97"/>
                    <a:pt x="509" y="97"/>
                  </a:cubicBezTo>
                  <a:cubicBezTo>
                    <a:pt x="463" y="31"/>
                    <a:pt x="463" y="31"/>
                    <a:pt x="463" y="31"/>
                  </a:cubicBezTo>
                  <a:cubicBezTo>
                    <a:pt x="423" y="38"/>
                    <a:pt x="423" y="38"/>
                    <a:pt x="423" y="38"/>
                  </a:cubicBezTo>
                  <a:cubicBezTo>
                    <a:pt x="402" y="19"/>
                    <a:pt x="402" y="19"/>
                    <a:pt x="402" y="19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7"/>
                    <a:pt x="385" y="27"/>
                    <a:pt x="385" y="27"/>
                  </a:cubicBezTo>
                  <a:cubicBezTo>
                    <a:pt x="373" y="53"/>
                    <a:pt x="373" y="53"/>
                    <a:pt x="373" y="53"/>
                  </a:cubicBezTo>
                  <a:cubicBezTo>
                    <a:pt x="355" y="73"/>
                    <a:pt x="355" y="73"/>
                    <a:pt x="355" y="73"/>
                  </a:cubicBezTo>
                  <a:cubicBezTo>
                    <a:pt x="328" y="71"/>
                    <a:pt x="328" y="71"/>
                    <a:pt x="328" y="71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69" y="53"/>
                    <a:pt x="269" y="53"/>
                    <a:pt x="269" y="53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59" y="28"/>
                    <a:pt x="259" y="28"/>
                    <a:pt x="259" y="28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1" y="0"/>
                    <a:pt x="81" y="9"/>
                    <a:pt x="80" y="11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5" y="35"/>
                    <a:pt x="101" y="50"/>
                    <a:pt x="103" y="61"/>
                  </a:cubicBezTo>
                  <a:cubicBezTo>
                    <a:pt x="105" y="72"/>
                    <a:pt x="103" y="101"/>
                    <a:pt x="103" y="102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45"/>
                    <a:pt x="84" y="145"/>
                    <a:pt x="84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3" y="152"/>
                    <a:pt x="18" y="167"/>
                    <a:pt x="15" y="172"/>
                  </a:cubicBezTo>
                  <a:cubicBezTo>
                    <a:pt x="11" y="176"/>
                    <a:pt x="3" y="191"/>
                    <a:pt x="0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732713" y="4684712"/>
              <a:ext cx="603250" cy="814388"/>
            </a:xfrm>
            <a:custGeom>
              <a:avLst/>
              <a:gdLst>
                <a:gd name="T0" fmla="*/ 216 w 243"/>
                <a:gd name="T1" fmla="*/ 34 h 328"/>
                <a:gd name="T2" fmla="*/ 219 w 243"/>
                <a:gd name="T3" fmla="*/ 24 h 328"/>
                <a:gd name="T4" fmla="*/ 218 w 243"/>
                <a:gd name="T5" fmla="*/ 23 h 328"/>
                <a:gd name="T6" fmla="*/ 211 w 243"/>
                <a:gd name="T7" fmla="*/ 19 h 328"/>
                <a:gd name="T8" fmla="*/ 198 w 243"/>
                <a:gd name="T9" fmla="*/ 14 h 328"/>
                <a:gd name="T10" fmla="*/ 180 w 243"/>
                <a:gd name="T11" fmla="*/ 6 h 328"/>
                <a:gd name="T12" fmla="*/ 168 w 243"/>
                <a:gd name="T13" fmla="*/ 1 h 328"/>
                <a:gd name="T14" fmla="*/ 161 w 243"/>
                <a:gd name="T15" fmla="*/ 10 h 328"/>
                <a:gd name="T16" fmla="*/ 148 w 243"/>
                <a:gd name="T17" fmla="*/ 1 h 328"/>
                <a:gd name="T18" fmla="*/ 137 w 243"/>
                <a:gd name="T19" fmla="*/ 2 h 328"/>
                <a:gd name="T20" fmla="*/ 96 w 243"/>
                <a:gd name="T21" fmla="*/ 16 h 328"/>
                <a:gd name="T22" fmla="*/ 53 w 243"/>
                <a:gd name="T23" fmla="*/ 32 h 328"/>
                <a:gd name="T24" fmla="*/ 24 w 243"/>
                <a:gd name="T25" fmla="*/ 62 h 328"/>
                <a:gd name="T26" fmla="*/ 32 w 243"/>
                <a:gd name="T27" fmla="*/ 79 h 328"/>
                <a:gd name="T28" fmla="*/ 32 w 243"/>
                <a:gd name="T29" fmla="*/ 80 h 328"/>
                <a:gd name="T30" fmla="*/ 15 w 243"/>
                <a:gd name="T31" fmla="*/ 118 h 328"/>
                <a:gd name="T32" fmla="*/ 0 w 243"/>
                <a:gd name="T33" fmla="*/ 146 h 328"/>
                <a:gd name="T34" fmla="*/ 23 w 243"/>
                <a:gd name="T35" fmla="*/ 168 h 328"/>
                <a:gd name="T36" fmla="*/ 24 w 243"/>
                <a:gd name="T37" fmla="*/ 169 h 328"/>
                <a:gd name="T38" fmla="*/ 28 w 243"/>
                <a:gd name="T39" fmla="*/ 200 h 328"/>
                <a:gd name="T40" fmla="*/ 32 w 243"/>
                <a:gd name="T41" fmla="*/ 210 h 328"/>
                <a:gd name="T42" fmla="*/ 32 w 243"/>
                <a:gd name="T43" fmla="*/ 241 h 328"/>
                <a:gd name="T44" fmla="*/ 25 w 243"/>
                <a:gd name="T45" fmla="*/ 283 h 328"/>
                <a:gd name="T46" fmla="*/ 51 w 243"/>
                <a:gd name="T47" fmla="*/ 280 h 328"/>
                <a:gd name="T48" fmla="*/ 56 w 243"/>
                <a:gd name="T49" fmla="*/ 278 h 328"/>
                <a:gd name="T50" fmla="*/ 56 w 243"/>
                <a:gd name="T51" fmla="*/ 314 h 328"/>
                <a:gd name="T52" fmla="*/ 54 w 243"/>
                <a:gd name="T53" fmla="*/ 315 h 328"/>
                <a:gd name="T54" fmla="*/ 39 w 243"/>
                <a:gd name="T55" fmla="*/ 325 h 328"/>
                <a:gd name="T56" fmla="*/ 39 w 243"/>
                <a:gd name="T57" fmla="*/ 326 h 328"/>
                <a:gd name="T58" fmla="*/ 80 w 243"/>
                <a:gd name="T59" fmla="*/ 322 h 328"/>
                <a:gd name="T60" fmla="*/ 87 w 243"/>
                <a:gd name="T61" fmla="*/ 318 h 328"/>
                <a:gd name="T62" fmla="*/ 107 w 243"/>
                <a:gd name="T63" fmla="*/ 317 h 328"/>
                <a:gd name="T64" fmla="*/ 112 w 243"/>
                <a:gd name="T65" fmla="*/ 319 h 328"/>
                <a:gd name="T66" fmla="*/ 112 w 243"/>
                <a:gd name="T67" fmla="*/ 286 h 328"/>
                <a:gd name="T68" fmla="*/ 130 w 243"/>
                <a:gd name="T69" fmla="*/ 261 h 328"/>
                <a:gd name="T70" fmla="*/ 142 w 243"/>
                <a:gd name="T71" fmla="*/ 226 h 328"/>
                <a:gd name="T72" fmla="*/ 150 w 243"/>
                <a:gd name="T73" fmla="*/ 213 h 328"/>
                <a:gd name="T74" fmla="*/ 150 w 243"/>
                <a:gd name="T75" fmla="*/ 201 h 328"/>
                <a:gd name="T76" fmla="*/ 162 w 243"/>
                <a:gd name="T77" fmla="*/ 181 h 328"/>
                <a:gd name="T78" fmla="*/ 176 w 243"/>
                <a:gd name="T79" fmla="*/ 157 h 328"/>
                <a:gd name="T80" fmla="*/ 175 w 243"/>
                <a:gd name="T81" fmla="*/ 155 h 328"/>
                <a:gd name="T82" fmla="*/ 169 w 243"/>
                <a:gd name="T83" fmla="*/ 127 h 328"/>
                <a:gd name="T84" fmla="*/ 180 w 243"/>
                <a:gd name="T85" fmla="*/ 119 h 328"/>
                <a:gd name="T86" fmla="*/ 202 w 243"/>
                <a:gd name="T87" fmla="*/ 117 h 328"/>
                <a:gd name="T88" fmla="*/ 220 w 243"/>
                <a:gd name="T89" fmla="*/ 113 h 328"/>
                <a:gd name="T90" fmla="*/ 226 w 243"/>
                <a:gd name="T91" fmla="*/ 106 h 328"/>
                <a:gd name="T92" fmla="*/ 243 w 243"/>
                <a:gd name="T93" fmla="*/ 88 h 328"/>
                <a:gd name="T94" fmla="*/ 243 w 243"/>
                <a:gd name="T95" fmla="*/ 62 h 328"/>
                <a:gd name="T96" fmla="*/ 214 w 243"/>
                <a:gd name="T97" fmla="*/ 37 h 328"/>
                <a:gd name="T98" fmla="*/ 216 w 243"/>
                <a:gd name="T99" fmla="*/ 3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3" h="328">
                  <a:moveTo>
                    <a:pt x="216" y="34"/>
                  </a:moveTo>
                  <a:cubicBezTo>
                    <a:pt x="217" y="31"/>
                    <a:pt x="219" y="26"/>
                    <a:pt x="219" y="24"/>
                  </a:cubicBezTo>
                  <a:cubicBezTo>
                    <a:pt x="218" y="23"/>
                    <a:pt x="218" y="23"/>
                    <a:pt x="218" y="23"/>
                  </a:cubicBezTo>
                  <a:cubicBezTo>
                    <a:pt x="215" y="21"/>
                    <a:pt x="213" y="20"/>
                    <a:pt x="211" y="19"/>
                  </a:cubicBezTo>
                  <a:cubicBezTo>
                    <a:pt x="208" y="17"/>
                    <a:pt x="206" y="15"/>
                    <a:pt x="198" y="14"/>
                  </a:cubicBezTo>
                  <a:cubicBezTo>
                    <a:pt x="192" y="13"/>
                    <a:pt x="185" y="9"/>
                    <a:pt x="180" y="6"/>
                  </a:cubicBezTo>
                  <a:cubicBezTo>
                    <a:pt x="176" y="4"/>
                    <a:pt x="170" y="0"/>
                    <a:pt x="168" y="1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3" y="3"/>
                    <a:pt x="108" y="12"/>
                    <a:pt x="96" y="16"/>
                  </a:cubicBezTo>
                  <a:cubicBezTo>
                    <a:pt x="84" y="19"/>
                    <a:pt x="58" y="30"/>
                    <a:pt x="53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9" y="67"/>
                    <a:pt x="31" y="74"/>
                    <a:pt x="32" y="79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8" y="129"/>
                    <a:pt x="0" y="143"/>
                    <a:pt x="0" y="146"/>
                  </a:cubicBezTo>
                  <a:cubicBezTo>
                    <a:pt x="1" y="148"/>
                    <a:pt x="13" y="160"/>
                    <a:pt x="23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8" y="200"/>
                    <a:pt x="28" y="200"/>
                    <a:pt x="28" y="200"/>
                  </a:cubicBezTo>
                  <a:cubicBezTo>
                    <a:pt x="32" y="210"/>
                    <a:pt x="32" y="210"/>
                    <a:pt x="32" y="210"/>
                  </a:cubicBezTo>
                  <a:cubicBezTo>
                    <a:pt x="32" y="241"/>
                    <a:pt x="32" y="241"/>
                    <a:pt x="32" y="241"/>
                  </a:cubicBezTo>
                  <a:cubicBezTo>
                    <a:pt x="25" y="283"/>
                    <a:pt x="25" y="283"/>
                    <a:pt x="25" y="283"/>
                  </a:cubicBezTo>
                  <a:cubicBezTo>
                    <a:pt x="40" y="282"/>
                    <a:pt x="51" y="280"/>
                    <a:pt x="51" y="280"/>
                  </a:cubicBezTo>
                  <a:cubicBezTo>
                    <a:pt x="56" y="278"/>
                    <a:pt x="56" y="278"/>
                    <a:pt x="56" y="278"/>
                  </a:cubicBezTo>
                  <a:cubicBezTo>
                    <a:pt x="56" y="314"/>
                    <a:pt x="56" y="314"/>
                    <a:pt x="56" y="314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47" y="318"/>
                    <a:pt x="41" y="323"/>
                    <a:pt x="39" y="325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52" y="327"/>
                    <a:pt x="69" y="328"/>
                    <a:pt x="80" y="322"/>
                  </a:cubicBezTo>
                  <a:cubicBezTo>
                    <a:pt x="83" y="321"/>
                    <a:pt x="85" y="320"/>
                    <a:pt x="87" y="318"/>
                  </a:cubicBezTo>
                  <a:cubicBezTo>
                    <a:pt x="93" y="315"/>
                    <a:pt x="99" y="311"/>
                    <a:pt x="107" y="317"/>
                  </a:cubicBezTo>
                  <a:cubicBezTo>
                    <a:pt x="108" y="318"/>
                    <a:pt x="110" y="319"/>
                    <a:pt x="112" y="319"/>
                  </a:cubicBezTo>
                  <a:cubicBezTo>
                    <a:pt x="112" y="286"/>
                    <a:pt x="112" y="286"/>
                    <a:pt x="112" y="286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42" y="226"/>
                    <a:pt x="142" y="226"/>
                    <a:pt x="142" y="226"/>
                  </a:cubicBezTo>
                  <a:cubicBezTo>
                    <a:pt x="150" y="213"/>
                    <a:pt x="150" y="213"/>
                    <a:pt x="150" y="213"/>
                  </a:cubicBezTo>
                  <a:cubicBezTo>
                    <a:pt x="150" y="201"/>
                    <a:pt x="150" y="201"/>
                    <a:pt x="150" y="201"/>
                  </a:cubicBezTo>
                  <a:cubicBezTo>
                    <a:pt x="151" y="199"/>
                    <a:pt x="153" y="186"/>
                    <a:pt x="162" y="181"/>
                  </a:cubicBezTo>
                  <a:cubicBezTo>
                    <a:pt x="167" y="179"/>
                    <a:pt x="175" y="162"/>
                    <a:pt x="176" y="157"/>
                  </a:cubicBezTo>
                  <a:cubicBezTo>
                    <a:pt x="176" y="157"/>
                    <a:pt x="176" y="156"/>
                    <a:pt x="175" y="155"/>
                  </a:cubicBezTo>
                  <a:cubicBezTo>
                    <a:pt x="171" y="149"/>
                    <a:pt x="164" y="136"/>
                    <a:pt x="169" y="127"/>
                  </a:cubicBezTo>
                  <a:cubicBezTo>
                    <a:pt x="170" y="124"/>
                    <a:pt x="173" y="120"/>
                    <a:pt x="180" y="119"/>
                  </a:cubicBezTo>
                  <a:cubicBezTo>
                    <a:pt x="188" y="118"/>
                    <a:pt x="195" y="117"/>
                    <a:pt x="202" y="117"/>
                  </a:cubicBezTo>
                  <a:cubicBezTo>
                    <a:pt x="210" y="116"/>
                    <a:pt x="218" y="115"/>
                    <a:pt x="220" y="113"/>
                  </a:cubicBezTo>
                  <a:cubicBezTo>
                    <a:pt x="222" y="112"/>
                    <a:pt x="224" y="109"/>
                    <a:pt x="226" y="106"/>
                  </a:cubicBezTo>
                  <a:cubicBezTo>
                    <a:pt x="231" y="99"/>
                    <a:pt x="236" y="91"/>
                    <a:pt x="243" y="88"/>
                  </a:cubicBezTo>
                  <a:cubicBezTo>
                    <a:pt x="243" y="62"/>
                    <a:pt x="243" y="62"/>
                    <a:pt x="243" y="62"/>
                  </a:cubicBezTo>
                  <a:cubicBezTo>
                    <a:pt x="214" y="37"/>
                    <a:pt x="214" y="37"/>
                    <a:pt x="214" y="37"/>
                  </a:cubicBezTo>
                  <a:lnTo>
                    <a:pt x="21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254876" y="3135312"/>
              <a:ext cx="482600" cy="892176"/>
            </a:xfrm>
            <a:custGeom>
              <a:avLst/>
              <a:gdLst>
                <a:gd name="T0" fmla="*/ 150 w 194"/>
                <a:gd name="T1" fmla="*/ 35 h 359"/>
                <a:gd name="T2" fmla="*/ 145 w 194"/>
                <a:gd name="T3" fmla="*/ 34 h 359"/>
                <a:gd name="T4" fmla="*/ 128 w 194"/>
                <a:gd name="T5" fmla="*/ 34 h 359"/>
                <a:gd name="T6" fmla="*/ 89 w 194"/>
                <a:gd name="T7" fmla="*/ 35 h 359"/>
                <a:gd name="T8" fmla="*/ 66 w 194"/>
                <a:gd name="T9" fmla="*/ 71 h 359"/>
                <a:gd name="T10" fmla="*/ 50 w 194"/>
                <a:gd name="T11" fmla="*/ 80 h 359"/>
                <a:gd name="T12" fmla="*/ 48 w 194"/>
                <a:gd name="T13" fmla="*/ 127 h 359"/>
                <a:gd name="T14" fmla="*/ 33 w 194"/>
                <a:gd name="T15" fmla="*/ 138 h 359"/>
                <a:gd name="T16" fmla="*/ 19 w 194"/>
                <a:gd name="T17" fmla="*/ 148 h 359"/>
                <a:gd name="T18" fmla="*/ 24 w 194"/>
                <a:gd name="T19" fmla="*/ 153 h 359"/>
                <a:gd name="T20" fmla="*/ 37 w 194"/>
                <a:gd name="T21" fmla="*/ 176 h 359"/>
                <a:gd name="T22" fmla="*/ 28 w 194"/>
                <a:gd name="T23" fmla="*/ 205 h 359"/>
                <a:gd name="T24" fmla="*/ 28 w 194"/>
                <a:gd name="T25" fmla="*/ 205 h 359"/>
                <a:gd name="T26" fmla="*/ 28 w 194"/>
                <a:gd name="T27" fmla="*/ 206 h 359"/>
                <a:gd name="T28" fmla="*/ 19 w 194"/>
                <a:gd name="T29" fmla="*/ 226 h 359"/>
                <a:gd name="T30" fmla="*/ 19 w 194"/>
                <a:gd name="T31" fmla="*/ 253 h 359"/>
                <a:gd name="T32" fmla="*/ 19 w 194"/>
                <a:gd name="T33" fmla="*/ 273 h 359"/>
                <a:gd name="T34" fmla="*/ 19 w 194"/>
                <a:gd name="T35" fmla="*/ 275 h 359"/>
                <a:gd name="T36" fmla="*/ 18 w 194"/>
                <a:gd name="T37" fmla="*/ 310 h 359"/>
                <a:gd name="T38" fmla="*/ 4 w 194"/>
                <a:gd name="T39" fmla="*/ 359 h 359"/>
                <a:gd name="T40" fmla="*/ 18 w 194"/>
                <a:gd name="T41" fmla="*/ 357 h 359"/>
                <a:gd name="T42" fmla="*/ 42 w 194"/>
                <a:gd name="T43" fmla="*/ 351 h 359"/>
                <a:gd name="T44" fmla="*/ 90 w 194"/>
                <a:gd name="T45" fmla="*/ 334 h 359"/>
                <a:gd name="T46" fmla="*/ 113 w 194"/>
                <a:gd name="T47" fmla="*/ 316 h 359"/>
                <a:gd name="T48" fmla="*/ 121 w 194"/>
                <a:gd name="T49" fmla="*/ 313 h 359"/>
                <a:gd name="T50" fmla="*/ 159 w 194"/>
                <a:gd name="T51" fmla="*/ 291 h 359"/>
                <a:gd name="T52" fmla="*/ 171 w 194"/>
                <a:gd name="T53" fmla="*/ 248 h 359"/>
                <a:gd name="T54" fmla="*/ 162 w 194"/>
                <a:gd name="T55" fmla="*/ 219 h 359"/>
                <a:gd name="T56" fmla="*/ 167 w 194"/>
                <a:gd name="T57" fmla="*/ 200 h 359"/>
                <a:gd name="T58" fmla="*/ 171 w 194"/>
                <a:gd name="T59" fmla="*/ 184 h 359"/>
                <a:gd name="T60" fmla="*/ 176 w 194"/>
                <a:gd name="T61" fmla="*/ 174 h 359"/>
                <a:gd name="T62" fmla="*/ 172 w 194"/>
                <a:gd name="T63" fmla="*/ 154 h 359"/>
                <a:gd name="T64" fmla="*/ 156 w 194"/>
                <a:gd name="T65" fmla="*/ 110 h 359"/>
                <a:gd name="T66" fmla="*/ 156 w 194"/>
                <a:gd name="T67" fmla="*/ 108 h 359"/>
                <a:gd name="T68" fmla="*/ 158 w 194"/>
                <a:gd name="T69" fmla="*/ 107 h 359"/>
                <a:gd name="T70" fmla="*/ 180 w 194"/>
                <a:gd name="T71" fmla="*/ 91 h 359"/>
                <a:gd name="T72" fmla="*/ 182 w 194"/>
                <a:gd name="T73" fmla="*/ 89 h 359"/>
                <a:gd name="T74" fmla="*/ 194 w 194"/>
                <a:gd name="T75" fmla="*/ 69 h 359"/>
                <a:gd name="T76" fmla="*/ 186 w 194"/>
                <a:gd name="T77" fmla="*/ 53 h 359"/>
                <a:gd name="T78" fmla="*/ 183 w 194"/>
                <a:gd name="T79" fmla="*/ 54 h 359"/>
                <a:gd name="T80" fmla="*/ 175 w 194"/>
                <a:gd name="T81" fmla="*/ 42 h 359"/>
                <a:gd name="T82" fmla="*/ 173 w 194"/>
                <a:gd name="T83" fmla="*/ 33 h 359"/>
                <a:gd name="T84" fmla="*/ 181 w 194"/>
                <a:gd name="T85" fmla="*/ 38 h 359"/>
                <a:gd name="T86" fmla="*/ 182 w 194"/>
                <a:gd name="T87" fmla="*/ 39 h 359"/>
                <a:gd name="T88" fmla="*/ 182 w 194"/>
                <a:gd name="T89" fmla="*/ 30 h 359"/>
                <a:gd name="T90" fmla="*/ 179 w 194"/>
                <a:gd name="T91" fmla="*/ 0 h 359"/>
                <a:gd name="T92" fmla="*/ 174 w 194"/>
                <a:gd name="T93" fmla="*/ 1 h 359"/>
                <a:gd name="T94" fmla="*/ 174 w 194"/>
                <a:gd name="T95" fmla="*/ 1 h 359"/>
                <a:gd name="T96" fmla="*/ 150 w 194"/>
                <a:gd name="T97" fmla="*/ 10 h 359"/>
                <a:gd name="T98" fmla="*/ 150 w 194"/>
                <a:gd name="T99" fmla="*/ 3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4" h="359">
                  <a:moveTo>
                    <a:pt x="150" y="35"/>
                  </a:moveTo>
                  <a:cubicBezTo>
                    <a:pt x="145" y="34"/>
                    <a:pt x="145" y="34"/>
                    <a:pt x="145" y="34"/>
                  </a:cubicBezTo>
                  <a:cubicBezTo>
                    <a:pt x="145" y="34"/>
                    <a:pt x="136" y="33"/>
                    <a:pt x="128" y="34"/>
                  </a:cubicBezTo>
                  <a:cubicBezTo>
                    <a:pt x="120" y="36"/>
                    <a:pt x="97" y="35"/>
                    <a:pt x="89" y="35"/>
                  </a:cubicBezTo>
                  <a:cubicBezTo>
                    <a:pt x="86" y="42"/>
                    <a:pt x="78" y="61"/>
                    <a:pt x="66" y="71"/>
                  </a:cubicBezTo>
                  <a:cubicBezTo>
                    <a:pt x="61" y="75"/>
                    <a:pt x="55" y="78"/>
                    <a:pt x="50" y="80"/>
                  </a:cubicBezTo>
                  <a:cubicBezTo>
                    <a:pt x="53" y="90"/>
                    <a:pt x="60" y="117"/>
                    <a:pt x="48" y="127"/>
                  </a:cubicBezTo>
                  <a:cubicBezTo>
                    <a:pt x="43" y="131"/>
                    <a:pt x="38" y="134"/>
                    <a:pt x="33" y="138"/>
                  </a:cubicBezTo>
                  <a:cubicBezTo>
                    <a:pt x="28" y="141"/>
                    <a:pt x="20" y="146"/>
                    <a:pt x="19" y="148"/>
                  </a:cubicBezTo>
                  <a:cubicBezTo>
                    <a:pt x="20" y="150"/>
                    <a:pt x="22" y="152"/>
                    <a:pt x="24" y="153"/>
                  </a:cubicBezTo>
                  <a:cubicBezTo>
                    <a:pt x="30" y="159"/>
                    <a:pt x="39" y="167"/>
                    <a:pt x="37" y="176"/>
                  </a:cubicBezTo>
                  <a:cubicBezTo>
                    <a:pt x="34" y="188"/>
                    <a:pt x="29" y="204"/>
                    <a:pt x="28" y="205"/>
                  </a:cubicBezTo>
                  <a:cubicBezTo>
                    <a:pt x="28" y="205"/>
                    <a:pt x="28" y="205"/>
                    <a:pt x="28" y="205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5" y="209"/>
                    <a:pt x="19" y="219"/>
                    <a:pt x="19" y="226"/>
                  </a:cubicBezTo>
                  <a:cubicBezTo>
                    <a:pt x="19" y="230"/>
                    <a:pt x="19" y="242"/>
                    <a:pt x="19" y="253"/>
                  </a:cubicBezTo>
                  <a:cubicBezTo>
                    <a:pt x="19" y="262"/>
                    <a:pt x="19" y="271"/>
                    <a:pt x="19" y="273"/>
                  </a:cubicBezTo>
                  <a:cubicBezTo>
                    <a:pt x="19" y="273"/>
                    <a:pt x="19" y="274"/>
                    <a:pt x="19" y="275"/>
                  </a:cubicBezTo>
                  <a:cubicBezTo>
                    <a:pt x="21" y="282"/>
                    <a:pt x="25" y="299"/>
                    <a:pt x="18" y="310"/>
                  </a:cubicBezTo>
                  <a:cubicBezTo>
                    <a:pt x="10" y="322"/>
                    <a:pt x="0" y="355"/>
                    <a:pt x="4" y="359"/>
                  </a:cubicBezTo>
                  <a:cubicBezTo>
                    <a:pt x="11" y="359"/>
                    <a:pt x="12" y="359"/>
                    <a:pt x="18" y="357"/>
                  </a:cubicBezTo>
                  <a:cubicBezTo>
                    <a:pt x="23" y="356"/>
                    <a:pt x="29" y="354"/>
                    <a:pt x="42" y="351"/>
                  </a:cubicBezTo>
                  <a:cubicBezTo>
                    <a:pt x="89" y="341"/>
                    <a:pt x="90" y="334"/>
                    <a:pt x="90" y="334"/>
                  </a:cubicBezTo>
                  <a:cubicBezTo>
                    <a:pt x="89" y="324"/>
                    <a:pt x="98" y="321"/>
                    <a:pt x="113" y="316"/>
                  </a:cubicBezTo>
                  <a:cubicBezTo>
                    <a:pt x="121" y="313"/>
                    <a:pt x="121" y="313"/>
                    <a:pt x="121" y="313"/>
                  </a:cubicBezTo>
                  <a:cubicBezTo>
                    <a:pt x="136" y="309"/>
                    <a:pt x="153" y="303"/>
                    <a:pt x="159" y="291"/>
                  </a:cubicBezTo>
                  <a:cubicBezTo>
                    <a:pt x="165" y="279"/>
                    <a:pt x="170" y="254"/>
                    <a:pt x="171" y="248"/>
                  </a:cubicBezTo>
                  <a:cubicBezTo>
                    <a:pt x="168" y="243"/>
                    <a:pt x="158" y="228"/>
                    <a:pt x="162" y="219"/>
                  </a:cubicBezTo>
                  <a:cubicBezTo>
                    <a:pt x="164" y="213"/>
                    <a:pt x="166" y="207"/>
                    <a:pt x="167" y="200"/>
                  </a:cubicBezTo>
                  <a:cubicBezTo>
                    <a:pt x="169" y="194"/>
                    <a:pt x="170" y="189"/>
                    <a:pt x="171" y="184"/>
                  </a:cubicBezTo>
                  <a:cubicBezTo>
                    <a:pt x="173" y="180"/>
                    <a:pt x="174" y="176"/>
                    <a:pt x="176" y="174"/>
                  </a:cubicBezTo>
                  <a:cubicBezTo>
                    <a:pt x="179" y="167"/>
                    <a:pt x="181" y="164"/>
                    <a:pt x="172" y="154"/>
                  </a:cubicBezTo>
                  <a:cubicBezTo>
                    <a:pt x="157" y="136"/>
                    <a:pt x="156" y="111"/>
                    <a:pt x="156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66" y="102"/>
                    <a:pt x="177" y="93"/>
                    <a:pt x="180" y="91"/>
                  </a:cubicBezTo>
                  <a:cubicBezTo>
                    <a:pt x="181" y="90"/>
                    <a:pt x="181" y="89"/>
                    <a:pt x="182" y="89"/>
                  </a:cubicBezTo>
                  <a:cubicBezTo>
                    <a:pt x="187" y="85"/>
                    <a:pt x="192" y="80"/>
                    <a:pt x="194" y="69"/>
                  </a:cubicBezTo>
                  <a:cubicBezTo>
                    <a:pt x="194" y="63"/>
                    <a:pt x="190" y="57"/>
                    <a:pt x="186" y="53"/>
                  </a:cubicBezTo>
                  <a:cubicBezTo>
                    <a:pt x="185" y="53"/>
                    <a:pt x="184" y="54"/>
                    <a:pt x="183" y="54"/>
                  </a:cubicBezTo>
                  <a:cubicBezTo>
                    <a:pt x="179" y="54"/>
                    <a:pt x="177" y="51"/>
                    <a:pt x="175" y="4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1" y="38"/>
                    <a:pt x="181" y="38"/>
                    <a:pt x="182" y="39"/>
                  </a:cubicBezTo>
                  <a:cubicBezTo>
                    <a:pt x="182" y="36"/>
                    <a:pt x="182" y="34"/>
                    <a:pt x="182" y="30"/>
                  </a:cubicBezTo>
                  <a:cubicBezTo>
                    <a:pt x="184" y="8"/>
                    <a:pt x="180" y="1"/>
                    <a:pt x="179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50" y="10"/>
                    <a:pt x="150" y="10"/>
                    <a:pt x="150" y="10"/>
                  </a:cubicBezTo>
                  <a:lnTo>
                    <a:pt x="15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8037514" y="3935412"/>
              <a:ext cx="690563" cy="577850"/>
            </a:xfrm>
            <a:custGeom>
              <a:avLst/>
              <a:gdLst>
                <a:gd name="T0" fmla="*/ 105 w 278"/>
                <a:gd name="T1" fmla="*/ 14 h 232"/>
                <a:gd name="T2" fmla="*/ 88 w 278"/>
                <a:gd name="T3" fmla="*/ 39 h 232"/>
                <a:gd name="T4" fmla="*/ 85 w 278"/>
                <a:gd name="T5" fmla="*/ 37 h 232"/>
                <a:gd name="T6" fmla="*/ 72 w 278"/>
                <a:gd name="T7" fmla="*/ 23 h 232"/>
                <a:gd name="T8" fmla="*/ 71 w 278"/>
                <a:gd name="T9" fmla="*/ 22 h 232"/>
                <a:gd name="T10" fmla="*/ 49 w 278"/>
                <a:gd name="T11" fmla="*/ 36 h 232"/>
                <a:gd name="T12" fmla="*/ 41 w 278"/>
                <a:gd name="T13" fmla="*/ 40 h 232"/>
                <a:gd name="T14" fmla="*/ 41 w 278"/>
                <a:gd name="T15" fmla="*/ 40 h 232"/>
                <a:gd name="T16" fmla="*/ 31 w 278"/>
                <a:gd name="T17" fmla="*/ 31 h 232"/>
                <a:gd name="T18" fmla="*/ 27 w 278"/>
                <a:gd name="T19" fmla="*/ 25 h 232"/>
                <a:gd name="T20" fmla="*/ 17 w 278"/>
                <a:gd name="T21" fmla="*/ 21 h 232"/>
                <a:gd name="T22" fmla="*/ 0 w 278"/>
                <a:gd name="T23" fmla="*/ 14 h 232"/>
                <a:gd name="T24" fmla="*/ 15 w 278"/>
                <a:gd name="T25" fmla="*/ 38 h 232"/>
                <a:gd name="T26" fmla="*/ 51 w 278"/>
                <a:gd name="T27" fmla="*/ 52 h 232"/>
                <a:gd name="T28" fmla="*/ 52 w 278"/>
                <a:gd name="T29" fmla="*/ 53 h 232"/>
                <a:gd name="T30" fmla="*/ 80 w 278"/>
                <a:gd name="T31" fmla="*/ 67 h 232"/>
                <a:gd name="T32" fmla="*/ 80 w 278"/>
                <a:gd name="T33" fmla="*/ 70 h 232"/>
                <a:gd name="T34" fmla="*/ 80 w 278"/>
                <a:gd name="T35" fmla="*/ 94 h 232"/>
                <a:gd name="T36" fmla="*/ 100 w 278"/>
                <a:gd name="T37" fmla="*/ 126 h 232"/>
                <a:gd name="T38" fmla="*/ 116 w 278"/>
                <a:gd name="T39" fmla="*/ 126 h 232"/>
                <a:gd name="T40" fmla="*/ 134 w 278"/>
                <a:gd name="T41" fmla="*/ 110 h 232"/>
                <a:gd name="T42" fmla="*/ 139 w 278"/>
                <a:gd name="T43" fmla="*/ 117 h 232"/>
                <a:gd name="T44" fmla="*/ 125 w 278"/>
                <a:gd name="T45" fmla="*/ 144 h 232"/>
                <a:gd name="T46" fmla="*/ 118 w 278"/>
                <a:gd name="T47" fmla="*/ 158 h 232"/>
                <a:gd name="T48" fmla="*/ 103 w 278"/>
                <a:gd name="T49" fmla="*/ 166 h 232"/>
                <a:gd name="T50" fmla="*/ 102 w 278"/>
                <a:gd name="T51" fmla="*/ 166 h 232"/>
                <a:gd name="T52" fmla="*/ 103 w 278"/>
                <a:gd name="T53" fmla="*/ 174 h 232"/>
                <a:gd name="T54" fmla="*/ 119 w 278"/>
                <a:gd name="T55" fmla="*/ 192 h 232"/>
                <a:gd name="T56" fmla="*/ 126 w 278"/>
                <a:gd name="T57" fmla="*/ 199 h 232"/>
                <a:gd name="T58" fmla="*/ 128 w 278"/>
                <a:gd name="T59" fmla="*/ 205 h 232"/>
                <a:gd name="T60" fmla="*/ 139 w 278"/>
                <a:gd name="T61" fmla="*/ 212 h 232"/>
                <a:gd name="T62" fmla="*/ 147 w 278"/>
                <a:gd name="T63" fmla="*/ 215 h 232"/>
                <a:gd name="T64" fmla="*/ 175 w 278"/>
                <a:gd name="T65" fmla="*/ 213 h 232"/>
                <a:gd name="T66" fmla="*/ 184 w 278"/>
                <a:gd name="T67" fmla="*/ 206 h 232"/>
                <a:gd name="T68" fmla="*/ 194 w 278"/>
                <a:gd name="T69" fmla="*/ 214 h 232"/>
                <a:gd name="T70" fmla="*/ 219 w 278"/>
                <a:gd name="T71" fmla="*/ 232 h 232"/>
                <a:gd name="T72" fmla="*/ 235 w 278"/>
                <a:gd name="T73" fmla="*/ 224 h 232"/>
                <a:gd name="T74" fmla="*/ 251 w 278"/>
                <a:gd name="T75" fmla="*/ 194 h 232"/>
                <a:gd name="T76" fmla="*/ 255 w 278"/>
                <a:gd name="T77" fmla="*/ 196 h 232"/>
                <a:gd name="T78" fmla="*/ 233 w 278"/>
                <a:gd name="T79" fmla="*/ 178 h 232"/>
                <a:gd name="T80" fmla="*/ 246 w 278"/>
                <a:gd name="T81" fmla="*/ 167 h 232"/>
                <a:gd name="T82" fmla="*/ 266 w 278"/>
                <a:gd name="T83" fmla="*/ 176 h 232"/>
                <a:gd name="T84" fmla="*/ 267 w 278"/>
                <a:gd name="T85" fmla="*/ 166 h 232"/>
                <a:gd name="T86" fmla="*/ 245 w 278"/>
                <a:gd name="T87" fmla="*/ 146 h 232"/>
                <a:gd name="T88" fmla="*/ 233 w 278"/>
                <a:gd name="T89" fmla="*/ 123 h 232"/>
                <a:gd name="T90" fmla="*/ 214 w 278"/>
                <a:gd name="T91" fmla="*/ 123 h 232"/>
                <a:gd name="T92" fmla="*/ 214 w 278"/>
                <a:gd name="T93" fmla="*/ 103 h 232"/>
                <a:gd name="T94" fmla="*/ 196 w 278"/>
                <a:gd name="T95" fmla="*/ 89 h 232"/>
                <a:gd name="T96" fmla="*/ 189 w 278"/>
                <a:gd name="T97" fmla="*/ 68 h 232"/>
                <a:gd name="T98" fmla="*/ 151 w 278"/>
                <a:gd name="T99" fmla="*/ 21 h 232"/>
                <a:gd name="T100" fmla="*/ 118 w 278"/>
                <a:gd name="T101" fmla="*/ 0 h 232"/>
                <a:gd name="T102" fmla="*/ 120 w 278"/>
                <a:gd name="T103" fmla="*/ 3 h 232"/>
                <a:gd name="T104" fmla="*/ 105 w 278"/>
                <a:gd name="T105" fmla="*/ 1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8" h="232">
                  <a:moveTo>
                    <a:pt x="105" y="14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77" y="31"/>
                    <a:pt x="72" y="23"/>
                  </a:cubicBezTo>
                  <a:cubicBezTo>
                    <a:pt x="72" y="22"/>
                    <a:pt x="72" y="22"/>
                    <a:pt x="71" y="22"/>
                  </a:cubicBezTo>
                  <a:cubicBezTo>
                    <a:pt x="67" y="22"/>
                    <a:pt x="57" y="27"/>
                    <a:pt x="49" y="36"/>
                  </a:cubicBezTo>
                  <a:cubicBezTo>
                    <a:pt x="48" y="37"/>
                    <a:pt x="45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6" y="40"/>
                    <a:pt x="33" y="35"/>
                    <a:pt x="31" y="31"/>
                  </a:cubicBezTo>
                  <a:cubicBezTo>
                    <a:pt x="30" y="29"/>
                    <a:pt x="28" y="25"/>
                    <a:pt x="27" y="25"/>
                  </a:cubicBezTo>
                  <a:cubicBezTo>
                    <a:pt x="24" y="24"/>
                    <a:pt x="20" y="22"/>
                    <a:pt x="17" y="21"/>
                  </a:cubicBezTo>
                  <a:cubicBezTo>
                    <a:pt x="12" y="18"/>
                    <a:pt x="6" y="16"/>
                    <a:pt x="0" y="14"/>
                  </a:cubicBezTo>
                  <a:cubicBezTo>
                    <a:pt x="6" y="25"/>
                    <a:pt x="12" y="36"/>
                    <a:pt x="15" y="38"/>
                  </a:cubicBezTo>
                  <a:cubicBezTo>
                    <a:pt x="19" y="40"/>
                    <a:pt x="39" y="48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8" y="86"/>
                    <a:pt x="80" y="94"/>
                  </a:cubicBezTo>
                  <a:cubicBezTo>
                    <a:pt x="81" y="101"/>
                    <a:pt x="95" y="122"/>
                    <a:pt x="100" y="126"/>
                  </a:cubicBezTo>
                  <a:cubicBezTo>
                    <a:pt x="102" y="126"/>
                    <a:pt x="107" y="125"/>
                    <a:pt x="116" y="126"/>
                  </a:cubicBezTo>
                  <a:cubicBezTo>
                    <a:pt x="123" y="114"/>
                    <a:pt x="129" y="109"/>
                    <a:pt x="134" y="110"/>
                  </a:cubicBezTo>
                  <a:cubicBezTo>
                    <a:pt x="136" y="110"/>
                    <a:pt x="139" y="112"/>
                    <a:pt x="139" y="117"/>
                  </a:cubicBezTo>
                  <a:cubicBezTo>
                    <a:pt x="141" y="130"/>
                    <a:pt x="141" y="141"/>
                    <a:pt x="125" y="144"/>
                  </a:cubicBezTo>
                  <a:cubicBezTo>
                    <a:pt x="126" y="148"/>
                    <a:pt x="124" y="152"/>
                    <a:pt x="118" y="158"/>
                  </a:cubicBezTo>
                  <a:cubicBezTo>
                    <a:pt x="112" y="163"/>
                    <a:pt x="107" y="165"/>
                    <a:pt x="103" y="166"/>
                  </a:cubicBezTo>
                  <a:cubicBezTo>
                    <a:pt x="103" y="166"/>
                    <a:pt x="102" y="166"/>
                    <a:pt x="102" y="166"/>
                  </a:cubicBezTo>
                  <a:cubicBezTo>
                    <a:pt x="102" y="167"/>
                    <a:pt x="102" y="169"/>
                    <a:pt x="103" y="174"/>
                  </a:cubicBezTo>
                  <a:cubicBezTo>
                    <a:pt x="109" y="190"/>
                    <a:pt x="113" y="191"/>
                    <a:pt x="119" y="192"/>
                  </a:cubicBezTo>
                  <a:cubicBezTo>
                    <a:pt x="124" y="193"/>
                    <a:pt x="126" y="195"/>
                    <a:pt x="126" y="199"/>
                  </a:cubicBezTo>
                  <a:cubicBezTo>
                    <a:pt x="126" y="201"/>
                    <a:pt x="127" y="202"/>
                    <a:pt x="128" y="205"/>
                  </a:cubicBezTo>
                  <a:cubicBezTo>
                    <a:pt x="130" y="209"/>
                    <a:pt x="133" y="210"/>
                    <a:pt x="139" y="212"/>
                  </a:cubicBezTo>
                  <a:cubicBezTo>
                    <a:pt x="141" y="212"/>
                    <a:pt x="144" y="213"/>
                    <a:pt x="147" y="215"/>
                  </a:cubicBezTo>
                  <a:cubicBezTo>
                    <a:pt x="150" y="216"/>
                    <a:pt x="163" y="215"/>
                    <a:pt x="175" y="213"/>
                  </a:cubicBezTo>
                  <a:cubicBezTo>
                    <a:pt x="177" y="208"/>
                    <a:pt x="180" y="206"/>
                    <a:pt x="184" y="206"/>
                  </a:cubicBezTo>
                  <a:cubicBezTo>
                    <a:pt x="189" y="206"/>
                    <a:pt x="193" y="211"/>
                    <a:pt x="194" y="214"/>
                  </a:cubicBezTo>
                  <a:cubicBezTo>
                    <a:pt x="204" y="222"/>
                    <a:pt x="216" y="232"/>
                    <a:pt x="219" y="232"/>
                  </a:cubicBezTo>
                  <a:cubicBezTo>
                    <a:pt x="222" y="232"/>
                    <a:pt x="229" y="228"/>
                    <a:pt x="235" y="22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5" y="196"/>
                    <a:pt x="255" y="196"/>
                    <a:pt x="255" y="196"/>
                  </a:cubicBezTo>
                  <a:cubicBezTo>
                    <a:pt x="247" y="191"/>
                    <a:pt x="237" y="183"/>
                    <a:pt x="233" y="178"/>
                  </a:cubicBezTo>
                  <a:cubicBezTo>
                    <a:pt x="228" y="171"/>
                    <a:pt x="236" y="163"/>
                    <a:pt x="246" y="167"/>
                  </a:cubicBezTo>
                  <a:cubicBezTo>
                    <a:pt x="256" y="171"/>
                    <a:pt x="266" y="176"/>
                    <a:pt x="266" y="176"/>
                  </a:cubicBezTo>
                  <a:cubicBezTo>
                    <a:pt x="266" y="176"/>
                    <a:pt x="278" y="178"/>
                    <a:pt x="267" y="166"/>
                  </a:cubicBezTo>
                  <a:cubicBezTo>
                    <a:pt x="256" y="155"/>
                    <a:pt x="247" y="150"/>
                    <a:pt x="245" y="146"/>
                  </a:cubicBezTo>
                  <a:cubicBezTo>
                    <a:pt x="242" y="142"/>
                    <a:pt x="243" y="123"/>
                    <a:pt x="233" y="123"/>
                  </a:cubicBezTo>
                  <a:cubicBezTo>
                    <a:pt x="224" y="123"/>
                    <a:pt x="214" y="123"/>
                    <a:pt x="214" y="123"/>
                  </a:cubicBezTo>
                  <a:cubicBezTo>
                    <a:pt x="214" y="123"/>
                    <a:pt x="215" y="107"/>
                    <a:pt x="214" y="103"/>
                  </a:cubicBezTo>
                  <a:cubicBezTo>
                    <a:pt x="213" y="99"/>
                    <a:pt x="196" y="89"/>
                    <a:pt x="196" y="89"/>
                  </a:cubicBezTo>
                  <a:cubicBezTo>
                    <a:pt x="196" y="89"/>
                    <a:pt x="189" y="78"/>
                    <a:pt x="189" y="68"/>
                  </a:cubicBezTo>
                  <a:cubicBezTo>
                    <a:pt x="189" y="58"/>
                    <a:pt x="169" y="36"/>
                    <a:pt x="151" y="21"/>
                  </a:cubicBezTo>
                  <a:cubicBezTo>
                    <a:pt x="133" y="5"/>
                    <a:pt x="118" y="0"/>
                    <a:pt x="118" y="0"/>
                  </a:cubicBezTo>
                  <a:cubicBezTo>
                    <a:pt x="120" y="3"/>
                    <a:pt x="120" y="3"/>
                    <a:pt x="120" y="3"/>
                  </a:cubicBezTo>
                  <a:lnTo>
                    <a:pt x="10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868988" y="1184274"/>
              <a:ext cx="2859087" cy="2401887"/>
            </a:xfrm>
            <a:custGeom>
              <a:avLst/>
              <a:gdLst>
                <a:gd name="T0" fmla="*/ 1 w 1151"/>
                <a:gd name="T1" fmla="*/ 704 h 966"/>
                <a:gd name="T2" fmla="*/ 37 w 1151"/>
                <a:gd name="T3" fmla="*/ 755 h 966"/>
                <a:gd name="T4" fmla="*/ 103 w 1151"/>
                <a:gd name="T5" fmla="*/ 760 h 966"/>
                <a:gd name="T6" fmla="*/ 101 w 1151"/>
                <a:gd name="T7" fmla="*/ 823 h 966"/>
                <a:gd name="T8" fmla="*/ 155 w 1151"/>
                <a:gd name="T9" fmla="*/ 875 h 966"/>
                <a:gd name="T10" fmla="*/ 217 w 1151"/>
                <a:gd name="T11" fmla="*/ 856 h 966"/>
                <a:gd name="T12" fmla="*/ 273 w 1151"/>
                <a:gd name="T13" fmla="*/ 883 h 966"/>
                <a:gd name="T14" fmla="*/ 252 w 1151"/>
                <a:gd name="T15" fmla="*/ 956 h 966"/>
                <a:gd name="T16" fmla="*/ 345 w 1151"/>
                <a:gd name="T17" fmla="*/ 946 h 966"/>
                <a:gd name="T18" fmla="*/ 364 w 1151"/>
                <a:gd name="T19" fmla="*/ 887 h 966"/>
                <a:gd name="T20" fmla="*/ 401 w 1151"/>
                <a:gd name="T21" fmla="*/ 880 h 966"/>
                <a:gd name="T22" fmla="*/ 437 w 1151"/>
                <a:gd name="T23" fmla="*/ 957 h 966"/>
                <a:gd name="T24" fmla="*/ 480 w 1151"/>
                <a:gd name="T25" fmla="*/ 960 h 966"/>
                <a:gd name="T26" fmla="*/ 570 w 1151"/>
                <a:gd name="T27" fmla="*/ 860 h 966"/>
                <a:gd name="T28" fmla="*/ 640 w 1151"/>
                <a:gd name="T29" fmla="*/ 814 h 966"/>
                <a:gd name="T30" fmla="*/ 684 w 1151"/>
                <a:gd name="T31" fmla="*/ 811 h 966"/>
                <a:gd name="T32" fmla="*/ 723 w 1151"/>
                <a:gd name="T33" fmla="*/ 781 h 966"/>
                <a:gd name="T34" fmla="*/ 752 w 1151"/>
                <a:gd name="T35" fmla="*/ 690 h 966"/>
                <a:gd name="T36" fmla="*/ 806 w 1151"/>
                <a:gd name="T37" fmla="*/ 700 h 966"/>
                <a:gd name="T38" fmla="*/ 849 w 1151"/>
                <a:gd name="T39" fmla="*/ 665 h 966"/>
                <a:gd name="T40" fmla="*/ 916 w 1151"/>
                <a:gd name="T41" fmla="*/ 705 h 966"/>
                <a:gd name="T42" fmla="*/ 950 w 1151"/>
                <a:gd name="T43" fmla="*/ 727 h 966"/>
                <a:gd name="T44" fmla="*/ 953 w 1151"/>
                <a:gd name="T45" fmla="*/ 666 h 966"/>
                <a:gd name="T46" fmla="*/ 1130 w 1151"/>
                <a:gd name="T47" fmla="*/ 595 h 966"/>
                <a:gd name="T48" fmla="*/ 1110 w 1151"/>
                <a:gd name="T49" fmla="*/ 536 h 966"/>
                <a:gd name="T50" fmla="*/ 1057 w 1151"/>
                <a:gd name="T51" fmla="*/ 521 h 966"/>
                <a:gd name="T52" fmla="*/ 1027 w 1151"/>
                <a:gd name="T53" fmla="*/ 462 h 966"/>
                <a:gd name="T54" fmla="*/ 1075 w 1151"/>
                <a:gd name="T55" fmla="*/ 432 h 966"/>
                <a:gd name="T56" fmla="*/ 1094 w 1151"/>
                <a:gd name="T57" fmla="*/ 382 h 966"/>
                <a:gd name="T58" fmla="*/ 1062 w 1151"/>
                <a:gd name="T59" fmla="*/ 369 h 966"/>
                <a:gd name="T60" fmla="*/ 1096 w 1151"/>
                <a:gd name="T61" fmla="*/ 302 h 966"/>
                <a:gd name="T62" fmla="*/ 1132 w 1151"/>
                <a:gd name="T63" fmla="*/ 164 h 966"/>
                <a:gd name="T64" fmla="*/ 1040 w 1151"/>
                <a:gd name="T65" fmla="*/ 115 h 966"/>
                <a:gd name="T66" fmla="*/ 977 w 1151"/>
                <a:gd name="T67" fmla="*/ 71 h 966"/>
                <a:gd name="T68" fmla="*/ 974 w 1151"/>
                <a:gd name="T69" fmla="*/ 2 h 966"/>
                <a:gd name="T70" fmla="*/ 925 w 1151"/>
                <a:gd name="T71" fmla="*/ 29 h 966"/>
                <a:gd name="T72" fmla="*/ 927 w 1151"/>
                <a:gd name="T73" fmla="*/ 115 h 966"/>
                <a:gd name="T74" fmla="*/ 897 w 1151"/>
                <a:gd name="T75" fmla="*/ 194 h 966"/>
                <a:gd name="T76" fmla="*/ 837 w 1151"/>
                <a:gd name="T77" fmla="*/ 248 h 966"/>
                <a:gd name="T78" fmla="*/ 777 w 1151"/>
                <a:gd name="T79" fmla="*/ 302 h 966"/>
                <a:gd name="T80" fmla="*/ 818 w 1151"/>
                <a:gd name="T81" fmla="*/ 355 h 966"/>
                <a:gd name="T82" fmla="*/ 918 w 1151"/>
                <a:gd name="T83" fmla="*/ 366 h 966"/>
                <a:gd name="T84" fmla="*/ 892 w 1151"/>
                <a:gd name="T85" fmla="*/ 406 h 966"/>
                <a:gd name="T86" fmla="*/ 832 w 1151"/>
                <a:gd name="T87" fmla="*/ 432 h 966"/>
                <a:gd name="T88" fmla="*/ 793 w 1151"/>
                <a:gd name="T89" fmla="*/ 486 h 966"/>
                <a:gd name="T90" fmla="*/ 731 w 1151"/>
                <a:gd name="T91" fmla="*/ 507 h 966"/>
                <a:gd name="T92" fmla="*/ 621 w 1151"/>
                <a:gd name="T93" fmla="*/ 530 h 966"/>
                <a:gd name="T94" fmla="*/ 621 w 1151"/>
                <a:gd name="T95" fmla="*/ 609 h 966"/>
                <a:gd name="T96" fmla="*/ 568 w 1151"/>
                <a:gd name="T97" fmla="*/ 648 h 966"/>
                <a:gd name="T98" fmla="*/ 475 w 1151"/>
                <a:gd name="T99" fmla="*/ 684 h 966"/>
                <a:gd name="T100" fmla="*/ 296 w 1151"/>
                <a:gd name="T101" fmla="*/ 712 h 966"/>
                <a:gd name="T102" fmla="*/ 206 w 1151"/>
                <a:gd name="T103" fmla="*/ 679 h 966"/>
                <a:gd name="T104" fmla="*/ 59 w 1151"/>
                <a:gd name="T105" fmla="*/ 640 h 966"/>
                <a:gd name="T106" fmla="*/ 0 w 1151"/>
                <a:gd name="T107" fmla="*/ 669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1" h="966">
                  <a:moveTo>
                    <a:pt x="0" y="669"/>
                  </a:moveTo>
                  <a:cubicBezTo>
                    <a:pt x="13" y="687"/>
                    <a:pt x="13" y="687"/>
                    <a:pt x="13" y="687"/>
                  </a:cubicBezTo>
                  <a:cubicBezTo>
                    <a:pt x="1" y="704"/>
                    <a:pt x="1" y="704"/>
                    <a:pt x="1" y="704"/>
                  </a:cubicBezTo>
                  <a:cubicBezTo>
                    <a:pt x="12" y="732"/>
                    <a:pt x="12" y="732"/>
                    <a:pt x="12" y="732"/>
                  </a:cubicBezTo>
                  <a:cubicBezTo>
                    <a:pt x="30" y="755"/>
                    <a:pt x="30" y="755"/>
                    <a:pt x="30" y="755"/>
                  </a:cubicBezTo>
                  <a:cubicBezTo>
                    <a:pt x="31" y="756"/>
                    <a:pt x="34" y="758"/>
                    <a:pt x="37" y="755"/>
                  </a:cubicBezTo>
                  <a:cubicBezTo>
                    <a:pt x="44" y="748"/>
                    <a:pt x="75" y="739"/>
                    <a:pt x="86" y="743"/>
                  </a:cubicBezTo>
                  <a:cubicBezTo>
                    <a:pt x="88" y="744"/>
                    <a:pt x="90" y="744"/>
                    <a:pt x="92" y="744"/>
                  </a:cubicBezTo>
                  <a:cubicBezTo>
                    <a:pt x="100" y="745"/>
                    <a:pt x="103" y="748"/>
                    <a:pt x="103" y="760"/>
                  </a:cubicBezTo>
                  <a:cubicBezTo>
                    <a:pt x="103" y="772"/>
                    <a:pt x="94" y="785"/>
                    <a:pt x="87" y="795"/>
                  </a:cubicBezTo>
                  <a:cubicBezTo>
                    <a:pt x="85" y="798"/>
                    <a:pt x="82" y="803"/>
                    <a:pt x="81" y="804"/>
                  </a:cubicBezTo>
                  <a:cubicBezTo>
                    <a:pt x="82" y="807"/>
                    <a:pt x="92" y="816"/>
                    <a:pt x="101" y="823"/>
                  </a:cubicBezTo>
                  <a:cubicBezTo>
                    <a:pt x="119" y="833"/>
                    <a:pt x="119" y="833"/>
                    <a:pt x="119" y="833"/>
                  </a:cubicBezTo>
                  <a:cubicBezTo>
                    <a:pt x="130" y="866"/>
                    <a:pt x="130" y="866"/>
                    <a:pt x="130" y="866"/>
                  </a:cubicBezTo>
                  <a:cubicBezTo>
                    <a:pt x="155" y="875"/>
                    <a:pt x="155" y="875"/>
                    <a:pt x="155" y="875"/>
                  </a:cubicBezTo>
                  <a:cubicBezTo>
                    <a:pt x="158" y="869"/>
                    <a:pt x="167" y="857"/>
                    <a:pt x="182" y="852"/>
                  </a:cubicBezTo>
                  <a:cubicBezTo>
                    <a:pt x="195" y="848"/>
                    <a:pt x="204" y="852"/>
                    <a:pt x="210" y="854"/>
                  </a:cubicBezTo>
                  <a:cubicBezTo>
                    <a:pt x="212" y="855"/>
                    <a:pt x="215" y="856"/>
                    <a:pt x="217" y="856"/>
                  </a:cubicBezTo>
                  <a:cubicBezTo>
                    <a:pt x="219" y="856"/>
                    <a:pt x="226" y="853"/>
                    <a:pt x="231" y="850"/>
                  </a:cubicBezTo>
                  <a:cubicBezTo>
                    <a:pt x="244" y="844"/>
                    <a:pt x="259" y="836"/>
                    <a:pt x="266" y="845"/>
                  </a:cubicBezTo>
                  <a:cubicBezTo>
                    <a:pt x="272" y="852"/>
                    <a:pt x="285" y="869"/>
                    <a:pt x="273" y="883"/>
                  </a:cubicBezTo>
                  <a:cubicBezTo>
                    <a:pt x="265" y="893"/>
                    <a:pt x="250" y="907"/>
                    <a:pt x="245" y="911"/>
                  </a:cubicBezTo>
                  <a:cubicBezTo>
                    <a:pt x="245" y="934"/>
                    <a:pt x="245" y="934"/>
                    <a:pt x="245" y="934"/>
                  </a:cubicBezTo>
                  <a:cubicBezTo>
                    <a:pt x="247" y="944"/>
                    <a:pt x="250" y="954"/>
                    <a:pt x="252" y="956"/>
                  </a:cubicBezTo>
                  <a:cubicBezTo>
                    <a:pt x="255" y="956"/>
                    <a:pt x="261" y="957"/>
                    <a:pt x="272" y="960"/>
                  </a:cubicBezTo>
                  <a:cubicBezTo>
                    <a:pt x="283" y="962"/>
                    <a:pt x="297" y="966"/>
                    <a:pt x="308" y="966"/>
                  </a:cubicBezTo>
                  <a:cubicBezTo>
                    <a:pt x="327" y="966"/>
                    <a:pt x="342" y="953"/>
                    <a:pt x="345" y="946"/>
                  </a:cubicBezTo>
                  <a:cubicBezTo>
                    <a:pt x="348" y="937"/>
                    <a:pt x="363" y="889"/>
                    <a:pt x="363" y="889"/>
                  </a:cubicBezTo>
                  <a:cubicBezTo>
                    <a:pt x="363" y="888"/>
                    <a:pt x="363" y="888"/>
                    <a:pt x="363" y="888"/>
                  </a:cubicBezTo>
                  <a:cubicBezTo>
                    <a:pt x="364" y="887"/>
                    <a:pt x="364" y="887"/>
                    <a:pt x="364" y="887"/>
                  </a:cubicBezTo>
                  <a:cubicBezTo>
                    <a:pt x="366" y="884"/>
                    <a:pt x="381" y="865"/>
                    <a:pt x="392" y="867"/>
                  </a:cubicBezTo>
                  <a:cubicBezTo>
                    <a:pt x="395" y="868"/>
                    <a:pt x="399" y="870"/>
                    <a:pt x="401" y="878"/>
                  </a:cubicBezTo>
                  <a:cubicBezTo>
                    <a:pt x="401" y="880"/>
                    <a:pt x="401" y="880"/>
                    <a:pt x="401" y="880"/>
                  </a:cubicBezTo>
                  <a:cubicBezTo>
                    <a:pt x="406" y="901"/>
                    <a:pt x="408" y="908"/>
                    <a:pt x="400" y="920"/>
                  </a:cubicBezTo>
                  <a:cubicBezTo>
                    <a:pt x="399" y="922"/>
                    <a:pt x="400" y="927"/>
                    <a:pt x="405" y="934"/>
                  </a:cubicBezTo>
                  <a:cubicBezTo>
                    <a:pt x="416" y="948"/>
                    <a:pt x="431" y="958"/>
                    <a:pt x="437" y="957"/>
                  </a:cubicBezTo>
                  <a:cubicBezTo>
                    <a:pt x="443" y="955"/>
                    <a:pt x="452" y="957"/>
                    <a:pt x="460" y="959"/>
                  </a:cubicBezTo>
                  <a:cubicBezTo>
                    <a:pt x="467" y="961"/>
                    <a:pt x="477" y="964"/>
                    <a:pt x="479" y="962"/>
                  </a:cubicBezTo>
                  <a:cubicBezTo>
                    <a:pt x="480" y="962"/>
                    <a:pt x="480" y="961"/>
                    <a:pt x="480" y="960"/>
                  </a:cubicBezTo>
                  <a:cubicBezTo>
                    <a:pt x="482" y="944"/>
                    <a:pt x="493" y="929"/>
                    <a:pt x="494" y="928"/>
                  </a:cubicBezTo>
                  <a:cubicBezTo>
                    <a:pt x="526" y="887"/>
                    <a:pt x="526" y="887"/>
                    <a:pt x="526" y="887"/>
                  </a:cubicBezTo>
                  <a:cubicBezTo>
                    <a:pt x="570" y="860"/>
                    <a:pt x="570" y="860"/>
                    <a:pt x="570" y="860"/>
                  </a:cubicBezTo>
                  <a:cubicBezTo>
                    <a:pt x="592" y="860"/>
                    <a:pt x="592" y="860"/>
                    <a:pt x="592" y="860"/>
                  </a:cubicBezTo>
                  <a:cubicBezTo>
                    <a:pt x="592" y="860"/>
                    <a:pt x="607" y="860"/>
                    <a:pt x="619" y="850"/>
                  </a:cubicBezTo>
                  <a:cubicBezTo>
                    <a:pt x="631" y="839"/>
                    <a:pt x="640" y="814"/>
                    <a:pt x="640" y="814"/>
                  </a:cubicBezTo>
                  <a:cubicBezTo>
                    <a:pt x="641" y="811"/>
                    <a:pt x="641" y="811"/>
                    <a:pt x="641" y="811"/>
                  </a:cubicBezTo>
                  <a:cubicBezTo>
                    <a:pt x="644" y="811"/>
                    <a:pt x="644" y="811"/>
                    <a:pt x="644" y="811"/>
                  </a:cubicBezTo>
                  <a:cubicBezTo>
                    <a:pt x="653" y="812"/>
                    <a:pt x="677" y="813"/>
                    <a:pt x="684" y="811"/>
                  </a:cubicBezTo>
                  <a:cubicBezTo>
                    <a:pt x="690" y="810"/>
                    <a:pt x="696" y="810"/>
                    <a:pt x="700" y="811"/>
                  </a:cubicBezTo>
                  <a:cubicBezTo>
                    <a:pt x="700" y="789"/>
                    <a:pt x="700" y="789"/>
                    <a:pt x="700" y="789"/>
                  </a:cubicBezTo>
                  <a:cubicBezTo>
                    <a:pt x="723" y="781"/>
                    <a:pt x="723" y="781"/>
                    <a:pt x="723" y="781"/>
                  </a:cubicBezTo>
                  <a:cubicBezTo>
                    <a:pt x="714" y="739"/>
                    <a:pt x="714" y="739"/>
                    <a:pt x="714" y="739"/>
                  </a:cubicBezTo>
                  <a:cubicBezTo>
                    <a:pt x="715" y="737"/>
                    <a:pt x="715" y="737"/>
                    <a:pt x="715" y="737"/>
                  </a:cubicBezTo>
                  <a:cubicBezTo>
                    <a:pt x="725" y="720"/>
                    <a:pt x="743" y="690"/>
                    <a:pt x="752" y="690"/>
                  </a:cubicBezTo>
                  <a:cubicBezTo>
                    <a:pt x="754" y="690"/>
                    <a:pt x="756" y="691"/>
                    <a:pt x="757" y="692"/>
                  </a:cubicBezTo>
                  <a:cubicBezTo>
                    <a:pt x="761" y="698"/>
                    <a:pt x="766" y="708"/>
                    <a:pt x="769" y="714"/>
                  </a:cubicBezTo>
                  <a:cubicBezTo>
                    <a:pt x="806" y="700"/>
                    <a:pt x="806" y="700"/>
                    <a:pt x="806" y="700"/>
                  </a:cubicBezTo>
                  <a:cubicBezTo>
                    <a:pt x="810" y="698"/>
                    <a:pt x="830" y="689"/>
                    <a:pt x="839" y="695"/>
                  </a:cubicBezTo>
                  <a:cubicBezTo>
                    <a:pt x="842" y="692"/>
                    <a:pt x="846" y="680"/>
                    <a:pt x="848" y="668"/>
                  </a:cubicBezTo>
                  <a:cubicBezTo>
                    <a:pt x="849" y="665"/>
                    <a:pt x="849" y="665"/>
                    <a:pt x="849" y="665"/>
                  </a:cubicBezTo>
                  <a:cubicBezTo>
                    <a:pt x="893" y="655"/>
                    <a:pt x="893" y="655"/>
                    <a:pt x="893" y="655"/>
                  </a:cubicBezTo>
                  <a:cubicBezTo>
                    <a:pt x="908" y="682"/>
                    <a:pt x="908" y="682"/>
                    <a:pt x="908" y="682"/>
                  </a:cubicBezTo>
                  <a:cubicBezTo>
                    <a:pt x="916" y="705"/>
                    <a:pt x="916" y="705"/>
                    <a:pt x="916" y="705"/>
                  </a:cubicBezTo>
                  <a:cubicBezTo>
                    <a:pt x="909" y="711"/>
                    <a:pt x="909" y="711"/>
                    <a:pt x="909" y="711"/>
                  </a:cubicBezTo>
                  <a:cubicBezTo>
                    <a:pt x="923" y="721"/>
                    <a:pt x="923" y="721"/>
                    <a:pt x="923" y="721"/>
                  </a:cubicBezTo>
                  <a:cubicBezTo>
                    <a:pt x="928" y="725"/>
                    <a:pt x="944" y="734"/>
                    <a:pt x="950" y="727"/>
                  </a:cubicBezTo>
                  <a:cubicBezTo>
                    <a:pt x="952" y="724"/>
                    <a:pt x="948" y="712"/>
                    <a:pt x="946" y="703"/>
                  </a:cubicBezTo>
                  <a:cubicBezTo>
                    <a:pt x="942" y="690"/>
                    <a:pt x="938" y="677"/>
                    <a:pt x="943" y="671"/>
                  </a:cubicBezTo>
                  <a:cubicBezTo>
                    <a:pt x="944" y="669"/>
                    <a:pt x="947" y="666"/>
                    <a:pt x="953" y="666"/>
                  </a:cubicBezTo>
                  <a:cubicBezTo>
                    <a:pt x="972" y="666"/>
                    <a:pt x="984" y="685"/>
                    <a:pt x="989" y="694"/>
                  </a:cubicBezTo>
                  <a:cubicBezTo>
                    <a:pt x="1006" y="681"/>
                    <a:pt x="1072" y="633"/>
                    <a:pt x="1114" y="620"/>
                  </a:cubicBezTo>
                  <a:cubicBezTo>
                    <a:pt x="1130" y="595"/>
                    <a:pt x="1130" y="595"/>
                    <a:pt x="1130" y="595"/>
                  </a:cubicBezTo>
                  <a:cubicBezTo>
                    <a:pt x="1114" y="577"/>
                    <a:pt x="1114" y="577"/>
                    <a:pt x="1114" y="577"/>
                  </a:cubicBezTo>
                  <a:cubicBezTo>
                    <a:pt x="1114" y="575"/>
                    <a:pt x="1114" y="575"/>
                    <a:pt x="1114" y="575"/>
                  </a:cubicBezTo>
                  <a:cubicBezTo>
                    <a:pt x="1115" y="562"/>
                    <a:pt x="1115" y="541"/>
                    <a:pt x="1110" y="536"/>
                  </a:cubicBezTo>
                  <a:cubicBezTo>
                    <a:pt x="1109" y="535"/>
                    <a:pt x="1109" y="535"/>
                    <a:pt x="1109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57" y="521"/>
                    <a:pt x="1057" y="521"/>
                    <a:pt x="1057" y="521"/>
                  </a:cubicBezTo>
                  <a:cubicBezTo>
                    <a:pt x="1049" y="490"/>
                    <a:pt x="1049" y="490"/>
                    <a:pt x="1049" y="490"/>
                  </a:cubicBezTo>
                  <a:cubicBezTo>
                    <a:pt x="1049" y="479"/>
                    <a:pt x="1049" y="479"/>
                    <a:pt x="1049" y="479"/>
                  </a:cubicBezTo>
                  <a:cubicBezTo>
                    <a:pt x="1027" y="462"/>
                    <a:pt x="1027" y="462"/>
                    <a:pt x="1027" y="462"/>
                  </a:cubicBezTo>
                  <a:cubicBezTo>
                    <a:pt x="1029" y="438"/>
                    <a:pt x="1029" y="438"/>
                    <a:pt x="1029" y="438"/>
                  </a:cubicBezTo>
                  <a:cubicBezTo>
                    <a:pt x="1074" y="438"/>
                    <a:pt x="1074" y="438"/>
                    <a:pt x="1074" y="438"/>
                  </a:cubicBezTo>
                  <a:cubicBezTo>
                    <a:pt x="1075" y="432"/>
                    <a:pt x="1075" y="432"/>
                    <a:pt x="1075" y="432"/>
                  </a:cubicBezTo>
                  <a:cubicBezTo>
                    <a:pt x="1081" y="397"/>
                    <a:pt x="1081" y="397"/>
                    <a:pt x="1081" y="397"/>
                  </a:cubicBezTo>
                  <a:cubicBezTo>
                    <a:pt x="1082" y="396"/>
                    <a:pt x="1082" y="396"/>
                    <a:pt x="1082" y="396"/>
                  </a:cubicBezTo>
                  <a:cubicBezTo>
                    <a:pt x="1087" y="391"/>
                    <a:pt x="1092" y="385"/>
                    <a:pt x="1094" y="382"/>
                  </a:cubicBezTo>
                  <a:cubicBezTo>
                    <a:pt x="1094" y="382"/>
                    <a:pt x="1093" y="382"/>
                    <a:pt x="1093" y="382"/>
                  </a:cubicBezTo>
                  <a:cubicBezTo>
                    <a:pt x="1076" y="386"/>
                    <a:pt x="1066" y="375"/>
                    <a:pt x="1062" y="369"/>
                  </a:cubicBezTo>
                  <a:cubicBezTo>
                    <a:pt x="1062" y="369"/>
                    <a:pt x="1062" y="369"/>
                    <a:pt x="1062" y="369"/>
                  </a:cubicBezTo>
                  <a:cubicBezTo>
                    <a:pt x="1046" y="312"/>
                    <a:pt x="1046" y="312"/>
                    <a:pt x="1046" y="312"/>
                  </a:cubicBezTo>
                  <a:cubicBezTo>
                    <a:pt x="1052" y="313"/>
                    <a:pt x="1052" y="313"/>
                    <a:pt x="1052" y="313"/>
                  </a:cubicBezTo>
                  <a:cubicBezTo>
                    <a:pt x="1052" y="313"/>
                    <a:pt x="1086" y="318"/>
                    <a:pt x="1096" y="302"/>
                  </a:cubicBezTo>
                  <a:cubicBezTo>
                    <a:pt x="1105" y="286"/>
                    <a:pt x="1117" y="279"/>
                    <a:pt x="1122" y="277"/>
                  </a:cubicBezTo>
                  <a:cubicBezTo>
                    <a:pt x="1131" y="241"/>
                    <a:pt x="1131" y="241"/>
                    <a:pt x="1131" y="241"/>
                  </a:cubicBezTo>
                  <a:cubicBezTo>
                    <a:pt x="1128" y="231"/>
                    <a:pt x="1117" y="179"/>
                    <a:pt x="1132" y="164"/>
                  </a:cubicBezTo>
                  <a:cubicBezTo>
                    <a:pt x="1141" y="155"/>
                    <a:pt x="1151" y="126"/>
                    <a:pt x="1143" y="112"/>
                  </a:cubicBezTo>
                  <a:cubicBezTo>
                    <a:pt x="1139" y="105"/>
                    <a:pt x="1130" y="102"/>
                    <a:pt x="1117" y="105"/>
                  </a:cubicBezTo>
                  <a:cubicBezTo>
                    <a:pt x="1067" y="117"/>
                    <a:pt x="1041" y="115"/>
                    <a:pt x="1040" y="115"/>
                  </a:cubicBezTo>
                  <a:cubicBezTo>
                    <a:pt x="1038" y="115"/>
                    <a:pt x="1038" y="115"/>
                    <a:pt x="1038" y="115"/>
                  </a:cubicBezTo>
                  <a:cubicBezTo>
                    <a:pt x="1005" y="66"/>
                    <a:pt x="1005" y="66"/>
                    <a:pt x="1005" y="66"/>
                  </a:cubicBezTo>
                  <a:cubicBezTo>
                    <a:pt x="999" y="69"/>
                    <a:pt x="985" y="75"/>
                    <a:pt x="977" y="71"/>
                  </a:cubicBezTo>
                  <a:cubicBezTo>
                    <a:pt x="975" y="69"/>
                    <a:pt x="972" y="67"/>
                    <a:pt x="971" y="61"/>
                  </a:cubicBezTo>
                  <a:cubicBezTo>
                    <a:pt x="970" y="55"/>
                    <a:pt x="972" y="46"/>
                    <a:pt x="973" y="37"/>
                  </a:cubicBezTo>
                  <a:cubicBezTo>
                    <a:pt x="974" y="26"/>
                    <a:pt x="977" y="5"/>
                    <a:pt x="974" y="2"/>
                  </a:cubicBezTo>
                  <a:cubicBezTo>
                    <a:pt x="973" y="2"/>
                    <a:pt x="972" y="2"/>
                    <a:pt x="969" y="4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947" y="8"/>
                    <a:pt x="934" y="20"/>
                    <a:pt x="925" y="29"/>
                  </a:cubicBezTo>
                  <a:cubicBezTo>
                    <a:pt x="913" y="42"/>
                    <a:pt x="922" y="44"/>
                    <a:pt x="931" y="51"/>
                  </a:cubicBezTo>
                  <a:cubicBezTo>
                    <a:pt x="939" y="58"/>
                    <a:pt x="955" y="79"/>
                    <a:pt x="948" y="88"/>
                  </a:cubicBezTo>
                  <a:cubicBezTo>
                    <a:pt x="941" y="96"/>
                    <a:pt x="929" y="106"/>
                    <a:pt x="927" y="115"/>
                  </a:cubicBezTo>
                  <a:cubicBezTo>
                    <a:pt x="924" y="125"/>
                    <a:pt x="918" y="138"/>
                    <a:pt x="917" y="142"/>
                  </a:cubicBezTo>
                  <a:cubicBezTo>
                    <a:pt x="915" y="146"/>
                    <a:pt x="902" y="162"/>
                    <a:pt x="902" y="166"/>
                  </a:cubicBezTo>
                  <a:cubicBezTo>
                    <a:pt x="902" y="170"/>
                    <a:pt x="897" y="194"/>
                    <a:pt x="897" y="194"/>
                  </a:cubicBezTo>
                  <a:cubicBezTo>
                    <a:pt x="897" y="194"/>
                    <a:pt x="911" y="202"/>
                    <a:pt x="902" y="206"/>
                  </a:cubicBezTo>
                  <a:cubicBezTo>
                    <a:pt x="892" y="210"/>
                    <a:pt x="876" y="213"/>
                    <a:pt x="872" y="220"/>
                  </a:cubicBezTo>
                  <a:cubicBezTo>
                    <a:pt x="868" y="227"/>
                    <a:pt x="837" y="248"/>
                    <a:pt x="837" y="248"/>
                  </a:cubicBezTo>
                  <a:cubicBezTo>
                    <a:pt x="837" y="248"/>
                    <a:pt x="832" y="242"/>
                    <a:pt x="815" y="240"/>
                  </a:cubicBezTo>
                  <a:cubicBezTo>
                    <a:pt x="798" y="237"/>
                    <a:pt x="805" y="242"/>
                    <a:pt x="797" y="255"/>
                  </a:cubicBezTo>
                  <a:cubicBezTo>
                    <a:pt x="789" y="267"/>
                    <a:pt x="779" y="295"/>
                    <a:pt x="777" y="302"/>
                  </a:cubicBezTo>
                  <a:cubicBezTo>
                    <a:pt x="776" y="309"/>
                    <a:pt x="759" y="325"/>
                    <a:pt x="762" y="333"/>
                  </a:cubicBezTo>
                  <a:cubicBezTo>
                    <a:pt x="765" y="341"/>
                    <a:pt x="783" y="361"/>
                    <a:pt x="790" y="360"/>
                  </a:cubicBezTo>
                  <a:cubicBezTo>
                    <a:pt x="797" y="358"/>
                    <a:pt x="807" y="357"/>
                    <a:pt x="818" y="355"/>
                  </a:cubicBezTo>
                  <a:cubicBezTo>
                    <a:pt x="829" y="354"/>
                    <a:pt x="840" y="369"/>
                    <a:pt x="844" y="360"/>
                  </a:cubicBezTo>
                  <a:cubicBezTo>
                    <a:pt x="849" y="350"/>
                    <a:pt x="844" y="350"/>
                    <a:pt x="867" y="350"/>
                  </a:cubicBezTo>
                  <a:cubicBezTo>
                    <a:pt x="889" y="350"/>
                    <a:pt x="906" y="346"/>
                    <a:pt x="918" y="366"/>
                  </a:cubicBezTo>
                  <a:cubicBezTo>
                    <a:pt x="931" y="387"/>
                    <a:pt x="959" y="400"/>
                    <a:pt x="945" y="407"/>
                  </a:cubicBezTo>
                  <a:cubicBezTo>
                    <a:pt x="931" y="414"/>
                    <a:pt x="936" y="419"/>
                    <a:pt x="921" y="414"/>
                  </a:cubicBezTo>
                  <a:cubicBezTo>
                    <a:pt x="906" y="408"/>
                    <a:pt x="892" y="406"/>
                    <a:pt x="892" y="406"/>
                  </a:cubicBezTo>
                  <a:cubicBezTo>
                    <a:pt x="868" y="414"/>
                    <a:pt x="868" y="414"/>
                    <a:pt x="868" y="414"/>
                  </a:cubicBezTo>
                  <a:cubicBezTo>
                    <a:pt x="868" y="414"/>
                    <a:pt x="849" y="415"/>
                    <a:pt x="847" y="419"/>
                  </a:cubicBezTo>
                  <a:cubicBezTo>
                    <a:pt x="846" y="424"/>
                    <a:pt x="832" y="432"/>
                    <a:pt x="832" y="432"/>
                  </a:cubicBezTo>
                  <a:cubicBezTo>
                    <a:pt x="816" y="438"/>
                    <a:pt x="816" y="438"/>
                    <a:pt x="816" y="438"/>
                  </a:cubicBezTo>
                  <a:cubicBezTo>
                    <a:pt x="816" y="438"/>
                    <a:pt x="797" y="465"/>
                    <a:pt x="797" y="470"/>
                  </a:cubicBezTo>
                  <a:cubicBezTo>
                    <a:pt x="797" y="474"/>
                    <a:pt x="793" y="486"/>
                    <a:pt x="793" y="486"/>
                  </a:cubicBezTo>
                  <a:cubicBezTo>
                    <a:pt x="777" y="489"/>
                    <a:pt x="777" y="489"/>
                    <a:pt x="777" y="489"/>
                  </a:cubicBezTo>
                  <a:cubicBezTo>
                    <a:pt x="757" y="503"/>
                    <a:pt x="757" y="503"/>
                    <a:pt x="757" y="503"/>
                  </a:cubicBezTo>
                  <a:cubicBezTo>
                    <a:pt x="731" y="507"/>
                    <a:pt x="731" y="507"/>
                    <a:pt x="731" y="507"/>
                  </a:cubicBezTo>
                  <a:cubicBezTo>
                    <a:pt x="697" y="537"/>
                    <a:pt x="697" y="537"/>
                    <a:pt x="697" y="537"/>
                  </a:cubicBezTo>
                  <a:cubicBezTo>
                    <a:pt x="652" y="537"/>
                    <a:pt x="652" y="537"/>
                    <a:pt x="652" y="537"/>
                  </a:cubicBezTo>
                  <a:cubicBezTo>
                    <a:pt x="652" y="537"/>
                    <a:pt x="630" y="524"/>
                    <a:pt x="621" y="530"/>
                  </a:cubicBezTo>
                  <a:cubicBezTo>
                    <a:pt x="613" y="535"/>
                    <a:pt x="602" y="559"/>
                    <a:pt x="602" y="564"/>
                  </a:cubicBezTo>
                  <a:cubicBezTo>
                    <a:pt x="602" y="570"/>
                    <a:pt x="613" y="583"/>
                    <a:pt x="616" y="587"/>
                  </a:cubicBezTo>
                  <a:cubicBezTo>
                    <a:pt x="618" y="591"/>
                    <a:pt x="621" y="609"/>
                    <a:pt x="621" y="609"/>
                  </a:cubicBezTo>
                  <a:cubicBezTo>
                    <a:pt x="621" y="609"/>
                    <a:pt x="613" y="623"/>
                    <a:pt x="609" y="623"/>
                  </a:cubicBezTo>
                  <a:cubicBezTo>
                    <a:pt x="605" y="623"/>
                    <a:pt x="588" y="630"/>
                    <a:pt x="588" y="630"/>
                  </a:cubicBezTo>
                  <a:cubicBezTo>
                    <a:pt x="588" y="630"/>
                    <a:pt x="571" y="640"/>
                    <a:pt x="568" y="648"/>
                  </a:cubicBezTo>
                  <a:cubicBezTo>
                    <a:pt x="564" y="657"/>
                    <a:pt x="561" y="665"/>
                    <a:pt x="547" y="669"/>
                  </a:cubicBezTo>
                  <a:cubicBezTo>
                    <a:pt x="533" y="673"/>
                    <a:pt x="545" y="663"/>
                    <a:pt x="533" y="673"/>
                  </a:cubicBezTo>
                  <a:cubicBezTo>
                    <a:pt x="522" y="683"/>
                    <a:pt x="493" y="683"/>
                    <a:pt x="475" y="684"/>
                  </a:cubicBezTo>
                  <a:cubicBezTo>
                    <a:pt x="457" y="686"/>
                    <a:pt x="401" y="691"/>
                    <a:pt x="383" y="697"/>
                  </a:cubicBezTo>
                  <a:cubicBezTo>
                    <a:pt x="365" y="703"/>
                    <a:pt x="348" y="726"/>
                    <a:pt x="323" y="723"/>
                  </a:cubicBezTo>
                  <a:cubicBezTo>
                    <a:pt x="298" y="721"/>
                    <a:pt x="316" y="714"/>
                    <a:pt x="296" y="712"/>
                  </a:cubicBezTo>
                  <a:cubicBezTo>
                    <a:pt x="277" y="711"/>
                    <a:pt x="273" y="718"/>
                    <a:pt x="259" y="711"/>
                  </a:cubicBezTo>
                  <a:cubicBezTo>
                    <a:pt x="245" y="704"/>
                    <a:pt x="242" y="700"/>
                    <a:pt x="234" y="693"/>
                  </a:cubicBezTo>
                  <a:cubicBezTo>
                    <a:pt x="225" y="686"/>
                    <a:pt x="225" y="679"/>
                    <a:pt x="206" y="679"/>
                  </a:cubicBezTo>
                  <a:cubicBezTo>
                    <a:pt x="186" y="679"/>
                    <a:pt x="174" y="662"/>
                    <a:pt x="174" y="662"/>
                  </a:cubicBezTo>
                  <a:cubicBezTo>
                    <a:pt x="174" y="662"/>
                    <a:pt x="164" y="644"/>
                    <a:pt x="123" y="644"/>
                  </a:cubicBezTo>
                  <a:cubicBezTo>
                    <a:pt x="83" y="644"/>
                    <a:pt x="77" y="647"/>
                    <a:pt x="59" y="640"/>
                  </a:cubicBezTo>
                  <a:cubicBezTo>
                    <a:pt x="41" y="633"/>
                    <a:pt x="22" y="626"/>
                    <a:pt x="5" y="624"/>
                  </a:cubicBezTo>
                  <a:cubicBezTo>
                    <a:pt x="4" y="624"/>
                    <a:pt x="2" y="624"/>
                    <a:pt x="0" y="624"/>
                  </a:cubicBezTo>
                  <a:lnTo>
                    <a:pt x="0" y="6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7842251" y="3998912"/>
              <a:ext cx="622300" cy="730250"/>
            </a:xfrm>
            <a:custGeom>
              <a:avLst/>
              <a:gdLst>
                <a:gd name="T0" fmla="*/ 47 w 251"/>
                <a:gd name="T1" fmla="*/ 171 h 294"/>
                <a:gd name="T2" fmla="*/ 42 w 251"/>
                <a:gd name="T3" fmla="*/ 168 h 294"/>
                <a:gd name="T4" fmla="*/ 35 w 251"/>
                <a:gd name="T5" fmla="*/ 195 h 294"/>
                <a:gd name="T6" fmla="*/ 58 w 251"/>
                <a:gd name="T7" fmla="*/ 200 h 294"/>
                <a:gd name="T8" fmla="*/ 75 w 251"/>
                <a:gd name="T9" fmla="*/ 222 h 294"/>
                <a:gd name="T10" fmla="*/ 54 w 251"/>
                <a:gd name="T11" fmla="*/ 231 h 294"/>
                <a:gd name="T12" fmla="*/ 58 w 251"/>
                <a:gd name="T13" fmla="*/ 236 h 294"/>
                <a:gd name="T14" fmla="*/ 77 w 251"/>
                <a:gd name="T15" fmla="*/ 275 h 294"/>
                <a:gd name="T16" fmla="*/ 91 w 251"/>
                <a:gd name="T17" fmla="*/ 270 h 294"/>
                <a:gd name="T18" fmla="*/ 115 w 251"/>
                <a:gd name="T19" fmla="*/ 275 h 294"/>
                <a:gd name="T20" fmla="*/ 140 w 251"/>
                <a:gd name="T21" fmla="*/ 275 h 294"/>
                <a:gd name="T22" fmla="*/ 172 w 251"/>
                <a:gd name="T23" fmla="*/ 288 h 294"/>
                <a:gd name="T24" fmla="*/ 180 w 251"/>
                <a:gd name="T25" fmla="*/ 294 h 294"/>
                <a:gd name="T26" fmla="*/ 212 w 251"/>
                <a:gd name="T27" fmla="*/ 261 h 294"/>
                <a:gd name="T28" fmla="*/ 213 w 251"/>
                <a:gd name="T29" fmla="*/ 243 h 294"/>
                <a:gd name="T30" fmla="*/ 242 w 251"/>
                <a:gd name="T31" fmla="*/ 239 h 294"/>
                <a:gd name="T32" fmla="*/ 238 w 251"/>
                <a:gd name="T33" fmla="*/ 235 h 294"/>
                <a:gd name="T34" fmla="*/ 251 w 251"/>
                <a:gd name="T35" fmla="*/ 196 h 294"/>
                <a:gd name="T36" fmla="*/ 222 w 251"/>
                <a:gd name="T37" fmla="*/ 196 h 294"/>
                <a:gd name="T38" fmla="*/ 200 w 251"/>
                <a:gd name="T39" fmla="*/ 183 h 294"/>
                <a:gd name="T40" fmla="*/ 197 w 251"/>
                <a:gd name="T41" fmla="*/ 175 h 294"/>
                <a:gd name="T42" fmla="*/ 175 w 251"/>
                <a:gd name="T43" fmla="*/ 151 h 294"/>
                <a:gd name="T44" fmla="*/ 180 w 251"/>
                <a:gd name="T45" fmla="*/ 133 h 294"/>
                <a:gd name="T46" fmla="*/ 196 w 251"/>
                <a:gd name="T47" fmla="*/ 119 h 294"/>
                <a:gd name="T48" fmla="*/ 203 w 251"/>
                <a:gd name="T49" fmla="*/ 111 h 294"/>
                <a:gd name="T50" fmla="*/ 200 w 251"/>
                <a:gd name="T51" fmla="*/ 107 h 294"/>
                <a:gd name="T52" fmla="*/ 196 w 251"/>
                <a:gd name="T53" fmla="*/ 109 h 294"/>
                <a:gd name="T54" fmla="*/ 177 w 251"/>
                <a:gd name="T55" fmla="*/ 109 h 294"/>
                <a:gd name="T56" fmla="*/ 150 w 251"/>
                <a:gd name="T57" fmla="*/ 46 h 294"/>
                <a:gd name="T58" fmla="*/ 89 w 251"/>
                <a:gd name="T59" fmla="*/ 20 h 294"/>
                <a:gd name="T60" fmla="*/ 71 w 251"/>
                <a:gd name="T61" fmla="*/ 4 h 294"/>
                <a:gd name="T62" fmla="*/ 78 w 251"/>
                <a:gd name="T63" fmla="*/ 16 h 294"/>
                <a:gd name="T64" fmla="*/ 75 w 251"/>
                <a:gd name="T65" fmla="*/ 49 h 294"/>
                <a:gd name="T66" fmla="*/ 45 w 251"/>
                <a:gd name="T67" fmla="*/ 42 h 294"/>
                <a:gd name="T68" fmla="*/ 40 w 251"/>
                <a:gd name="T69" fmla="*/ 58 h 294"/>
                <a:gd name="T70" fmla="*/ 35 w 251"/>
                <a:gd name="T71" fmla="*/ 82 h 294"/>
                <a:gd name="T72" fmla="*/ 22 w 251"/>
                <a:gd name="T73" fmla="*/ 97 h 294"/>
                <a:gd name="T74" fmla="*/ 0 w 251"/>
                <a:gd name="T75" fmla="*/ 101 h 294"/>
                <a:gd name="T76" fmla="*/ 37 w 251"/>
                <a:gd name="T77" fmla="*/ 124 h 294"/>
                <a:gd name="T78" fmla="*/ 66 w 251"/>
                <a:gd name="T79" fmla="*/ 146 h 294"/>
                <a:gd name="T80" fmla="*/ 61 w 251"/>
                <a:gd name="T81" fmla="*/ 17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1" h="294">
                  <a:moveTo>
                    <a:pt x="61" y="175"/>
                  </a:moveTo>
                  <a:cubicBezTo>
                    <a:pt x="56" y="176"/>
                    <a:pt x="51" y="173"/>
                    <a:pt x="47" y="171"/>
                  </a:cubicBezTo>
                  <a:cubicBezTo>
                    <a:pt x="45" y="170"/>
                    <a:pt x="43" y="168"/>
                    <a:pt x="42" y="168"/>
                  </a:cubicBezTo>
                  <a:cubicBezTo>
                    <a:pt x="42" y="168"/>
                    <a:pt x="42" y="168"/>
                    <a:pt x="42" y="168"/>
                  </a:cubicBezTo>
                  <a:cubicBezTo>
                    <a:pt x="42" y="168"/>
                    <a:pt x="41" y="169"/>
                    <a:pt x="41" y="172"/>
                  </a:cubicBezTo>
                  <a:cubicBezTo>
                    <a:pt x="39" y="181"/>
                    <a:pt x="37" y="190"/>
                    <a:pt x="35" y="195"/>
                  </a:cubicBezTo>
                  <a:cubicBezTo>
                    <a:pt x="40" y="194"/>
                    <a:pt x="47" y="194"/>
                    <a:pt x="51" y="197"/>
                  </a:cubicBezTo>
                  <a:cubicBezTo>
                    <a:pt x="52" y="198"/>
                    <a:pt x="55" y="199"/>
                    <a:pt x="58" y="200"/>
                  </a:cubicBezTo>
                  <a:cubicBezTo>
                    <a:pt x="69" y="205"/>
                    <a:pt x="77" y="209"/>
                    <a:pt x="78" y="215"/>
                  </a:cubicBezTo>
                  <a:cubicBezTo>
                    <a:pt x="78" y="216"/>
                    <a:pt x="78" y="219"/>
                    <a:pt x="75" y="222"/>
                  </a:cubicBezTo>
                  <a:cubicBezTo>
                    <a:pt x="71" y="225"/>
                    <a:pt x="66" y="227"/>
                    <a:pt x="62" y="228"/>
                  </a:cubicBezTo>
                  <a:cubicBezTo>
                    <a:pt x="59" y="229"/>
                    <a:pt x="55" y="230"/>
                    <a:pt x="54" y="231"/>
                  </a:cubicBezTo>
                  <a:cubicBezTo>
                    <a:pt x="54" y="232"/>
                    <a:pt x="55" y="232"/>
                    <a:pt x="56" y="233"/>
                  </a:cubicBezTo>
                  <a:cubicBezTo>
                    <a:pt x="58" y="236"/>
                    <a:pt x="58" y="236"/>
                    <a:pt x="58" y="236"/>
                  </a:cubicBezTo>
                  <a:cubicBezTo>
                    <a:pt x="69" y="249"/>
                    <a:pt x="76" y="257"/>
                    <a:pt x="76" y="263"/>
                  </a:cubicBezTo>
                  <a:cubicBezTo>
                    <a:pt x="77" y="266"/>
                    <a:pt x="77" y="271"/>
                    <a:pt x="77" y="275"/>
                  </a:cubicBezTo>
                  <a:cubicBezTo>
                    <a:pt x="84" y="272"/>
                    <a:pt x="90" y="270"/>
                    <a:pt x="90" y="270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06" y="268"/>
                    <a:pt x="106" y="268"/>
                    <a:pt x="106" y="268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4" y="265"/>
                    <a:pt x="132" y="270"/>
                    <a:pt x="140" y="275"/>
                  </a:cubicBezTo>
                  <a:cubicBezTo>
                    <a:pt x="145" y="278"/>
                    <a:pt x="150" y="281"/>
                    <a:pt x="155" y="282"/>
                  </a:cubicBezTo>
                  <a:cubicBezTo>
                    <a:pt x="165" y="283"/>
                    <a:pt x="169" y="286"/>
                    <a:pt x="172" y="288"/>
                  </a:cubicBezTo>
                  <a:cubicBezTo>
                    <a:pt x="174" y="289"/>
                    <a:pt x="175" y="290"/>
                    <a:pt x="177" y="292"/>
                  </a:cubicBezTo>
                  <a:cubicBezTo>
                    <a:pt x="179" y="292"/>
                    <a:pt x="180" y="293"/>
                    <a:pt x="180" y="294"/>
                  </a:cubicBezTo>
                  <a:cubicBezTo>
                    <a:pt x="200" y="279"/>
                    <a:pt x="200" y="279"/>
                    <a:pt x="200" y="279"/>
                  </a:cubicBezTo>
                  <a:cubicBezTo>
                    <a:pt x="212" y="261"/>
                    <a:pt x="212" y="261"/>
                    <a:pt x="212" y="261"/>
                  </a:cubicBezTo>
                  <a:cubicBezTo>
                    <a:pt x="210" y="251"/>
                    <a:pt x="210" y="251"/>
                    <a:pt x="210" y="251"/>
                  </a:cubicBezTo>
                  <a:cubicBezTo>
                    <a:pt x="210" y="247"/>
                    <a:pt x="211" y="244"/>
                    <a:pt x="213" y="243"/>
                  </a:cubicBezTo>
                  <a:cubicBezTo>
                    <a:pt x="217" y="238"/>
                    <a:pt x="226" y="238"/>
                    <a:pt x="235" y="239"/>
                  </a:cubicBezTo>
                  <a:cubicBezTo>
                    <a:pt x="238" y="239"/>
                    <a:pt x="240" y="239"/>
                    <a:pt x="242" y="239"/>
                  </a:cubicBezTo>
                  <a:cubicBezTo>
                    <a:pt x="241" y="238"/>
                    <a:pt x="241" y="237"/>
                    <a:pt x="240" y="237"/>
                  </a:cubicBezTo>
                  <a:cubicBezTo>
                    <a:pt x="238" y="235"/>
                    <a:pt x="238" y="235"/>
                    <a:pt x="238" y="235"/>
                  </a:cubicBezTo>
                  <a:cubicBezTo>
                    <a:pt x="239" y="232"/>
                    <a:pt x="239" y="232"/>
                    <a:pt x="239" y="232"/>
                  </a:cubicBezTo>
                  <a:cubicBezTo>
                    <a:pt x="239" y="232"/>
                    <a:pt x="246" y="211"/>
                    <a:pt x="251" y="196"/>
                  </a:cubicBezTo>
                  <a:cubicBezTo>
                    <a:pt x="245" y="197"/>
                    <a:pt x="238" y="198"/>
                    <a:pt x="232" y="198"/>
                  </a:cubicBezTo>
                  <a:cubicBezTo>
                    <a:pt x="227" y="198"/>
                    <a:pt x="224" y="198"/>
                    <a:pt x="222" y="196"/>
                  </a:cubicBezTo>
                  <a:cubicBezTo>
                    <a:pt x="220" y="196"/>
                    <a:pt x="218" y="195"/>
                    <a:pt x="216" y="194"/>
                  </a:cubicBezTo>
                  <a:cubicBezTo>
                    <a:pt x="210" y="193"/>
                    <a:pt x="203" y="191"/>
                    <a:pt x="200" y="183"/>
                  </a:cubicBezTo>
                  <a:cubicBezTo>
                    <a:pt x="198" y="180"/>
                    <a:pt x="198" y="177"/>
                    <a:pt x="197" y="175"/>
                  </a:cubicBezTo>
                  <a:cubicBezTo>
                    <a:pt x="197" y="175"/>
                    <a:pt x="197" y="175"/>
                    <a:pt x="197" y="175"/>
                  </a:cubicBezTo>
                  <a:cubicBezTo>
                    <a:pt x="197" y="175"/>
                    <a:pt x="197" y="175"/>
                    <a:pt x="196" y="175"/>
                  </a:cubicBezTo>
                  <a:cubicBezTo>
                    <a:pt x="188" y="173"/>
                    <a:pt x="181" y="171"/>
                    <a:pt x="175" y="151"/>
                  </a:cubicBezTo>
                  <a:cubicBezTo>
                    <a:pt x="173" y="145"/>
                    <a:pt x="172" y="141"/>
                    <a:pt x="174" y="138"/>
                  </a:cubicBezTo>
                  <a:cubicBezTo>
                    <a:pt x="175" y="135"/>
                    <a:pt x="178" y="134"/>
                    <a:pt x="180" y="133"/>
                  </a:cubicBezTo>
                  <a:cubicBezTo>
                    <a:pt x="183" y="132"/>
                    <a:pt x="187" y="131"/>
                    <a:pt x="192" y="127"/>
                  </a:cubicBezTo>
                  <a:cubicBezTo>
                    <a:pt x="197" y="122"/>
                    <a:pt x="196" y="120"/>
                    <a:pt x="196" y="119"/>
                  </a:cubicBezTo>
                  <a:cubicBezTo>
                    <a:pt x="196" y="119"/>
                    <a:pt x="194" y="117"/>
                    <a:pt x="195" y="114"/>
                  </a:cubicBezTo>
                  <a:cubicBezTo>
                    <a:pt x="197" y="112"/>
                    <a:pt x="200" y="111"/>
                    <a:pt x="203" y="111"/>
                  </a:cubicBezTo>
                  <a:cubicBezTo>
                    <a:pt x="210" y="110"/>
                    <a:pt x="212" y="108"/>
                    <a:pt x="210" y="94"/>
                  </a:cubicBezTo>
                  <a:cubicBezTo>
                    <a:pt x="208" y="96"/>
                    <a:pt x="204" y="102"/>
                    <a:pt x="200" y="107"/>
                  </a:cubicBezTo>
                  <a:cubicBezTo>
                    <a:pt x="199" y="110"/>
                    <a:pt x="199" y="110"/>
                    <a:pt x="199" y="110"/>
                  </a:cubicBezTo>
                  <a:cubicBezTo>
                    <a:pt x="196" y="109"/>
                    <a:pt x="196" y="109"/>
                    <a:pt x="196" y="109"/>
                  </a:cubicBezTo>
                  <a:cubicBezTo>
                    <a:pt x="190" y="109"/>
                    <a:pt x="183" y="108"/>
                    <a:pt x="181" y="109"/>
                  </a:cubicBezTo>
                  <a:cubicBezTo>
                    <a:pt x="180" y="110"/>
                    <a:pt x="178" y="110"/>
                    <a:pt x="177" y="109"/>
                  </a:cubicBezTo>
                  <a:cubicBezTo>
                    <a:pt x="171" y="107"/>
                    <a:pt x="153" y="80"/>
                    <a:pt x="151" y="71"/>
                  </a:cubicBezTo>
                  <a:cubicBezTo>
                    <a:pt x="149" y="63"/>
                    <a:pt x="150" y="52"/>
                    <a:pt x="150" y="46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3" y="33"/>
                    <a:pt x="95" y="23"/>
                    <a:pt x="89" y="20"/>
                  </a:cubicBezTo>
                  <a:cubicBezTo>
                    <a:pt x="85" y="17"/>
                    <a:pt x="80" y="8"/>
                    <a:pt x="76" y="0"/>
                  </a:cubicBezTo>
                  <a:cubicBezTo>
                    <a:pt x="74" y="1"/>
                    <a:pt x="72" y="3"/>
                    <a:pt x="71" y="4"/>
                  </a:cubicBezTo>
                  <a:cubicBezTo>
                    <a:pt x="71" y="4"/>
                    <a:pt x="72" y="5"/>
                    <a:pt x="72" y="5"/>
                  </a:cubicBezTo>
                  <a:cubicBezTo>
                    <a:pt x="75" y="7"/>
                    <a:pt x="77" y="10"/>
                    <a:pt x="78" y="16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81" y="33"/>
                    <a:pt x="83" y="42"/>
                    <a:pt x="75" y="49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8" y="52"/>
                  </a:cubicBezTo>
                  <a:cubicBezTo>
                    <a:pt x="38" y="52"/>
                    <a:pt x="39" y="55"/>
                    <a:pt x="40" y="58"/>
                  </a:cubicBezTo>
                  <a:cubicBezTo>
                    <a:pt x="42" y="64"/>
                    <a:pt x="45" y="72"/>
                    <a:pt x="42" y="77"/>
                  </a:cubicBezTo>
                  <a:cubicBezTo>
                    <a:pt x="41" y="79"/>
                    <a:pt x="39" y="81"/>
                    <a:pt x="35" y="82"/>
                  </a:cubicBezTo>
                  <a:cubicBezTo>
                    <a:pt x="26" y="83"/>
                    <a:pt x="23" y="94"/>
                    <a:pt x="23" y="94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0" y="97"/>
                    <a:pt x="1" y="99"/>
                    <a:pt x="0" y="101"/>
                  </a:cubicBezTo>
                  <a:cubicBezTo>
                    <a:pt x="0" y="101"/>
                    <a:pt x="0" y="101"/>
                    <a:pt x="2" y="103"/>
                  </a:cubicBezTo>
                  <a:cubicBezTo>
                    <a:pt x="11" y="114"/>
                    <a:pt x="34" y="123"/>
                    <a:pt x="37" y="124"/>
                  </a:cubicBezTo>
                  <a:cubicBezTo>
                    <a:pt x="46" y="125"/>
                    <a:pt x="64" y="127"/>
                    <a:pt x="64" y="137"/>
                  </a:cubicBezTo>
                  <a:cubicBezTo>
                    <a:pt x="64" y="139"/>
                    <a:pt x="65" y="143"/>
                    <a:pt x="66" y="146"/>
                  </a:cubicBezTo>
                  <a:cubicBezTo>
                    <a:pt x="68" y="158"/>
                    <a:pt x="70" y="167"/>
                    <a:pt x="66" y="172"/>
                  </a:cubicBezTo>
                  <a:cubicBezTo>
                    <a:pt x="65" y="174"/>
                    <a:pt x="63" y="175"/>
                    <a:pt x="61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5683250" y="4027488"/>
              <a:ext cx="2332038" cy="1211262"/>
            </a:xfrm>
            <a:custGeom>
              <a:avLst/>
              <a:gdLst>
                <a:gd name="T0" fmla="*/ 620 w 939"/>
                <a:gd name="T1" fmla="*/ 90 h 487"/>
                <a:gd name="T2" fmla="*/ 606 w 939"/>
                <a:gd name="T3" fmla="*/ 130 h 487"/>
                <a:gd name="T4" fmla="*/ 642 w 939"/>
                <a:gd name="T5" fmla="*/ 217 h 487"/>
                <a:gd name="T6" fmla="*/ 570 w 939"/>
                <a:gd name="T7" fmla="*/ 246 h 487"/>
                <a:gd name="T8" fmla="*/ 564 w 939"/>
                <a:gd name="T9" fmla="*/ 285 h 487"/>
                <a:gd name="T10" fmla="*/ 567 w 939"/>
                <a:gd name="T11" fmla="*/ 307 h 487"/>
                <a:gd name="T12" fmla="*/ 544 w 939"/>
                <a:gd name="T13" fmla="*/ 259 h 487"/>
                <a:gd name="T14" fmla="*/ 632 w 939"/>
                <a:gd name="T15" fmla="*/ 216 h 487"/>
                <a:gd name="T16" fmla="*/ 552 w 939"/>
                <a:gd name="T17" fmla="*/ 144 h 487"/>
                <a:gd name="T18" fmla="*/ 526 w 939"/>
                <a:gd name="T19" fmla="*/ 213 h 487"/>
                <a:gd name="T20" fmla="*/ 499 w 939"/>
                <a:gd name="T21" fmla="*/ 254 h 487"/>
                <a:gd name="T22" fmla="*/ 430 w 939"/>
                <a:gd name="T23" fmla="*/ 270 h 487"/>
                <a:gd name="T24" fmla="*/ 408 w 939"/>
                <a:gd name="T25" fmla="*/ 264 h 487"/>
                <a:gd name="T26" fmla="*/ 401 w 939"/>
                <a:gd name="T27" fmla="*/ 308 h 487"/>
                <a:gd name="T28" fmla="*/ 408 w 939"/>
                <a:gd name="T29" fmla="*/ 324 h 487"/>
                <a:gd name="T30" fmla="*/ 401 w 939"/>
                <a:gd name="T31" fmla="*/ 275 h 487"/>
                <a:gd name="T32" fmla="*/ 427 w 939"/>
                <a:gd name="T33" fmla="*/ 258 h 487"/>
                <a:gd name="T34" fmla="*/ 460 w 939"/>
                <a:gd name="T35" fmla="*/ 248 h 487"/>
                <a:gd name="T36" fmla="*/ 492 w 939"/>
                <a:gd name="T37" fmla="*/ 222 h 487"/>
                <a:gd name="T38" fmla="*/ 544 w 939"/>
                <a:gd name="T39" fmla="*/ 174 h 487"/>
                <a:gd name="T40" fmla="*/ 473 w 939"/>
                <a:gd name="T41" fmla="*/ 117 h 487"/>
                <a:gd name="T42" fmla="*/ 382 w 939"/>
                <a:gd name="T43" fmla="*/ 107 h 487"/>
                <a:gd name="T44" fmla="*/ 344 w 939"/>
                <a:gd name="T45" fmla="*/ 81 h 487"/>
                <a:gd name="T46" fmla="*/ 288 w 939"/>
                <a:gd name="T47" fmla="*/ 35 h 487"/>
                <a:gd name="T48" fmla="*/ 269 w 939"/>
                <a:gd name="T49" fmla="*/ 0 h 487"/>
                <a:gd name="T50" fmla="*/ 245 w 939"/>
                <a:gd name="T51" fmla="*/ 53 h 487"/>
                <a:gd name="T52" fmla="*/ 206 w 939"/>
                <a:gd name="T53" fmla="*/ 74 h 487"/>
                <a:gd name="T54" fmla="*/ 125 w 939"/>
                <a:gd name="T55" fmla="*/ 77 h 487"/>
                <a:gd name="T56" fmla="*/ 16 w 939"/>
                <a:gd name="T57" fmla="*/ 6 h 487"/>
                <a:gd name="T58" fmla="*/ 8 w 939"/>
                <a:gd name="T59" fmla="*/ 86 h 487"/>
                <a:gd name="T60" fmla="*/ 66 w 939"/>
                <a:gd name="T61" fmla="*/ 164 h 487"/>
                <a:gd name="T62" fmla="*/ 63 w 939"/>
                <a:gd name="T63" fmla="*/ 231 h 487"/>
                <a:gd name="T64" fmla="*/ 59 w 939"/>
                <a:gd name="T65" fmla="*/ 337 h 487"/>
                <a:gd name="T66" fmla="*/ 109 w 939"/>
                <a:gd name="T67" fmla="*/ 360 h 487"/>
                <a:gd name="T68" fmla="*/ 130 w 939"/>
                <a:gd name="T69" fmla="*/ 376 h 487"/>
                <a:gd name="T70" fmla="*/ 194 w 939"/>
                <a:gd name="T71" fmla="*/ 487 h 487"/>
                <a:gd name="T72" fmla="*/ 242 w 939"/>
                <a:gd name="T73" fmla="*/ 413 h 487"/>
                <a:gd name="T74" fmla="*/ 272 w 939"/>
                <a:gd name="T75" fmla="*/ 363 h 487"/>
                <a:gd name="T76" fmla="*/ 319 w 939"/>
                <a:gd name="T77" fmla="*/ 346 h 487"/>
                <a:gd name="T78" fmla="*/ 362 w 939"/>
                <a:gd name="T79" fmla="*/ 379 h 487"/>
                <a:gd name="T80" fmla="*/ 412 w 939"/>
                <a:gd name="T81" fmla="*/ 402 h 487"/>
                <a:gd name="T82" fmla="*/ 412 w 939"/>
                <a:gd name="T83" fmla="*/ 346 h 487"/>
                <a:gd name="T84" fmla="*/ 477 w 939"/>
                <a:gd name="T85" fmla="*/ 340 h 487"/>
                <a:gd name="T86" fmla="*/ 539 w 939"/>
                <a:gd name="T87" fmla="*/ 326 h 487"/>
                <a:gd name="T88" fmla="*/ 592 w 939"/>
                <a:gd name="T89" fmla="*/ 374 h 487"/>
                <a:gd name="T90" fmla="*/ 645 w 939"/>
                <a:gd name="T91" fmla="*/ 290 h 487"/>
                <a:gd name="T92" fmla="*/ 756 w 939"/>
                <a:gd name="T93" fmla="*/ 281 h 487"/>
                <a:gd name="T94" fmla="*/ 825 w 939"/>
                <a:gd name="T95" fmla="*/ 287 h 487"/>
                <a:gd name="T96" fmla="*/ 843 w 939"/>
                <a:gd name="T97" fmla="*/ 321 h 487"/>
                <a:gd name="T98" fmla="*/ 938 w 939"/>
                <a:gd name="T99" fmla="*/ 266 h 487"/>
                <a:gd name="T100" fmla="*/ 916 w 939"/>
                <a:gd name="T101" fmla="*/ 217 h 487"/>
                <a:gd name="T102" fmla="*/ 924 w 939"/>
                <a:gd name="T103" fmla="*/ 196 h 487"/>
                <a:gd name="T104" fmla="*/ 896 w 939"/>
                <a:gd name="T105" fmla="*/ 192 h 487"/>
                <a:gd name="T106" fmla="*/ 812 w 939"/>
                <a:gd name="T107" fmla="*/ 141 h 487"/>
                <a:gd name="T108" fmla="*/ 711 w 939"/>
                <a:gd name="T109" fmla="*/ 12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9" h="487">
                  <a:moveTo>
                    <a:pt x="626" y="83"/>
                  </a:moveTo>
                  <a:cubicBezTo>
                    <a:pt x="623" y="84"/>
                    <a:pt x="620" y="84"/>
                    <a:pt x="617" y="84"/>
                  </a:cubicBezTo>
                  <a:cubicBezTo>
                    <a:pt x="616" y="84"/>
                    <a:pt x="614" y="84"/>
                    <a:pt x="612" y="84"/>
                  </a:cubicBezTo>
                  <a:cubicBezTo>
                    <a:pt x="620" y="90"/>
                    <a:pt x="620" y="90"/>
                    <a:pt x="620" y="90"/>
                  </a:cubicBezTo>
                  <a:cubicBezTo>
                    <a:pt x="636" y="100"/>
                    <a:pt x="636" y="100"/>
                    <a:pt x="636" y="100"/>
                  </a:cubicBezTo>
                  <a:cubicBezTo>
                    <a:pt x="636" y="102"/>
                    <a:pt x="636" y="102"/>
                    <a:pt x="636" y="102"/>
                  </a:cubicBezTo>
                  <a:cubicBezTo>
                    <a:pt x="638" y="113"/>
                    <a:pt x="636" y="115"/>
                    <a:pt x="636" y="116"/>
                  </a:cubicBezTo>
                  <a:cubicBezTo>
                    <a:pt x="635" y="117"/>
                    <a:pt x="634" y="119"/>
                    <a:pt x="606" y="130"/>
                  </a:cubicBezTo>
                  <a:cubicBezTo>
                    <a:pt x="606" y="155"/>
                    <a:pt x="606" y="155"/>
                    <a:pt x="606" y="155"/>
                  </a:cubicBezTo>
                  <a:cubicBezTo>
                    <a:pt x="621" y="159"/>
                    <a:pt x="621" y="159"/>
                    <a:pt x="621" y="159"/>
                  </a:cubicBezTo>
                  <a:cubicBezTo>
                    <a:pt x="621" y="185"/>
                    <a:pt x="621" y="185"/>
                    <a:pt x="621" y="185"/>
                  </a:cubicBezTo>
                  <a:cubicBezTo>
                    <a:pt x="642" y="217"/>
                    <a:pt x="642" y="217"/>
                    <a:pt x="642" y="217"/>
                  </a:cubicBezTo>
                  <a:cubicBezTo>
                    <a:pt x="640" y="219"/>
                    <a:pt x="640" y="219"/>
                    <a:pt x="640" y="219"/>
                  </a:cubicBezTo>
                  <a:cubicBezTo>
                    <a:pt x="638" y="221"/>
                    <a:pt x="617" y="242"/>
                    <a:pt x="605" y="246"/>
                  </a:cubicBezTo>
                  <a:cubicBezTo>
                    <a:pt x="597" y="249"/>
                    <a:pt x="591" y="248"/>
                    <a:pt x="584" y="247"/>
                  </a:cubicBezTo>
                  <a:cubicBezTo>
                    <a:pt x="580" y="247"/>
                    <a:pt x="576" y="246"/>
                    <a:pt x="570" y="246"/>
                  </a:cubicBezTo>
                  <a:cubicBezTo>
                    <a:pt x="560" y="246"/>
                    <a:pt x="553" y="258"/>
                    <a:pt x="552" y="261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64" y="284"/>
                    <a:pt x="564" y="284"/>
                    <a:pt x="564" y="284"/>
                  </a:cubicBezTo>
                  <a:cubicBezTo>
                    <a:pt x="564" y="285"/>
                    <a:pt x="564" y="285"/>
                    <a:pt x="564" y="285"/>
                  </a:cubicBezTo>
                  <a:cubicBezTo>
                    <a:pt x="569" y="291"/>
                    <a:pt x="576" y="303"/>
                    <a:pt x="574" y="309"/>
                  </a:cubicBezTo>
                  <a:cubicBezTo>
                    <a:pt x="575" y="311"/>
                    <a:pt x="581" y="317"/>
                    <a:pt x="587" y="320"/>
                  </a:cubicBezTo>
                  <a:cubicBezTo>
                    <a:pt x="583" y="327"/>
                    <a:pt x="583" y="327"/>
                    <a:pt x="583" y="327"/>
                  </a:cubicBezTo>
                  <a:cubicBezTo>
                    <a:pt x="570" y="319"/>
                    <a:pt x="565" y="312"/>
                    <a:pt x="567" y="307"/>
                  </a:cubicBezTo>
                  <a:cubicBezTo>
                    <a:pt x="567" y="305"/>
                    <a:pt x="563" y="297"/>
                    <a:pt x="558" y="290"/>
                  </a:cubicBezTo>
                  <a:cubicBezTo>
                    <a:pt x="544" y="282"/>
                    <a:pt x="544" y="282"/>
                    <a:pt x="544" y="282"/>
                  </a:cubicBezTo>
                  <a:cubicBezTo>
                    <a:pt x="544" y="260"/>
                    <a:pt x="544" y="260"/>
                    <a:pt x="544" y="260"/>
                  </a:cubicBezTo>
                  <a:cubicBezTo>
                    <a:pt x="544" y="259"/>
                    <a:pt x="544" y="259"/>
                    <a:pt x="544" y="259"/>
                  </a:cubicBezTo>
                  <a:cubicBezTo>
                    <a:pt x="545" y="258"/>
                    <a:pt x="553" y="238"/>
                    <a:pt x="570" y="238"/>
                  </a:cubicBezTo>
                  <a:cubicBezTo>
                    <a:pt x="576" y="238"/>
                    <a:pt x="581" y="239"/>
                    <a:pt x="585" y="239"/>
                  </a:cubicBezTo>
                  <a:cubicBezTo>
                    <a:pt x="591" y="240"/>
                    <a:pt x="596" y="240"/>
                    <a:pt x="602" y="238"/>
                  </a:cubicBezTo>
                  <a:cubicBezTo>
                    <a:pt x="610" y="236"/>
                    <a:pt x="625" y="223"/>
                    <a:pt x="632" y="216"/>
                  </a:cubicBezTo>
                  <a:cubicBezTo>
                    <a:pt x="613" y="188"/>
                    <a:pt x="613" y="188"/>
                    <a:pt x="613" y="188"/>
                  </a:cubicBezTo>
                  <a:cubicBezTo>
                    <a:pt x="613" y="165"/>
                    <a:pt x="613" y="165"/>
                    <a:pt x="613" y="165"/>
                  </a:cubicBezTo>
                  <a:cubicBezTo>
                    <a:pt x="591" y="159"/>
                    <a:pt x="591" y="159"/>
                    <a:pt x="591" y="159"/>
                  </a:cubicBezTo>
                  <a:cubicBezTo>
                    <a:pt x="552" y="144"/>
                    <a:pt x="552" y="144"/>
                    <a:pt x="552" y="144"/>
                  </a:cubicBezTo>
                  <a:cubicBezTo>
                    <a:pt x="552" y="176"/>
                    <a:pt x="552" y="176"/>
                    <a:pt x="552" y="176"/>
                  </a:cubicBezTo>
                  <a:cubicBezTo>
                    <a:pt x="542" y="195"/>
                    <a:pt x="542" y="195"/>
                    <a:pt x="542" y="195"/>
                  </a:cubicBezTo>
                  <a:cubicBezTo>
                    <a:pt x="541" y="195"/>
                    <a:pt x="541" y="195"/>
                    <a:pt x="541" y="195"/>
                  </a:cubicBezTo>
                  <a:cubicBezTo>
                    <a:pt x="533" y="202"/>
                    <a:pt x="525" y="211"/>
                    <a:pt x="526" y="213"/>
                  </a:cubicBezTo>
                  <a:cubicBezTo>
                    <a:pt x="526" y="215"/>
                    <a:pt x="526" y="217"/>
                    <a:pt x="524" y="219"/>
                  </a:cubicBezTo>
                  <a:cubicBezTo>
                    <a:pt x="521" y="225"/>
                    <a:pt x="507" y="228"/>
                    <a:pt x="500" y="229"/>
                  </a:cubicBezTo>
                  <a:cubicBezTo>
                    <a:pt x="500" y="253"/>
                    <a:pt x="500" y="253"/>
                    <a:pt x="500" y="253"/>
                  </a:cubicBezTo>
                  <a:cubicBezTo>
                    <a:pt x="499" y="254"/>
                    <a:pt x="499" y="254"/>
                    <a:pt x="499" y="254"/>
                  </a:cubicBezTo>
                  <a:cubicBezTo>
                    <a:pt x="494" y="259"/>
                    <a:pt x="483" y="269"/>
                    <a:pt x="476" y="266"/>
                  </a:cubicBezTo>
                  <a:cubicBezTo>
                    <a:pt x="470" y="263"/>
                    <a:pt x="461" y="257"/>
                    <a:pt x="457" y="255"/>
                  </a:cubicBezTo>
                  <a:cubicBezTo>
                    <a:pt x="454" y="255"/>
                    <a:pt x="440" y="255"/>
                    <a:pt x="436" y="264"/>
                  </a:cubicBezTo>
                  <a:cubicBezTo>
                    <a:pt x="435" y="266"/>
                    <a:pt x="433" y="269"/>
                    <a:pt x="430" y="270"/>
                  </a:cubicBezTo>
                  <a:cubicBezTo>
                    <a:pt x="426" y="270"/>
                    <a:pt x="423" y="267"/>
                    <a:pt x="421" y="263"/>
                  </a:cubicBezTo>
                  <a:cubicBezTo>
                    <a:pt x="418" y="260"/>
                    <a:pt x="415" y="255"/>
                    <a:pt x="411" y="255"/>
                  </a:cubicBezTo>
                  <a:cubicBezTo>
                    <a:pt x="409" y="255"/>
                    <a:pt x="408" y="256"/>
                    <a:pt x="408" y="256"/>
                  </a:cubicBezTo>
                  <a:cubicBezTo>
                    <a:pt x="408" y="257"/>
                    <a:pt x="408" y="261"/>
                    <a:pt x="408" y="264"/>
                  </a:cubicBezTo>
                  <a:cubicBezTo>
                    <a:pt x="409" y="267"/>
                    <a:pt x="409" y="272"/>
                    <a:pt x="409" y="276"/>
                  </a:cubicBezTo>
                  <a:cubicBezTo>
                    <a:pt x="407" y="283"/>
                    <a:pt x="404" y="286"/>
                    <a:pt x="401" y="288"/>
                  </a:cubicBezTo>
                  <a:cubicBezTo>
                    <a:pt x="399" y="290"/>
                    <a:pt x="396" y="293"/>
                    <a:pt x="394" y="299"/>
                  </a:cubicBezTo>
                  <a:cubicBezTo>
                    <a:pt x="392" y="303"/>
                    <a:pt x="393" y="304"/>
                    <a:pt x="401" y="308"/>
                  </a:cubicBezTo>
                  <a:cubicBezTo>
                    <a:pt x="408" y="310"/>
                    <a:pt x="416" y="314"/>
                    <a:pt x="416" y="324"/>
                  </a:cubicBezTo>
                  <a:cubicBezTo>
                    <a:pt x="416" y="335"/>
                    <a:pt x="434" y="340"/>
                    <a:pt x="434" y="340"/>
                  </a:cubicBezTo>
                  <a:cubicBezTo>
                    <a:pt x="432" y="347"/>
                    <a:pt x="432" y="347"/>
                    <a:pt x="432" y="347"/>
                  </a:cubicBezTo>
                  <a:cubicBezTo>
                    <a:pt x="431" y="347"/>
                    <a:pt x="408" y="341"/>
                    <a:pt x="408" y="324"/>
                  </a:cubicBezTo>
                  <a:cubicBezTo>
                    <a:pt x="408" y="320"/>
                    <a:pt x="405" y="318"/>
                    <a:pt x="398" y="315"/>
                  </a:cubicBezTo>
                  <a:cubicBezTo>
                    <a:pt x="392" y="312"/>
                    <a:pt x="382" y="308"/>
                    <a:pt x="386" y="297"/>
                  </a:cubicBezTo>
                  <a:cubicBezTo>
                    <a:pt x="389" y="288"/>
                    <a:pt x="393" y="285"/>
                    <a:pt x="396" y="282"/>
                  </a:cubicBezTo>
                  <a:cubicBezTo>
                    <a:pt x="399" y="280"/>
                    <a:pt x="400" y="279"/>
                    <a:pt x="401" y="275"/>
                  </a:cubicBezTo>
                  <a:cubicBezTo>
                    <a:pt x="401" y="272"/>
                    <a:pt x="401" y="268"/>
                    <a:pt x="400" y="265"/>
                  </a:cubicBezTo>
                  <a:cubicBezTo>
                    <a:pt x="400" y="259"/>
                    <a:pt x="399" y="254"/>
                    <a:pt x="402" y="251"/>
                  </a:cubicBezTo>
                  <a:cubicBezTo>
                    <a:pt x="404" y="249"/>
                    <a:pt x="407" y="247"/>
                    <a:pt x="411" y="247"/>
                  </a:cubicBezTo>
                  <a:cubicBezTo>
                    <a:pt x="419" y="247"/>
                    <a:pt x="424" y="254"/>
                    <a:pt x="427" y="258"/>
                  </a:cubicBezTo>
                  <a:cubicBezTo>
                    <a:pt x="428" y="259"/>
                    <a:pt x="428" y="260"/>
                    <a:pt x="429" y="261"/>
                  </a:cubicBezTo>
                  <a:cubicBezTo>
                    <a:pt x="429" y="261"/>
                    <a:pt x="429" y="260"/>
                    <a:pt x="429" y="260"/>
                  </a:cubicBezTo>
                  <a:cubicBezTo>
                    <a:pt x="436" y="246"/>
                    <a:pt x="458" y="247"/>
                    <a:pt x="459" y="247"/>
                  </a:cubicBezTo>
                  <a:cubicBezTo>
                    <a:pt x="460" y="248"/>
                    <a:pt x="460" y="248"/>
                    <a:pt x="460" y="248"/>
                  </a:cubicBezTo>
                  <a:cubicBezTo>
                    <a:pt x="461" y="248"/>
                    <a:pt x="461" y="248"/>
                    <a:pt x="461" y="248"/>
                  </a:cubicBezTo>
                  <a:cubicBezTo>
                    <a:pt x="461" y="248"/>
                    <a:pt x="473" y="256"/>
                    <a:pt x="479" y="258"/>
                  </a:cubicBezTo>
                  <a:cubicBezTo>
                    <a:pt x="480" y="259"/>
                    <a:pt x="487" y="255"/>
                    <a:pt x="492" y="250"/>
                  </a:cubicBezTo>
                  <a:cubicBezTo>
                    <a:pt x="492" y="222"/>
                    <a:pt x="492" y="222"/>
                    <a:pt x="492" y="222"/>
                  </a:cubicBezTo>
                  <a:cubicBezTo>
                    <a:pt x="495" y="221"/>
                    <a:pt x="495" y="221"/>
                    <a:pt x="495" y="221"/>
                  </a:cubicBezTo>
                  <a:cubicBezTo>
                    <a:pt x="506" y="220"/>
                    <a:pt x="516" y="217"/>
                    <a:pt x="518" y="215"/>
                  </a:cubicBezTo>
                  <a:cubicBezTo>
                    <a:pt x="516" y="206"/>
                    <a:pt x="529" y="195"/>
                    <a:pt x="536" y="189"/>
                  </a:cubicBezTo>
                  <a:cubicBezTo>
                    <a:pt x="544" y="174"/>
                    <a:pt x="544" y="174"/>
                    <a:pt x="544" y="174"/>
                  </a:cubicBezTo>
                  <a:cubicBezTo>
                    <a:pt x="544" y="142"/>
                    <a:pt x="544" y="142"/>
                    <a:pt x="544" y="142"/>
                  </a:cubicBezTo>
                  <a:cubicBezTo>
                    <a:pt x="521" y="142"/>
                    <a:pt x="521" y="142"/>
                    <a:pt x="521" y="142"/>
                  </a:cubicBezTo>
                  <a:cubicBezTo>
                    <a:pt x="520" y="142"/>
                    <a:pt x="520" y="142"/>
                    <a:pt x="520" y="142"/>
                  </a:cubicBezTo>
                  <a:cubicBezTo>
                    <a:pt x="500" y="135"/>
                    <a:pt x="476" y="125"/>
                    <a:pt x="473" y="117"/>
                  </a:cubicBezTo>
                  <a:cubicBezTo>
                    <a:pt x="471" y="115"/>
                    <a:pt x="457" y="113"/>
                    <a:pt x="449" y="112"/>
                  </a:cubicBezTo>
                  <a:cubicBezTo>
                    <a:pt x="439" y="110"/>
                    <a:pt x="429" y="109"/>
                    <a:pt x="423" y="106"/>
                  </a:cubicBezTo>
                  <a:cubicBezTo>
                    <a:pt x="418" y="103"/>
                    <a:pt x="408" y="105"/>
                    <a:pt x="399" y="106"/>
                  </a:cubicBezTo>
                  <a:cubicBezTo>
                    <a:pt x="392" y="107"/>
                    <a:pt x="386" y="108"/>
                    <a:pt x="382" y="107"/>
                  </a:cubicBezTo>
                  <a:cubicBezTo>
                    <a:pt x="380" y="106"/>
                    <a:pt x="375" y="108"/>
                    <a:pt x="371" y="109"/>
                  </a:cubicBezTo>
                  <a:cubicBezTo>
                    <a:pt x="364" y="111"/>
                    <a:pt x="355" y="114"/>
                    <a:pt x="349" y="110"/>
                  </a:cubicBezTo>
                  <a:cubicBezTo>
                    <a:pt x="346" y="109"/>
                    <a:pt x="344" y="106"/>
                    <a:pt x="343" y="102"/>
                  </a:cubicBezTo>
                  <a:cubicBezTo>
                    <a:pt x="341" y="93"/>
                    <a:pt x="343" y="86"/>
                    <a:pt x="344" y="81"/>
                  </a:cubicBezTo>
                  <a:cubicBezTo>
                    <a:pt x="345" y="75"/>
                    <a:pt x="346" y="72"/>
                    <a:pt x="344" y="67"/>
                  </a:cubicBezTo>
                  <a:cubicBezTo>
                    <a:pt x="339" y="57"/>
                    <a:pt x="330" y="52"/>
                    <a:pt x="323" y="49"/>
                  </a:cubicBezTo>
                  <a:cubicBezTo>
                    <a:pt x="316" y="45"/>
                    <a:pt x="291" y="36"/>
                    <a:pt x="291" y="36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88" y="32"/>
                    <a:pt x="288" y="32"/>
                    <a:pt x="288" y="32"/>
                  </a:cubicBezTo>
                  <a:cubicBezTo>
                    <a:pt x="289" y="20"/>
                    <a:pt x="286" y="9"/>
                    <a:pt x="283" y="8"/>
                  </a:cubicBezTo>
                  <a:cubicBezTo>
                    <a:pt x="279" y="7"/>
                    <a:pt x="276" y="5"/>
                    <a:pt x="274" y="3"/>
                  </a:cubicBezTo>
                  <a:cubicBezTo>
                    <a:pt x="272" y="2"/>
                    <a:pt x="270" y="0"/>
                    <a:pt x="269" y="0"/>
                  </a:cubicBezTo>
                  <a:cubicBezTo>
                    <a:pt x="269" y="0"/>
                    <a:pt x="268" y="1"/>
                    <a:pt x="265" y="6"/>
                  </a:cubicBezTo>
                  <a:cubicBezTo>
                    <a:pt x="260" y="18"/>
                    <a:pt x="252" y="28"/>
                    <a:pt x="249" y="32"/>
                  </a:cubicBezTo>
                  <a:cubicBezTo>
                    <a:pt x="251" y="35"/>
                    <a:pt x="253" y="39"/>
                    <a:pt x="253" y="44"/>
                  </a:cubicBezTo>
                  <a:cubicBezTo>
                    <a:pt x="252" y="46"/>
                    <a:pt x="251" y="50"/>
                    <a:pt x="245" y="53"/>
                  </a:cubicBezTo>
                  <a:cubicBezTo>
                    <a:pt x="232" y="58"/>
                    <a:pt x="222" y="63"/>
                    <a:pt x="222" y="63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82"/>
                    <a:pt x="114" y="91"/>
                    <a:pt x="105" y="94"/>
                  </a:cubicBezTo>
                  <a:cubicBezTo>
                    <a:pt x="94" y="97"/>
                    <a:pt x="81" y="82"/>
                    <a:pt x="68" y="47"/>
                  </a:cubicBezTo>
                  <a:cubicBezTo>
                    <a:pt x="62" y="32"/>
                    <a:pt x="58" y="20"/>
                    <a:pt x="56" y="15"/>
                  </a:cubicBezTo>
                  <a:cubicBezTo>
                    <a:pt x="46" y="12"/>
                    <a:pt x="23" y="6"/>
                    <a:pt x="16" y="6"/>
                  </a:cubicBezTo>
                  <a:cubicBezTo>
                    <a:pt x="13" y="8"/>
                    <a:pt x="10" y="24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55" y="168"/>
                    <a:pt x="48" y="173"/>
                    <a:pt x="48" y="175"/>
                  </a:cubicBezTo>
                  <a:cubicBezTo>
                    <a:pt x="48" y="180"/>
                    <a:pt x="57" y="211"/>
                    <a:pt x="63" y="230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63" y="232"/>
                    <a:pt x="63" y="232"/>
                    <a:pt x="63" y="232"/>
                  </a:cubicBezTo>
                  <a:cubicBezTo>
                    <a:pt x="62" y="238"/>
                    <a:pt x="53" y="294"/>
                    <a:pt x="48" y="305"/>
                  </a:cubicBezTo>
                  <a:cubicBezTo>
                    <a:pt x="46" y="308"/>
                    <a:pt x="44" y="310"/>
                    <a:pt x="43" y="311"/>
                  </a:cubicBezTo>
                  <a:cubicBezTo>
                    <a:pt x="59" y="337"/>
                    <a:pt x="59" y="337"/>
                    <a:pt x="59" y="337"/>
                  </a:cubicBezTo>
                  <a:cubicBezTo>
                    <a:pt x="73" y="320"/>
                    <a:pt x="73" y="320"/>
                    <a:pt x="73" y="320"/>
                  </a:cubicBezTo>
                  <a:cubicBezTo>
                    <a:pt x="76" y="323"/>
                    <a:pt x="76" y="323"/>
                    <a:pt x="76" y="323"/>
                  </a:cubicBezTo>
                  <a:cubicBezTo>
                    <a:pt x="85" y="330"/>
                    <a:pt x="95" y="337"/>
                    <a:pt x="99" y="339"/>
                  </a:cubicBezTo>
                  <a:cubicBezTo>
                    <a:pt x="101" y="339"/>
                    <a:pt x="102" y="342"/>
                    <a:pt x="109" y="360"/>
                  </a:cubicBezTo>
                  <a:cubicBezTo>
                    <a:pt x="110" y="360"/>
                    <a:pt x="110" y="360"/>
                    <a:pt x="110" y="360"/>
                  </a:cubicBezTo>
                  <a:cubicBezTo>
                    <a:pt x="110" y="376"/>
                    <a:pt x="110" y="376"/>
                    <a:pt x="110" y="376"/>
                  </a:cubicBezTo>
                  <a:cubicBezTo>
                    <a:pt x="129" y="376"/>
                    <a:pt x="129" y="376"/>
                    <a:pt x="129" y="376"/>
                  </a:cubicBezTo>
                  <a:cubicBezTo>
                    <a:pt x="130" y="376"/>
                    <a:pt x="130" y="376"/>
                    <a:pt x="130" y="376"/>
                  </a:cubicBezTo>
                  <a:cubicBezTo>
                    <a:pt x="132" y="377"/>
                    <a:pt x="152" y="389"/>
                    <a:pt x="152" y="402"/>
                  </a:cubicBezTo>
                  <a:cubicBezTo>
                    <a:pt x="152" y="409"/>
                    <a:pt x="163" y="430"/>
                    <a:pt x="171" y="443"/>
                  </a:cubicBezTo>
                  <a:cubicBezTo>
                    <a:pt x="175" y="451"/>
                    <a:pt x="178" y="458"/>
                    <a:pt x="180" y="462"/>
                  </a:cubicBezTo>
                  <a:cubicBezTo>
                    <a:pt x="184" y="471"/>
                    <a:pt x="190" y="482"/>
                    <a:pt x="194" y="487"/>
                  </a:cubicBezTo>
                  <a:cubicBezTo>
                    <a:pt x="212" y="474"/>
                    <a:pt x="212" y="474"/>
                    <a:pt x="212" y="474"/>
                  </a:cubicBezTo>
                  <a:cubicBezTo>
                    <a:pt x="228" y="476"/>
                    <a:pt x="228" y="476"/>
                    <a:pt x="228" y="476"/>
                  </a:cubicBezTo>
                  <a:cubicBezTo>
                    <a:pt x="228" y="453"/>
                    <a:pt x="228" y="453"/>
                    <a:pt x="228" y="453"/>
                  </a:cubicBezTo>
                  <a:cubicBezTo>
                    <a:pt x="242" y="413"/>
                    <a:pt x="242" y="413"/>
                    <a:pt x="242" y="413"/>
                  </a:cubicBezTo>
                  <a:cubicBezTo>
                    <a:pt x="244" y="413"/>
                    <a:pt x="244" y="413"/>
                    <a:pt x="244" y="413"/>
                  </a:cubicBezTo>
                  <a:cubicBezTo>
                    <a:pt x="245" y="413"/>
                    <a:pt x="262" y="411"/>
                    <a:pt x="263" y="400"/>
                  </a:cubicBezTo>
                  <a:cubicBezTo>
                    <a:pt x="264" y="397"/>
                    <a:pt x="264" y="394"/>
                    <a:pt x="264" y="390"/>
                  </a:cubicBezTo>
                  <a:cubicBezTo>
                    <a:pt x="266" y="378"/>
                    <a:pt x="267" y="367"/>
                    <a:pt x="272" y="363"/>
                  </a:cubicBezTo>
                  <a:cubicBezTo>
                    <a:pt x="277" y="361"/>
                    <a:pt x="292" y="346"/>
                    <a:pt x="298" y="341"/>
                  </a:cubicBezTo>
                  <a:cubicBezTo>
                    <a:pt x="299" y="340"/>
                    <a:pt x="299" y="340"/>
                    <a:pt x="299" y="340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18" y="347"/>
                    <a:pt x="308" y="359"/>
                    <a:pt x="318" y="369"/>
                  </a:cubicBezTo>
                  <a:cubicBezTo>
                    <a:pt x="328" y="379"/>
                    <a:pt x="335" y="383"/>
                    <a:pt x="338" y="385"/>
                  </a:cubicBezTo>
                  <a:cubicBezTo>
                    <a:pt x="364" y="370"/>
                    <a:pt x="364" y="370"/>
                    <a:pt x="364" y="370"/>
                  </a:cubicBezTo>
                  <a:cubicBezTo>
                    <a:pt x="362" y="379"/>
                    <a:pt x="362" y="379"/>
                    <a:pt x="362" y="379"/>
                  </a:cubicBezTo>
                  <a:cubicBezTo>
                    <a:pt x="359" y="393"/>
                    <a:pt x="358" y="408"/>
                    <a:pt x="361" y="410"/>
                  </a:cubicBezTo>
                  <a:cubicBezTo>
                    <a:pt x="362" y="411"/>
                    <a:pt x="362" y="411"/>
                    <a:pt x="363" y="412"/>
                  </a:cubicBezTo>
                  <a:cubicBezTo>
                    <a:pt x="376" y="402"/>
                    <a:pt x="376" y="402"/>
                    <a:pt x="376" y="402"/>
                  </a:cubicBezTo>
                  <a:cubicBezTo>
                    <a:pt x="412" y="402"/>
                    <a:pt x="412" y="402"/>
                    <a:pt x="412" y="402"/>
                  </a:cubicBezTo>
                  <a:cubicBezTo>
                    <a:pt x="417" y="392"/>
                    <a:pt x="417" y="392"/>
                    <a:pt x="417" y="392"/>
                  </a:cubicBezTo>
                  <a:cubicBezTo>
                    <a:pt x="412" y="386"/>
                    <a:pt x="401" y="374"/>
                    <a:pt x="401" y="365"/>
                  </a:cubicBezTo>
                  <a:cubicBezTo>
                    <a:pt x="400" y="353"/>
                    <a:pt x="410" y="348"/>
                    <a:pt x="410" y="347"/>
                  </a:cubicBezTo>
                  <a:cubicBezTo>
                    <a:pt x="412" y="346"/>
                    <a:pt x="412" y="346"/>
                    <a:pt x="412" y="346"/>
                  </a:cubicBezTo>
                  <a:cubicBezTo>
                    <a:pt x="441" y="357"/>
                    <a:pt x="441" y="357"/>
                    <a:pt x="441" y="357"/>
                  </a:cubicBezTo>
                  <a:cubicBezTo>
                    <a:pt x="457" y="359"/>
                    <a:pt x="457" y="359"/>
                    <a:pt x="457" y="359"/>
                  </a:cubicBezTo>
                  <a:cubicBezTo>
                    <a:pt x="457" y="348"/>
                    <a:pt x="457" y="348"/>
                    <a:pt x="457" y="348"/>
                  </a:cubicBezTo>
                  <a:cubicBezTo>
                    <a:pt x="477" y="340"/>
                    <a:pt x="477" y="340"/>
                    <a:pt x="477" y="340"/>
                  </a:cubicBezTo>
                  <a:cubicBezTo>
                    <a:pt x="477" y="340"/>
                    <a:pt x="484" y="338"/>
                    <a:pt x="491" y="328"/>
                  </a:cubicBezTo>
                  <a:cubicBezTo>
                    <a:pt x="494" y="322"/>
                    <a:pt x="498" y="320"/>
                    <a:pt x="501" y="320"/>
                  </a:cubicBezTo>
                  <a:cubicBezTo>
                    <a:pt x="507" y="319"/>
                    <a:pt x="512" y="323"/>
                    <a:pt x="514" y="326"/>
                  </a:cubicBezTo>
                  <a:cubicBezTo>
                    <a:pt x="539" y="326"/>
                    <a:pt x="539" y="326"/>
                    <a:pt x="539" y="326"/>
                  </a:cubicBezTo>
                  <a:cubicBezTo>
                    <a:pt x="542" y="326"/>
                    <a:pt x="545" y="327"/>
                    <a:pt x="547" y="330"/>
                  </a:cubicBezTo>
                  <a:cubicBezTo>
                    <a:pt x="551" y="336"/>
                    <a:pt x="547" y="348"/>
                    <a:pt x="544" y="354"/>
                  </a:cubicBezTo>
                  <a:cubicBezTo>
                    <a:pt x="572" y="374"/>
                    <a:pt x="572" y="374"/>
                    <a:pt x="572" y="374"/>
                  </a:cubicBezTo>
                  <a:cubicBezTo>
                    <a:pt x="592" y="374"/>
                    <a:pt x="592" y="374"/>
                    <a:pt x="592" y="374"/>
                  </a:cubicBezTo>
                  <a:cubicBezTo>
                    <a:pt x="591" y="370"/>
                    <a:pt x="591" y="365"/>
                    <a:pt x="591" y="360"/>
                  </a:cubicBezTo>
                  <a:cubicBezTo>
                    <a:pt x="590" y="348"/>
                    <a:pt x="590" y="336"/>
                    <a:pt x="590" y="326"/>
                  </a:cubicBezTo>
                  <a:cubicBezTo>
                    <a:pt x="592" y="302"/>
                    <a:pt x="606" y="287"/>
                    <a:pt x="626" y="287"/>
                  </a:cubicBezTo>
                  <a:cubicBezTo>
                    <a:pt x="635" y="287"/>
                    <a:pt x="642" y="288"/>
                    <a:pt x="645" y="290"/>
                  </a:cubicBezTo>
                  <a:cubicBezTo>
                    <a:pt x="646" y="287"/>
                    <a:pt x="646" y="281"/>
                    <a:pt x="644" y="273"/>
                  </a:cubicBezTo>
                  <a:cubicBezTo>
                    <a:pt x="643" y="267"/>
                    <a:pt x="645" y="263"/>
                    <a:pt x="647" y="261"/>
                  </a:cubicBezTo>
                  <a:cubicBezTo>
                    <a:pt x="653" y="255"/>
                    <a:pt x="669" y="257"/>
                    <a:pt x="702" y="268"/>
                  </a:cubicBezTo>
                  <a:cubicBezTo>
                    <a:pt x="728" y="277"/>
                    <a:pt x="754" y="281"/>
                    <a:pt x="756" y="281"/>
                  </a:cubicBezTo>
                  <a:cubicBezTo>
                    <a:pt x="790" y="281"/>
                    <a:pt x="790" y="281"/>
                    <a:pt x="790" y="281"/>
                  </a:cubicBezTo>
                  <a:cubicBezTo>
                    <a:pt x="790" y="298"/>
                    <a:pt x="790" y="298"/>
                    <a:pt x="790" y="298"/>
                  </a:cubicBezTo>
                  <a:cubicBezTo>
                    <a:pt x="801" y="287"/>
                    <a:pt x="801" y="287"/>
                    <a:pt x="801" y="287"/>
                  </a:cubicBezTo>
                  <a:cubicBezTo>
                    <a:pt x="825" y="287"/>
                    <a:pt x="825" y="287"/>
                    <a:pt x="825" y="287"/>
                  </a:cubicBezTo>
                  <a:cubicBezTo>
                    <a:pt x="827" y="322"/>
                    <a:pt x="827" y="322"/>
                    <a:pt x="827" y="322"/>
                  </a:cubicBezTo>
                  <a:cubicBezTo>
                    <a:pt x="837" y="322"/>
                    <a:pt x="837" y="322"/>
                    <a:pt x="837" y="322"/>
                  </a:cubicBezTo>
                  <a:cubicBezTo>
                    <a:pt x="840" y="322"/>
                    <a:pt x="843" y="323"/>
                    <a:pt x="846" y="324"/>
                  </a:cubicBezTo>
                  <a:cubicBezTo>
                    <a:pt x="843" y="321"/>
                    <a:pt x="843" y="321"/>
                    <a:pt x="843" y="321"/>
                  </a:cubicBezTo>
                  <a:cubicBezTo>
                    <a:pt x="873" y="289"/>
                    <a:pt x="873" y="289"/>
                    <a:pt x="873" y="289"/>
                  </a:cubicBezTo>
                  <a:cubicBezTo>
                    <a:pt x="874" y="289"/>
                    <a:pt x="874" y="289"/>
                    <a:pt x="874" y="289"/>
                  </a:cubicBezTo>
                  <a:cubicBezTo>
                    <a:pt x="875" y="288"/>
                    <a:pt x="906" y="276"/>
                    <a:pt x="919" y="272"/>
                  </a:cubicBezTo>
                  <a:cubicBezTo>
                    <a:pt x="924" y="270"/>
                    <a:pt x="931" y="268"/>
                    <a:pt x="938" y="266"/>
                  </a:cubicBezTo>
                  <a:cubicBezTo>
                    <a:pt x="938" y="262"/>
                    <a:pt x="938" y="256"/>
                    <a:pt x="938" y="252"/>
                  </a:cubicBezTo>
                  <a:cubicBezTo>
                    <a:pt x="937" y="248"/>
                    <a:pt x="928" y="237"/>
                    <a:pt x="921" y="229"/>
                  </a:cubicBezTo>
                  <a:cubicBezTo>
                    <a:pt x="919" y="226"/>
                    <a:pt x="919" y="226"/>
                    <a:pt x="919" y="226"/>
                  </a:cubicBezTo>
                  <a:cubicBezTo>
                    <a:pt x="918" y="225"/>
                    <a:pt x="914" y="221"/>
                    <a:pt x="916" y="217"/>
                  </a:cubicBezTo>
                  <a:cubicBezTo>
                    <a:pt x="917" y="212"/>
                    <a:pt x="922" y="211"/>
                    <a:pt x="928" y="209"/>
                  </a:cubicBezTo>
                  <a:cubicBezTo>
                    <a:pt x="932" y="207"/>
                    <a:pt x="936" y="206"/>
                    <a:pt x="939" y="204"/>
                  </a:cubicBezTo>
                  <a:cubicBezTo>
                    <a:pt x="939" y="204"/>
                    <a:pt x="939" y="204"/>
                    <a:pt x="939" y="204"/>
                  </a:cubicBezTo>
                  <a:cubicBezTo>
                    <a:pt x="937" y="201"/>
                    <a:pt x="928" y="197"/>
                    <a:pt x="924" y="196"/>
                  </a:cubicBezTo>
                  <a:cubicBezTo>
                    <a:pt x="920" y="194"/>
                    <a:pt x="917" y="193"/>
                    <a:pt x="916" y="192"/>
                  </a:cubicBezTo>
                  <a:cubicBezTo>
                    <a:pt x="913" y="190"/>
                    <a:pt x="904" y="191"/>
                    <a:pt x="898" y="192"/>
                  </a:cubicBezTo>
                  <a:cubicBezTo>
                    <a:pt x="897" y="192"/>
                    <a:pt x="897" y="192"/>
                    <a:pt x="897" y="192"/>
                  </a:cubicBezTo>
                  <a:cubicBezTo>
                    <a:pt x="896" y="192"/>
                    <a:pt x="896" y="192"/>
                    <a:pt x="896" y="192"/>
                  </a:cubicBezTo>
                  <a:cubicBezTo>
                    <a:pt x="893" y="191"/>
                    <a:pt x="860" y="180"/>
                    <a:pt x="852" y="173"/>
                  </a:cubicBezTo>
                  <a:cubicBezTo>
                    <a:pt x="848" y="168"/>
                    <a:pt x="841" y="166"/>
                    <a:pt x="835" y="164"/>
                  </a:cubicBezTo>
                  <a:cubicBezTo>
                    <a:pt x="833" y="163"/>
                    <a:pt x="831" y="162"/>
                    <a:pt x="829" y="161"/>
                  </a:cubicBezTo>
                  <a:cubicBezTo>
                    <a:pt x="823" y="158"/>
                    <a:pt x="815" y="145"/>
                    <a:pt x="812" y="141"/>
                  </a:cubicBezTo>
                  <a:cubicBezTo>
                    <a:pt x="803" y="131"/>
                    <a:pt x="803" y="131"/>
                    <a:pt x="803" y="131"/>
                  </a:cubicBezTo>
                  <a:cubicBezTo>
                    <a:pt x="797" y="133"/>
                    <a:pt x="778" y="139"/>
                    <a:pt x="755" y="142"/>
                  </a:cubicBezTo>
                  <a:cubicBezTo>
                    <a:pt x="732" y="145"/>
                    <a:pt x="719" y="132"/>
                    <a:pt x="713" y="126"/>
                  </a:cubicBezTo>
                  <a:cubicBezTo>
                    <a:pt x="712" y="125"/>
                    <a:pt x="711" y="124"/>
                    <a:pt x="711" y="123"/>
                  </a:cubicBezTo>
                  <a:cubicBezTo>
                    <a:pt x="708" y="123"/>
                    <a:pt x="703" y="120"/>
                    <a:pt x="685" y="97"/>
                  </a:cubicBezTo>
                  <a:cubicBezTo>
                    <a:pt x="679" y="95"/>
                    <a:pt x="657" y="89"/>
                    <a:pt x="646" y="84"/>
                  </a:cubicBezTo>
                  <a:cubicBezTo>
                    <a:pt x="640" y="80"/>
                    <a:pt x="633" y="82"/>
                    <a:pt x="626" y="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513389" y="4800600"/>
              <a:ext cx="1165225" cy="1165225"/>
            </a:xfrm>
            <a:custGeom>
              <a:avLst/>
              <a:gdLst>
                <a:gd name="T0" fmla="*/ 445 w 469"/>
                <a:gd name="T1" fmla="*/ 346 h 469"/>
                <a:gd name="T2" fmla="*/ 468 w 469"/>
                <a:gd name="T3" fmla="*/ 318 h 469"/>
                <a:gd name="T4" fmla="*/ 426 w 469"/>
                <a:gd name="T5" fmla="*/ 306 h 469"/>
                <a:gd name="T6" fmla="*/ 393 w 469"/>
                <a:gd name="T7" fmla="*/ 287 h 469"/>
                <a:gd name="T8" fmla="*/ 383 w 469"/>
                <a:gd name="T9" fmla="*/ 230 h 469"/>
                <a:gd name="T10" fmla="*/ 380 w 469"/>
                <a:gd name="T11" fmla="*/ 186 h 469"/>
                <a:gd name="T12" fmla="*/ 379 w 469"/>
                <a:gd name="T13" fmla="*/ 154 h 469"/>
                <a:gd name="T14" fmla="*/ 361 w 469"/>
                <a:gd name="T15" fmla="*/ 164 h 469"/>
                <a:gd name="T16" fmla="*/ 348 w 469"/>
                <a:gd name="T17" fmla="*/ 142 h 469"/>
                <a:gd name="T18" fmla="*/ 334 w 469"/>
                <a:gd name="T19" fmla="*/ 126 h 469"/>
                <a:gd name="T20" fmla="*/ 359 w 469"/>
                <a:gd name="T21" fmla="*/ 110 h 469"/>
                <a:gd name="T22" fmla="*/ 421 w 469"/>
                <a:gd name="T23" fmla="*/ 110 h 469"/>
                <a:gd name="T24" fmla="*/ 421 w 469"/>
                <a:gd name="T25" fmla="*/ 75 h 469"/>
                <a:gd name="T26" fmla="*/ 404 w 469"/>
                <a:gd name="T27" fmla="*/ 82 h 469"/>
                <a:gd name="T28" fmla="*/ 376 w 469"/>
                <a:gd name="T29" fmla="*/ 37 h 469"/>
                <a:gd name="T30" fmla="*/ 345 w 469"/>
                <a:gd name="T31" fmla="*/ 59 h 469"/>
                <a:gd name="T32" fmla="*/ 339 w 469"/>
                <a:gd name="T33" fmla="*/ 90 h 469"/>
                <a:gd name="T34" fmla="*/ 304 w 469"/>
                <a:gd name="T35" fmla="*/ 144 h 469"/>
                <a:gd name="T36" fmla="*/ 282 w 469"/>
                <a:gd name="T37" fmla="*/ 171 h 469"/>
                <a:gd name="T38" fmla="*/ 258 w 469"/>
                <a:gd name="T39" fmla="*/ 184 h 469"/>
                <a:gd name="T40" fmla="*/ 231 w 469"/>
                <a:gd name="T41" fmla="*/ 136 h 469"/>
                <a:gd name="T42" fmla="*/ 195 w 469"/>
                <a:gd name="T43" fmla="*/ 73 h 469"/>
                <a:gd name="T44" fmla="*/ 170 w 469"/>
                <a:gd name="T45" fmla="*/ 51 h 469"/>
                <a:gd name="T46" fmla="*/ 142 w 469"/>
                <a:gd name="T47" fmla="*/ 20 h 469"/>
                <a:gd name="T48" fmla="*/ 102 w 469"/>
                <a:gd name="T49" fmla="*/ 1 h 469"/>
                <a:gd name="T50" fmla="*/ 99 w 469"/>
                <a:gd name="T51" fmla="*/ 37 h 469"/>
                <a:gd name="T52" fmla="*/ 63 w 469"/>
                <a:gd name="T53" fmla="*/ 33 h 469"/>
                <a:gd name="T54" fmla="*/ 87 w 469"/>
                <a:gd name="T55" fmla="*/ 88 h 469"/>
                <a:gd name="T56" fmla="*/ 28 w 469"/>
                <a:gd name="T57" fmla="*/ 212 h 469"/>
                <a:gd name="T58" fmla="*/ 13 w 469"/>
                <a:gd name="T59" fmla="*/ 253 h 469"/>
                <a:gd name="T60" fmla="*/ 0 w 469"/>
                <a:gd name="T61" fmla="*/ 281 h 469"/>
                <a:gd name="T62" fmla="*/ 63 w 469"/>
                <a:gd name="T63" fmla="*/ 277 h 469"/>
                <a:gd name="T64" fmla="*/ 63 w 469"/>
                <a:gd name="T65" fmla="*/ 311 h 469"/>
                <a:gd name="T66" fmla="*/ 94 w 469"/>
                <a:gd name="T67" fmla="*/ 341 h 469"/>
                <a:gd name="T68" fmla="*/ 87 w 469"/>
                <a:gd name="T69" fmla="*/ 362 h 469"/>
                <a:gd name="T70" fmla="*/ 77 w 469"/>
                <a:gd name="T71" fmla="*/ 401 h 469"/>
                <a:gd name="T72" fmla="*/ 128 w 469"/>
                <a:gd name="T73" fmla="*/ 437 h 469"/>
                <a:gd name="T74" fmla="*/ 191 w 469"/>
                <a:gd name="T75" fmla="*/ 469 h 469"/>
                <a:gd name="T76" fmla="*/ 225 w 469"/>
                <a:gd name="T77" fmla="*/ 440 h 469"/>
                <a:gd name="T78" fmla="*/ 229 w 469"/>
                <a:gd name="T79" fmla="*/ 396 h 469"/>
                <a:gd name="T80" fmla="*/ 278 w 469"/>
                <a:gd name="T81" fmla="*/ 392 h 469"/>
                <a:gd name="T82" fmla="*/ 329 w 469"/>
                <a:gd name="T83" fmla="*/ 391 h 469"/>
                <a:gd name="T84" fmla="*/ 378 w 469"/>
                <a:gd name="T85" fmla="*/ 385 h 469"/>
                <a:gd name="T86" fmla="*/ 434 w 469"/>
                <a:gd name="T87" fmla="*/ 36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9" h="469">
                  <a:moveTo>
                    <a:pt x="444" y="346"/>
                  </a:moveTo>
                  <a:cubicBezTo>
                    <a:pt x="445" y="346"/>
                    <a:pt x="445" y="346"/>
                    <a:pt x="445" y="346"/>
                  </a:cubicBezTo>
                  <a:cubicBezTo>
                    <a:pt x="454" y="342"/>
                    <a:pt x="466" y="335"/>
                    <a:pt x="468" y="332"/>
                  </a:cubicBezTo>
                  <a:cubicBezTo>
                    <a:pt x="469" y="330"/>
                    <a:pt x="469" y="324"/>
                    <a:pt x="468" y="318"/>
                  </a:cubicBezTo>
                  <a:cubicBezTo>
                    <a:pt x="448" y="318"/>
                    <a:pt x="448" y="318"/>
                    <a:pt x="448" y="318"/>
                  </a:cubicBezTo>
                  <a:cubicBezTo>
                    <a:pt x="426" y="306"/>
                    <a:pt x="426" y="306"/>
                    <a:pt x="426" y="306"/>
                  </a:cubicBezTo>
                  <a:cubicBezTo>
                    <a:pt x="425" y="306"/>
                    <a:pt x="411" y="295"/>
                    <a:pt x="400" y="290"/>
                  </a:cubicBezTo>
                  <a:cubicBezTo>
                    <a:pt x="398" y="288"/>
                    <a:pt x="395" y="288"/>
                    <a:pt x="393" y="287"/>
                  </a:cubicBezTo>
                  <a:cubicBezTo>
                    <a:pt x="385" y="285"/>
                    <a:pt x="380" y="283"/>
                    <a:pt x="380" y="268"/>
                  </a:cubicBezTo>
                  <a:cubicBezTo>
                    <a:pt x="380" y="251"/>
                    <a:pt x="383" y="234"/>
                    <a:pt x="383" y="230"/>
                  </a:cubicBezTo>
                  <a:cubicBezTo>
                    <a:pt x="382" y="225"/>
                    <a:pt x="378" y="201"/>
                    <a:pt x="378" y="195"/>
                  </a:cubicBezTo>
                  <a:cubicBezTo>
                    <a:pt x="378" y="193"/>
                    <a:pt x="379" y="190"/>
                    <a:pt x="380" y="186"/>
                  </a:cubicBezTo>
                  <a:cubicBezTo>
                    <a:pt x="383" y="179"/>
                    <a:pt x="386" y="167"/>
                    <a:pt x="382" y="158"/>
                  </a:cubicBezTo>
                  <a:cubicBezTo>
                    <a:pt x="380" y="155"/>
                    <a:pt x="379" y="154"/>
                    <a:pt x="379" y="154"/>
                  </a:cubicBezTo>
                  <a:cubicBezTo>
                    <a:pt x="378" y="154"/>
                    <a:pt x="375" y="156"/>
                    <a:pt x="374" y="158"/>
                  </a:cubicBezTo>
                  <a:cubicBezTo>
                    <a:pt x="370" y="161"/>
                    <a:pt x="366" y="164"/>
                    <a:pt x="361" y="164"/>
                  </a:cubicBezTo>
                  <a:cubicBezTo>
                    <a:pt x="353" y="164"/>
                    <a:pt x="345" y="157"/>
                    <a:pt x="344" y="151"/>
                  </a:cubicBezTo>
                  <a:cubicBezTo>
                    <a:pt x="343" y="147"/>
                    <a:pt x="344" y="144"/>
                    <a:pt x="348" y="142"/>
                  </a:cubicBezTo>
                  <a:cubicBezTo>
                    <a:pt x="347" y="139"/>
                    <a:pt x="343" y="134"/>
                    <a:pt x="338" y="129"/>
                  </a:cubicBezTo>
                  <a:cubicBezTo>
                    <a:pt x="334" y="126"/>
                    <a:pt x="334" y="126"/>
                    <a:pt x="334" y="126"/>
                  </a:cubicBezTo>
                  <a:cubicBezTo>
                    <a:pt x="339" y="123"/>
                    <a:pt x="339" y="123"/>
                    <a:pt x="339" y="123"/>
                  </a:cubicBezTo>
                  <a:cubicBezTo>
                    <a:pt x="340" y="122"/>
                    <a:pt x="356" y="112"/>
                    <a:pt x="359" y="110"/>
                  </a:cubicBezTo>
                  <a:cubicBezTo>
                    <a:pt x="366" y="107"/>
                    <a:pt x="384" y="111"/>
                    <a:pt x="398" y="115"/>
                  </a:cubicBezTo>
                  <a:cubicBezTo>
                    <a:pt x="407" y="118"/>
                    <a:pt x="416" y="114"/>
                    <a:pt x="421" y="110"/>
                  </a:cubicBezTo>
                  <a:cubicBezTo>
                    <a:pt x="424" y="108"/>
                    <a:pt x="424" y="106"/>
                    <a:pt x="424" y="105"/>
                  </a:cubicBezTo>
                  <a:cubicBezTo>
                    <a:pt x="417" y="100"/>
                    <a:pt x="419" y="85"/>
                    <a:pt x="421" y="75"/>
                  </a:cubicBezTo>
                  <a:cubicBezTo>
                    <a:pt x="406" y="82"/>
                    <a:pt x="406" y="82"/>
                    <a:pt x="406" y="82"/>
                  </a:cubicBezTo>
                  <a:cubicBezTo>
                    <a:pt x="404" y="82"/>
                    <a:pt x="404" y="82"/>
                    <a:pt x="404" y="82"/>
                  </a:cubicBezTo>
                  <a:cubicBezTo>
                    <a:pt x="404" y="82"/>
                    <a:pt x="394" y="78"/>
                    <a:pt x="381" y="64"/>
                  </a:cubicBezTo>
                  <a:cubicBezTo>
                    <a:pt x="372" y="55"/>
                    <a:pt x="373" y="44"/>
                    <a:pt x="376" y="37"/>
                  </a:cubicBezTo>
                  <a:cubicBezTo>
                    <a:pt x="370" y="37"/>
                    <a:pt x="370" y="37"/>
                    <a:pt x="370" y="37"/>
                  </a:cubicBezTo>
                  <a:cubicBezTo>
                    <a:pt x="366" y="41"/>
                    <a:pt x="350" y="56"/>
                    <a:pt x="345" y="59"/>
                  </a:cubicBezTo>
                  <a:cubicBezTo>
                    <a:pt x="342" y="61"/>
                    <a:pt x="341" y="72"/>
                    <a:pt x="340" y="80"/>
                  </a:cubicBezTo>
                  <a:cubicBezTo>
                    <a:pt x="340" y="83"/>
                    <a:pt x="340" y="87"/>
                    <a:pt x="339" y="90"/>
                  </a:cubicBezTo>
                  <a:cubicBezTo>
                    <a:pt x="337" y="104"/>
                    <a:pt x="322" y="108"/>
                    <a:pt x="316" y="109"/>
                  </a:cubicBezTo>
                  <a:cubicBezTo>
                    <a:pt x="304" y="144"/>
                    <a:pt x="304" y="144"/>
                    <a:pt x="304" y="144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282" y="171"/>
                    <a:pt x="282" y="171"/>
                    <a:pt x="282" y="171"/>
                  </a:cubicBezTo>
                  <a:cubicBezTo>
                    <a:pt x="260" y="188"/>
                    <a:pt x="260" y="188"/>
                    <a:pt x="260" y="188"/>
                  </a:cubicBezTo>
                  <a:cubicBezTo>
                    <a:pt x="258" y="184"/>
                    <a:pt x="258" y="184"/>
                    <a:pt x="258" y="184"/>
                  </a:cubicBezTo>
                  <a:cubicBezTo>
                    <a:pt x="257" y="184"/>
                    <a:pt x="246" y="167"/>
                    <a:pt x="240" y="154"/>
                  </a:cubicBezTo>
                  <a:cubicBezTo>
                    <a:pt x="239" y="150"/>
                    <a:pt x="235" y="144"/>
                    <a:pt x="231" y="136"/>
                  </a:cubicBezTo>
                  <a:cubicBezTo>
                    <a:pt x="221" y="115"/>
                    <a:pt x="212" y="99"/>
                    <a:pt x="212" y="91"/>
                  </a:cubicBezTo>
                  <a:cubicBezTo>
                    <a:pt x="212" y="85"/>
                    <a:pt x="202" y="77"/>
                    <a:pt x="195" y="73"/>
                  </a:cubicBezTo>
                  <a:cubicBezTo>
                    <a:pt x="170" y="73"/>
                    <a:pt x="170" y="73"/>
                    <a:pt x="170" y="73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7" y="45"/>
                    <a:pt x="164" y="38"/>
                    <a:pt x="163" y="36"/>
                  </a:cubicBezTo>
                  <a:cubicBezTo>
                    <a:pt x="160" y="34"/>
                    <a:pt x="154" y="30"/>
                    <a:pt x="142" y="20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1" y="1"/>
                    <a:pt x="100" y="0"/>
                    <a:pt x="99" y="0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59" y="49"/>
                    <a:pt x="70" y="65"/>
                  </a:cubicBezTo>
                  <a:cubicBezTo>
                    <a:pt x="81" y="80"/>
                    <a:pt x="87" y="84"/>
                    <a:pt x="87" y="88"/>
                  </a:cubicBezTo>
                  <a:cubicBezTo>
                    <a:pt x="87" y="93"/>
                    <a:pt x="94" y="147"/>
                    <a:pt x="78" y="168"/>
                  </a:cubicBezTo>
                  <a:cubicBezTo>
                    <a:pt x="63" y="189"/>
                    <a:pt x="28" y="212"/>
                    <a:pt x="28" y="21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63" y="277"/>
                    <a:pt x="63" y="277"/>
                    <a:pt x="63" y="277"/>
                  </a:cubicBezTo>
                  <a:cubicBezTo>
                    <a:pt x="59" y="289"/>
                    <a:pt x="59" y="289"/>
                    <a:pt x="59" y="289"/>
                  </a:cubicBezTo>
                  <a:cubicBezTo>
                    <a:pt x="63" y="311"/>
                    <a:pt x="63" y="311"/>
                    <a:pt x="63" y="311"/>
                  </a:cubicBezTo>
                  <a:cubicBezTo>
                    <a:pt x="73" y="335"/>
                    <a:pt x="73" y="335"/>
                    <a:pt x="73" y="335"/>
                  </a:cubicBezTo>
                  <a:cubicBezTo>
                    <a:pt x="94" y="341"/>
                    <a:pt x="94" y="341"/>
                    <a:pt x="94" y="341"/>
                  </a:cubicBezTo>
                  <a:cubicBezTo>
                    <a:pt x="103" y="346"/>
                    <a:pt x="103" y="346"/>
                    <a:pt x="103" y="346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7" y="362"/>
                    <a:pt x="87" y="370"/>
                    <a:pt x="87" y="378"/>
                  </a:cubicBezTo>
                  <a:cubicBezTo>
                    <a:pt x="87" y="387"/>
                    <a:pt x="77" y="401"/>
                    <a:pt x="77" y="401"/>
                  </a:cubicBezTo>
                  <a:cubicBezTo>
                    <a:pt x="119" y="409"/>
                    <a:pt x="119" y="409"/>
                    <a:pt x="119" y="409"/>
                  </a:cubicBezTo>
                  <a:cubicBezTo>
                    <a:pt x="119" y="409"/>
                    <a:pt x="106" y="427"/>
                    <a:pt x="128" y="437"/>
                  </a:cubicBezTo>
                  <a:cubicBezTo>
                    <a:pt x="151" y="447"/>
                    <a:pt x="169" y="438"/>
                    <a:pt x="180" y="440"/>
                  </a:cubicBezTo>
                  <a:cubicBezTo>
                    <a:pt x="191" y="441"/>
                    <a:pt x="191" y="469"/>
                    <a:pt x="191" y="469"/>
                  </a:cubicBezTo>
                  <a:cubicBezTo>
                    <a:pt x="222" y="469"/>
                    <a:pt x="222" y="469"/>
                    <a:pt x="222" y="469"/>
                  </a:cubicBezTo>
                  <a:cubicBezTo>
                    <a:pt x="225" y="440"/>
                    <a:pt x="225" y="440"/>
                    <a:pt x="225" y="440"/>
                  </a:cubicBezTo>
                  <a:cubicBezTo>
                    <a:pt x="218" y="412"/>
                    <a:pt x="218" y="412"/>
                    <a:pt x="218" y="412"/>
                  </a:cubicBezTo>
                  <a:cubicBezTo>
                    <a:pt x="218" y="412"/>
                    <a:pt x="218" y="396"/>
                    <a:pt x="229" y="396"/>
                  </a:cubicBezTo>
                  <a:cubicBezTo>
                    <a:pt x="240" y="396"/>
                    <a:pt x="262" y="390"/>
                    <a:pt x="262" y="390"/>
                  </a:cubicBezTo>
                  <a:cubicBezTo>
                    <a:pt x="262" y="390"/>
                    <a:pt x="272" y="387"/>
                    <a:pt x="278" y="392"/>
                  </a:cubicBezTo>
                  <a:cubicBezTo>
                    <a:pt x="283" y="398"/>
                    <a:pt x="303" y="402"/>
                    <a:pt x="308" y="398"/>
                  </a:cubicBezTo>
                  <a:cubicBezTo>
                    <a:pt x="314" y="394"/>
                    <a:pt x="318" y="391"/>
                    <a:pt x="329" y="391"/>
                  </a:cubicBezTo>
                  <a:cubicBezTo>
                    <a:pt x="340" y="391"/>
                    <a:pt x="357" y="391"/>
                    <a:pt x="360" y="390"/>
                  </a:cubicBezTo>
                  <a:cubicBezTo>
                    <a:pt x="363" y="388"/>
                    <a:pt x="374" y="388"/>
                    <a:pt x="378" y="385"/>
                  </a:cubicBezTo>
                  <a:cubicBezTo>
                    <a:pt x="382" y="383"/>
                    <a:pt x="378" y="369"/>
                    <a:pt x="407" y="363"/>
                  </a:cubicBezTo>
                  <a:cubicBezTo>
                    <a:pt x="426" y="359"/>
                    <a:pt x="429" y="362"/>
                    <a:pt x="434" y="367"/>
                  </a:cubicBezTo>
                  <a:lnTo>
                    <a:pt x="444" y="3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7305676" y="2224087"/>
              <a:ext cx="2168525" cy="2259012"/>
            </a:xfrm>
            <a:custGeom>
              <a:avLst/>
              <a:gdLst>
                <a:gd name="T0" fmla="*/ 793 w 873"/>
                <a:gd name="T1" fmla="*/ 106 h 909"/>
                <a:gd name="T2" fmla="*/ 745 w 873"/>
                <a:gd name="T3" fmla="*/ 96 h 909"/>
                <a:gd name="T4" fmla="*/ 703 w 873"/>
                <a:gd name="T5" fmla="*/ 70 h 909"/>
                <a:gd name="T6" fmla="*/ 668 w 873"/>
                <a:gd name="T7" fmla="*/ 55 h 909"/>
                <a:gd name="T8" fmla="*/ 546 w 873"/>
                <a:gd name="T9" fmla="*/ 26 h 909"/>
                <a:gd name="T10" fmla="*/ 502 w 873"/>
                <a:gd name="T11" fmla="*/ 28 h 909"/>
                <a:gd name="T12" fmla="*/ 479 w 873"/>
                <a:gd name="T13" fmla="*/ 72 h 909"/>
                <a:gd name="T14" fmla="*/ 538 w 873"/>
                <a:gd name="T15" fmla="*/ 112 h 909"/>
                <a:gd name="T16" fmla="*/ 574 w 873"/>
                <a:gd name="T17" fmla="*/ 154 h 909"/>
                <a:gd name="T18" fmla="*/ 630 w 873"/>
                <a:gd name="T19" fmla="*/ 231 h 909"/>
                <a:gd name="T20" fmla="*/ 667 w 873"/>
                <a:gd name="T21" fmla="*/ 297 h 909"/>
                <a:gd name="T22" fmla="*/ 623 w 873"/>
                <a:gd name="T23" fmla="*/ 226 h 909"/>
                <a:gd name="T24" fmla="*/ 572 w 873"/>
                <a:gd name="T25" fmla="*/ 162 h 909"/>
                <a:gd name="T26" fmla="*/ 539 w 873"/>
                <a:gd name="T27" fmla="*/ 209 h 909"/>
                <a:gd name="T28" fmla="*/ 375 w 873"/>
                <a:gd name="T29" fmla="*/ 256 h 909"/>
                <a:gd name="T30" fmla="*/ 341 w 873"/>
                <a:gd name="T31" fmla="*/ 310 h 909"/>
                <a:gd name="T32" fmla="*/ 311 w 873"/>
                <a:gd name="T33" fmla="*/ 246 h 909"/>
                <a:gd name="T34" fmla="*/ 231 w 873"/>
                <a:gd name="T35" fmla="*/ 289 h 909"/>
                <a:gd name="T36" fmla="*/ 174 w 873"/>
                <a:gd name="T37" fmla="*/ 280 h 909"/>
                <a:gd name="T38" fmla="*/ 159 w 873"/>
                <a:gd name="T39" fmla="*/ 358 h 909"/>
                <a:gd name="T40" fmla="*/ 182 w 873"/>
                <a:gd name="T41" fmla="*/ 437 h 909"/>
                <a:gd name="T42" fmla="*/ 158 w 873"/>
                <a:gd name="T43" fmla="*/ 516 h 909"/>
                <a:gd name="T44" fmla="*/ 150 w 873"/>
                <a:gd name="T45" fmla="*/ 589 h 909"/>
                <a:gd name="T46" fmla="*/ 146 w 873"/>
                <a:gd name="T47" fmla="*/ 661 h 909"/>
                <a:gd name="T48" fmla="*/ 24 w 873"/>
                <a:gd name="T49" fmla="*/ 726 h 909"/>
                <a:gd name="T50" fmla="*/ 29 w 873"/>
                <a:gd name="T51" fmla="*/ 790 h 909"/>
                <a:gd name="T52" fmla="*/ 101 w 873"/>
                <a:gd name="T53" fmla="*/ 860 h 909"/>
                <a:gd name="T54" fmla="*/ 180 w 873"/>
                <a:gd name="T55" fmla="*/ 880 h 909"/>
                <a:gd name="T56" fmla="*/ 249 w 873"/>
                <a:gd name="T57" fmla="*/ 884 h 909"/>
                <a:gd name="T58" fmla="*/ 274 w 873"/>
                <a:gd name="T59" fmla="*/ 862 h 909"/>
                <a:gd name="T60" fmla="*/ 212 w 873"/>
                <a:gd name="T61" fmla="*/ 822 h 909"/>
                <a:gd name="T62" fmla="*/ 251 w 873"/>
                <a:gd name="T63" fmla="*/ 787 h 909"/>
                <a:gd name="T64" fmla="*/ 261 w 873"/>
                <a:gd name="T65" fmla="*/ 746 h 909"/>
                <a:gd name="T66" fmla="*/ 286 w 873"/>
                <a:gd name="T67" fmla="*/ 731 h 909"/>
                <a:gd name="T68" fmla="*/ 274 w 873"/>
                <a:gd name="T69" fmla="*/ 725 h 909"/>
                <a:gd name="T70" fmla="*/ 286 w 873"/>
                <a:gd name="T71" fmla="*/ 703 h 909"/>
                <a:gd name="T72" fmla="*/ 232 w 873"/>
                <a:gd name="T73" fmla="*/ 704 h 909"/>
                <a:gd name="T74" fmla="*/ 204 w 873"/>
                <a:gd name="T75" fmla="*/ 675 h 909"/>
                <a:gd name="T76" fmla="*/ 250 w 873"/>
                <a:gd name="T77" fmla="*/ 644 h 909"/>
                <a:gd name="T78" fmla="*/ 228 w 873"/>
                <a:gd name="T79" fmla="*/ 611 h 909"/>
                <a:gd name="T80" fmla="*/ 324 w 873"/>
                <a:gd name="T81" fmla="*/ 513 h 909"/>
                <a:gd name="T82" fmla="*/ 324 w 873"/>
                <a:gd name="T83" fmla="*/ 481 h 909"/>
                <a:gd name="T84" fmla="*/ 280 w 873"/>
                <a:gd name="T85" fmla="*/ 469 h 909"/>
                <a:gd name="T86" fmla="*/ 284 w 873"/>
                <a:gd name="T87" fmla="*/ 434 h 909"/>
                <a:gd name="T88" fmla="*/ 237 w 873"/>
                <a:gd name="T89" fmla="*/ 434 h 909"/>
                <a:gd name="T90" fmla="*/ 208 w 873"/>
                <a:gd name="T91" fmla="*/ 408 h 909"/>
                <a:gd name="T92" fmla="*/ 230 w 873"/>
                <a:gd name="T93" fmla="*/ 387 h 909"/>
                <a:gd name="T94" fmla="*/ 269 w 873"/>
                <a:gd name="T95" fmla="*/ 334 h 909"/>
                <a:gd name="T96" fmla="*/ 306 w 873"/>
                <a:gd name="T97" fmla="*/ 345 h 909"/>
                <a:gd name="T98" fmla="*/ 310 w 873"/>
                <a:gd name="T99" fmla="*/ 373 h 909"/>
                <a:gd name="T100" fmla="*/ 329 w 873"/>
                <a:gd name="T101" fmla="*/ 396 h 909"/>
                <a:gd name="T102" fmla="*/ 338 w 873"/>
                <a:gd name="T103" fmla="*/ 436 h 909"/>
                <a:gd name="T104" fmla="*/ 316 w 873"/>
                <a:gd name="T105" fmla="*/ 383 h 909"/>
                <a:gd name="T106" fmla="*/ 291 w 873"/>
                <a:gd name="T107" fmla="*/ 431 h 909"/>
                <a:gd name="T108" fmla="*/ 286 w 873"/>
                <a:gd name="T109" fmla="*/ 463 h 909"/>
                <a:gd name="T110" fmla="*/ 396 w 873"/>
                <a:gd name="T111" fmla="*/ 418 h 909"/>
                <a:gd name="T112" fmla="*/ 462 w 873"/>
                <a:gd name="T113" fmla="*/ 319 h 909"/>
                <a:gd name="T114" fmla="*/ 489 w 873"/>
                <a:gd name="T115" fmla="*/ 418 h 909"/>
                <a:gd name="T116" fmla="*/ 626 w 873"/>
                <a:gd name="T117" fmla="*/ 343 h 909"/>
                <a:gd name="T118" fmla="*/ 771 w 873"/>
                <a:gd name="T119" fmla="*/ 229 h 909"/>
                <a:gd name="T120" fmla="*/ 835 w 873"/>
                <a:gd name="T121" fmla="*/ 151 h 909"/>
                <a:gd name="T122" fmla="*/ 873 w 873"/>
                <a:gd name="T123" fmla="*/ 1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3" h="909">
                  <a:moveTo>
                    <a:pt x="830" y="90"/>
                  </a:moveTo>
                  <a:cubicBezTo>
                    <a:pt x="817" y="100"/>
                    <a:pt x="817" y="100"/>
                    <a:pt x="817" y="100"/>
                  </a:cubicBezTo>
                  <a:cubicBezTo>
                    <a:pt x="803" y="90"/>
                    <a:pt x="803" y="90"/>
                    <a:pt x="803" y="90"/>
                  </a:cubicBezTo>
                  <a:cubicBezTo>
                    <a:pt x="801" y="91"/>
                    <a:pt x="795" y="95"/>
                    <a:pt x="793" y="106"/>
                  </a:cubicBezTo>
                  <a:cubicBezTo>
                    <a:pt x="790" y="124"/>
                    <a:pt x="771" y="128"/>
                    <a:pt x="761" y="128"/>
                  </a:cubicBezTo>
                  <a:cubicBezTo>
                    <a:pt x="758" y="128"/>
                    <a:pt x="758" y="128"/>
                    <a:pt x="758" y="128"/>
                  </a:cubicBezTo>
                  <a:cubicBezTo>
                    <a:pt x="749" y="90"/>
                    <a:pt x="749" y="90"/>
                    <a:pt x="749" y="90"/>
                  </a:cubicBezTo>
                  <a:cubicBezTo>
                    <a:pt x="748" y="92"/>
                    <a:pt x="746" y="94"/>
                    <a:pt x="745" y="96"/>
                  </a:cubicBezTo>
                  <a:cubicBezTo>
                    <a:pt x="742" y="98"/>
                    <a:pt x="738" y="101"/>
                    <a:pt x="731" y="99"/>
                  </a:cubicBezTo>
                  <a:cubicBezTo>
                    <a:pt x="708" y="94"/>
                    <a:pt x="704" y="81"/>
                    <a:pt x="704" y="81"/>
                  </a:cubicBezTo>
                  <a:cubicBezTo>
                    <a:pt x="703" y="80"/>
                    <a:pt x="703" y="80"/>
                    <a:pt x="703" y="80"/>
                  </a:cubicBezTo>
                  <a:cubicBezTo>
                    <a:pt x="703" y="70"/>
                    <a:pt x="703" y="70"/>
                    <a:pt x="703" y="70"/>
                  </a:cubicBezTo>
                  <a:cubicBezTo>
                    <a:pt x="688" y="70"/>
                    <a:pt x="688" y="70"/>
                    <a:pt x="688" y="70"/>
                  </a:cubicBezTo>
                  <a:cubicBezTo>
                    <a:pt x="687" y="67"/>
                    <a:pt x="687" y="67"/>
                    <a:pt x="687" y="67"/>
                  </a:cubicBezTo>
                  <a:cubicBezTo>
                    <a:pt x="687" y="67"/>
                    <a:pt x="684" y="58"/>
                    <a:pt x="676" y="53"/>
                  </a:cubicBezTo>
                  <a:cubicBezTo>
                    <a:pt x="673" y="52"/>
                    <a:pt x="672" y="52"/>
                    <a:pt x="668" y="55"/>
                  </a:cubicBezTo>
                  <a:cubicBezTo>
                    <a:pt x="664" y="58"/>
                    <a:pt x="658" y="62"/>
                    <a:pt x="649" y="61"/>
                  </a:cubicBezTo>
                  <a:cubicBezTo>
                    <a:pt x="636" y="59"/>
                    <a:pt x="620" y="44"/>
                    <a:pt x="615" y="39"/>
                  </a:cubicBezTo>
                  <a:cubicBezTo>
                    <a:pt x="571" y="49"/>
                    <a:pt x="571" y="49"/>
                    <a:pt x="571" y="49"/>
                  </a:cubicBezTo>
                  <a:cubicBezTo>
                    <a:pt x="546" y="26"/>
                    <a:pt x="546" y="26"/>
                    <a:pt x="546" y="26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05" y="15"/>
                    <a:pt x="505" y="15"/>
                    <a:pt x="505" y="15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458" y="28"/>
                    <a:pt x="458" y="28"/>
                    <a:pt x="458" y="28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79" y="57"/>
                    <a:pt x="479" y="57"/>
                    <a:pt x="479" y="57"/>
                  </a:cubicBezTo>
                  <a:cubicBezTo>
                    <a:pt x="479" y="72"/>
                    <a:pt x="479" y="72"/>
                    <a:pt x="479" y="72"/>
                  </a:cubicBezTo>
                  <a:cubicBezTo>
                    <a:pt x="486" y="97"/>
                    <a:pt x="486" y="97"/>
                    <a:pt x="486" y="97"/>
                  </a:cubicBezTo>
                  <a:cubicBezTo>
                    <a:pt x="506" y="109"/>
                    <a:pt x="506" y="109"/>
                    <a:pt x="506" y="109"/>
                  </a:cubicBezTo>
                  <a:cubicBezTo>
                    <a:pt x="531" y="109"/>
                    <a:pt x="531" y="109"/>
                    <a:pt x="531" y="109"/>
                  </a:cubicBezTo>
                  <a:cubicBezTo>
                    <a:pt x="534" y="109"/>
                    <a:pt x="536" y="110"/>
                    <a:pt x="538" y="112"/>
                  </a:cubicBezTo>
                  <a:cubicBezTo>
                    <a:pt x="546" y="121"/>
                    <a:pt x="545" y="148"/>
                    <a:pt x="544" y="156"/>
                  </a:cubicBezTo>
                  <a:cubicBezTo>
                    <a:pt x="551" y="163"/>
                    <a:pt x="551" y="163"/>
                    <a:pt x="551" y="163"/>
                  </a:cubicBezTo>
                  <a:cubicBezTo>
                    <a:pt x="572" y="153"/>
                    <a:pt x="572" y="153"/>
                    <a:pt x="572" y="153"/>
                  </a:cubicBezTo>
                  <a:cubicBezTo>
                    <a:pt x="574" y="154"/>
                    <a:pt x="574" y="154"/>
                    <a:pt x="574" y="154"/>
                  </a:cubicBezTo>
                  <a:cubicBezTo>
                    <a:pt x="583" y="159"/>
                    <a:pt x="603" y="173"/>
                    <a:pt x="605" y="181"/>
                  </a:cubicBezTo>
                  <a:cubicBezTo>
                    <a:pt x="606" y="183"/>
                    <a:pt x="612" y="187"/>
                    <a:pt x="615" y="191"/>
                  </a:cubicBezTo>
                  <a:cubicBezTo>
                    <a:pt x="625" y="199"/>
                    <a:pt x="635" y="207"/>
                    <a:pt x="635" y="217"/>
                  </a:cubicBezTo>
                  <a:cubicBezTo>
                    <a:pt x="635" y="223"/>
                    <a:pt x="632" y="227"/>
                    <a:pt x="630" y="231"/>
                  </a:cubicBezTo>
                  <a:cubicBezTo>
                    <a:pt x="626" y="236"/>
                    <a:pt x="625" y="238"/>
                    <a:pt x="634" y="246"/>
                  </a:cubicBezTo>
                  <a:cubicBezTo>
                    <a:pt x="651" y="260"/>
                    <a:pt x="664" y="263"/>
                    <a:pt x="664" y="263"/>
                  </a:cubicBezTo>
                  <a:cubicBezTo>
                    <a:pt x="667" y="264"/>
                    <a:pt x="667" y="264"/>
                    <a:pt x="667" y="264"/>
                  </a:cubicBezTo>
                  <a:cubicBezTo>
                    <a:pt x="667" y="297"/>
                    <a:pt x="667" y="297"/>
                    <a:pt x="667" y="297"/>
                  </a:cubicBezTo>
                  <a:cubicBezTo>
                    <a:pt x="659" y="297"/>
                    <a:pt x="659" y="297"/>
                    <a:pt x="659" y="297"/>
                  </a:cubicBezTo>
                  <a:cubicBezTo>
                    <a:pt x="659" y="270"/>
                    <a:pt x="659" y="270"/>
                    <a:pt x="659" y="270"/>
                  </a:cubicBezTo>
                  <a:cubicBezTo>
                    <a:pt x="654" y="268"/>
                    <a:pt x="643" y="263"/>
                    <a:pt x="629" y="252"/>
                  </a:cubicBezTo>
                  <a:cubicBezTo>
                    <a:pt x="615" y="241"/>
                    <a:pt x="618" y="233"/>
                    <a:pt x="623" y="226"/>
                  </a:cubicBezTo>
                  <a:cubicBezTo>
                    <a:pt x="625" y="223"/>
                    <a:pt x="627" y="221"/>
                    <a:pt x="627" y="217"/>
                  </a:cubicBezTo>
                  <a:cubicBezTo>
                    <a:pt x="627" y="211"/>
                    <a:pt x="617" y="203"/>
                    <a:pt x="610" y="197"/>
                  </a:cubicBezTo>
                  <a:cubicBezTo>
                    <a:pt x="603" y="191"/>
                    <a:pt x="599" y="187"/>
                    <a:pt x="598" y="183"/>
                  </a:cubicBezTo>
                  <a:cubicBezTo>
                    <a:pt x="597" y="180"/>
                    <a:pt x="585" y="170"/>
                    <a:pt x="572" y="162"/>
                  </a:cubicBezTo>
                  <a:cubicBezTo>
                    <a:pt x="556" y="169"/>
                    <a:pt x="556" y="169"/>
                    <a:pt x="556" y="169"/>
                  </a:cubicBezTo>
                  <a:cubicBezTo>
                    <a:pt x="562" y="176"/>
                    <a:pt x="562" y="176"/>
                    <a:pt x="562" y="176"/>
                  </a:cubicBezTo>
                  <a:cubicBezTo>
                    <a:pt x="541" y="208"/>
                    <a:pt x="541" y="208"/>
                    <a:pt x="541" y="208"/>
                  </a:cubicBezTo>
                  <a:cubicBezTo>
                    <a:pt x="539" y="209"/>
                    <a:pt x="539" y="209"/>
                    <a:pt x="539" y="209"/>
                  </a:cubicBezTo>
                  <a:cubicBezTo>
                    <a:pt x="494" y="222"/>
                    <a:pt x="413" y="285"/>
                    <a:pt x="412" y="285"/>
                  </a:cubicBezTo>
                  <a:cubicBezTo>
                    <a:pt x="408" y="288"/>
                    <a:pt x="408" y="288"/>
                    <a:pt x="408" y="288"/>
                  </a:cubicBezTo>
                  <a:cubicBezTo>
                    <a:pt x="406" y="284"/>
                    <a:pt x="406" y="284"/>
                    <a:pt x="406" y="284"/>
                  </a:cubicBezTo>
                  <a:cubicBezTo>
                    <a:pt x="406" y="283"/>
                    <a:pt x="394" y="256"/>
                    <a:pt x="375" y="256"/>
                  </a:cubicBezTo>
                  <a:cubicBezTo>
                    <a:pt x="372" y="256"/>
                    <a:pt x="372" y="257"/>
                    <a:pt x="371" y="257"/>
                  </a:cubicBezTo>
                  <a:cubicBezTo>
                    <a:pt x="369" y="261"/>
                    <a:pt x="373" y="273"/>
                    <a:pt x="375" y="283"/>
                  </a:cubicBezTo>
                  <a:cubicBezTo>
                    <a:pt x="379" y="296"/>
                    <a:pt x="383" y="308"/>
                    <a:pt x="378" y="314"/>
                  </a:cubicBezTo>
                  <a:cubicBezTo>
                    <a:pt x="366" y="328"/>
                    <a:pt x="342" y="310"/>
                    <a:pt x="341" y="310"/>
                  </a:cubicBezTo>
                  <a:cubicBezTo>
                    <a:pt x="318" y="294"/>
                    <a:pt x="318" y="294"/>
                    <a:pt x="318" y="294"/>
                  </a:cubicBezTo>
                  <a:cubicBezTo>
                    <a:pt x="329" y="285"/>
                    <a:pt x="329" y="285"/>
                    <a:pt x="329" y="285"/>
                  </a:cubicBezTo>
                  <a:cubicBezTo>
                    <a:pt x="323" y="267"/>
                    <a:pt x="323" y="267"/>
                    <a:pt x="323" y="267"/>
                  </a:cubicBezTo>
                  <a:cubicBezTo>
                    <a:pt x="311" y="246"/>
                    <a:pt x="311" y="246"/>
                    <a:pt x="311" y="246"/>
                  </a:cubicBezTo>
                  <a:cubicBezTo>
                    <a:pt x="278" y="254"/>
                    <a:pt x="278" y="254"/>
                    <a:pt x="278" y="254"/>
                  </a:cubicBezTo>
                  <a:cubicBezTo>
                    <a:pt x="275" y="265"/>
                    <a:pt x="270" y="282"/>
                    <a:pt x="263" y="284"/>
                  </a:cubicBezTo>
                  <a:cubicBezTo>
                    <a:pt x="261" y="285"/>
                    <a:pt x="259" y="285"/>
                    <a:pt x="257" y="283"/>
                  </a:cubicBezTo>
                  <a:cubicBezTo>
                    <a:pt x="254" y="281"/>
                    <a:pt x="241" y="285"/>
                    <a:pt x="231" y="289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187" y="306"/>
                    <a:pt x="187" y="306"/>
                    <a:pt x="187" y="306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185" y="302"/>
                    <a:pt x="179" y="288"/>
                    <a:pt x="174" y="280"/>
                  </a:cubicBezTo>
                  <a:cubicBezTo>
                    <a:pt x="168" y="284"/>
                    <a:pt x="155" y="304"/>
                    <a:pt x="145" y="322"/>
                  </a:cubicBezTo>
                  <a:cubicBezTo>
                    <a:pt x="153" y="360"/>
                    <a:pt x="153" y="360"/>
                    <a:pt x="153" y="360"/>
                  </a:cubicBezTo>
                  <a:cubicBezTo>
                    <a:pt x="158" y="358"/>
                    <a:pt x="158" y="358"/>
                    <a:pt x="158" y="358"/>
                  </a:cubicBezTo>
                  <a:cubicBezTo>
                    <a:pt x="159" y="358"/>
                    <a:pt x="159" y="358"/>
                    <a:pt x="159" y="358"/>
                  </a:cubicBezTo>
                  <a:cubicBezTo>
                    <a:pt x="160" y="358"/>
                    <a:pt x="162" y="358"/>
                    <a:pt x="164" y="361"/>
                  </a:cubicBezTo>
                  <a:cubicBezTo>
                    <a:pt x="169" y="366"/>
                    <a:pt x="171" y="378"/>
                    <a:pt x="170" y="398"/>
                  </a:cubicBezTo>
                  <a:cubicBezTo>
                    <a:pt x="170" y="404"/>
                    <a:pt x="170" y="408"/>
                    <a:pt x="169" y="412"/>
                  </a:cubicBezTo>
                  <a:cubicBezTo>
                    <a:pt x="175" y="417"/>
                    <a:pt x="183" y="427"/>
                    <a:pt x="182" y="437"/>
                  </a:cubicBezTo>
                  <a:cubicBezTo>
                    <a:pt x="180" y="451"/>
                    <a:pt x="172" y="458"/>
                    <a:pt x="168" y="462"/>
                  </a:cubicBezTo>
                  <a:cubicBezTo>
                    <a:pt x="167" y="462"/>
                    <a:pt x="166" y="463"/>
                    <a:pt x="166" y="463"/>
                  </a:cubicBezTo>
                  <a:cubicBezTo>
                    <a:pt x="162" y="467"/>
                    <a:pt x="149" y="476"/>
                    <a:pt x="144" y="479"/>
                  </a:cubicBezTo>
                  <a:cubicBezTo>
                    <a:pt x="145" y="485"/>
                    <a:pt x="147" y="503"/>
                    <a:pt x="158" y="516"/>
                  </a:cubicBezTo>
                  <a:cubicBezTo>
                    <a:pt x="170" y="529"/>
                    <a:pt x="168" y="536"/>
                    <a:pt x="163" y="545"/>
                  </a:cubicBezTo>
                  <a:cubicBezTo>
                    <a:pt x="161" y="547"/>
                    <a:pt x="160" y="550"/>
                    <a:pt x="159" y="553"/>
                  </a:cubicBezTo>
                  <a:cubicBezTo>
                    <a:pt x="158" y="558"/>
                    <a:pt x="156" y="563"/>
                    <a:pt x="155" y="568"/>
                  </a:cubicBezTo>
                  <a:cubicBezTo>
                    <a:pt x="154" y="576"/>
                    <a:pt x="152" y="583"/>
                    <a:pt x="150" y="589"/>
                  </a:cubicBezTo>
                  <a:cubicBezTo>
                    <a:pt x="147" y="594"/>
                    <a:pt x="155" y="606"/>
                    <a:pt x="158" y="612"/>
                  </a:cubicBezTo>
                  <a:cubicBezTo>
                    <a:pt x="160" y="613"/>
                    <a:pt x="160" y="613"/>
                    <a:pt x="160" y="613"/>
                  </a:cubicBezTo>
                  <a:cubicBezTo>
                    <a:pt x="159" y="615"/>
                    <a:pt x="159" y="615"/>
                    <a:pt x="159" y="615"/>
                  </a:cubicBezTo>
                  <a:cubicBezTo>
                    <a:pt x="159" y="616"/>
                    <a:pt x="153" y="646"/>
                    <a:pt x="146" y="661"/>
                  </a:cubicBezTo>
                  <a:cubicBezTo>
                    <a:pt x="138" y="677"/>
                    <a:pt x="120" y="683"/>
                    <a:pt x="103" y="688"/>
                  </a:cubicBezTo>
                  <a:cubicBezTo>
                    <a:pt x="96" y="690"/>
                    <a:pt x="96" y="690"/>
                    <a:pt x="96" y="690"/>
                  </a:cubicBezTo>
                  <a:cubicBezTo>
                    <a:pt x="81" y="695"/>
                    <a:pt x="78" y="697"/>
                    <a:pt x="78" y="700"/>
                  </a:cubicBezTo>
                  <a:cubicBezTo>
                    <a:pt x="79" y="707"/>
                    <a:pt x="73" y="716"/>
                    <a:pt x="24" y="726"/>
                  </a:cubicBezTo>
                  <a:cubicBezTo>
                    <a:pt x="11" y="729"/>
                    <a:pt x="5" y="731"/>
                    <a:pt x="0" y="732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18" y="768"/>
                    <a:pt x="18" y="768"/>
                    <a:pt x="18" y="768"/>
                  </a:cubicBezTo>
                  <a:cubicBezTo>
                    <a:pt x="29" y="790"/>
                    <a:pt x="29" y="790"/>
                    <a:pt x="29" y="790"/>
                  </a:cubicBezTo>
                  <a:cubicBezTo>
                    <a:pt x="38" y="818"/>
                    <a:pt x="38" y="818"/>
                    <a:pt x="38" y="818"/>
                  </a:cubicBezTo>
                  <a:cubicBezTo>
                    <a:pt x="46" y="828"/>
                    <a:pt x="56" y="840"/>
                    <a:pt x="59" y="842"/>
                  </a:cubicBezTo>
                  <a:cubicBezTo>
                    <a:pt x="62" y="842"/>
                    <a:pt x="63" y="844"/>
                    <a:pt x="66" y="846"/>
                  </a:cubicBezTo>
                  <a:cubicBezTo>
                    <a:pt x="72" y="852"/>
                    <a:pt x="82" y="863"/>
                    <a:pt x="101" y="860"/>
                  </a:cubicBezTo>
                  <a:cubicBezTo>
                    <a:pt x="128" y="856"/>
                    <a:pt x="150" y="849"/>
                    <a:pt x="150" y="849"/>
                  </a:cubicBezTo>
                  <a:cubicBezTo>
                    <a:pt x="153" y="848"/>
                    <a:pt x="153" y="848"/>
                    <a:pt x="153" y="848"/>
                  </a:cubicBezTo>
                  <a:cubicBezTo>
                    <a:pt x="166" y="862"/>
                    <a:pt x="166" y="862"/>
                    <a:pt x="166" y="862"/>
                  </a:cubicBezTo>
                  <a:cubicBezTo>
                    <a:pt x="170" y="870"/>
                    <a:pt x="177" y="879"/>
                    <a:pt x="180" y="880"/>
                  </a:cubicBezTo>
                  <a:cubicBezTo>
                    <a:pt x="181" y="881"/>
                    <a:pt x="183" y="881"/>
                    <a:pt x="185" y="882"/>
                  </a:cubicBezTo>
                  <a:cubicBezTo>
                    <a:pt x="191" y="884"/>
                    <a:pt x="199" y="887"/>
                    <a:pt x="205" y="893"/>
                  </a:cubicBezTo>
                  <a:cubicBezTo>
                    <a:pt x="209" y="897"/>
                    <a:pt x="229" y="905"/>
                    <a:pt x="242" y="909"/>
                  </a:cubicBezTo>
                  <a:cubicBezTo>
                    <a:pt x="244" y="905"/>
                    <a:pt x="247" y="895"/>
                    <a:pt x="249" y="884"/>
                  </a:cubicBezTo>
                  <a:cubicBezTo>
                    <a:pt x="249" y="883"/>
                    <a:pt x="250" y="877"/>
                    <a:pt x="254" y="875"/>
                  </a:cubicBezTo>
                  <a:cubicBezTo>
                    <a:pt x="258" y="873"/>
                    <a:pt x="263" y="875"/>
                    <a:pt x="267" y="878"/>
                  </a:cubicBezTo>
                  <a:cubicBezTo>
                    <a:pt x="270" y="880"/>
                    <a:pt x="273" y="881"/>
                    <a:pt x="276" y="881"/>
                  </a:cubicBezTo>
                  <a:cubicBezTo>
                    <a:pt x="278" y="879"/>
                    <a:pt x="275" y="867"/>
                    <a:pt x="274" y="862"/>
                  </a:cubicBezTo>
                  <a:cubicBezTo>
                    <a:pt x="273" y="857"/>
                    <a:pt x="272" y="854"/>
                    <a:pt x="272" y="851"/>
                  </a:cubicBezTo>
                  <a:cubicBezTo>
                    <a:pt x="271" y="849"/>
                    <a:pt x="262" y="846"/>
                    <a:pt x="252" y="846"/>
                  </a:cubicBezTo>
                  <a:cubicBezTo>
                    <a:pt x="251" y="846"/>
                    <a:pt x="251" y="846"/>
                    <a:pt x="251" y="846"/>
                  </a:cubicBezTo>
                  <a:cubicBezTo>
                    <a:pt x="250" y="845"/>
                    <a:pt x="223" y="836"/>
                    <a:pt x="212" y="822"/>
                  </a:cubicBezTo>
                  <a:cubicBezTo>
                    <a:pt x="208" y="817"/>
                    <a:pt x="208" y="813"/>
                    <a:pt x="209" y="811"/>
                  </a:cubicBezTo>
                  <a:cubicBezTo>
                    <a:pt x="212" y="804"/>
                    <a:pt x="225" y="803"/>
                    <a:pt x="232" y="803"/>
                  </a:cubicBezTo>
                  <a:cubicBezTo>
                    <a:pt x="234" y="798"/>
                    <a:pt x="239" y="789"/>
                    <a:pt x="249" y="788"/>
                  </a:cubicBezTo>
                  <a:cubicBezTo>
                    <a:pt x="250" y="787"/>
                    <a:pt x="251" y="787"/>
                    <a:pt x="251" y="787"/>
                  </a:cubicBezTo>
                  <a:cubicBezTo>
                    <a:pt x="252" y="785"/>
                    <a:pt x="250" y="778"/>
                    <a:pt x="248" y="774"/>
                  </a:cubicBezTo>
                  <a:cubicBezTo>
                    <a:pt x="247" y="771"/>
                    <a:pt x="246" y="768"/>
                    <a:pt x="246" y="766"/>
                  </a:cubicBezTo>
                  <a:cubicBezTo>
                    <a:pt x="246" y="759"/>
                    <a:pt x="256" y="750"/>
                    <a:pt x="259" y="748"/>
                  </a:cubicBezTo>
                  <a:cubicBezTo>
                    <a:pt x="261" y="746"/>
                    <a:pt x="261" y="746"/>
                    <a:pt x="261" y="746"/>
                  </a:cubicBezTo>
                  <a:cubicBezTo>
                    <a:pt x="282" y="760"/>
                    <a:pt x="282" y="760"/>
                    <a:pt x="282" y="760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90" y="753"/>
                    <a:pt x="289" y="747"/>
                    <a:pt x="287" y="735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6" y="727"/>
                    <a:pt x="284" y="726"/>
                    <a:pt x="284" y="726"/>
                  </a:cubicBezTo>
                  <a:cubicBezTo>
                    <a:pt x="284" y="725"/>
                    <a:pt x="282" y="726"/>
                    <a:pt x="281" y="726"/>
                  </a:cubicBezTo>
                  <a:cubicBezTo>
                    <a:pt x="280" y="727"/>
                    <a:pt x="278" y="727"/>
                    <a:pt x="276" y="726"/>
                  </a:cubicBezTo>
                  <a:cubicBezTo>
                    <a:pt x="274" y="725"/>
                    <a:pt x="274" y="725"/>
                    <a:pt x="274" y="725"/>
                  </a:cubicBezTo>
                  <a:cubicBezTo>
                    <a:pt x="274" y="722"/>
                    <a:pt x="274" y="722"/>
                    <a:pt x="274" y="722"/>
                  </a:cubicBezTo>
                  <a:cubicBezTo>
                    <a:pt x="274" y="721"/>
                    <a:pt x="274" y="718"/>
                    <a:pt x="288" y="707"/>
                  </a:cubicBezTo>
                  <a:cubicBezTo>
                    <a:pt x="288" y="708"/>
                    <a:pt x="288" y="708"/>
                    <a:pt x="288" y="708"/>
                  </a:cubicBezTo>
                  <a:cubicBezTo>
                    <a:pt x="288" y="706"/>
                    <a:pt x="287" y="704"/>
                    <a:pt x="286" y="703"/>
                  </a:cubicBezTo>
                  <a:cubicBezTo>
                    <a:pt x="279" y="705"/>
                    <a:pt x="274" y="719"/>
                    <a:pt x="272" y="723"/>
                  </a:cubicBezTo>
                  <a:cubicBezTo>
                    <a:pt x="271" y="727"/>
                    <a:pt x="271" y="727"/>
                    <a:pt x="271" y="727"/>
                  </a:cubicBezTo>
                  <a:cubicBezTo>
                    <a:pt x="268" y="726"/>
                    <a:pt x="268" y="726"/>
                    <a:pt x="268" y="726"/>
                  </a:cubicBezTo>
                  <a:cubicBezTo>
                    <a:pt x="266" y="726"/>
                    <a:pt x="242" y="721"/>
                    <a:pt x="232" y="704"/>
                  </a:cubicBezTo>
                  <a:cubicBezTo>
                    <a:pt x="228" y="698"/>
                    <a:pt x="225" y="697"/>
                    <a:pt x="220" y="696"/>
                  </a:cubicBezTo>
                  <a:cubicBezTo>
                    <a:pt x="216" y="695"/>
                    <a:pt x="211" y="694"/>
                    <a:pt x="205" y="689"/>
                  </a:cubicBezTo>
                  <a:cubicBezTo>
                    <a:pt x="199" y="684"/>
                    <a:pt x="197" y="682"/>
                    <a:pt x="198" y="679"/>
                  </a:cubicBezTo>
                  <a:cubicBezTo>
                    <a:pt x="199" y="676"/>
                    <a:pt x="202" y="676"/>
                    <a:pt x="204" y="675"/>
                  </a:cubicBezTo>
                  <a:cubicBezTo>
                    <a:pt x="208" y="674"/>
                    <a:pt x="215" y="673"/>
                    <a:pt x="224" y="664"/>
                  </a:cubicBezTo>
                  <a:cubicBezTo>
                    <a:pt x="239" y="649"/>
                    <a:pt x="241" y="648"/>
                    <a:pt x="245" y="646"/>
                  </a:cubicBezTo>
                  <a:cubicBezTo>
                    <a:pt x="246" y="646"/>
                    <a:pt x="247" y="645"/>
                    <a:pt x="248" y="645"/>
                  </a:cubicBezTo>
                  <a:cubicBezTo>
                    <a:pt x="250" y="644"/>
                    <a:pt x="250" y="644"/>
                    <a:pt x="250" y="644"/>
                  </a:cubicBezTo>
                  <a:cubicBezTo>
                    <a:pt x="250" y="644"/>
                    <a:pt x="249" y="643"/>
                    <a:pt x="249" y="643"/>
                  </a:cubicBezTo>
                  <a:cubicBezTo>
                    <a:pt x="249" y="643"/>
                    <a:pt x="240" y="635"/>
                    <a:pt x="230" y="630"/>
                  </a:cubicBezTo>
                  <a:cubicBezTo>
                    <a:pt x="224" y="627"/>
                    <a:pt x="223" y="623"/>
                    <a:pt x="223" y="621"/>
                  </a:cubicBezTo>
                  <a:cubicBezTo>
                    <a:pt x="222" y="616"/>
                    <a:pt x="226" y="612"/>
                    <a:pt x="228" y="611"/>
                  </a:cubicBezTo>
                  <a:cubicBezTo>
                    <a:pt x="253" y="549"/>
                    <a:pt x="253" y="549"/>
                    <a:pt x="253" y="549"/>
                  </a:cubicBezTo>
                  <a:cubicBezTo>
                    <a:pt x="254" y="548"/>
                    <a:pt x="254" y="548"/>
                    <a:pt x="254" y="548"/>
                  </a:cubicBezTo>
                  <a:cubicBezTo>
                    <a:pt x="266" y="543"/>
                    <a:pt x="298" y="529"/>
                    <a:pt x="303" y="524"/>
                  </a:cubicBezTo>
                  <a:cubicBezTo>
                    <a:pt x="310" y="519"/>
                    <a:pt x="321" y="514"/>
                    <a:pt x="324" y="513"/>
                  </a:cubicBezTo>
                  <a:cubicBezTo>
                    <a:pt x="332" y="505"/>
                    <a:pt x="332" y="505"/>
                    <a:pt x="332" y="505"/>
                  </a:cubicBezTo>
                  <a:cubicBezTo>
                    <a:pt x="335" y="508"/>
                    <a:pt x="335" y="508"/>
                    <a:pt x="335" y="508"/>
                  </a:cubicBezTo>
                  <a:cubicBezTo>
                    <a:pt x="333" y="502"/>
                    <a:pt x="329" y="498"/>
                    <a:pt x="326" y="489"/>
                  </a:cubicBezTo>
                  <a:cubicBezTo>
                    <a:pt x="324" y="481"/>
                    <a:pt x="332" y="495"/>
                    <a:pt x="324" y="481"/>
                  </a:cubicBezTo>
                  <a:cubicBezTo>
                    <a:pt x="322" y="479"/>
                    <a:pt x="321" y="477"/>
                    <a:pt x="320" y="475"/>
                  </a:cubicBezTo>
                  <a:cubicBezTo>
                    <a:pt x="320" y="479"/>
                    <a:pt x="320" y="479"/>
                    <a:pt x="320" y="479"/>
                  </a:cubicBezTo>
                  <a:cubicBezTo>
                    <a:pt x="320" y="479"/>
                    <a:pt x="320" y="479"/>
                    <a:pt x="318" y="479"/>
                  </a:cubicBezTo>
                  <a:cubicBezTo>
                    <a:pt x="312" y="479"/>
                    <a:pt x="291" y="478"/>
                    <a:pt x="280" y="469"/>
                  </a:cubicBezTo>
                  <a:cubicBezTo>
                    <a:pt x="275" y="464"/>
                    <a:pt x="274" y="463"/>
                    <a:pt x="274" y="460"/>
                  </a:cubicBezTo>
                  <a:cubicBezTo>
                    <a:pt x="275" y="458"/>
                    <a:pt x="277" y="457"/>
                    <a:pt x="278" y="456"/>
                  </a:cubicBezTo>
                  <a:cubicBezTo>
                    <a:pt x="280" y="456"/>
                    <a:pt x="282" y="455"/>
                    <a:pt x="284" y="449"/>
                  </a:cubicBezTo>
                  <a:cubicBezTo>
                    <a:pt x="286" y="443"/>
                    <a:pt x="285" y="438"/>
                    <a:pt x="284" y="434"/>
                  </a:cubicBezTo>
                  <a:cubicBezTo>
                    <a:pt x="281" y="436"/>
                    <a:pt x="279" y="437"/>
                    <a:pt x="276" y="438"/>
                  </a:cubicBezTo>
                  <a:cubicBezTo>
                    <a:pt x="272" y="439"/>
                    <a:pt x="268" y="440"/>
                    <a:pt x="263" y="440"/>
                  </a:cubicBezTo>
                  <a:cubicBezTo>
                    <a:pt x="263" y="440"/>
                    <a:pt x="263" y="440"/>
                    <a:pt x="263" y="440"/>
                  </a:cubicBezTo>
                  <a:cubicBezTo>
                    <a:pt x="254" y="440"/>
                    <a:pt x="246" y="437"/>
                    <a:pt x="237" y="434"/>
                  </a:cubicBezTo>
                  <a:cubicBezTo>
                    <a:pt x="233" y="433"/>
                    <a:pt x="228" y="432"/>
                    <a:pt x="224" y="431"/>
                  </a:cubicBezTo>
                  <a:cubicBezTo>
                    <a:pt x="211" y="428"/>
                    <a:pt x="208" y="422"/>
                    <a:pt x="209" y="416"/>
                  </a:cubicBezTo>
                  <a:cubicBezTo>
                    <a:pt x="209" y="415"/>
                    <a:pt x="209" y="414"/>
                    <a:pt x="209" y="414"/>
                  </a:cubicBezTo>
                  <a:cubicBezTo>
                    <a:pt x="208" y="412"/>
                    <a:pt x="207" y="410"/>
                    <a:pt x="208" y="408"/>
                  </a:cubicBezTo>
                  <a:cubicBezTo>
                    <a:pt x="211" y="401"/>
                    <a:pt x="225" y="395"/>
                    <a:pt x="234" y="393"/>
                  </a:cubicBezTo>
                  <a:cubicBezTo>
                    <a:pt x="234" y="393"/>
                    <a:pt x="235" y="393"/>
                    <a:pt x="235" y="393"/>
                  </a:cubicBezTo>
                  <a:cubicBezTo>
                    <a:pt x="235" y="392"/>
                    <a:pt x="233" y="389"/>
                    <a:pt x="231" y="388"/>
                  </a:cubicBezTo>
                  <a:cubicBezTo>
                    <a:pt x="230" y="387"/>
                    <a:pt x="230" y="387"/>
                    <a:pt x="230" y="387"/>
                  </a:cubicBezTo>
                  <a:cubicBezTo>
                    <a:pt x="230" y="360"/>
                    <a:pt x="230" y="360"/>
                    <a:pt x="230" y="360"/>
                  </a:cubicBezTo>
                  <a:cubicBezTo>
                    <a:pt x="232" y="358"/>
                    <a:pt x="232" y="358"/>
                    <a:pt x="232" y="358"/>
                  </a:cubicBezTo>
                  <a:cubicBezTo>
                    <a:pt x="232" y="358"/>
                    <a:pt x="248" y="343"/>
                    <a:pt x="255" y="337"/>
                  </a:cubicBezTo>
                  <a:cubicBezTo>
                    <a:pt x="258" y="335"/>
                    <a:pt x="263" y="334"/>
                    <a:pt x="269" y="334"/>
                  </a:cubicBezTo>
                  <a:cubicBezTo>
                    <a:pt x="278" y="334"/>
                    <a:pt x="289" y="336"/>
                    <a:pt x="289" y="336"/>
                  </a:cubicBezTo>
                  <a:cubicBezTo>
                    <a:pt x="291" y="337"/>
                    <a:pt x="291" y="337"/>
                    <a:pt x="291" y="337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2" y="338"/>
                    <a:pt x="298" y="345"/>
                    <a:pt x="306" y="345"/>
                  </a:cubicBezTo>
                  <a:cubicBezTo>
                    <a:pt x="311" y="345"/>
                    <a:pt x="315" y="346"/>
                    <a:pt x="317" y="349"/>
                  </a:cubicBezTo>
                  <a:cubicBezTo>
                    <a:pt x="318" y="351"/>
                    <a:pt x="318" y="354"/>
                    <a:pt x="317" y="35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314" y="361"/>
                    <a:pt x="310" y="370"/>
                    <a:pt x="310" y="373"/>
                  </a:cubicBezTo>
                  <a:cubicBezTo>
                    <a:pt x="310" y="375"/>
                    <a:pt x="310" y="376"/>
                    <a:pt x="310" y="377"/>
                  </a:cubicBezTo>
                  <a:cubicBezTo>
                    <a:pt x="311" y="377"/>
                    <a:pt x="311" y="376"/>
                    <a:pt x="312" y="376"/>
                  </a:cubicBezTo>
                  <a:cubicBezTo>
                    <a:pt x="314" y="374"/>
                    <a:pt x="317" y="374"/>
                    <a:pt x="319" y="375"/>
                  </a:cubicBezTo>
                  <a:cubicBezTo>
                    <a:pt x="326" y="378"/>
                    <a:pt x="328" y="390"/>
                    <a:pt x="329" y="396"/>
                  </a:cubicBezTo>
                  <a:cubicBezTo>
                    <a:pt x="336" y="412"/>
                    <a:pt x="336" y="412"/>
                    <a:pt x="336" y="412"/>
                  </a:cubicBezTo>
                  <a:cubicBezTo>
                    <a:pt x="346" y="412"/>
                    <a:pt x="346" y="412"/>
                    <a:pt x="346" y="412"/>
                  </a:cubicBezTo>
                  <a:cubicBezTo>
                    <a:pt x="346" y="436"/>
                    <a:pt x="346" y="436"/>
                    <a:pt x="346" y="436"/>
                  </a:cubicBezTo>
                  <a:cubicBezTo>
                    <a:pt x="338" y="436"/>
                    <a:pt x="338" y="436"/>
                    <a:pt x="338" y="43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31" y="420"/>
                    <a:pt x="331" y="420"/>
                    <a:pt x="331" y="420"/>
                  </a:cubicBezTo>
                  <a:cubicBezTo>
                    <a:pt x="321" y="398"/>
                    <a:pt x="321" y="398"/>
                    <a:pt x="321" y="398"/>
                  </a:cubicBezTo>
                  <a:cubicBezTo>
                    <a:pt x="320" y="391"/>
                    <a:pt x="318" y="384"/>
                    <a:pt x="316" y="383"/>
                  </a:cubicBezTo>
                  <a:cubicBezTo>
                    <a:pt x="314" y="384"/>
                    <a:pt x="312" y="385"/>
                    <a:pt x="310" y="385"/>
                  </a:cubicBezTo>
                  <a:cubicBezTo>
                    <a:pt x="304" y="420"/>
                    <a:pt x="304" y="420"/>
                    <a:pt x="304" y="420"/>
                  </a:cubicBezTo>
                  <a:cubicBezTo>
                    <a:pt x="303" y="421"/>
                    <a:pt x="303" y="421"/>
                    <a:pt x="303" y="421"/>
                  </a:cubicBezTo>
                  <a:cubicBezTo>
                    <a:pt x="303" y="421"/>
                    <a:pt x="299" y="426"/>
                    <a:pt x="291" y="431"/>
                  </a:cubicBezTo>
                  <a:cubicBezTo>
                    <a:pt x="291" y="431"/>
                    <a:pt x="291" y="432"/>
                    <a:pt x="291" y="432"/>
                  </a:cubicBezTo>
                  <a:cubicBezTo>
                    <a:pt x="292" y="437"/>
                    <a:pt x="294" y="443"/>
                    <a:pt x="291" y="452"/>
                  </a:cubicBezTo>
                  <a:cubicBezTo>
                    <a:pt x="290" y="457"/>
                    <a:pt x="287" y="460"/>
                    <a:pt x="285" y="462"/>
                  </a:cubicBezTo>
                  <a:cubicBezTo>
                    <a:pt x="285" y="462"/>
                    <a:pt x="285" y="462"/>
                    <a:pt x="286" y="463"/>
                  </a:cubicBezTo>
                  <a:cubicBezTo>
                    <a:pt x="293" y="469"/>
                    <a:pt x="311" y="471"/>
                    <a:pt x="319" y="471"/>
                  </a:cubicBezTo>
                  <a:cubicBezTo>
                    <a:pt x="312" y="453"/>
                    <a:pt x="309" y="427"/>
                    <a:pt x="332" y="438"/>
                  </a:cubicBezTo>
                  <a:cubicBezTo>
                    <a:pt x="360" y="452"/>
                    <a:pt x="356" y="434"/>
                    <a:pt x="381" y="435"/>
                  </a:cubicBezTo>
                  <a:cubicBezTo>
                    <a:pt x="406" y="437"/>
                    <a:pt x="396" y="423"/>
                    <a:pt x="396" y="418"/>
                  </a:cubicBezTo>
                  <a:cubicBezTo>
                    <a:pt x="396" y="414"/>
                    <a:pt x="397" y="400"/>
                    <a:pt x="402" y="397"/>
                  </a:cubicBezTo>
                  <a:cubicBezTo>
                    <a:pt x="406" y="395"/>
                    <a:pt x="425" y="377"/>
                    <a:pt x="429" y="374"/>
                  </a:cubicBezTo>
                  <a:cubicBezTo>
                    <a:pt x="434" y="371"/>
                    <a:pt x="443" y="363"/>
                    <a:pt x="448" y="354"/>
                  </a:cubicBezTo>
                  <a:cubicBezTo>
                    <a:pt x="452" y="346"/>
                    <a:pt x="452" y="319"/>
                    <a:pt x="462" y="319"/>
                  </a:cubicBezTo>
                  <a:cubicBezTo>
                    <a:pt x="471" y="319"/>
                    <a:pt x="492" y="307"/>
                    <a:pt x="498" y="319"/>
                  </a:cubicBezTo>
                  <a:cubicBezTo>
                    <a:pt x="503" y="332"/>
                    <a:pt x="519" y="339"/>
                    <a:pt x="510" y="351"/>
                  </a:cubicBezTo>
                  <a:cubicBezTo>
                    <a:pt x="502" y="364"/>
                    <a:pt x="487" y="389"/>
                    <a:pt x="481" y="399"/>
                  </a:cubicBezTo>
                  <a:cubicBezTo>
                    <a:pt x="476" y="409"/>
                    <a:pt x="488" y="413"/>
                    <a:pt x="489" y="418"/>
                  </a:cubicBezTo>
                  <a:cubicBezTo>
                    <a:pt x="491" y="424"/>
                    <a:pt x="478" y="418"/>
                    <a:pt x="477" y="432"/>
                  </a:cubicBezTo>
                  <a:cubicBezTo>
                    <a:pt x="476" y="446"/>
                    <a:pt x="484" y="457"/>
                    <a:pt x="491" y="450"/>
                  </a:cubicBezTo>
                  <a:cubicBezTo>
                    <a:pt x="498" y="443"/>
                    <a:pt x="548" y="382"/>
                    <a:pt x="566" y="378"/>
                  </a:cubicBezTo>
                  <a:cubicBezTo>
                    <a:pt x="584" y="374"/>
                    <a:pt x="604" y="374"/>
                    <a:pt x="626" y="343"/>
                  </a:cubicBezTo>
                  <a:cubicBezTo>
                    <a:pt x="648" y="312"/>
                    <a:pt x="683" y="291"/>
                    <a:pt x="686" y="285"/>
                  </a:cubicBezTo>
                  <a:cubicBezTo>
                    <a:pt x="689" y="278"/>
                    <a:pt x="699" y="233"/>
                    <a:pt x="711" y="243"/>
                  </a:cubicBezTo>
                  <a:cubicBezTo>
                    <a:pt x="724" y="252"/>
                    <a:pt x="750" y="254"/>
                    <a:pt x="757" y="252"/>
                  </a:cubicBezTo>
                  <a:cubicBezTo>
                    <a:pt x="764" y="251"/>
                    <a:pt x="782" y="244"/>
                    <a:pt x="771" y="229"/>
                  </a:cubicBezTo>
                  <a:cubicBezTo>
                    <a:pt x="760" y="213"/>
                    <a:pt x="767" y="209"/>
                    <a:pt x="775" y="206"/>
                  </a:cubicBezTo>
                  <a:cubicBezTo>
                    <a:pt x="782" y="204"/>
                    <a:pt x="798" y="195"/>
                    <a:pt x="806" y="191"/>
                  </a:cubicBezTo>
                  <a:cubicBezTo>
                    <a:pt x="814" y="187"/>
                    <a:pt x="821" y="188"/>
                    <a:pt x="821" y="177"/>
                  </a:cubicBezTo>
                  <a:cubicBezTo>
                    <a:pt x="821" y="166"/>
                    <a:pt x="827" y="135"/>
                    <a:pt x="835" y="151"/>
                  </a:cubicBezTo>
                  <a:cubicBezTo>
                    <a:pt x="844" y="166"/>
                    <a:pt x="860" y="179"/>
                    <a:pt x="860" y="162"/>
                  </a:cubicBezTo>
                  <a:cubicBezTo>
                    <a:pt x="860" y="145"/>
                    <a:pt x="860" y="140"/>
                    <a:pt x="860" y="140"/>
                  </a:cubicBezTo>
                  <a:cubicBezTo>
                    <a:pt x="873" y="140"/>
                    <a:pt x="873" y="140"/>
                    <a:pt x="873" y="140"/>
                  </a:cubicBezTo>
                  <a:cubicBezTo>
                    <a:pt x="873" y="110"/>
                    <a:pt x="873" y="110"/>
                    <a:pt x="873" y="110"/>
                  </a:cubicBezTo>
                  <a:cubicBezTo>
                    <a:pt x="853" y="110"/>
                    <a:pt x="853" y="110"/>
                    <a:pt x="853" y="110"/>
                  </a:cubicBezTo>
                  <a:lnTo>
                    <a:pt x="83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7842251" y="3073400"/>
              <a:ext cx="233363" cy="223837"/>
            </a:xfrm>
            <a:custGeom>
              <a:avLst/>
              <a:gdLst>
                <a:gd name="T0" fmla="*/ 69 w 94"/>
                <a:gd name="T1" fmla="*/ 61 h 90"/>
                <a:gd name="T2" fmla="*/ 69 w 94"/>
                <a:gd name="T3" fmla="*/ 43 h 90"/>
                <a:gd name="T4" fmla="*/ 84 w 94"/>
                <a:gd name="T5" fmla="*/ 37 h 90"/>
                <a:gd name="T6" fmla="*/ 86 w 94"/>
                <a:gd name="T7" fmla="*/ 36 h 90"/>
                <a:gd name="T8" fmla="*/ 86 w 94"/>
                <a:gd name="T9" fmla="*/ 32 h 90"/>
                <a:gd name="T10" fmla="*/ 94 w 94"/>
                <a:gd name="T11" fmla="*/ 11 h 90"/>
                <a:gd name="T12" fmla="*/ 90 w 94"/>
                <a:gd name="T13" fmla="*/ 11 h 90"/>
                <a:gd name="T14" fmla="*/ 70 w 94"/>
                <a:gd name="T15" fmla="*/ 2 h 90"/>
                <a:gd name="T16" fmla="*/ 53 w 94"/>
                <a:gd name="T17" fmla="*/ 0 h 90"/>
                <a:gd name="T18" fmla="*/ 44 w 94"/>
                <a:gd name="T19" fmla="*/ 1 h 90"/>
                <a:gd name="T20" fmla="*/ 22 w 94"/>
                <a:gd name="T21" fmla="*/ 21 h 90"/>
                <a:gd name="T22" fmla="*/ 22 w 94"/>
                <a:gd name="T23" fmla="*/ 41 h 90"/>
                <a:gd name="T24" fmla="*/ 27 w 94"/>
                <a:gd name="T25" fmla="*/ 54 h 90"/>
                <a:gd name="T26" fmla="*/ 19 w 94"/>
                <a:gd name="T27" fmla="*/ 59 h 90"/>
                <a:gd name="T28" fmla="*/ 0 w 94"/>
                <a:gd name="T29" fmla="*/ 68 h 90"/>
                <a:gd name="T30" fmla="*/ 1 w 94"/>
                <a:gd name="T31" fmla="*/ 75 h 90"/>
                <a:gd name="T32" fmla="*/ 9 w 94"/>
                <a:gd name="T33" fmla="*/ 81 h 90"/>
                <a:gd name="T34" fmla="*/ 23 w 94"/>
                <a:gd name="T35" fmla="*/ 85 h 90"/>
                <a:gd name="T36" fmla="*/ 47 w 94"/>
                <a:gd name="T37" fmla="*/ 90 h 90"/>
                <a:gd name="T38" fmla="*/ 47 w 94"/>
                <a:gd name="T39" fmla="*/ 90 h 90"/>
                <a:gd name="T40" fmla="*/ 57 w 94"/>
                <a:gd name="T41" fmla="*/ 88 h 90"/>
                <a:gd name="T42" fmla="*/ 67 w 94"/>
                <a:gd name="T43" fmla="*/ 84 h 90"/>
                <a:gd name="T44" fmla="*/ 69 w 94"/>
                <a:gd name="T45" fmla="*/ 78 h 90"/>
                <a:gd name="T46" fmla="*/ 69 w 94"/>
                <a:gd name="T47" fmla="*/ 6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90">
                  <a:moveTo>
                    <a:pt x="69" y="61"/>
                  </a:moveTo>
                  <a:cubicBezTo>
                    <a:pt x="68" y="54"/>
                    <a:pt x="66" y="47"/>
                    <a:pt x="69" y="43"/>
                  </a:cubicBezTo>
                  <a:cubicBezTo>
                    <a:pt x="72" y="37"/>
                    <a:pt x="79" y="37"/>
                    <a:pt x="84" y="37"/>
                  </a:cubicBezTo>
                  <a:cubicBezTo>
                    <a:pt x="85" y="37"/>
                    <a:pt x="85" y="37"/>
                    <a:pt x="86" y="36"/>
                  </a:cubicBezTo>
                  <a:cubicBezTo>
                    <a:pt x="86" y="35"/>
                    <a:pt x="86" y="34"/>
                    <a:pt x="86" y="32"/>
                  </a:cubicBezTo>
                  <a:cubicBezTo>
                    <a:pt x="85" y="25"/>
                    <a:pt x="91" y="15"/>
                    <a:pt x="94" y="11"/>
                  </a:cubicBezTo>
                  <a:cubicBezTo>
                    <a:pt x="93" y="11"/>
                    <a:pt x="92" y="11"/>
                    <a:pt x="90" y="11"/>
                  </a:cubicBezTo>
                  <a:cubicBezTo>
                    <a:pt x="80" y="11"/>
                    <a:pt x="73" y="4"/>
                    <a:pt x="70" y="2"/>
                  </a:cubicBezTo>
                  <a:cubicBezTo>
                    <a:pt x="68" y="1"/>
                    <a:pt x="60" y="0"/>
                    <a:pt x="53" y="0"/>
                  </a:cubicBezTo>
                  <a:cubicBezTo>
                    <a:pt x="47" y="0"/>
                    <a:pt x="45" y="1"/>
                    <a:pt x="44" y="1"/>
                  </a:cubicBezTo>
                  <a:cubicBezTo>
                    <a:pt x="39" y="6"/>
                    <a:pt x="26" y="17"/>
                    <a:pt x="22" y="2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44"/>
                    <a:pt x="28" y="49"/>
                    <a:pt x="27" y="54"/>
                  </a:cubicBezTo>
                  <a:cubicBezTo>
                    <a:pt x="26" y="56"/>
                    <a:pt x="24" y="59"/>
                    <a:pt x="19" y="59"/>
                  </a:cubicBezTo>
                  <a:cubicBezTo>
                    <a:pt x="11" y="60"/>
                    <a:pt x="2" y="65"/>
                    <a:pt x="0" y="68"/>
                  </a:cubicBezTo>
                  <a:cubicBezTo>
                    <a:pt x="2" y="70"/>
                    <a:pt x="1" y="73"/>
                    <a:pt x="1" y="75"/>
                  </a:cubicBezTo>
                  <a:cubicBezTo>
                    <a:pt x="1" y="77"/>
                    <a:pt x="1" y="79"/>
                    <a:pt x="9" y="81"/>
                  </a:cubicBezTo>
                  <a:cubicBezTo>
                    <a:pt x="14" y="82"/>
                    <a:pt x="19" y="83"/>
                    <a:pt x="23" y="85"/>
                  </a:cubicBezTo>
                  <a:cubicBezTo>
                    <a:pt x="32" y="87"/>
                    <a:pt x="39" y="90"/>
                    <a:pt x="47" y="90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1" y="90"/>
                    <a:pt x="54" y="89"/>
                    <a:pt x="57" y="88"/>
                  </a:cubicBezTo>
                  <a:cubicBezTo>
                    <a:pt x="61" y="87"/>
                    <a:pt x="64" y="85"/>
                    <a:pt x="67" y="84"/>
                  </a:cubicBezTo>
                  <a:cubicBezTo>
                    <a:pt x="67" y="82"/>
                    <a:pt x="68" y="80"/>
                    <a:pt x="69" y="78"/>
                  </a:cubicBezTo>
                  <a:cubicBezTo>
                    <a:pt x="71" y="75"/>
                    <a:pt x="70" y="68"/>
                    <a:pt x="6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8027989" y="3186113"/>
              <a:ext cx="26988" cy="76200"/>
            </a:xfrm>
            <a:custGeom>
              <a:avLst/>
              <a:gdLst>
                <a:gd name="T0" fmla="*/ 5 w 11"/>
                <a:gd name="T1" fmla="*/ 29 h 31"/>
                <a:gd name="T2" fmla="*/ 11 w 11"/>
                <a:gd name="T3" fmla="*/ 0 h 31"/>
                <a:gd name="T4" fmla="*/ 10 w 11"/>
                <a:gd name="T5" fmla="*/ 0 h 31"/>
                <a:gd name="T6" fmla="*/ 1 w 11"/>
                <a:gd name="T7" fmla="*/ 2 h 31"/>
                <a:gd name="T8" fmla="*/ 2 w 11"/>
                <a:gd name="T9" fmla="*/ 15 h 31"/>
                <a:gd name="T10" fmla="*/ 3 w 11"/>
                <a:gd name="T11" fmla="*/ 31 h 31"/>
                <a:gd name="T12" fmla="*/ 5 w 11"/>
                <a:gd name="T13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1">
                  <a:moveTo>
                    <a:pt x="5" y="29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2" y="0"/>
                    <a:pt x="1" y="2"/>
                  </a:cubicBezTo>
                  <a:cubicBezTo>
                    <a:pt x="0" y="4"/>
                    <a:pt x="1" y="10"/>
                    <a:pt x="2" y="15"/>
                  </a:cubicBezTo>
                  <a:cubicBezTo>
                    <a:pt x="3" y="21"/>
                    <a:pt x="4" y="26"/>
                    <a:pt x="3" y="31"/>
                  </a:cubicBezTo>
                  <a:cubicBezTo>
                    <a:pt x="4" y="31"/>
                    <a:pt x="5" y="30"/>
                    <a:pt x="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8299450" y="1144587"/>
              <a:ext cx="1409700" cy="1377950"/>
            </a:xfrm>
            <a:custGeom>
              <a:avLst/>
              <a:gdLst>
                <a:gd name="T0" fmla="*/ 527 w 568"/>
                <a:gd name="T1" fmla="*/ 222 h 554"/>
                <a:gd name="T2" fmla="*/ 469 w 568"/>
                <a:gd name="T3" fmla="*/ 278 h 554"/>
                <a:gd name="T4" fmla="*/ 403 w 568"/>
                <a:gd name="T5" fmla="*/ 288 h 554"/>
                <a:gd name="T6" fmla="*/ 395 w 568"/>
                <a:gd name="T7" fmla="*/ 249 h 554"/>
                <a:gd name="T8" fmla="*/ 349 w 568"/>
                <a:gd name="T9" fmla="*/ 226 h 554"/>
                <a:gd name="T10" fmla="*/ 292 w 568"/>
                <a:gd name="T11" fmla="*/ 211 h 554"/>
                <a:gd name="T12" fmla="*/ 241 w 568"/>
                <a:gd name="T13" fmla="*/ 172 h 554"/>
                <a:gd name="T14" fmla="*/ 17 w 568"/>
                <a:gd name="T15" fmla="*/ 9 h 554"/>
                <a:gd name="T16" fmla="*/ 3 w 568"/>
                <a:gd name="T17" fmla="*/ 54 h 554"/>
                <a:gd name="T18" fmla="*/ 3 w 568"/>
                <a:gd name="T19" fmla="*/ 79 h 554"/>
                <a:gd name="T20" fmla="*/ 30 w 568"/>
                <a:gd name="T21" fmla="*/ 71 h 554"/>
                <a:gd name="T22" fmla="*/ 137 w 568"/>
                <a:gd name="T23" fmla="*/ 114 h 554"/>
                <a:gd name="T24" fmla="*/ 160 w 568"/>
                <a:gd name="T25" fmla="*/ 185 h 554"/>
                <a:gd name="T26" fmla="*/ 161 w 568"/>
                <a:gd name="T27" fmla="*/ 257 h 554"/>
                <a:gd name="T28" fmla="*/ 149 w 568"/>
                <a:gd name="T29" fmla="*/ 300 h 554"/>
                <a:gd name="T30" fmla="*/ 79 w 568"/>
                <a:gd name="T31" fmla="*/ 338 h 554"/>
                <a:gd name="T32" fmla="*/ 113 w 568"/>
                <a:gd name="T33" fmla="*/ 391 h 554"/>
                <a:gd name="T34" fmla="*/ 110 w 568"/>
                <a:gd name="T35" fmla="*/ 417 h 554"/>
                <a:gd name="T36" fmla="*/ 141 w 568"/>
                <a:gd name="T37" fmla="*/ 426 h 554"/>
                <a:gd name="T38" fmla="*/ 173 w 568"/>
                <a:gd name="T39" fmla="*/ 474 h 554"/>
                <a:gd name="T40" fmla="*/ 219 w 568"/>
                <a:gd name="T41" fmla="*/ 466 h 554"/>
                <a:gd name="T42" fmla="*/ 264 w 568"/>
                <a:gd name="T43" fmla="*/ 483 h 554"/>
                <a:gd name="T44" fmla="*/ 293 w 568"/>
                <a:gd name="T45" fmla="*/ 496 h 554"/>
                <a:gd name="T46" fmla="*/ 311 w 568"/>
                <a:gd name="T47" fmla="*/ 513 h 554"/>
                <a:gd name="T48" fmla="*/ 339 w 568"/>
                <a:gd name="T49" fmla="*/ 524 h 554"/>
                <a:gd name="T50" fmla="*/ 350 w 568"/>
                <a:gd name="T51" fmla="*/ 499 h 554"/>
                <a:gd name="T52" fmla="*/ 385 w 568"/>
                <a:gd name="T53" fmla="*/ 539 h 554"/>
                <a:gd name="T54" fmla="*/ 405 w 568"/>
                <a:gd name="T55" fmla="*/ 515 h 554"/>
                <a:gd name="T56" fmla="*/ 430 w 568"/>
                <a:gd name="T57" fmla="*/ 514 h 554"/>
                <a:gd name="T58" fmla="*/ 473 w 568"/>
                <a:gd name="T59" fmla="*/ 536 h 554"/>
                <a:gd name="T60" fmla="*/ 456 w 568"/>
                <a:gd name="T61" fmla="*/ 454 h 554"/>
                <a:gd name="T62" fmla="*/ 529 w 568"/>
                <a:gd name="T63" fmla="*/ 396 h 554"/>
                <a:gd name="T64" fmla="*/ 543 w 568"/>
                <a:gd name="T65" fmla="*/ 28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8" h="554">
                  <a:moveTo>
                    <a:pt x="557" y="254"/>
                  </a:moveTo>
                  <a:cubicBezTo>
                    <a:pt x="545" y="246"/>
                    <a:pt x="548" y="203"/>
                    <a:pt x="527" y="222"/>
                  </a:cubicBezTo>
                  <a:cubicBezTo>
                    <a:pt x="506" y="242"/>
                    <a:pt x="473" y="261"/>
                    <a:pt x="473" y="261"/>
                  </a:cubicBezTo>
                  <a:cubicBezTo>
                    <a:pt x="469" y="278"/>
                    <a:pt x="469" y="278"/>
                    <a:pt x="469" y="278"/>
                  </a:cubicBezTo>
                  <a:cubicBezTo>
                    <a:pt x="469" y="278"/>
                    <a:pt x="437" y="285"/>
                    <a:pt x="425" y="288"/>
                  </a:cubicBezTo>
                  <a:cubicBezTo>
                    <a:pt x="414" y="290"/>
                    <a:pt x="403" y="288"/>
                    <a:pt x="403" y="288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9" y="250"/>
                    <a:pt x="395" y="249"/>
                  </a:cubicBezTo>
                  <a:cubicBezTo>
                    <a:pt x="391" y="247"/>
                    <a:pt x="385" y="233"/>
                    <a:pt x="375" y="233"/>
                  </a:cubicBezTo>
                  <a:cubicBezTo>
                    <a:pt x="366" y="233"/>
                    <a:pt x="356" y="233"/>
                    <a:pt x="349" y="226"/>
                  </a:cubicBezTo>
                  <a:cubicBezTo>
                    <a:pt x="342" y="219"/>
                    <a:pt x="336" y="211"/>
                    <a:pt x="324" y="211"/>
                  </a:cubicBezTo>
                  <a:cubicBezTo>
                    <a:pt x="311" y="211"/>
                    <a:pt x="306" y="218"/>
                    <a:pt x="292" y="211"/>
                  </a:cubicBezTo>
                  <a:cubicBezTo>
                    <a:pt x="278" y="204"/>
                    <a:pt x="261" y="211"/>
                    <a:pt x="261" y="211"/>
                  </a:cubicBezTo>
                  <a:cubicBezTo>
                    <a:pt x="241" y="172"/>
                    <a:pt x="241" y="172"/>
                    <a:pt x="241" y="172"/>
                  </a:cubicBezTo>
                  <a:cubicBezTo>
                    <a:pt x="241" y="172"/>
                    <a:pt x="194" y="17"/>
                    <a:pt x="119" y="9"/>
                  </a:cubicBezTo>
                  <a:cubicBezTo>
                    <a:pt x="43" y="0"/>
                    <a:pt x="55" y="3"/>
                    <a:pt x="17" y="9"/>
                  </a:cubicBezTo>
                  <a:cubicBezTo>
                    <a:pt x="11" y="10"/>
                    <a:pt x="6" y="11"/>
                    <a:pt x="1" y="12"/>
                  </a:cubicBezTo>
                  <a:cubicBezTo>
                    <a:pt x="7" y="18"/>
                    <a:pt x="6" y="32"/>
                    <a:pt x="3" y="54"/>
                  </a:cubicBezTo>
                  <a:cubicBezTo>
                    <a:pt x="2" y="63"/>
                    <a:pt x="0" y="72"/>
                    <a:pt x="1" y="76"/>
                  </a:cubicBezTo>
                  <a:cubicBezTo>
                    <a:pt x="1" y="79"/>
                    <a:pt x="2" y="79"/>
                    <a:pt x="3" y="79"/>
                  </a:cubicBezTo>
                  <a:cubicBezTo>
                    <a:pt x="7" y="82"/>
                    <a:pt x="19" y="77"/>
                    <a:pt x="27" y="73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71" y="123"/>
                    <a:pt x="96" y="123"/>
                    <a:pt x="137" y="114"/>
                  </a:cubicBezTo>
                  <a:cubicBezTo>
                    <a:pt x="159" y="109"/>
                    <a:pt x="168" y="117"/>
                    <a:pt x="172" y="124"/>
                  </a:cubicBezTo>
                  <a:cubicBezTo>
                    <a:pt x="182" y="143"/>
                    <a:pt x="170" y="175"/>
                    <a:pt x="160" y="185"/>
                  </a:cubicBezTo>
                  <a:cubicBezTo>
                    <a:pt x="150" y="195"/>
                    <a:pt x="155" y="234"/>
                    <a:pt x="161" y="256"/>
                  </a:cubicBezTo>
                  <a:cubicBezTo>
                    <a:pt x="161" y="257"/>
                    <a:pt x="161" y="257"/>
                    <a:pt x="161" y="257"/>
                  </a:cubicBezTo>
                  <a:cubicBezTo>
                    <a:pt x="151" y="299"/>
                    <a:pt x="151" y="299"/>
                    <a:pt x="151" y="299"/>
                  </a:cubicBezTo>
                  <a:cubicBezTo>
                    <a:pt x="149" y="300"/>
                    <a:pt x="149" y="300"/>
                    <a:pt x="149" y="300"/>
                  </a:cubicBezTo>
                  <a:cubicBezTo>
                    <a:pt x="149" y="300"/>
                    <a:pt x="135" y="305"/>
                    <a:pt x="125" y="322"/>
                  </a:cubicBezTo>
                  <a:cubicBezTo>
                    <a:pt x="115" y="338"/>
                    <a:pt x="90" y="339"/>
                    <a:pt x="79" y="338"/>
                  </a:cubicBezTo>
                  <a:cubicBezTo>
                    <a:pt x="92" y="382"/>
                    <a:pt x="92" y="382"/>
                    <a:pt x="92" y="382"/>
                  </a:cubicBezTo>
                  <a:cubicBezTo>
                    <a:pt x="93" y="384"/>
                    <a:pt x="99" y="393"/>
                    <a:pt x="113" y="391"/>
                  </a:cubicBezTo>
                  <a:cubicBezTo>
                    <a:pt x="115" y="390"/>
                    <a:pt x="122" y="389"/>
                    <a:pt x="124" y="394"/>
                  </a:cubicBezTo>
                  <a:cubicBezTo>
                    <a:pt x="126" y="398"/>
                    <a:pt x="122" y="406"/>
                    <a:pt x="110" y="417"/>
                  </a:cubicBezTo>
                  <a:cubicBezTo>
                    <a:pt x="109" y="426"/>
                    <a:pt x="109" y="426"/>
                    <a:pt x="109" y="426"/>
                  </a:cubicBezTo>
                  <a:cubicBezTo>
                    <a:pt x="141" y="426"/>
                    <a:pt x="141" y="426"/>
                    <a:pt x="141" y="426"/>
                  </a:cubicBezTo>
                  <a:cubicBezTo>
                    <a:pt x="153" y="455"/>
                    <a:pt x="153" y="455"/>
                    <a:pt x="153" y="455"/>
                  </a:cubicBezTo>
                  <a:cubicBezTo>
                    <a:pt x="173" y="474"/>
                    <a:pt x="173" y="474"/>
                    <a:pt x="173" y="474"/>
                  </a:cubicBezTo>
                  <a:cubicBezTo>
                    <a:pt x="218" y="465"/>
                    <a:pt x="218" y="465"/>
                    <a:pt x="218" y="465"/>
                  </a:cubicBezTo>
                  <a:cubicBezTo>
                    <a:pt x="219" y="466"/>
                    <a:pt x="219" y="466"/>
                    <a:pt x="219" y="466"/>
                  </a:cubicBezTo>
                  <a:cubicBezTo>
                    <a:pt x="224" y="472"/>
                    <a:pt x="239" y="486"/>
                    <a:pt x="250" y="487"/>
                  </a:cubicBezTo>
                  <a:cubicBezTo>
                    <a:pt x="256" y="488"/>
                    <a:pt x="260" y="485"/>
                    <a:pt x="264" y="483"/>
                  </a:cubicBezTo>
                  <a:cubicBezTo>
                    <a:pt x="268" y="480"/>
                    <a:pt x="273" y="476"/>
                    <a:pt x="280" y="480"/>
                  </a:cubicBezTo>
                  <a:cubicBezTo>
                    <a:pt x="287" y="485"/>
                    <a:pt x="291" y="492"/>
                    <a:pt x="293" y="496"/>
                  </a:cubicBezTo>
                  <a:cubicBezTo>
                    <a:pt x="311" y="496"/>
                    <a:pt x="311" y="496"/>
                    <a:pt x="311" y="496"/>
                  </a:cubicBezTo>
                  <a:cubicBezTo>
                    <a:pt x="311" y="513"/>
                    <a:pt x="311" y="513"/>
                    <a:pt x="311" y="513"/>
                  </a:cubicBezTo>
                  <a:cubicBezTo>
                    <a:pt x="312" y="515"/>
                    <a:pt x="317" y="522"/>
                    <a:pt x="332" y="525"/>
                  </a:cubicBezTo>
                  <a:cubicBezTo>
                    <a:pt x="337" y="526"/>
                    <a:pt x="338" y="525"/>
                    <a:pt x="339" y="524"/>
                  </a:cubicBezTo>
                  <a:cubicBezTo>
                    <a:pt x="344" y="520"/>
                    <a:pt x="344" y="507"/>
                    <a:pt x="343" y="501"/>
                  </a:cubicBezTo>
                  <a:cubicBezTo>
                    <a:pt x="350" y="499"/>
                    <a:pt x="350" y="499"/>
                    <a:pt x="350" y="499"/>
                  </a:cubicBezTo>
                  <a:cubicBezTo>
                    <a:pt x="364" y="554"/>
                    <a:pt x="364" y="554"/>
                    <a:pt x="364" y="554"/>
                  </a:cubicBezTo>
                  <a:cubicBezTo>
                    <a:pt x="370" y="553"/>
                    <a:pt x="383" y="550"/>
                    <a:pt x="385" y="539"/>
                  </a:cubicBezTo>
                  <a:cubicBezTo>
                    <a:pt x="390" y="518"/>
                    <a:pt x="403" y="515"/>
                    <a:pt x="403" y="515"/>
                  </a:cubicBezTo>
                  <a:cubicBezTo>
                    <a:pt x="405" y="515"/>
                    <a:pt x="405" y="515"/>
                    <a:pt x="405" y="515"/>
                  </a:cubicBezTo>
                  <a:cubicBezTo>
                    <a:pt x="417" y="524"/>
                    <a:pt x="417" y="524"/>
                    <a:pt x="417" y="524"/>
                  </a:cubicBezTo>
                  <a:cubicBezTo>
                    <a:pt x="430" y="514"/>
                    <a:pt x="430" y="514"/>
                    <a:pt x="430" y="514"/>
                  </a:cubicBezTo>
                  <a:cubicBezTo>
                    <a:pt x="456" y="536"/>
                    <a:pt x="456" y="536"/>
                    <a:pt x="456" y="536"/>
                  </a:cubicBezTo>
                  <a:cubicBezTo>
                    <a:pt x="473" y="536"/>
                    <a:pt x="473" y="536"/>
                    <a:pt x="473" y="536"/>
                  </a:cubicBezTo>
                  <a:cubicBezTo>
                    <a:pt x="473" y="511"/>
                    <a:pt x="473" y="511"/>
                    <a:pt x="473" y="511"/>
                  </a:cubicBezTo>
                  <a:cubicBezTo>
                    <a:pt x="473" y="511"/>
                    <a:pt x="441" y="462"/>
                    <a:pt x="456" y="454"/>
                  </a:cubicBezTo>
                  <a:cubicBezTo>
                    <a:pt x="472" y="445"/>
                    <a:pt x="469" y="427"/>
                    <a:pt x="494" y="428"/>
                  </a:cubicBezTo>
                  <a:cubicBezTo>
                    <a:pt x="519" y="430"/>
                    <a:pt x="527" y="427"/>
                    <a:pt x="529" y="396"/>
                  </a:cubicBezTo>
                  <a:cubicBezTo>
                    <a:pt x="530" y="366"/>
                    <a:pt x="543" y="352"/>
                    <a:pt x="543" y="352"/>
                  </a:cubicBezTo>
                  <a:cubicBezTo>
                    <a:pt x="543" y="282"/>
                    <a:pt x="543" y="282"/>
                    <a:pt x="543" y="282"/>
                  </a:cubicBezTo>
                  <a:cubicBezTo>
                    <a:pt x="543" y="282"/>
                    <a:pt x="568" y="263"/>
                    <a:pt x="557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8288338" y="4427538"/>
              <a:ext cx="519113" cy="604837"/>
            </a:xfrm>
            <a:custGeom>
              <a:avLst/>
              <a:gdLst>
                <a:gd name="T0" fmla="*/ 178 w 209"/>
                <a:gd name="T1" fmla="*/ 72 h 243"/>
                <a:gd name="T2" fmla="*/ 129 w 209"/>
                <a:gd name="T3" fmla="*/ 68 h 243"/>
                <a:gd name="T4" fmla="*/ 127 w 209"/>
                <a:gd name="T5" fmla="*/ 57 h 243"/>
                <a:gd name="T6" fmla="*/ 149 w 209"/>
                <a:gd name="T7" fmla="*/ 36 h 243"/>
                <a:gd name="T8" fmla="*/ 165 w 209"/>
                <a:gd name="T9" fmla="*/ 26 h 243"/>
                <a:gd name="T10" fmla="*/ 162 w 209"/>
                <a:gd name="T11" fmla="*/ 3 h 243"/>
                <a:gd name="T12" fmla="*/ 157 w 209"/>
                <a:gd name="T13" fmla="*/ 0 h 243"/>
                <a:gd name="T14" fmla="*/ 140 w 209"/>
                <a:gd name="T15" fmla="*/ 32 h 243"/>
                <a:gd name="T16" fmla="*/ 139 w 209"/>
                <a:gd name="T17" fmla="*/ 32 h 243"/>
                <a:gd name="T18" fmla="*/ 118 w 209"/>
                <a:gd name="T19" fmla="*/ 42 h 243"/>
                <a:gd name="T20" fmla="*/ 88 w 209"/>
                <a:gd name="T21" fmla="*/ 21 h 243"/>
                <a:gd name="T22" fmla="*/ 87 w 209"/>
                <a:gd name="T23" fmla="*/ 21 h 243"/>
                <a:gd name="T24" fmla="*/ 87 w 209"/>
                <a:gd name="T25" fmla="*/ 20 h 243"/>
                <a:gd name="T26" fmla="*/ 83 w 209"/>
                <a:gd name="T27" fmla="*/ 16 h 243"/>
                <a:gd name="T28" fmla="*/ 81 w 209"/>
                <a:gd name="T29" fmla="*/ 20 h 243"/>
                <a:gd name="T30" fmla="*/ 67 w 209"/>
                <a:gd name="T31" fmla="*/ 60 h 243"/>
                <a:gd name="T32" fmla="*/ 71 w 209"/>
                <a:gd name="T33" fmla="*/ 69 h 243"/>
                <a:gd name="T34" fmla="*/ 62 w 209"/>
                <a:gd name="T35" fmla="*/ 74 h 243"/>
                <a:gd name="T36" fmla="*/ 55 w 209"/>
                <a:gd name="T37" fmla="*/ 74 h 243"/>
                <a:gd name="T38" fmla="*/ 39 w 209"/>
                <a:gd name="T39" fmla="*/ 75 h 243"/>
                <a:gd name="T40" fmla="*/ 38 w 209"/>
                <a:gd name="T41" fmla="*/ 77 h 243"/>
                <a:gd name="T42" fmla="*/ 40 w 209"/>
                <a:gd name="T43" fmla="*/ 89 h 243"/>
                <a:gd name="T44" fmla="*/ 26 w 209"/>
                <a:gd name="T45" fmla="*/ 112 h 243"/>
                <a:gd name="T46" fmla="*/ 3 w 209"/>
                <a:gd name="T47" fmla="*/ 130 h 243"/>
                <a:gd name="T48" fmla="*/ 0 w 209"/>
                <a:gd name="T49" fmla="*/ 138 h 243"/>
                <a:gd name="T50" fmla="*/ 27 w 209"/>
                <a:gd name="T51" fmla="*/ 161 h 243"/>
                <a:gd name="T52" fmla="*/ 27 w 209"/>
                <a:gd name="T53" fmla="*/ 190 h 243"/>
                <a:gd name="T54" fmla="*/ 28 w 209"/>
                <a:gd name="T55" fmla="*/ 190 h 243"/>
                <a:gd name="T56" fmla="*/ 49 w 209"/>
                <a:gd name="T57" fmla="*/ 210 h 243"/>
                <a:gd name="T58" fmla="*/ 65 w 209"/>
                <a:gd name="T59" fmla="*/ 239 h 243"/>
                <a:gd name="T60" fmla="*/ 74 w 209"/>
                <a:gd name="T61" fmla="*/ 225 h 243"/>
                <a:gd name="T62" fmla="*/ 75 w 209"/>
                <a:gd name="T63" fmla="*/ 225 h 243"/>
                <a:gd name="T64" fmla="*/ 92 w 209"/>
                <a:gd name="T65" fmla="*/ 220 h 243"/>
                <a:gd name="T66" fmla="*/ 98 w 209"/>
                <a:gd name="T67" fmla="*/ 227 h 243"/>
                <a:gd name="T68" fmla="*/ 109 w 209"/>
                <a:gd name="T69" fmla="*/ 241 h 243"/>
                <a:gd name="T70" fmla="*/ 136 w 209"/>
                <a:gd name="T71" fmla="*/ 239 h 243"/>
                <a:gd name="T72" fmla="*/ 137 w 209"/>
                <a:gd name="T73" fmla="*/ 243 h 243"/>
                <a:gd name="T74" fmla="*/ 157 w 209"/>
                <a:gd name="T75" fmla="*/ 200 h 243"/>
                <a:gd name="T76" fmla="*/ 176 w 209"/>
                <a:gd name="T77" fmla="*/ 176 h 243"/>
                <a:gd name="T78" fmla="*/ 176 w 209"/>
                <a:gd name="T79" fmla="*/ 159 h 243"/>
                <a:gd name="T80" fmla="*/ 176 w 209"/>
                <a:gd name="T81" fmla="*/ 131 h 243"/>
                <a:gd name="T82" fmla="*/ 192 w 209"/>
                <a:gd name="T83" fmla="*/ 118 h 243"/>
                <a:gd name="T84" fmla="*/ 192 w 209"/>
                <a:gd name="T85" fmla="*/ 98 h 243"/>
                <a:gd name="T86" fmla="*/ 205 w 209"/>
                <a:gd name="T87" fmla="*/ 91 h 243"/>
                <a:gd name="T88" fmla="*/ 205 w 209"/>
                <a:gd name="T89" fmla="*/ 59 h 243"/>
                <a:gd name="T90" fmla="*/ 178 w 209"/>
                <a:gd name="T91" fmla="*/ 7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9" h="243">
                  <a:moveTo>
                    <a:pt x="178" y="72"/>
                  </a:moveTo>
                  <a:cubicBezTo>
                    <a:pt x="178" y="72"/>
                    <a:pt x="146" y="59"/>
                    <a:pt x="129" y="68"/>
                  </a:cubicBezTo>
                  <a:cubicBezTo>
                    <a:pt x="129" y="68"/>
                    <a:pt x="119" y="67"/>
                    <a:pt x="127" y="57"/>
                  </a:cubicBezTo>
                  <a:cubicBezTo>
                    <a:pt x="135" y="47"/>
                    <a:pt x="141" y="40"/>
                    <a:pt x="149" y="36"/>
                  </a:cubicBezTo>
                  <a:cubicBezTo>
                    <a:pt x="158" y="32"/>
                    <a:pt x="165" y="36"/>
                    <a:pt x="165" y="26"/>
                  </a:cubicBezTo>
                  <a:cubicBezTo>
                    <a:pt x="165" y="17"/>
                    <a:pt x="169" y="5"/>
                    <a:pt x="162" y="3"/>
                  </a:cubicBezTo>
                  <a:cubicBezTo>
                    <a:pt x="160" y="2"/>
                    <a:pt x="159" y="1"/>
                    <a:pt x="157" y="0"/>
                  </a:cubicBezTo>
                  <a:cubicBezTo>
                    <a:pt x="140" y="32"/>
                    <a:pt x="140" y="32"/>
                    <a:pt x="140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6" y="35"/>
                    <a:pt x="124" y="42"/>
                    <a:pt x="118" y="42"/>
                  </a:cubicBezTo>
                  <a:cubicBezTo>
                    <a:pt x="112" y="42"/>
                    <a:pt x="96" y="29"/>
                    <a:pt x="8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8"/>
                    <a:pt x="84" y="16"/>
                    <a:pt x="83" y="16"/>
                  </a:cubicBezTo>
                  <a:cubicBezTo>
                    <a:pt x="83" y="16"/>
                    <a:pt x="82" y="17"/>
                    <a:pt x="81" y="20"/>
                  </a:cubicBezTo>
                  <a:cubicBezTo>
                    <a:pt x="76" y="31"/>
                    <a:pt x="69" y="52"/>
                    <a:pt x="67" y="60"/>
                  </a:cubicBezTo>
                  <a:cubicBezTo>
                    <a:pt x="70" y="62"/>
                    <a:pt x="72" y="66"/>
                    <a:pt x="71" y="69"/>
                  </a:cubicBezTo>
                  <a:cubicBezTo>
                    <a:pt x="70" y="72"/>
                    <a:pt x="67" y="74"/>
                    <a:pt x="62" y="74"/>
                  </a:cubicBezTo>
                  <a:cubicBezTo>
                    <a:pt x="60" y="74"/>
                    <a:pt x="57" y="74"/>
                    <a:pt x="55" y="74"/>
                  </a:cubicBezTo>
                  <a:cubicBezTo>
                    <a:pt x="49" y="73"/>
                    <a:pt x="40" y="73"/>
                    <a:pt x="39" y="75"/>
                  </a:cubicBezTo>
                  <a:cubicBezTo>
                    <a:pt x="38" y="75"/>
                    <a:pt x="38" y="76"/>
                    <a:pt x="38" y="77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3"/>
                    <a:pt x="1" y="136"/>
                    <a:pt x="0" y="13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7" y="190"/>
                    <a:pt x="27" y="190"/>
                    <a:pt x="28" y="190"/>
                  </a:cubicBezTo>
                  <a:cubicBezTo>
                    <a:pt x="37" y="189"/>
                    <a:pt x="44" y="190"/>
                    <a:pt x="49" y="210"/>
                  </a:cubicBezTo>
                  <a:cubicBezTo>
                    <a:pt x="53" y="225"/>
                    <a:pt x="61" y="235"/>
                    <a:pt x="65" y="239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5" y="225"/>
                    <a:pt x="75" y="225"/>
                    <a:pt x="75" y="225"/>
                  </a:cubicBezTo>
                  <a:cubicBezTo>
                    <a:pt x="77" y="224"/>
                    <a:pt x="86" y="217"/>
                    <a:pt x="92" y="220"/>
                  </a:cubicBezTo>
                  <a:cubicBezTo>
                    <a:pt x="94" y="221"/>
                    <a:pt x="97" y="223"/>
                    <a:pt x="98" y="227"/>
                  </a:cubicBezTo>
                  <a:cubicBezTo>
                    <a:pt x="99" y="235"/>
                    <a:pt x="106" y="240"/>
                    <a:pt x="109" y="241"/>
                  </a:cubicBezTo>
                  <a:cubicBezTo>
                    <a:pt x="136" y="239"/>
                    <a:pt x="136" y="239"/>
                    <a:pt x="136" y="239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7" y="243"/>
                    <a:pt x="140" y="210"/>
                    <a:pt x="157" y="200"/>
                  </a:cubicBezTo>
                  <a:cubicBezTo>
                    <a:pt x="174" y="191"/>
                    <a:pt x="176" y="176"/>
                    <a:pt x="176" y="176"/>
                  </a:cubicBezTo>
                  <a:cubicBezTo>
                    <a:pt x="176" y="176"/>
                    <a:pt x="174" y="165"/>
                    <a:pt x="176" y="159"/>
                  </a:cubicBezTo>
                  <a:cubicBezTo>
                    <a:pt x="178" y="154"/>
                    <a:pt x="170" y="137"/>
                    <a:pt x="176" y="131"/>
                  </a:cubicBezTo>
                  <a:cubicBezTo>
                    <a:pt x="181" y="126"/>
                    <a:pt x="192" y="118"/>
                    <a:pt x="192" y="118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205" y="91"/>
                    <a:pt x="205" y="91"/>
                    <a:pt x="205" y="91"/>
                  </a:cubicBezTo>
                  <a:cubicBezTo>
                    <a:pt x="205" y="91"/>
                    <a:pt x="209" y="64"/>
                    <a:pt x="205" y="59"/>
                  </a:cubicBezTo>
                  <a:cubicBezTo>
                    <a:pt x="202" y="53"/>
                    <a:pt x="185" y="38"/>
                    <a:pt x="17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6483351" y="5265738"/>
              <a:ext cx="1743075" cy="927100"/>
            </a:xfrm>
            <a:custGeom>
              <a:avLst/>
              <a:gdLst>
                <a:gd name="T0" fmla="*/ 669 w 702"/>
                <a:gd name="T1" fmla="*/ 79 h 373"/>
                <a:gd name="T2" fmla="*/ 663 w 702"/>
                <a:gd name="T3" fmla="*/ 78 h 373"/>
                <a:gd name="T4" fmla="*/ 627 w 702"/>
                <a:gd name="T5" fmla="*/ 90 h 373"/>
                <a:gd name="T6" fmla="*/ 594 w 702"/>
                <a:gd name="T7" fmla="*/ 91 h 373"/>
                <a:gd name="T8" fmla="*/ 542 w 702"/>
                <a:gd name="T9" fmla="*/ 100 h 373"/>
                <a:gd name="T10" fmla="*/ 551 w 702"/>
                <a:gd name="T11" fmla="*/ 75 h 373"/>
                <a:gd name="T12" fmla="*/ 523 w 702"/>
                <a:gd name="T13" fmla="*/ 57 h 373"/>
                <a:gd name="T14" fmla="*/ 506 w 702"/>
                <a:gd name="T15" fmla="*/ 55 h 373"/>
                <a:gd name="T16" fmla="*/ 471 w 702"/>
                <a:gd name="T17" fmla="*/ 82 h 373"/>
                <a:gd name="T18" fmla="*/ 465 w 702"/>
                <a:gd name="T19" fmla="*/ 87 h 373"/>
                <a:gd name="T20" fmla="*/ 435 w 702"/>
                <a:gd name="T21" fmla="*/ 67 h 373"/>
                <a:gd name="T22" fmla="*/ 408 w 702"/>
                <a:gd name="T23" fmla="*/ 107 h 373"/>
                <a:gd name="T24" fmla="*/ 373 w 702"/>
                <a:gd name="T25" fmla="*/ 157 h 373"/>
                <a:gd name="T26" fmla="*/ 347 w 702"/>
                <a:gd name="T27" fmla="*/ 219 h 373"/>
                <a:gd name="T28" fmla="*/ 334 w 702"/>
                <a:gd name="T29" fmla="*/ 244 h 373"/>
                <a:gd name="T30" fmla="*/ 295 w 702"/>
                <a:gd name="T31" fmla="*/ 272 h 373"/>
                <a:gd name="T32" fmla="*/ 275 w 702"/>
                <a:gd name="T33" fmla="*/ 278 h 373"/>
                <a:gd name="T34" fmla="*/ 293 w 702"/>
                <a:gd name="T35" fmla="*/ 264 h 373"/>
                <a:gd name="T36" fmla="*/ 333 w 702"/>
                <a:gd name="T37" fmla="*/ 236 h 373"/>
                <a:gd name="T38" fmla="*/ 362 w 702"/>
                <a:gd name="T39" fmla="*/ 196 h 373"/>
                <a:gd name="T40" fmla="*/ 367 w 702"/>
                <a:gd name="T41" fmla="*/ 152 h 373"/>
                <a:gd name="T42" fmla="*/ 399 w 702"/>
                <a:gd name="T43" fmla="*/ 99 h 373"/>
                <a:gd name="T44" fmla="*/ 382 w 702"/>
                <a:gd name="T45" fmla="*/ 99 h 373"/>
                <a:gd name="T46" fmla="*/ 367 w 702"/>
                <a:gd name="T47" fmla="*/ 75 h 373"/>
                <a:gd name="T48" fmla="*/ 356 w 702"/>
                <a:gd name="T49" fmla="*/ 51 h 373"/>
                <a:gd name="T50" fmla="*/ 356 w 702"/>
                <a:gd name="T51" fmla="*/ 1 h 373"/>
                <a:gd name="T52" fmla="*/ 319 w 702"/>
                <a:gd name="T53" fmla="*/ 12 h 373"/>
                <a:gd name="T54" fmla="*/ 315 w 702"/>
                <a:gd name="T55" fmla="*/ 14 h 373"/>
                <a:gd name="T56" fmla="*/ 291 w 702"/>
                <a:gd name="T57" fmla="*/ 27 h 373"/>
                <a:gd name="T58" fmla="*/ 266 w 702"/>
                <a:gd name="T59" fmla="*/ 31 h 373"/>
                <a:gd name="T60" fmla="*/ 202 w 702"/>
                <a:gd name="T61" fmla="*/ 44 h 373"/>
                <a:gd name="T62" fmla="*/ 178 w 702"/>
                <a:gd name="T63" fmla="*/ 68 h 373"/>
                <a:gd name="T64" fmla="*/ 160 w 702"/>
                <a:gd name="T65" fmla="*/ 68 h 373"/>
                <a:gd name="T66" fmla="*/ 124 w 702"/>
                <a:gd name="T67" fmla="*/ 45 h 373"/>
                <a:gd name="T68" fmla="*/ 125 w 702"/>
                <a:gd name="T69" fmla="*/ 64 h 373"/>
                <a:gd name="T70" fmla="*/ 96 w 702"/>
                <a:gd name="T71" fmla="*/ 84 h 373"/>
                <a:gd name="T72" fmla="*/ 72 w 702"/>
                <a:gd name="T73" fmla="*/ 93 h 373"/>
                <a:gd name="T74" fmla="*/ 0 w 702"/>
                <a:gd name="T75" fmla="*/ 91 h 373"/>
                <a:gd name="T76" fmla="*/ 14 w 702"/>
                <a:gd name="T77" fmla="*/ 96 h 373"/>
                <a:gd name="T78" fmla="*/ 60 w 702"/>
                <a:gd name="T79" fmla="*/ 123 h 373"/>
                <a:gd name="T80" fmla="*/ 85 w 702"/>
                <a:gd name="T81" fmla="*/ 126 h 373"/>
                <a:gd name="T82" fmla="*/ 60 w 702"/>
                <a:gd name="T83" fmla="*/ 165 h 373"/>
                <a:gd name="T84" fmla="*/ 48 w 702"/>
                <a:gd name="T85" fmla="*/ 183 h 373"/>
                <a:gd name="T86" fmla="*/ 104 w 702"/>
                <a:gd name="T87" fmla="*/ 197 h 373"/>
                <a:gd name="T88" fmla="*/ 114 w 702"/>
                <a:gd name="T89" fmla="*/ 253 h 373"/>
                <a:gd name="T90" fmla="*/ 185 w 702"/>
                <a:gd name="T91" fmla="*/ 285 h 373"/>
                <a:gd name="T92" fmla="*/ 224 w 702"/>
                <a:gd name="T93" fmla="*/ 276 h 373"/>
                <a:gd name="T94" fmla="*/ 267 w 702"/>
                <a:gd name="T95" fmla="*/ 290 h 373"/>
                <a:gd name="T96" fmla="*/ 316 w 702"/>
                <a:gd name="T97" fmla="*/ 366 h 373"/>
                <a:gd name="T98" fmla="*/ 323 w 702"/>
                <a:gd name="T99" fmla="*/ 334 h 373"/>
                <a:gd name="T100" fmla="*/ 445 w 702"/>
                <a:gd name="T101" fmla="*/ 274 h 373"/>
                <a:gd name="T102" fmla="*/ 509 w 702"/>
                <a:gd name="T103" fmla="*/ 211 h 373"/>
                <a:gd name="T104" fmla="*/ 568 w 702"/>
                <a:gd name="T105" fmla="*/ 210 h 373"/>
                <a:gd name="T106" fmla="*/ 648 w 702"/>
                <a:gd name="T107" fmla="*/ 198 h 373"/>
                <a:gd name="T108" fmla="*/ 702 w 702"/>
                <a:gd name="T109" fmla="*/ 15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2" h="373">
                  <a:moveTo>
                    <a:pt x="698" y="153"/>
                  </a:moveTo>
                  <a:cubicBezTo>
                    <a:pt x="698" y="152"/>
                    <a:pt x="680" y="102"/>
                    <a:pt x="669" y="79"/>
                  </a:cubicBezTo>
                  <a:cubicBezTo>
                    <a:pt x="667" y="75"/>
                    <a:pt x="665" y="73"/>
                    <a:pt x="664" y="72"/>
                  </a:cubicBezTo>
                  <a:cubicBezTo>
                    <a:pt x="664" y="73"/>
                    <a:pt x="663" y="75"/>
                    <a:pt x="663" y="78"/>
                  </a:cubicBezTo>
                  <a:cubicBezTo>
                    <a:pt x="663" y="80"/>
                    <a:pt x="663" y="80"/>
                    <a:pt x="663" y="80"/>
                  </a:cubicBezTo>
                  <a:cubicBezTo>
                    <a:pt x="627" y="90"/>
                    <a:pt x="627" y="90"/>
                    <a:pt x="627" y="90"/>
                  </a:cubicBezTo>
                  <a:cubicBezTo>
                    <a:pt x="625" y="91"/>
                    <a:pt x="613" y="96"/>
                    <a:pt x="605" y="89"/>
                  </a:cubicBezTo>
                  <a:cubicBezTo>
                    <a:pt x="601" y="87"/>
                    <a:pt x="600" y="87"/>
                    <a:pt x="594" y="91"/>
                  </a:cubicBezTo>
                  <a:cubicBezTo>
                    <a:pt x="592" y="93"/>
                    <a:pt x="590" y="94"/>
                    <a:pt x="587" y="95"/>
                  </a:cubicBezTo>
                  <a:cubicBezTo>
                    <a:pt x="573" y="102"/>
                    <a:pt x="556" y="101"/>
                    <a:pt x="542" y="100"/>
                  </a:cubicBezTo>
                  <a:cubicBezTo>
                    <a:pt x="537" y="99"/>
                    <a:pt x="534" y="97"/>
                    <a:pt x="533" y="94"/>
                  </a:cubicBezTo>
                  <a:cubicBezTo>
                    <a:pt x="532" y="89"/>
                    <a:pt x="538" y="82"/>
                    <a:pt x="551" y="75"/>
                  </a:cubicBezTo>
                  <a:cubicBezTo>
                    <a:pt x="551" y="54"/>
                    <a:pt x="551" y="54"/>
                    <a:pt x="551" y="54"/>
                  </a:cubicBezTo>
                  <a:cubicBezTo>
                    <a:pt x="545" y="55"/>
                    <a:pt x="536" y="57"/>
                    <a:pt x="523" y="57"/>
                  </a:cubicBezTo>
                  <a:cubicBezTo>
                    <a:pt x="514" y="57"/>
                    <a:pt x="512" y="57"/>
                    <a:pt x="511" y="56"/>
                  </a:cubicBezTo>
                  <a:cubicBezTo>
                    <a:pt x="510" y="55"/>
                    <a:pt x="509" y="55"/>
                    <a:pt x="506" y="55"/>
                  </a:cubicBezTo>
                  <a:cubicBezTo>
                    <a:pt x="490" y="53"/>
                    <a:pt x="477" y="53"/>
                    <a:pt x="468" y="55"/>
                  </a:cubicBezTo>
                  <a:cubicBezTo>
                    <a:pt x="467" y="56"/>
                    <a:pt x="467" y="69"/>
                    <a:pt x="471" y="82"/>
                  </a:cubicBezTo>
                  <a:cubicBezTo>
                    <a:pt x="475" y="95"/>
                    <a:pt x="475" y="95"/>
                    <a:pt x="475" y="95"/>
                  </a:cubicBezTo>
                  <a:cubicBezTo>
                    <a:pt x="465" y="87"/>
                    <a:pt x="465" y="87"/>
                    <a:pt x="465" y="87"/>
                  </a:cubicBezTo>
                  <a:cubicBezTo>
                    <a:pt x="465" y="87"/>
                    <a:pt x="450" y="75"/>
                    <a:pt x="439" y="67"/>
                  </a:cubicBezTo>
                  <a:cubicBezTo>
                    <a:pt x="437" y="66"/>
                    <a:pt x="436" y="66"/>
                    <a:pt x="435" y="67"/>
                  </a:cubicBezTo>
                  <a:cubicBezTo>
                    <a:pt x="432" y="69"/>
                    <a:pt x="429" y="78"/>
                    <a:pt x="429" y="83"/>
                  </a:cubicBezTo>
                  <a:cubicBezTo>
                    <a:pt x="429" y="91"/>
                    <a:pt x="414" y="103"/>
                    <a:pt x="408" y="107"/>
                  </a:cubicBezTo>
                  <a:cubicBezTo>
                    <a:pt x="409" y="116"/>
                    <a:pt x="410" y="127"/>
                    <a:pt x="405" y="132"/>
                  </a:cubicBezTo>
                  <a:cubicBezTo>
                    <a:pt x="400" y="137"/>
                    <a:pt x="379" y="153"/>
                    <a:pt x="373" y="157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47" y="219"/>
                    <a:pt x="347" y="219"/>
                    <a:pt x="347" y="219"/>
                  </a:cubicBezTo>
                  <a:cubicBezTo>
                    <a:pt x="338" y="246"/>
                    <a:pt x="338" y="246"/>
                    <a:pt x="338" y="246"/>
                  </a:cubicBezTo>
                  <a:cubicBezTo>
                    <a:pt x="334" y="244"/>
                    <a:pt x="334" y="244"/>
                    <a:pt x="334" y="244"/>
                  </a:cubicBezTo>
                  <a:cubicBezTo>
                    <a:pt x="333" y="244"/>
                    <a:pt x="324" y="241"/>
                    <a:pt x="319" y="253"/>
                  </a:cubicBezTo>
                  <a:cubicBezTo>
                    <a:pt x="312" y="269"/>
                    <a:pt x="299" y="272"/>
                    <a:pt x="295" y="272"/>
                  </a:cubicBezTo>
                  <a:cubicBezTo>
                    <a:pt x="281" y="284"/>
                    <a:pt x="281" y="284"/>
                    <a:pt x="281" y="284"/>
                  </a:cubicBezTo>
                  <a:cubicBezTo>
                    <a:pt x="275" y="278"/>
                    <a:pt x="275" y="278"/>
                    <a:pt x="275" y="278"/>
                  </a:cubicBezTo>
                  <a:cubicBezTo>
                    <a:pt x="291" y="264"/>
                    <a:pt x="291" y="264"/>
                    <a:pt x="291" y="264"/>
                  </a:cubicBezTo>
                  <a:cubicBezTo>
                    <a:pt x="293" y="264"/>
                    <a:pt x="293" y="264"/>
                    <a:pt x="293" y="264"/>
                  </a:cubicBezTo>
                  <a:cubicBezTo>
                    <a:pt x="293" y="264"/>
                    <a:pt x="305" y="264"/>
                    <a:pt x="312" y="250"/>
                  </a:cubicBezTo>
                  <a:cubicBezTo>
                    <a:pt x="317" y="237"/>
                    <a:pt x="327" y="235"/>
                    <a:pt x="333" y="236"/>
                  </a:cubicBezTo>
                  <a:cubicBezTo>
                    <a:pt x="340" y="214"/>
                    <a:pt x="340" y="214"/>
                    <a:pt x="340" y="214"/>
                  </a:cubicBezTo>
                  <a:cubicBezTo>
                    <a:pt x="362" y="196"/>
                    <a:pt x="362" y="196"/>
                    <a:pt x="362" y="196"/>
                  </a:cubicBezTo>
                  <a:cubicBezTo>
                    <a:pt x="365" y="153"/>
                    <a:pt x="365" y="153"/>
                    <a:pt x="365" y="153"/>
                  </a:cubicBezTo>
                  <a:cubicBezTo>
                    <a:pt x="367" y="152"/>
                    <a:pt x="367" y="152"/>
                    <a:pt x="367" y="152"/>
                  </a:cubicBezTo>
                  <a:cubicBezTo>
                    <a:pt x="374" y="146"/>
                    <a:pt x="395" y="131"/>
                    <a:pt x="400" y="126"/>
                  </a:cubicBezTo>
                  <a:cubicBezTo>
                    <a:pt x="402" y="124"/>
                    <a:pt x="401" y="111"/>
                    <a:pt x="399" y="99"/>
                  </a:cubicBezTo>
                  <a:cubicBezTo>
                    <a:pt x="396" y="96"/>
                    <a:pt x="392" y="92"/>
                    <a:pt x="390" y="92"/>
                  </a:cubicBezTo>
                  <a:cubicBezTo>
                    <a:pt x="388" y="92"/>
                    <a:pt x="384" y="96"/>
                    <a:pt x="382" y="99"/>
                  </a:cubicBezTo>
                  <a:cubicBezTo>
                    <a:pt x="377" y="107"/>
                    <a:pt x="377" y="107"/>
                    <a:pt x="377" y="107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56" y="51"/>
                    <a:pt x="356" y="51"/>
                    <a:pt x="356" y="51"/>
                  </a:cubicBezTo>
                  <a:cubicBezTo>
                    <a:pt x="360" y="42"/>
                    <a:pt x="365" y="26"/>
                    <a:pt x="365" y="21"/>
                  </a:cubicBezTo>
                  <a:cubicBezTo>
                    <a:pt x="365" y="17"/>
                    <a:pt x="360" y="8"/>
                    <a:pt x="356" y="1"/>
                  </a:cubicBezTo>
                  <a:cubicBezTo>
                    <a:pt x="349" y="3"/>
                    <a:pt x="333" y="6"/>
                    <a:pt x="327" y="0"/>
                  </a:cubicBezTo>
                  <a:cubicBezTo>
                    <a:pt x="325" y="1"/>
                    <a:pt x="321" y="6"/>
                    <a:pt x="319" y="12"/>
                  </a:cubicBezTo>
                  <a:cubicBezTo>
                    <a:pt x="318" y="14"/>
                    <a:pt x="318" y="14"/>
                    <a:pt x="318" y="14"/>
                  </a:cubicBezTo>
                  <a:cubicBezTo>
                    <a:pt x="315" y="14"/>
                    <a:pt x="315" y="14"/>
                    <a:pt x="315" y="14"/>
                  </a:cubicBezTo>
                  <a:cubicBezTo>
                    <a:pt x="315" y="14"/>
                    <a:pt x="301" y="14"/>
                    <a:pt x="294" y="3"/>
                  </a:cubicBezTo>
                  <a:cubicBezTo>
                    <a:pt x="293" y="9"/>
                    <a:pt x="292" y="18"/>
                    <a:pt x="291" y="27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66" y="31"/>
                    <a:pt x="266" y="31"/>
                    <a:pt x="266" y="31"/>
                  </a:cubicBezTo>
                  <a:cubicBezTo>
                    <a:pt x="255" y="34"/>
                    <a:pt x="239" y="41"/>
                    <a:pt x="236" y="43"/>
                  </a:cubicBezTo>
                  <a:cubicBezTo>
                    <a:pt x="228" y="48"/>
                    <a:pt x="214" y="49"/>
                    <a:pt x="202" y="44"/>
                  </a:cubicBezTo>
                  <a:cubicBezTo>
                    <a:pt x="197" y="42"/>
                    <a:pt x="190" y="53"/>
                    <a:pt x="185" y="59"/>
                  </a:cubicBezTo>
                  <a:cubicBezTo>
                    <a:pt x="182" y="63"/>
                    <a:pt x="180" y="66"/>
                    <a:pt x="178" y="68"/>
                  </a:cubicBezTo>
                  <a:cubicBezTo>
                    <a:pt x="172" y="73"/>
                    <a:pt x="164" y="71"/>
                    <a:pt x="161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44" y="52"/>
                    <a:pt x="128" y="45"/>
                  </a:cubicBezTo>
                  <a:cubicBezTo>
                    <a:pt x="125" y="44"/>
                    <a:pt x="124" y="44"/>
                    <a:pt x="124" y="45"/>
                  </a:cubicBezTo>
                  <a:cubicBezTo>
                    <a:pt x="122" y="46"/>
                    <a:pt x="122" y="55"/>
                    <a:pt x="124" y="61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2" y="66"/>
                    <a:pt x="102" y="80"/>
                    <a:pt x="96" y="84"/>
                  </a:cubicBezTo>
                  <a:cubicBezTo>
                    <a:pt x="95" y="84"/>
                    <a:pt x="93" y="85"/>
                    <a:pt x="92" y="86"/>
                  </a:cubicBezTo>
                  <a:cubicBezTo>
                    <a:pt x="86" y="91"/>
                    <a:pt x="78" y="96"/>
                    <a:pt x="72" y="93"/>
                  </a:cubicBezTo>
                  <a:cubicBezTo>
                    <a:pt x="67" y="90"/>
                    <a:pt x="47" y="79"/>
                    <a:pt x="42" y="7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92"/>
                    <a:pt x="3" y="92"/>
                    <a:pt x="5" y="93"/>
                  </a:cubicBezTo>
                  <a:cubicBezTo>
                    <a:pt x="7" y="93"/>
                    <a:pt x="10" y="94"/>
                    <a:pt x="14" y="96"/>
                  </a:cubicBezTo>
                  <a:cubicBezTo>
                    <a:pt x="25" y="101"/>
                    <a:pt x="38" y="111"/>
                    <a:pt x="40" y="11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6" y="129"/>
                    <a:pt x="89" y="143"/>
                    <a:pt x="84" y="150"/>
                  </a:cubicBezTo>
                  <a:cubicBezTo>
                    <a:pt x="81" y="155"/>
                    <a:pt x="65" y="163"/>
                    <a:pt x="60" y="165"/>
                  </a:cubicBezTo>
                  <a:cubicBezTo>
                    <a:pt x="51" y="185"/>
                    <a:pt x="51" y="185"/>
                    <a:pt x="51" y="185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50" y="185"/>
                    <a:pt x="52" y="187"/>
                    <a:pt x="56" y="189"/>
                  </a:cubicBezTo>
                  <a:cubicBezTo>
                    <a:pt x="74" y="197"/>
                    <a:pt x="101" y="193"/>
                    <a:pt x="104" y="197"/>
                  </a:cubicBezTo>
                  <a:cubicBezTo>
                    <a:pt x="107" y="201"/>
                    <a:pt x="100" y="222"/>
                    <a:pt x="100" y="229"/>
                  </a:cubicBezTo>
                  <a:cubicBezTo>
                    <a:pt x="100" y="236"/>
                    <a:pt x="114" y="253"/>
                    <a:pt x="114" y="253"/>
                  </a:cubicBezTo>
                  <a:cubicBezTo>
                    <a:pt x="114" y="253"/>
                    <a:pt x="118" y="282"/>
                    <a:pt x="147" y="276"/>
                  </a:cubicBezTo>
                  <a:cubicBezTo>
                    <a:pt x="176" y="271"/>
                    <a:pt x="172" y="285"/>
                    <a:pt x="185" y="285"/>
                  </a:cubicBezTo>
                  <a:cubicBezTo>
                    <a:pt x="197" y="285"/>
                    <a:pt x="217" y="283"/>
                    <a:pt x="217" y="283"/>
                  </a:cubicBezTo>
                  <a:cubicBezTo>
                    <a:pt x="224" y="276"/>
                    <a:pt x="224" y="276"/>
                    <a:pt x="224" y="276"/>
                  </a:cubicBezTo>
                  <a:cubicBezTo>
                    <a:pt x="224" y="276"/>
                    <a:pt x="236" y="276"/>
                    <a:pt x="240" y="286"/>
                  </a:cubicBezTo>
                  <a:cubicBezTo>
                    <a:pt x="245" y="296"/>
                    <a:pt x="254" y="290"/>
                    <a:pt x="267" y="290"/>
                  </a:cubicBezTo>
                  <a:cubicBezTo>
                    <a:pt x="279" y="290"/>
                    <a:pt x="292" y="283"/>
                    <a:pt x="284" y="304"/>
                  </a:cubicBezTo>
                  <a:cubicBezTo>
                    <a:pt x="275" y="325"/>
                    <a:pt x="282" y="373"/>
                    <a:pt x="316" y="366"/>
                  </a:cubicBezTo>
                  <a:cubicBezTo>
                    <a:pt x="349" y="359"/>
                    <a:pt x="323" y="354"/>
                    <a:pt x="323" y="354"/>
                  </a:cubicBezTo>
                  <a:cubicBezTo>
                    <a:pt x="323" y="334"/>
                    <a:pt x="323" y="334"/>
                    <a:pt x="323" y="334"/>
                  </a:cubicBezTo>
                  <a:cubicBezTo>
                    <a:pt x="323" y="334"/>
                    <a:pt x="308" y="291"/>
                    <a:pt x="360" y="289"/>
                  </a:cubicBezTo>
                  <a:cubicBezTo>
                    <a:pt x="412" y="287"/>
                    <a:pt x="438" y="283"/>
                    <a:pt x="445" y="274"/>
                  </a:cubicBezTo>
                  <a:cubicBezTo>
                    <a:pt x="453" y="265"/>
                    <a:pt x="451" y="261"/>
                    <a:pt x="473" y="255"/>
                  </a:cubicBezTo>
                  <a:cubicBezTo>
                    <a:pt x="496" y="250"/>
                    <a:pt x="494" y="203"/>
                    <a:pt x="509" y="211"/>
                  </a:cubicBezTo>
                  <a:cubicBezTo>
                    <a:pt x="523" y="218"/>
                    <a:pt x="522" y="248"/>
                    <a:pt x="536" y="239"/>
                  </a:cubicBezTo>
                  <a:cubicBezTo>
                    <a:pt x="551" y="229"/>
                    <a:pt x="557" y="206"/>
                    <a:pt x="568" y="210"/>
                  </a:cubicBezTo>
                  <a:cubicBezTo>
                    <a:pt x="579" y="215"/>
                    <a:pt x="602" y="212"/>
                    <a:pt x="613" y="210"/>
                  </a:cubicBezTo>
                  <a:cubicBezTo>
                    <a:pt x="624" y="207"/>
                    <a:pt x="635" y="205"/>
                    <a:pt x="648" y="198"/>
                  </a:cubicBezTo>
                  <a:cubicBezTo>
                    <a:pt x="661" y="190"/>
                    <a:pt x="678" y="161"/>
                    <a:pt x="685" y="157"/>
                  </a:cubicBezTo>
                  <a:cubicBezTo>
                    <a:pt x="690" y="155"/>
                    <a:pt x="695" y="155"/>
                    <a:pt x="702" y="151"/>
                  </a:cubicBezTo>
                  <a:lnTo>
                    <a:pt x="698" y="1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8031163" y="4918075"/>
              <a:ext cx="581025" cy="717550"/>
            </a:xfrm>
            <a:custGeom>
              <a:avLst/>
              <a:gdLst>
                <a:gd name="T0" fmla="*/ 211 w 234"/>
                <a:gd name="T1" fmla="*/ 52 h 289"/>
                <a:gd name="T2" fmla="*/ 210 w 234"/>
                <a:gd name="T3" fmla="*/ 52 h 289"/>
                <a:gd name="T4" fmla="*/ 194 w 234"/>
                <a:gd name="T5" fmla="*/ 32 h 289"/>
                <a:gd name="T6" fmla="*/ 193 w 234"/>
                <a:gd name="T7" fmla="*/ 30 h 289"/>
                <a:gd name="T8" fmla="*/ 184 w 234"/>
                <a:gd name="T9" fmla="*/ 34 h 289"/>
                <a:gd name="T10" fmla="*/ 171 w 234"/>
                <a:gd name="T11" fmla="*/ 54 h 289"/>
                <a:gd name="T12" fmla="*/ 168 w 234"/>
                <a:gd name="T13" fmla="*/ 52 h 289"/>
                <a:gd name="T14" fmla="*/ 146 w 234"/>
                <a:gd name="T15" fmla="*/ 15 h 289"/>
                <a:gd name="T16" fmla="*/ 132 w 234"/>
                <a:gd name="T17" fmla="*/ 1 h 289"/>
                <a:gd name="T18" fmla="*/ 127 w 234"/>
                <a:gd name="T19" fmla="*/ 2 h 289"/>
                <a:gd name="T20" fmla="*/ 112 w 234"/>
                <a:gd name="T21" fmla="*/ 17 h 289"/>
                <a:gd name="T22" fmla="*/ 106 w 234"/>
                <a:gd name="T23" fmla="*/ 25 h 289"/>
                <a:gd name="T24" fmla="*/ 82 w 234"/>
                <a:gd name="T25" fmla="*/ 31 h 289"/>
                <a:gd name="T26" fmla="*/ 61 w 234"/>
                <a:gd name="T27" fmla="*/ 33 h 289"/>
                <a:gd name="T28" fmla="*/ 56 w 234"/>
                <a:gd name="T29" fmla="*/ 36 h 289"/>
                <a:gd name="T30" fmla="*/ 62 w 234"/>
                <a:gd name="T31" fmla="*/ 58 h 289"/>
                <a:gd name="T32" fmla="*/ 64 w 234"/>
                <a:gd name="T33" fmla="*/ 63 h 289"/>
                <a:gd name="T34" fmla="*/ 45 w 234"/>
                <a:gd name="T35" fmla="*/ 94 h 289"/>
                <a:gd name="T36" fmla="*/ 38 w 234"/>
                <a:gd name="T37" fmla="*/ 108 h 289"/>
                <a:gd name="T38" fmla="*/ 38 w 234"/>
                <a:gd name="T39" fmla="*/ 122 h 289"/>
                <a:gd name="T40" fmla="*/ 29 w 234"/>
                <a:gd name="T41" fmla="*/ 136 h 289"/>
                <a:gd name="T42" fmla="*/ 17 w 234"/>
                <a:gd name="T43" fmla="*/ 171 h 289"/>
                <a:gd name="T44" fmla="*/ 0 w 234"/>
                <a:gd name="T45" fmla="*/ 194 h 289"/>
                <a:gd name="T46" fmla="*/ 0 w 234"/>
                <a:gd name="T47" fmla="*/ 223 h 289"/>
                <a:gd name="T48" fmla="*/ 1 w 234"/>
                <a:gd name="T49" fmla="*/ 223 h 289"/>
                <a:gd name="T50" fmla="*/ 2 w 234"/>
                <a:gd name="T51" fmla="*/ 222 h 289"/>
                <a:gd name="T52" fmla="*/ 32 w 234"/>
                <a:gd name="T53" fmla="*/ 214 h 289"/>
                <a:gd name="T54" fmla="*/ 40 w 234"/>
                <a:gd name="T55" fmla="*/ 203 h 289"/>
                <a:gd name="T56" fmla="*/ 53 w 234"/>
                <a:gd name="T57" fmla="*/ 216 h 289"/>
                <a:gd name="T58" fmla="*/ 82 w 234"/>
                <a:gd name="T59" fmla="*/ 289 h 289"/>
                <a:gd name="T60" fmla="*/ 92 w 234"/>
                <a:gd name="T61" fmla="*/ 275 h 289"/>
                <a:gd name="T62" fmla="*/ 111 w 234"/>
                <a:gd name="T63" fmla="*/ 243 h 289"/>
                <a:gd name="T64" fmla="*/ 111 w 234"/>
                <a:gd name="T65" fmla="*/ 217 h 289"/>
                <a:gd name="T66" fmla="*/ 142 w 234"/>
                <a:gd name="T67" fmla="*/ 217 h 289"/>
                <a:gd name="T68" fmla="*/ 157 w 234"/>
                <a:gd name="T69" fmla="*/ 185 h 289"/>
                <a:gd name="T70" fmla="*/ 177 w 234"/>
                <a:gd name="T71" fmla="*/ 165 h 289"/>
                <a:gd name="T72" fmla="*/ 205 w 234"/>
                <a:gd name="T73" fmla="*/ 146 h 289"/>
                <a:gd name="T74" fmla="*/ 208 w 234"/>
                <a:gd name="T75" fmla="*/ 100 h 289"/>
                <a:gd name="T76" fmla="*/ 224 w 234"/>
                <a:gd name="T77" fmla="*/ 66 h 289"/>
                <a:gd name="T78" fmla="*/ 234 w 234"/>
                <a:gd name="T79" fmla="*/ 51 h 289"/>
                <a:gd name="T80" fmla="*/ 211 w 234"/>
                <a:gd name="T81" fmla="*/ 5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289">
                  <a:moveTo>
                    <a:pt x="211" y="52"/>
                  </a:moveTo>
                  <a:cubicBezTo>
                    <a:pt x="210" y="52"/>
                    <a:pt x="210" y="52"/>
                    <a:pt x="210" y="52"/>
                  </a:cubicBezTo>
                  <a:cubicBezTo>
                    <a:pt x="210" y="52"/>
                    <a:pt x="196" y="45"/>
                    <a:pt x="194" y="32"/>
                  </a:cubicBezTo>
                  <a:cubicBezTo>
                    <a:pt x="194" y="31"/>
                    <a:pt x="194" y="30"/>
                    <a:pt x="193" y="30"/>
                  </a:cubicBezTo>
                  <a:cubicBezTo>
                    <a:pt x="192" y="30"/>
                    <a:pt x="188" y="31"/>
                    <a:pt x="184" y="3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7" y="51"/>
                    <a:pt x="152" y="39"/>
                    <a:pt x="146" y="15"/>
                  </a:cubicBezTo>
                  <a:cubicBezTo>
                    <a:pt x="142" y="0"/>
                    <a:pt x="139" y="1"/>
                    <a:pt x="132" y="1"/>
                  </a:cubicBezTo>
                  <a:cubicBezTo>
                    <a:pt x="131" y="1"/>
                    <a:pt x="129" y="2"/>
                    <a:pt x="127" y="2"/>
                  </a:cubicBezTo>
                  <a:cubicBezTo>
                    <a:pt x="123" y="2"/>
                    <a:pt x="116" y="11"/>
                    <a:pt x="112" y="17"/>
                  </a:cubicBezTo>
                  <a:cubicBezTo>
                    <a:pt x="110" y="20"/>
                    <a:pt x="108" y="23"/>
                    <a:pt x="106" y="25"/>
                  </a:cubicBezTo>
                  <a:cubicBezTo>
                    <a:pt x="101" y="29"/>
                    <a:pt x="93" y="30"/>
                    <a:pt x="82" y="31"/>
                  </a:cubicBezTo>
                  <a:cubicBezTo>
                    <a:pt x="76" y="31"/>
                    <a:pt x="69" y="32"/>
                    <a:pt x="61" y="33"/>
                  </a:cubicBezTo>
                  <a:cubicBezTo>
                    <a:pt x="57" y="34"/>
                    <a:pt x="56" y="36"/>
                    <a:pt x="56" y="36"/>
                  </a:cubicBezTo>
                  <a:cubicBezTo>
                    <a:pt x="53" y="42"/>
                    <a:pt x="60" y="53"/>
                    <a:pt x="62" y="58"/>
                  </a:cubicBezTo>
                  <a:cubicBezTo>
                    <a:pt x="64" y="60"/>
                    <a:pt x="64" y="61"/>
                    <a:pt x="64" y="63"/>
                  </a:cubicBezTo>
                  <a:cubicBezTo>
                    <a:pt x="64" y="66"/>
                    <a:pt x="54" y="90"/>
                    <a:pt x="45" y="94"/>
                  </a:cubicBezTo>
                  <a:cubicBezTo>
                    <a:pt x="41" y="96"/>
                    <a:pt x="39" y="105"/>
                    <a:pt x="38" y="108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32" y="214"/>
                    <a:pt x="32" y="214"/>
                    <a:pt x="32" y="214"/>
                  </a:cubicBezTo>
                  <a:cubicBezTo>
                    <a:pt x="33" y="209"/>
                    <a:pt x="35" y="204"/>
                    <a:pt x="40" y="203"/>
                  </a:cubicBezTo>
                  <a:cubicBezTo>
                    <a:pt x="45" y="202"/>
                    <a:pt x="50" y="209"/>
                    <a:pt x="53" y="216"/>
                  </a:cubicBezTo>
                  <a:cubicBezTo>
                    <a:pt x="63" y="237"/>
                    <a:pt x="79" y="281"/>
                    <a:pt x="82" y="289"/>
                  </a:cubicBezTo>
                  <a:cubicBezTo>
                    <a:pt x="85" y="286"/>
                    <a:pt x="89" y="281"/>
                    <a:pt x="92" y="275"/>
                  </a:cubicBezTo>
                  <a:cubicBezTo>
                    <a:pt x="103" y="252"/>
                    <a:pt x="111" y="243"/>
                    <a:pt x="111" y="243"/>
                  </a:cubicBezTo>
                  <a:cubicBezTo>
                    <a:pt x="111" y="243"/>
                    <a:pt x="96" y="217"/>
                    <a:pt x="111" y="217"/>
                  </a:cubicBezTo>
                  <a:cubicBezTo>
                    <a:pt x="125" y="217"/>
                    <a:pt x="137" y="230"/>
                    <a:pt x="142" y="217"/>
                  </a:cubicBezTo>
                  <a:cubicBezTo>
                    <a:pt x="148" y="204"/>
                    <a:pt x="148" y="198"/>
                    <a:pt x="157" y="185"/>
                  </a:cubicBezTo>
                  <a:cubicBezTo>
                    <a:pt x="166" y="172"/>
                    <a:pt x="170" y="165"/>
                    <a:pt x="177" y="165"/>
                  </a:cubicBezTo>
                  <a:cubicBezTo>
                    <a:pt x="185" y="165"/>
                    <a:pt x="218" y="158"/>
                    <a:pt x="205" y="146"/>
                  </a:cubicBezTo>
                  <a:cubicBezTo>
                    <a:pt x="192" y="135"/>
                    <a:pt x="193" y="111"/>
                    <a:pt x="208" y="100"/>
                  </a:cubicBezTo>
                  <a:cubicBezTo>
                    <a:pt x="224" y="89"/>
                    <a:pt x="220" y="81"/>
                    <a:pt x="224" y="66"/>
                  </a:cubicBezTo>
                  <a:cubicBezTo>
                    <a:pt x="226" y="59"/>
                    <a:pt x="230" y="54"/>
                    <a:pt x="234" y="51"/>
                  </a:cubicBezTo>
                  <a:lnTo>
                    <a:pt x="2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808789" y="3649663"/>
              <a:ext cx="250825" cy="328612"/>
            </a:xfrm>
            <a:custGeom>
              <a:avLst/>
              <a:gdLst>
                <a:gd name="T0" fmla="*/ 85 w 101"/>
                <a:gd name="T1" fmla="*/ 108 h 132"/>
                <a:gd name="T2" fmla="*/ 101 w 101"/>
                <a:gd name="T3" fmla="*/ 99 h 132"/>
                <a:gd name="T4" fmla="*/ 101 w 101"/>
                <a:gd name="T5" fmla="*/ 82 h 132"/>
                <a:gd name="T6" fmla="*/ 100 w 101"/>
                <a:gd name="T7" fmla="*/ 71 h 132"/>
                <a:gd name="T8" fmla="*/ 92 w 101"/>
                <a:gd name="T9" fmla="*/ 51 h 132"/>
                <a:gd name="T10" fmla="*/ 82 w 101"/>
                <a:gd name="T11" fmla="*/ 30 h 132"/>
                <a:gd name="T12" fmla="*/ 49 w 101"/>
                <a:gd name="T13" fmla="*/ 9 h 132"/>
                <a:gd name="T14" fmla="*/ 41 w 101"/>
                <a:gd name="T15" fmla="*/ 0 h 132"/>
                <a:gd name="T16" fmla="*/ 25 w 101"/>
                <a:gd name="T17" fmla="*/ 0 h 132"/>
                <a:gd name="T18" fmla="*/ 14 w 101"/>
                <a:gd name="T19" fmla="*/ 14 h 132"/>
                <a:gd name="T20" fmla="*/ 14 w 101"/>
                <a:gd name="T21" fmla="*/ 38 h 132"/>
                <a:gd name="T22" fmla="*/ 36 w 101"/>
                <a:gd name="T23" fmla="*/ 64 h 132"/>
                <a:gd name="T24" fmla="*/ 36 w 101"/>
                <a:gd name="T25" fmla="*/ 65 h 132"/>
                <a:gd name="T26" fmla="*/ 11 w 101"/>
                <a:gd name="T27" fmla="*/ 91 h 132"/>
                <a:gd name="T28" fmla="*/ 3 w 101"/>
                <a:gd name="T29" fmla="*/ 95 h 132"/>
                <a:gd name="T30" fmla="*/ 3 w 101"/>
                <a:gd name="T31" fmla="*/ 109 h 132"/>
                <a:gd name="T32" fmla="*/ 8 w 101"/>
                <a:gd name="T33" fmla="*/ 114 h 132"/>
                <a:gd name="T34" fmla="*/ 26 w 101"/>
                <a:gd name="T35" fmla="*/ 123 h 132"/>
                <a:gd name="T36" fmla="*/ 50 w 101"/>
                <a:gd name="T37" fmla="*/ 132 h 132"/>
                <a:gd name="T38" fmla="*/ 50 w 101"/>
                <a:gd name="T39" fmla="*/ 132 h 132"/>
                <a:gd name="T40" fmla="*/ 55 w 101"/>
                <a:gd name="T41" fmla="*/ 131 h 132"/>
                <a:gd name="T42" fmla="*/ 56 w 101"/>
                <a:gd name="T43" fmla="*/ 123 h 132"/>
                <a:gd name="T44" fmla="*/ 56 w 101"/>
                <a:gd name="T45" fmla="*/ 119 h 132"/>
                <a:gd name="T46" fmla="*/ 59 w 101"/>
                <a:gd name="T47" fmla="*/ 113 h 132"/>
                <a:gd name="T48" fmla="*/ 85 w 101"/>
                <a:gd name="T49" fmla="*/ 10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" h="132">
                  <a:moveTo>
                    <a:pt x="85" y="108"/>
                  </a:moveTo>
                  <a:cubicBezTo>
                    <a:pt x="93" y="104"/>
                    <a:pt x="100" y="100"/>
                    <a:pt x="101" y="99"/>
                  </a:cubicBezTo>
                  <a:cubicBezTo>
                    <a:pt x="101" y="97"/>
                    <a:pt x="101" y="87"/>
                    <a:pt x="101" y="82"/>
                  </a:cubicBezTo>
                  <a:cubicBezTo>
                    <a:pt x="100" y="78"/>
                    <a:pt x="100" y="74"/>
                    <a:pt x="100" y="71"/>
                  </a:cubicBezTo>
                  <a:cubicBezTo>
                    <a:pt x="100" y="63"/>
                    <a:pt x="99" y="58"/>
                    <a:pt x="92" y="51"/>
                  </a:cubicBezTo>
                  <a:cubicBezTo>
                    <a:pt x="86" y="45"/>
                    <a:pt x="83" y="34"/>
                    <a:pt x="82" y="3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2" y="2"/>
                    <a:pt x="14" y="12"/>
                    <a:pt x="14" y="14"/>
                  </a:cubicBezTo>
                  <a:cubicBezTo>
                    <a:pt x="15" y="19"/>
                    <a:pt x="14" y="33"/>
                    <a:pt x="14" y="38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74"/>
                    <a:pt x="29" y="90"/>
                    <a:pt x="11" y="91"/>
                  </a:cubicBezTo>
                  <a:cubicBezTo>
                    <a:pt x="7" y="92"/>
                    <a:pt x="4" y="93"/>
                    <a:pt x="3" y="95"/>
                  </a:cubicBezTo>
                  <a:cubicBezTo>
                    <a:pt x="0" y="99"/>
                    <a:pt x="2" y="106"/>
                    <a:pt x="3" y="109"/>
                  </a:cubicBezTo>
                  <a:cubicBezTo>
                    <a:pt x="5" y="111"/>
                    <a:pt x="7" y="113"/>
                    <a:pt x="8" y="114"/>
                  </a:cubicBezTo>
                  <a:cubicBezTo>
                    <a:pt x="26" y="123"/>
                    <a:pt x="26" y="123"/>
                    <a:pt x="26" y="123"/>
                  </a:cubicBezTo>
                  <a:cubicBezTo>
                    <a:pt x="26" y="123"/>
                    <a:pt x="40" y="132"/>
                    <a:pt x="50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3" y="132"/>
                    <a:pt x="54" y="131"/>
                    <a:pt x="55" y="131"/>
                  </a:cubicBezTo>
                  <a:cubicBezTo>
                    <a:pt x="56" y="130"/>
                    <a:pt x="56" y="126"/>
                    <a:pt x="56" y="123"/>
                  </a:cubicBezTo>
                  <a:cubicBezTo>
                    <a:pt x="56" y="121"/>
                    <a:pt x="56" y="120"/>
                    <a:pt x="56" y="119"/>
                  </a:cubicBezTo>
                  <a:cubicBezTo>
                    <a:pt x="56" y="117"/>
                    <a:pt x="57" y="114"/>
                    <a:pt x="59" y="113"/>
                  </a:cubicBezTo>
                  <a:cubicBezTo>
                    <a:pt x="65" y="107"/>
                    <a:pt x="80" y="107"/>
                    <a:pt x="85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127375" y="1589087"/>
              <a:ext cx="2622550" cy="1971675"/>
            </a:xfrm>
            <a:custGeom>
              <a:avLst/>
              <a:gdLst>
                <a:gd name="T0" fmla="*/ 240 w 1056"/>
                <a:gd name="T1" fmla="*/ 713 h 793"/>
                <a:gd name="T2" fmla="*/ 361 w 1056"/>
                <a:gd name="T3" fmla="*/ 730 h 793"/>
                <a:gd name="T4" fmla="*/ 479 w 1056"/>
                <a:gd name="T5" fmla="*/ 766 h 793"/>
                <a:gd name="T6" fmla="*/ 590 w 1056"/>
                <a:gd name="T7" fmla="*/ 756 h 793"/>
                <a:gd name="T8" fmla="*/ 647 w 1056"/>
                <a:gd name="T9" fmla="*/ 766 h 793"/>
                <a:gd name="T10" fmla="*/ 740 w 1056"/>
                <a:gd name="T11" fmla="*/ 793 h 793"/>
                <a:gd name="T12" fmla="*/ 759 w 1056"/>
                <a:gd name="T13" fmla="*/ 756 h 793"/>
                <a:gd name="T14" fmla="*/ 738 w 1056"/>
                <a:gd name="T15" fmla="*/ 691 h 793"/>
                <a:gd name="T16" fmla="*/ 736 w 1056"/>
                <a:gd name="T17" fmla="*/ 667 h 793"/>
                <a:gd name="T18" fmla="*/ 853 w 1056"/>
                <a:gd name="T19" fmla="*/ 648 h 793"/>
                <a:gd name="T20" fmla="*/ 901 w 1056"/>
                <a:gd name="T21" fmla="*/ 563 h 793"/>
                <a:gd name="T22" fmla="*/ 964 w 1056"/>
                <a:gd name="T23" fmla="*/ 509 h 793"/>
                <a:gd name="T24" fmla="*/ 1018 w 1056"/>
                <a:gd name="T25" fmla="*/ 509 h 793"/>
                <a:gd name="T26" fmla="*/ 1037 w 1056"/>
                <a:gd name="T27" fmla="*/ 496 h 793"/>
                <a:gd name="T28" fmla="*/ 1038 w 1056"/>
                <a:gd name="T29" fmla="*/ 471 h 793"/>
                <a:gd name="T30" fmla="*/ 1045 w 1056"/>
                <a:gd name="T31" fmla="*/ 460 h 793"/>
                <a:gd name="T32" fmla="*/ 1020 w 1056"/>
                <a:gd name="T33" fmla="*/ 374 h 793"/>
                <a:gd name="T34" fmla="*/ 905 w 1056"/>
                <a:gd name="T35" fmla="*/ 298 h 793"/>
                <a:gd name="T36" fmla="*/ 844 w 1056"/>
                <a:gd name="T37" fmla="*/ 244 h 793"/>
                <a:gd name="T38" fmla="*/ 861 w 1056"/>
                <a:gd name="T39" fmla="*/ 166 h 793"/>
                <a:gd name="T40" fmla="*/ 826 w 1056"/>
                <a:gd name="T41" fmla="*/ 103 h 793"/>
                <a:gd name="T42" fmla="*/ 770 w 1056"/>
                <a:gd name="T43" fmla="*/ 42 h 793"/>
                <a:gd name="T44" fmla="*/ 725 w 1056"/>
                <a:gd name="T45" fmla="*/ 7 h 793"/>
                <a:gd name="T46" fmla="*/ 685 w 1056"/>
                <a:gd name="T47" fmla="*/ 47 h 793"/>
                <a:gd name="T48" fmla="*/ 657 w 1056"/>
                <a:gd name="T49" fmla="*/ 104 h 793"/>
                <a:gd name="T50" fmla="*/ 606 w 1056"/>
                <a:gd name="T51" fmla="*/ 120 h 793"/>
                <a:gd name="T52" fmla="*/ 560 w 1056"/>
                <a:gd name="T53" fmla="*/ 84 h 793"/>
                <a:gd name="T54" fmla="*/ 494 w 1056"/>
                <a:gd name="T55" fmla="*/ 160 h 793"/>
                <a:gd name="T56" fmla="*/ 498 w 1056"/>
                <a:gd name="T57" fmla="*/ 188 h 793"/>
                <a:gd name="T58" fmla="*/ 472 w 1056"/>
                <a:gd name="T59" fmla="*/ 174 h 793"/>
                <a:gd name="T60" fmla="*/ 396 w 1056"/>
                <a:gd name="T61" fmla="*/ 170 h 793"/>
                <a:gd name="T62" fmla="*/ 396 w 1056"/>
                <a:gd name="T63" fmla="*/ 205 h 793"/>
                <a:gd name="T64" fmla="*/ 396 w 1056"/>
                <a:gd name="T65" fmla="*/ 284 h 793"/>
                <a:gd name="T66" fmla="*/ 366 w 1056"/>
                <a:gd name="T67" fmla="*/ 304 h 793"/>
                <a:gd name="T68" fmla="*/ 332 w 1056"/>
                <a:gd name="T69" fmla="*/ 342 h 793"/>
                <a:gd name="T70" fmla="*/ 261 w 1056"/>
                <a:gd name="T71" fmla="*/ 350 h 793"/>
                <a:gd name="T72" fmla="*/ 214 w 1056"/>
                <a:gd name="T73" fmla="*/ 367 h 793"/>
                <a:gd name="T74" fmla="*/ 165 w 1056"/>
                <a:gd name="T75" fmla="*/ 371 h 793"/>
                <a:gd name="T76" fmla="*/ 111 w 1056"/>
                <a:gd name="T77" fmla="*/ 347 h 793"/>
                <a:gd name="T78" fmla="*/ 80 w 1056"/>
                <a:gd name="T79" fmla="*/ 360 h 793"/>
                <a:gd name="T80" fmla="*/ 28 w 1056"/>
                <a:gd name="T81" fmla="*/ 383 h 793"/>
                <a:gd name="T82" fmla="*/ 12 w 1056"/>
                <a:gd name="T83" fmla="*/ 411 h 793"/>
                <a:gd name="T84" fmla="*/ 12 w 1056"/>
                <a:gd name="T85" fmla="*/ 439 h 793"/>
                <a:gd name="T86" fmla="*/ 41 w 1056"/>
                <a:gd name="T87" fmla="*/ 484 h 793"/>
                <a:gd name="T88" fmla="*/ 12 w 1056"/>
                <a:gd name="T89" fmla="*/ 526 h 793"/>
                <a:gd name="T90" fmla="*/ 12 w 1056"/>
                <a:gd name="T91" fmla="*/ 537 h 793"/>
                <a:gd name="T92" fmla="*/ 51 w 1056"/>
                <a:gd name="T93" fmla="*/ 572 h 793"/>
                <a:gd name="T94" fmla="*/ 49 w 1056"/>
                <a:gd name="T95" fmla="*/ 626 h 793"/>
                <a:gd name="T96" fmla="*/ 81 w 1056"/>
                <a:gd name="T97" fmla="*/ 648 h 793"/>
                <a:gd name="T98" fmla="*/ 119 w 1056"/>
                <a:gd name="T99" fmla="*/ 680 h 793"/>
                <a:gd name="T100" fmla="*/ 125 w 1056"/>
                <a:gd name="T101" fmla="*/ 735 h 793"/>
                <a:gd name="T102" fmla="*/ 138 w 1056"/>
                <a:gd name="T103" fmla="*/ 742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6" h="793">
                  <a:moveTo>
                    <a:pt x="200" y="742"/>
                  </a:moveTo>
                  <a:cubicBezTo>
                    <a:pt x="240" y="713"/>
                    <a:pt x="240" y="713"/>
                    <a:pt x="240" y="713"/>
                  </a:cubicBezTo>
                  <a:cubicBezTo>
                    <a:pt x="283" y="727"/>
                    <a:pt x="283" y="727"/>
                    <a:pt x="283" y="727"/>
                  </a:cubicBezTo>
                  <a:cubicBezTo>
                    <a:pt x="294" y="723"/>
                    <a:pt x="349" y="704"/>
                    <a:pt x="361" y="730"/>
                  </a:cubicBezTo>
                  <a:cubicBezTo>
                    <a:pt x="371" y="751"/>
                    <a:pt x="403" y="764"/>
                    <a:pt x="408" y="766"/>
                  </a:cubicBezTo>
                  <a:cubicBezTo>
                    <a:pt x="479" y="766"/>
                    <a:pt x="479" y="766"/>
                    <a:pt x="479" y="766"/>
                  </a:cubicBezTo>
                  <a:cubicBezTo>
                    <a:pt x="488" y="763"/>
                    <a:pt x="512" y="754"/>
                    <a:pt x="517" y="754"/>
                  </a:cubicBezTo>
                  <a:cubicBezTo>
                    <a:pt x="523" y="754"/>
                    <a:pt x="587" y="756"/>
                    <a:pt x="590" y="756"/>
                  </a:cubicBezTo>
                  <a:cubicBezTo>
                    <a:pt x="590" y="756"/>
                    <a:pt x="590" y="756"/>
                    <a:pt x="590" y="756"/>
                  </a:cubicBezTo>
                  <a:cubicBezTo>
                    <a:pt x="647" y="766"/>
                    <a:pt x="647" y="766"/>
                    <a:pt x="647" y="766"/>
                  </a:cubicBezTo>
                  <a:cubicBezTo>
                    <a:pt x="680" y="793"/>
                    <a:pt x="680" y="793"/>
                    <a:pt x="680" y="793"/>
                  </a:cubicBezTo>
                  <a:cubicBezTo>
                    <a:pt x="740" y="793"/>
                    <a:pt x="740" y="793"/>
                    <a:pt x="740" y="793"/>
                  </a:cubicBezTo>
                  <a:cubicBezTo>
                    <a:pt x="740" y="775"/>
                    <a:pt x="740" y="775"/>
                    <a:pt x="740" y="775"/>
                  </a:cubicBezTo>
                  <a:cubicBezTo>
                    <a:pt x="759" y="756"/>
                    <a:pt x="759" y="756"/>
                    <a:pt x="759" y="756"/>
                  </a:cubicBezTo>
                  <a:cubicBezTo>
                    <a:pt x="759" y="750"/>
                    <a:pt x="760" y="727"/>
                    <a:pt x="759" y="718"/>
                  </a:cubicBezTo>
                  <a:cubicBezTo>
                    <a:pt x="758" y="711"/>
                    <a:pt x="745" y="698"/>
                    <a:pt x="738" y="691"/>
                  </a:cubicBezTo>
                  <a:cubicBezTo>
                    <a:pt x="736" y="690"/>
                    <a:pt x="736" y="690"/>
                    <a:pt x="736" y="690"/>
                  </a:cubicBezTo>
                  <a:cubicBezTo>
                    <a:pt x="736" y="667"/>
                    <a:pt x="736" y="667"/>
                    <a:pt x="736" y="667"/>
                  </a:cubicBezTo>
                  <a:cubicBezTo>
                    <a:pt x="736" y="659"/>
                    <a:pt x="752" y="648"/>
                    <a:pt x="764" y="648"/>
                  </a:cubicBezTo>
                  <a:cubicBezTo>
                    <a:pt x="853" y="648"/>
                    <a:pt x="853" y="648"/>
                    <a:pt x="853" y="648"/>
                  </a:cubicBezTo>
                  <a:cubicBezTo>
                    <a:pt x="880" y="583"/>
                    <a:pt x="880" y="583"/>
                    <a:pt x="880" y="583"/>
                  </a:cubicBezTo>
                  <a:cubicBezTo>
                    <a:pt x="884" y="579"/>
                    <a:pt x="895" y="565"/>
                    <a:pt x="901" y="563"/>
                  </a:cubicBezTo>
                  <a:cubicBezTo>
                    <a:pt x="904" y="562"/>
                    <a:pt x="916" y="554"/>
                    <a:pt x="922" y="549"/>
                  </a:cubicBezTo>
                  <a:cubicBezTo>
                    <a:pt x="964" y="509"/>
                    <a:pt x="964" y="509"/>
                    <a:pt x="964" y="509"/>
                  </a:cubicBezTo>
                  <a:cubicBezTo>
                    <a:pt x="966" y="509"/>
                    <a:pt x="966" y="509"/>
                    <a:pt x="966" y="509"/>
                  </a:cubicBezTo>
                  <a:cubicBezTo>
                    <a:pt x="967" y="509"/>
                    <a:pt x="995" y="516"/>
                    <a:pt x="1018" y="509"/>
                  </a:cubicBezTo>
                  <a:cubicBezTo>
                    <a:pt x="1034" y="504"/>
                    <a:pt x="1038" y="498"/>
                    <a:pt x="1038" y="497"/>
                  </a:cubicBezTo>
                  <a:cubicBezTo>
                    <a:pt x="1037" y="496"/>
                    <a:pt x="1037" y="496"/>
                    <a:pt x="1037" y="496"/>
                  </a:cubicBezTo>
                  <a:cubicBezTo>
                    <a:pt x="1038" y="496"/>
                    <a:pt x="1038" y="496"/>
                    <a:pt x="1038" y="496"/>
                  </a:cubicBezTo>
                  <a:cubicBezTo>
                    <a:pt x="1038" y="471"/>
                    <a:pt x="1038" y="471"/>
                    <a:pt x="1038" y="471"/>
                  </a:cubicBezTo>
                  <a:cubicBezTo>
                    <a:pt x="1041" y="459"/>
                    <a:pt x="1041" y="459"/>
                    <a:pt x="1041" y="459"/>
                  </a:cubicBezTo>
                  <a:cubicBezTo>
                    <a:pt x="1045" y="460"/>
                    <a:pt x="1045" y="460"/>
                    <a:pt x="1045" y="460"/>
                  </a:cubicBezTo>
                  <a:cubicBezTo>
                    <a:pt x="1045" y="460"/>
                    <a:pt x="1039" y="441"/>
                    <a:pt x="1032" y="428"/>
                  </a:cubicBezTo>
                  <a:cubicBezTo>
                    <a:pt x="1025" y="415"/>
                    <a:pt x="1056" y="392"/>
                    <a:pt x="1020" y="374"/>
                  </a:cubicBezTo>
                  <a:cubicBezTo>
                    <a:pt x="983" y="355"/>
                    <a:pt x="970" y="326"/>
                    <a:pt x="970" y="326"/>
                  </a:cubicBezTo>
                  <a:cubicBezTo>
                    <a:pt x="970" y="326"/>
                    <a:pt x="911" y="301"/>
                    <a:pt x="905" y="298"/>
                  </a:cubicBezTo>
                  <a:cubicBezTo>
                    <a:pt x="900" y="296"/>
                    <a:pt x="844" y="280"/>
                    <a:pt x="844" y="272"/>
                  </a:cubicBezTo>
                  <a:cubicBezTo>
                    <a:pt x="844" y="263"/>
                    <a:pt x="833" y="255"/>
                    <a:pt x="844" y="244"/>
                  </a:cubicBezTo>
                  <a:cubicBezTo>
                    <a:pt x="855" y="233"/>
                    <a:pt x="864" y="219"/>
                    <a:pt x="864" y="210"/>
                  </a:cubicBezTo>
                  <a:cubicBezTo>
                    <a:pt x="864" y="202"/>
                    <a:pt x="866" y="181"/>
                    <a:pt x="861" y="166"/>
                  </a:cubicBezTo>
                  <a:cubicBezTo>
                    <a:pt x="855" y="150"/>
                    <a:pt x="848" y="130"/>
                    <a:pt x="848" y="130"/>
                  </a:cubicBezTo>
                  <a:cubicBezTo>
                    <a:pt x="826" y="103"/>
                    <a:pt x="826" y="103"/>
                    <a:pt x="826" y="103"/>
                  </a:cubicBezTo>
                  <a:cubicBezTo>
                    <a:pt x="802" y="92"/>
                    <a:pt x="802" y="92"/>
                    <a:pt x="802" y="92"/>
                  </a:cubicBezTo>
                  <a:cubicBezTo>
                    <a:pt x="802" y="92"/>
                    <a:pt x="770" y="64"/>
                    <a:pt x="770" y="42"/>
                  </a:cubicBezTo>
                  <a:cubicBezTo>
                    <a:pt x="770" y="19"/>
                    <a:pt x="780" y="17"/>
                    <a:pt x="760" y="17"/>
                  </a:cubicBezTo>
                  <a:cubicBezTo>
                    <a:pt x="741" y="17"/>
                    <a:pt x="732" y="0"/>
                    <a:pt x="725" y="7"/>
                  </a:cubicBezTo>
                  <a:cubicBezTo>
                    <a:pt x="719" y="14"/>
                    <a:pt x="724" y="25"/>
                    <a:pt x="714" y="32"/>
                  </a:cubicBezTo>
                  <a:cubicBezTo>
                    <a:pt x="705" y="39"/>
                    <a:pt x="712" y="46"/>
                    <a:pt x="685" y="47"/>
                  </a:cubicBezTo>
                  <a:cubicBezTo>
                    <a:pt x="659" y="49"/>
                    <a:pt x="657" y="58"/>
                    <a:pt x="657" y="63"/>
                  </a:cubicBezTo>
                  <a:cubicBezTo>
                    <a:pt x="657" y="67"/>
                    <a:pt x="657" y="104"/>
                    <a:pt x="657" y="104"/>
                  </a:cubicBezTo>
                  <a:cubicBezTo>
                    <a:pt x="657" y="104"/>
                    <a:pt x="663" y="121"/>
                    <a:pt x="649" y="121"/>
                  </a:cubicBezTo>
                  <a:cubicBezTo>
                    <a:pt x="635" y="121"/>
                    <a:pt x="606" y="120"/>
                    <a:pt x="606" y="120"/>
                  </a:cubicBezTo>
                  <a:cubicBezTo>
                    <a:pt x="583" y="109"/>
                    <a:pt x="583" y="109"/>
                    <a:pt x="583" y="109"/>
                  </a:cubicBezTo>
                  <a:cubicBezTo>
                    <a:pt x="560" y="84"/>
                    <a:pt x="560" y="84"/>
                    <a:pt x="560" y="84"/>
                  </a:cubicBezTo>
                  <a:cubicBezTo>
                    <a:pt x="525" y="113"/>
                    <a:pt x="525" y="113"/>
                    <a:pt x="525" y="113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0" y="170"/>
                    <a:pt x="494" y="174"/>
                  </a:cubicBezTo>
                  <a:cubicBezTo>
                    <a:pt x="498" y="178"/>
                    <a:pt x="498" y="188"/>
                    <a:pt x="498" y="188"/>
                  </a:cubicBezTo>
                  <a:cubicBezTo>
                    <a:pt x="484" y="184"/>
                    <a:pt x="484" y="184"/>
                    <a:pt x="484" y="184"/>
                  </a:cubicBezTo>
                  <a:cubicBezTo>
                    <a:pt x="472" y="174"/>
                    <a:pt x="472" y="174"/>
                    <a:pt x="472" y="174"/>
                  </a:cubicBezTo>
                  <a:cubicBezTo>
                    <a:pt x="472" y="174"/>
                    <a:pt x="424" y="170"/>
                    <a:pt x="410" y="170"/>
                  </a:cubicBezTo>
                  <a:cubicBezTo>
                    <a:pt x="396" y="170"/>
                    <a:pt x="396" y="170"/>
                    <a:pt x="396" y="170"/>
                  </a:cubicBezTo>
                  <a:cubicBezTo>
                    <a:pt x="381" y="174"/>
                    <a:pt x="381" y="174"/>
                    <a:pt x="381" y="174"/>
                  </a:cubicBezTo>
                  <a:cubicBezTo>
                    <a:pt x="381" y="174"/>
                    <a:pt x="402" y="190"/>
                    <a:pt x="396" y="205"/>
                  </a:cubicBezTo>
                  <a:cubicBezTo>
                    <a:pt x="391" y="220"/>
                    <a:pt x="394" y="236"/>
                    <a:pt x="394" y="243"/>
                  </a:cubicBezTo>
                  <a:cubicBezTo>
                    <a:pt x="394" y="249"/>
                    <a:pt x="396" y="284"/>
                    <a:pt x="396" y="284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66" y="304"/>
                    <a:pt x="366" y="304"/>
                    <a:pt x="366" y="304"/>
                  </a:cubicBezTo>
                  <a:cubicBezTo>
                    <a:pt x="356" y="332"/>
                    <a:pt x="356" y="332"/>
                    <a:pt x="356" y="332"/>
                  </a:cubicBezTo>
                  <a:cubicBezTo>
                    <a:pt x="356" y="332"/>
                    <a:pt x="357" y="337"/>
                    <a:pt x="332" y="342"/>
                  </a:cubicBezTo>
                  <a:cubicBezTo>
                    <a:pt x="307" y="346"/>
                    <a:pt x="283" y="347"/>
                    <a:pt x="283" y="347"/>
                  </a:cubicBezTo>
                  <a:cubicBezTo>
                    <a:pt x="261" y="350"/>
                    <a:pt x="261" y="350"/>
                    <a:pt x="261" y="350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214" y="367"/>
                    <a:pt x="214" y="367"/>
                    <a:pt x="214" y="367"/>
                  </a:cubicBezTo>
                  <a:cubicBezTo>
                    <a:pt x="214" y="367"/>
                    <a:pt x="198" y="348"/>
                    <a:pt x="193" y="350"/>
                  </a:cubicBezTo>
                  <a:cubicBezTo>
                    <a:pt x="187" y="351"/>
                    <a:pt x="165" y="371"/>
                    <a:pt x="165" y="371"/>
                  </a:cubicBezTo>
                  <a:cubicBezTo>
                    <a:pt x="165" y="371"/>
                    <a:pt x="143" y="376"/>
                    <a:pt x="134" y="368"/>
                  </a:cubicBezTo>
                  <a:cubicBezTo>
                    <a:pt x="126" y="360"/>
                    <a:pt x="111" y="347"/>
                    <a:pt x="111" y="347"/>
                  </a:cubicBezTo>
                  <a:cubicBezTo>
                    <a:pt x="97" y="347"/>
                    <a:pt x="97" y="347"/>
                    <a:pt x="97" y="347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48" y="360"/>
                    <a:pt x="32" y="383"/>
                    <a:pt x="28" y="383"/>
                  </a:cubicBezTo>
                  <a:cubicBezTo>
                    <a:pt x="24" y="383"/>
                    <a:pt x="12" y="397"/>
                    <a:pt x="12" y="397"/>
                  </a:cubicBezTo>
                  <a:cubicBezTo>
                    <a:pt x="12" y="411"/>
                    <a:pt x="12" y="411"/>
                    <a:pt x="12" y="411"/>
                  </a:cubicBezTo>
                  <a:cubicBezTo>
                    <a:pt x="12" y="427"/>
                    <a:pt x="12" y="427"/>
                    <a:pt x="12" y="427"/>
                  </a:cubicBezTo>
                  <a:cubicBezTo>
                    <a:pt x="12" y="439"/>
                    <a:pt x="12" y="439"/>
                    <a:pt x="12" y="439"/>
                  </a:cubicBezTo>
                  <a:cubicBezTo>
                    <a:pt x="34" y="446"/>
                    <a:pt x="34" y="446"/>
                    <a:pt x="34" y="446"/>
                  </a:cubicBezTo>
                  <a:cubicBezTo>
                    <a:pt x="34" y="446"/>
                    <a:pt x="46" y="464"/>
                    <a:pt x="41" y="484"/>
                  </a:cubicBezTo>
                  <a:cubicBezTo>
                    <a:pt x="35" y="503"/>
                    <a:pt x="31" y="527"/>
                    <a:pt x="31" y="527"/>
                  </a:cubicBezTo>
                  <a:cubicBezTo>
                    <a:pt x="12" y="526"/>
                    <a:pt x="12" y="526"/>
                    <a:pt x="12" y="526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12" y="537"/>
                    <a:pt x="12" y="537"/>
                    <a:pt x="12" y="537"/>
                  </a:cubicBezTo>
                  <a:cubicBezTo>
                    <a:pt x="37" y="553"/>
                    <a:pt x="37" y="553"/>
                    <a:pt x="37" y="553"/>
                  </a:cubicBezTo>
                  <a:cubicBezTo>
                    <a:pt x="51" y="572"/>
                    <a:pt x="51" y="572"/>
                    <a:pt x="51" y="572"/>
                  </a:cubicBezTo>
                  <a:cubicBezTo>
                    <a:pt x="51" y="572"/>
                    <a:pt x="55" y="577"/>
                    <a:pt x="52" y="594"/>
                  </a:cubicBezTo>
                  <a:cubicBezTo>
                    <a:pt x="49" y="611"/>
                    <a:pt x="49" y="626"/>
                    <a:pt x="49" y="626"/>
                  </a:cubicBezTo>
                  <a:cubicBezTo>
                    <a:pt x="66" y="633"/>
                    <a:pt x="66" y="633"/>
                    <a:pt x="66" y="633"/>
                  </a:cubicBezTo>
                  <a:cubicBezTo>
                    <a:pt x="81" y="648"/>
                    <a:pt x="81" y="648"/>
                    <a:pt x="81" y="648"/>
                  </a:cubicBezTo>
                  <a:cubicBezTo>
                    <a:pt x="112" y="671"/>
                    <a:pt x="112" y="671"/>
                    <a:pt x="112" y="671"/>
                  </a:cubicBezTo>
                  <a:cubicBezTo>
                    <a:pt x="119" y="680"/>
                    <a:pt x="119" y="680"/>
                    <a:pt x="119" y="680"/>
                  </a:cubicBezTo>
                  <a:cubicBezTo>
                    <a:pt x="126" y="701"/>
                    <a:pt x="126" y="701"/>
                    <a:pt x="126" y="701"/>
                  </a:cubicBezTo>
                  <a:cubicBezTo>
                    <a:pt x="125" y="735"/>
                    <a:pt x="125" y="735"/>
                    <a:pt x="125" y="735"/>
                  </a:cubicBezTo>
                  <a:cubicBezTo>
                    <a:pt x="138" y="746"/>
                    <a:pt x="138" y="746"/>
                    <a:pt x="138" y="746"/>
                  </a:cubicBezTo>
                  <a:cubicBezTo>
                    <a:pt x="138" y="742"/>
                    <a:pt x="138" y="742"/>
                    <a:pt x="138" y="742"/>
                  </a:cubicBezTo>
                  <a:lnTo>
                    <a:pt x="200" y="7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6656388" y="3357563"/>
              <a:ext cx="284163" cy="542925"/>
            </a:xfrm>
            <a:custGeom>
              <a:avLst/>
              <a:gdLst>
                <a:gd name="T0" fmla="*/ 77 w 114"/>
                <a:gd name="T1" fmla="*/ 8 h 219"/>
                <a:gd name="T2" fmla="*/ 76 w 114"/>
                <a:gd name="T3" fmla="*/ 6 h 219"/>
                <a:gd name="T4" fmla="*/ 73 w 114"/>
                <a:gd name="T5" fmla="*/ 1 h 219"/>
                <a:gd name="T6" fmla="*/ 54 w 114"/>
                <a:gd name="T7" fmla="*/ 18 h 219"/>
                <a:gd name="T8" fmla="*/ 35 w 114"/>
                <a:gd name="T9" fmla="*/ 75 h 219"/>
                <a:gd name="T10" fmla="*/ 0 w 114"/>
                <a:gd name="T11" fmla="*/ 99 h 219"/>
                <a:gd name="T12" fmla="*/ 16 w 114"/>
                <a:gd name="T13" fmla="*/ 123 h 219"/>
                <a:gd name="T14" fmla="*/ 17 w 114"/>
                <a:gd name="T15" fmla="*/ 147 h 219"/>
                <a:gd name="T16" fmla="*/ 16 w 114"/>
                <a:gd name="T17" fmla="*/ 156 h 219"/>
                <a:gd name="T18" fmla="*/ 18 w 114"/>
                <a:gd name="T19" fmla="*/ 172 h 219"/>
                <a:gd name="T20" fmla="*/ 18 w 114"/>
                <a:gd name="T21" fmla="*/ 185 h 219"/>
                <a:gd name="T22" fmla="*/ 44 w 114"/>
                <a:gd name="T23" fmla="*/ 213 h 219"/>
                <a:gd name="T24" fmla="*/ 55 w 114"/>
                <a:gd name="T25" fmla="*/ 219 h 219"/>
                <a:gd name="T26" fmla="*/ 57 w 114"/>
                <a:gd name="T27" fmla="*/ 209 h 219"/>
                <a:gd name="T28" fmla="*/ 71 w 114"/>
                <a:gd name="T29" fmla="*/ 201 h 219"/>
                <a:gd name="T30" fmla="*/ 89 w 114"/>
                <a:gd name="T31" fmla="*/ 184 h 219"/>
                <a:gd name="T32" fmla="*/ 67 w 114"/>
                <a:gd name="T33" fmla="*/ 158 h 219"/>
                <a:gd name="T34" fmla="*/ 67 w 114"/>
                <a:gd name="T35" fmla="*/ 157 h 219"/>
                <a:gd name="T36" fmla="*/ 67 w 114"/>
                <a:gd name="T37" fmla="*/ 133 h 219"/>
                <a:gd name="T38" fmla="*/ 75 w 114"/>
                <a:gd name="T39" fmla="*/ 118 h 219"/>
                <a:gd name="T40" fmla="*/ 85 w 114"/>
                <a:gd name="T41" fmla="*/ 110 h 219"/>
                <a:gd name="T42" fmla="*/ 102 w 114"/>
                <a:gd name="T43" fmla="*/ 110 h 219"/>
                <a:gd name="T44" fmla="*/ 114 w 114"/>
                <a:gd name="T45" fmla="*/ 90 h 219"/>
                <a:gd name="T46" fmla="*/ 82 w 114"/>
                <a:gd name="T47" fmla="*/ 64 h 219"/>
                <a:gd name="T48" fmla="*/ 76 w 114"/>
                <a:gd name="T49" fmla="*/ 41 h 219"/>
                <a:gd name="T50" fmla="*/ 77 w 114"/>
                <a:gd name="T51" fmla="*/ 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" h="219">
                  <a:moveTo>
                    <a:pt x="77" y="8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76" y="4"/>
                    <a:pt x="75" y="1"/>
                    <a:pt x="73" y="1"/>
                  </a:cubicBezTo>
                  <a:cubicBezTo>
                    <a:pt x="69" y="0"/>
                    <a:pt x="60" y="9"/>
                    <a:pt x="54" y="18"/>
                  </a:cubicBezTo>
                  <a:cubicBezTo>
                    <a:pt x="52" y="24"/>
                    <a:pt x="39" y="66"/>
                    <a:pt x="35" y="75"/>
                  </a:cubicBezTo>
                  <a:cubicBezTo>
                    <a:pt x="32" y="84"/>
                    <a:pt x="18" y="96"/>
                    <a:pt x="0" y="99"/>
                  </a:cubicBezTo>
                  <a:cubicBezTo>
                    <a:pt x="6" y="104"/>
                    <a:pt x="14" y="113"/>
                    <a:pt x="16" y="123"/>
                  </a:cubicBezTo>
                  <a:cubicBezTo>
                    <a:pt x="19" y="132"/>
                    <a:pt x="18" y="141"/>
                    <a:pt x="17" y="147"/>
                  </a:cubicBezTo>
                  <a:cubicBezTo>
                    <a:pt x="16" y="151"/>
                    <a:pt x="16" y="154"/>
                    <a:pt x="16" y="156"/>
                  </a:cubicBezTo>
                  <a:cubicBezTo>
                    <a:pt x="18" y="160"/>
                    <a:pt x="18" y="165"/>
                    <a:pt x="18" y="172"/>
                  </a:cubicBezTo>
                  <a:cubicBezTo>
                    <a:pt x="18" y="176"/>
                    <a:pt x="18" y="180"/>
                    <a:pt x="18" y="185"/>
                  </a:cubicBezTo>
                  <a:cubicBezTo>
                    <a:pt x="19" y="195"/>
                    <a:pt x="37" y="211"/>
                    <a:pt x="44" y="213"/>
                  </a:cubicBezTo>
                  <a:cubicBezTo>
                    <a:pt x="47" y="213"/>
                    <a:pt x="51" y="216"/>
                    <a:pt x="55" y="219"/>
                  </a:cubicBezTo>
                  <a:cubicBezTo>
                    <a:pt x="55" y="216"/>
                    <a:pt x="55" y="212"/>
                    <a:pt x="57" y="209"/>
                  </a:cubicBezTo>
                  <a:cubicBezTo>
                    <a:pt x="59" y="206"/>
                    <a:pt x="63" y="202"/>
                    <a:pt x="71" y="201"/>
                  </a:cubicBezTo>
                  <a:cubicBezTo>
                    <a:pt x="84" y="200"/>
                    <a:pt x="88" y="189"/>
                    <a:pt x="89" y="184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2"/>
                    <a:pt x="68" y="138"/>
                    <a:pt x="67" y="133"/>
                  </a:cubicBezTo>
                  <a:cubicBezTo>
                    <a:pt x="67" y="129"/>
                    <a:pt x="71" y="122"/>
                    <a:pt x="75" y="118"/>
                  </a:cubicBezTo>
                  <a:cubicBezTo>
                    <a:pt x="82" y="110"/>
                    <a:pt x="84" y="110"/>
                    <a:pt x="85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03" y="87"/>
                    <a:pt x="89" y="75"/>
                    <a:pt x="82" y="64"/>
                  </a:cubicBezTo>
                  <a:cubicBezTo>
                    <a:pt x="75" y="55"/>
                    <a:pt x="73" y="47"/>
                    <a:pt x="76" y="41"/>
                  </a:cubicBezTo>
                  <a:cubicBezTo>
                    <a:pt x="83" y="32"/>
                    <a:pt x="82" y="28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325813" y="3368674"/>
              <a:ext cx="2493963" cy="1628775"/>
            </a:xfrm>
            <a:custGeom>
              <a:avLst/>
              <a:gdLst>
                <a:gd name="T0" fmla="*/ 972 w 1004"/>
                <a:gd name="T1" fmla="*/ 559 h 655"/>
                <a:gd name="T2" fmla="*/ 987 w 1004"/>
                <a:gd name="T3" fmla="*/ 569 h 655"/>
                <a:gd name="T4" fmla="*/ 1004 w 1004"/>
                <a:gd name="T5" fmla="*/ 496 h 655"/>
                <a:gd name="T6" fmla="*/ 1002 w 1004"/>
                <a:gd name="T7" fmla="*/ 426 h 655"/>
                <a:gd name="T8" fmla="*/ 972 w 1004"/>
                <a:gd name="T9" fmla="*/ 366 h 655"/>
                <a:gd name="T10" fmla="*/ 938 w 1004"/>
                <a:gd name="T11" fmla="*/ 359 h 655"/>
                <a:gd name="T12" fmla="*/ 901 w 1004"/>
                <a:gd name="T13" fmla="*/ 388 h 655"/>
                <a:gd name="T14" fmla="*/ 877 w 1004"/>
                <a:gd name="T15" fmla="*/ 378 h 655"/>
                <a:gd name="T16" fmla="*/ 854 w 1004"/>
                <a:gd name="T17" fmla="*/ 388 h 655"/>
                <a:gd name="T18" fmla="*/ 807 w 1004"/>
                <a:gd name="T19" fmla="*/ 340 h 655"/>
                <a:gd name="T20" fmla="*/ 783 w 1004"/>
                <a:gd name="T21" fmla="*/ 336 h 655"/>
                <a:gd name="T22" fmla="*/ 734 w 1004"/>
                <a:gd name="T23" fmla="*/ 321 h 655"/>
                <a:gd name="T24" fmla="*/ 673 w 1004"/>
                <a:gd name="T25" fmla="*/ 292 h 655"/>
                <a:gd name="T26" fmla="*/ 668 w 1004"/>
                <a:gd name="T27" fmla="*/ 290 h 655"/>
                <a:gd name="T28" fmla="*/ 630 w 1004"/>
                <a:gd name="T29" fmla="*/ 252 h 655"/>
                <a:gd name="T30" fmla="*/ 590 w 1004"/>
                <a:gd name="T31" fmla="*/ 220 h 655"/>
                <a:gd name="T32" fmla="*/ 588 w 1004"/>
                <a:gd name="T33" fmla="*/ 168 h 655"/>
                <a:gd name="T34" fmla="*/ 576 w 1004"/>
                <a:gd name="T35" fmla="*/ 132 h 655"/>
                <a:gd name="T36" fmla="*/ 592 w 1004"/>
                <a:gd name="T37" fmla="*/ 107 h 655"/>
                <a:gd name="T38" fmla="*/ 598 w 1004"/>
                <a:gd name="T39" fmla="*/ 85 h 655"/>
                <a:gd name="T40" fmla="*/ 509 w 1004"/>
                <a:gd name="T41" fmla="*/ 48 h 655"/>
                <a:gd name="T42" fmla="*/ 401 w 1004"/>
                <a:gd name="T43" fmla="*/ 57 h 655"/>
                <a:gd name="T44" fmla="*/ 327 w 1004"/>
                <a:gd name="T45" fmla="*/ 58 h 655"/>
                <a:gd name="T46" fmla="*/ 274 w 1004"/>
                <a:gd name="T47" fmla="*/ 17 h 655"/>
                <a:gd name="T48" fmla="*/ 203 w 1004"/>
                <a:gd name="T49" fmla="*/ 20 h 655"/>
                <a:gd name="T50" fmla="*/ 123 w 1004"/>
                <a:gd name="T51" fmla="*/ 34 h 655"/>
                <a:gd name="T52" fmla="*/ 58 w 1004"/>
                <a:gd name="T53" fmla="*/ 30 h 655"/>
                <a:gd name="T54" fmla="*/ 43 w 1004"/>
                <a:gd name="T55" fmla="*/ 72 h 655"/>
                <a:gd name="T56" fmla="*/ 51 w 1004"/>
                <a:gd name="T57" fmla="*/ 103 h 655"/>
                <a:gd name="T58" fmla="*/ 31 w 1004"/>
                <a:gd name="T59" fmla="*/ 147 h 655"/>
                <a:gd name="T60" fmla="*/ 11 w 1004"/>
                <a:gd name="T61" fmla="*/ 130 h 655"/>
                <a:gd name="T62" fmla="*/ 5 w 1004"/>
                <a:gd name="T63" fmla="*/ 168 h 655"/>
                <a:gd name="T64" fmla="*/ 24 w 1004"/>
                <a:gd name="T65" fmla="*/ 238 h 655"/>
                <a:gd name="T66" fmla="*/ 60 w 1004"/>
                <a:gd name="T67" fmla="*/ 279 h 655"/>
                <a:gd name="T68" fmla="*/ 100 w 1004"/>
                <a:gd name="T69" fmla="*/ 316 h 655"/>
                <a:gd name="T70" fmla="*/ 150 w 1004"/>
                <a:gd name="T71" fmla="*/ 341 h 655"/>
                <a:gd name="T72" fmla="*/ 209 w 1004"/>
                <a:gd name="T73" fmla="*/ 402 h 655"/>
                <a:gd name="T74" fmla="*/ 240 w 1004"/>
                <a:gd name="T75" fmla="*/ 440 h 655"/>
                <a:gd name="T76" fmla="*/ 298 w 1004"/>
                <a:gd name="T77" fmla="*/ 496 h 655"/>
                <a:gd name="T78" fmla="*/ 346 w 1004"/>
                <a:gd name="T79" fmla="*/ 510 h 655"/>
                <a:gd name="T80" fmla="*/ 428 w 1004"/>
                <a:gd name="T81" fmla="*/ 533 h 655"/>
                <a:gd name="T82" fmla="*/ 446 w 1004"/>
                <a:gd name="T83" fmla="*/ 560 h 655"/>
                <a:gd name="T84" fmla="*/ 473 w 1004"/>
                <a:gd name="T85" fmla="*/ 583 h 655"/>
                <a:gd name="T86" fmla="*/ 510 w 1004"/>
                <a:gd name="T87" fmla="*/ 540 h 655"/>
                <a:gd name="T88" fmla="*/ 569 w 1004"/>
                <a:gd name="T89" fmla="*/ 572 h 655"/>
                <a:gd name="T90" fmla="*/ 599 w 1004"/>
                <a:gd name="T91" fmla="*/ 599 h 655"/>
                <a:gd name="T92" fmla="*/ 615 w 1004"/>
                <a:gd name="T93" fmla="*/ 641 h 655"/>
                <a:gd name="T94" fmla="*/ 703 w 1004"/>
                <a:gd name="T95" fmla="*/ 653 h 655"/>
                <a:gd name="T96" fmla="*/ 803 w 1004"/>
                <a:gd name="T97" fmla="*/ 602 h 655"/>
                <a:gd name="T98" fmla="*/ 896 w 1004"/>
                <a:gd name="T99" fmla="*/ 627 h 655"/>
                <a:gd name="T100" fmla="*/ 926 w 1004"/>
                <a:gd name="T101" fmla="*/ 588 h 655"/>
                <a:gd name="T102" fmla="*/ 944 w 1004"/>
                <a:gd name="T103" fmla="*/ 609 h 655"/>
                <a:gd name="T104" fmla="*/ 972 w 1004"/>
                <a:gd name="T105" fmla="*/ 60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04" h="655">
                  <a:moveTo>
                    <a:pt x="972" y="605"/>
                  </a:moveTo>
                  <a:cubicBezTo>
                    <a:pt x="972" y="559"/>
                    <a:pt x="972" y="559"/>
                    <a:pt x="972" y="559"/>
                  </a:cubicBezTo>
                  <a:cubicBezTo>
                    <a:pt x="979" y="566"/>
                    <a:pt x="979" y="566"/>
                    <a:pt x="979" y="566"/>
                  </a:cubicBezTo>
                  <a:cubicBezTo>
                    <a:pt x="981" y="567"/>
                    <a:pt x="984" y="570"/>
                    <a:pt x="987" y="569"/>
                  </a:cubicBezTo>
                  <a:cubicBezTo>
                    <a:pt x="987" y="569"/>
                    <a:pt x="988" y="569"/>
                    <a:pt x="990" y="567"/>
                  </a:cubicBezTo>
                  <a:cubicBezTo>
                    <a:pt x="994" y="558"/>
                    <a:pt x="1001" y="514"/>
                    <a:pt x="1004" y="496"/>
                  </a:cubicBezTo>
                  <a:cubicBezTo>
                    <a:pt x="1001" y="486"/>
                    <a:pt x="989" y="448"/>
                    <a:pt x="989" y="440"/>
                  </a:cubicBezTo>
                  <a:cubicBezTo>
                    <a:pt x="989" y="433"/>
                    <a:pt x="996" y="428"/>
                    <a:pt x="1002" y="426"/>
                  </a:cubicBezTo>
                  <a:cubicBezTo>
                    <a:pt x="984" y="403"/>
                    <a:pt x="984" y="403"/>
                    <a:pt x="984" y="403"/>
                  </a:cubicBezTo>
                  <a:cubicBezTo>
                    <a:pt x="972" y="366"/>
                    <a:pt x="972" y="366"/>
                    <a:pt x="972" y="366"/>
                  </a:cubicBezTo>
                  <a:cubicBezTo>
                    <a:pt x="963" y="359"/>
                    <a:pt x="963" y="359"/>
                    <a:pt x="963" y="359"/>
                  </a:cubicBezTo>
                  <a:cubicBezTo>
                    <a:pt x="938" y="359"/>
                    <a:pt x="938" y="359"/>
                    <a:pt x="938" y="359"/>
                  </a:cubicBezTo>
                  <a:cubicBezTo>
                    <a:pt x="929" y="376"/>
                    <a:pt x="929" y="376"/>
                    <a:pt x="929" y="376"/>
                  </a:cubicBezTo>
                  <a:cubicBezTo>
                    <a:pt x="901" y="388"/>
                    <a:pt x="901" y="388"/>
                    <a:pt x="901" y="388"/>
                  </a:cubicBezTo>
                  <a:cubicBezTo>
                    <a:pt x="896" y="388"/>
                    <a:pt x="896" y="388"/>
                    <a:pt x="896" y="388"/>
                  </a:cubicBezTo>
                  <a:cubicBezTo>
                    <a:pt x="893" y="388"/>
                    <a:pt x="884" y="383"/>
                    <a:pt x="877" y="378"/>
                  </a:cubicBezTo>
                  <a:cubicBezTo>
                    <a:pt x="856" y="389"/>
                    <a:pt x="856" y="389"/>
                    <a:pt x="856" y="389"/>
                  </a:cubicBezTo>
                  <a:cubicBezTo>
                    <a:pt x="854" y="388"/>
                    <a:pt x="854" y="388"/>
                    <a:pt x="854" y="388"/>
                  </a:cubicBezTo>
                  <a:cubicBezTo>
                    <a:pt x="854" y="388"/>
                    <a:pt x="842" y="384"/>
                    <a:pt x="830" y="364"/>
                  </a:cubicBezTo>
                  <a:cubicBezTo>
                    <a:pt x="822" y="350"/>
                    <a:pt x="815" y="345"/>
                    <a:pt x="807" y="340"/>
                  </a:cubicBezTo>
                  <a:cubicBezTo>
                    <a:pt x="805" y="339"/>
                    <a:pt x="803" y="337"/>
                    <a:pt x="801" y="336"/>
                  </a:cubicBezTo>
                  <a:cubicBezTo>
                    <a:pt x="794" y="330"/>
                    <a:pt x="783" y="336"/>
                    <a:pt x="783" y="336"/>
                  </a:cubicBezTo>
                  <a:cubicBezTo>
                    <a:pt x="782" y="337"/>
                    <a:pt x="782" y="337"/>
                    <a:pt x="782" y="337"/>
                  </a:cubicBezTo>
                  <a:cubicBezTo>
                    <a:pt x="734" y="321"/>
                    <a:pt x="734" y="321"/>
                    <a:pt x="734" y="321"/>
                  </a:cubicBezTo>
                  <a:cubicBezTo>
                    <a:pt x="729" y="318"/>
                    <a:pt x="703" y="301"/>
                    <a:pt x="703" y="288"/>
                  </a:cubicBezTo>
                  <a:cubicBezTo>
                    <a:pt x="701" y="286"/>
                    <a:pt x="686" y="287"/>
                    <a:pt x="673" y="292"/>
                  </a:cubicBezTo>
                  <a:cubicBezTo>
                    <a:pt x="670" y="293"/>
                    <a:pt x="670" y="293"/>
                    <a:pt x="670" y="293"/>
                  </a:cubicBezTo>
                  <a:cubicBezTo>
                    <a:pt x="668" y="290"/>
                    <a:pt x="668" y="290"/>
                    <a:pt x="668" y="290"/>
                  </a:cubicBezTo>
                  <a:cubicBezTo>
                    <a:pt x="667" y="289"/>
                    <a:pt x="651" y="262"/>
                    <a:pt x="646" y="251"/>
                  </a:cubicBezTo>
                  <a:cubicBezTo>
                    <a:pt x="644" y="248"/>
                    <a:pt x="636" y="250"/>
                    <a:pt x="630" y="252"/>
                  </a:cubicBezTo>
                  <a:cubicBezTo>
                    <a:pt x="621" y="254"/>
                    <a:pt x="611" y="257"/>
                    <a:pt x="604" y="252"/>
                  </a:cubicBezTo>
                  <a:cubicBezTo>
                    <a:pt x="593" y="244"/>
                    <a:pt x="590" y="224"/>
                    <a:pt x="590" y="22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88" y="168"/>
                    <a:pt x="588" y="168"/>
                    <a:pt x="588" y="168"/>
                  </a:cubicBezTo>
                  <a:cubicBezTo>
                    <a:pt x="576" y="160"/>
                    <a:pt x="576" y="160"/>
                    <a:pt x="576" y="160"/>
                  </a:cubicBezTo>
                  <a:cubicBezTo>
                    <a:pt x="576" y="132"/>
                    <a:pt x="576" y="132"/>
                    <a:pt x="576" y="132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1"/>
                    <a:pt x="588" y="113"/>
                    <a:pt x="592" y="107"/>
                  </a:cubicBezTo>
                  <a:cubicBezTo>
                    <a:pt x="594" y="104"/>
                    <a:pt x="598" y="94"/>
                    <a:pt x="601" y="85"/>
                  </a:cubicBezTo>
                  <a:cubicBezTo>
                    <a:pt x="598" y="85"/>
                    <a:pt x="598" y="85"/>
                    <a:pt x="598" y="85"/>
                  </a:cubicBezTo>
                  <a:cubicBezTo>
                    <a:pt x="564" y="57"/>
                    <a:pt x="564" y="57"/>
                    <a:pt x="564" y="57"/>
                  </a:cubicBezTo>
                  <a:cubicBezTo>
                    <a:pt x="509" y="48"/>
                    <a:pt x="509" y="48"/>
                    <a:pt x="509" y="48"/>
                  </a:cubicBezTo>
                  <a:cubicBezTo>
                    <a:pt x="505" y="48"/>
                    <a:pt x="443" y="46"/>
                    <a:pt x="437" y="46"/>
                  </a:cubicBezTo>
                  <a:cubicBezTo>
                    <a:pt x="434" y="46"/>
                    <a:pt x="417" y="52"/>
                    <a:pt x="401" y="57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327" y="58"/>
                    <a:pt x="327" y="58"/>
                    <a:pt x="327" y="58"/>
                  </a:cubicBezTo>
                  <a:cubicBezTo>
                    <a:pt x="326" y="57"/>
                    <a:pt x="326" y="57"/>
                    <a:pt x="326" y="57"/>
                  </a:cubicBezTo>
                  <a:cubicBezTo>
                    <a:pt x="325" y="57"/>
                    <a:pt x="285" y="43"/>
                    <a:pt x="274" y="17"/>
                  </a:cubicBezTo>
                  <a:cubicBezTo>
                    <a:pt x="266" y="0"/>
                    <a:pt x="220" y="13"/>
                    <a:pt x="204" y="19"/>
                  </a:cubicBezTo>
                  <a:cubicBezTo>
                    <a:pt x="203" y="20"/>
                    <a:pt x="203" y="20"/>
                    <a:pt x="203" y="20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43" y="66"/>
                    <a:pt x="43" y="72"/>
                  </a:cubicBezTo>
                  <a:cubicBezTo>
                    <a:pt x="43" y="77"/>
                    <a:pt x="47" y="95"/>
                    <a:pt x="47" y="95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47" y="129"/>
                    <a:pt x="47" y="133"/>
                  </a:cubicBezTo>
                  <a:cubicBezTo>
                    <a:pt x="47" y="137"/>
                    <a:pt x="31" y="147"/>
                    <a:pt x="31" y="147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5" y="168"/>
                    <a:pt x="0" y="175"/>
                    <a:pt x="4" y="199"/>
                  </a:cubicBezTo>
                  <a:cubicBezTo>
                    <a:pt x="8" y="222"/>
                    <a:pt x="19" y="238"/>
                    <a:pt x="24" y="238"/>
                  </a:cubicBezTo>
                  <a:cubicBezTo>
                    <a:pt x="28" y="238"/>
                    <a:pt x="49" y="249"/>
                    <a:pt x="49" y="249"/>
                  </a:cubicBezTo>
                  <a:cubicBezTo>
                    <a:pt x="49" y="249"/>
                    <a:pt x="56" y="277"/>
                    <a:pt x="60" y="279"/>
                  </a:cubicBezTo>
                  <a:cubicBezTo>
                    <a:pt x="64" y="282"/>
                    <a:pt x="78" y="298"/>
                    <a:pt x="78" y="298"/>
                  </a:cubicBezTo>
                  <a:cubicBezTo>
                    <a:pt x="100" y="316"/>
                    <a:pt x="100" y="316"/>
                    <a:pt x="100" y="316"/>
                  </a:cubicBezTo>
                  <a:cubicBezTo>
                    <a:pt x="128" y="310"/>
                    <a:pt x="128" y="310"/>
                    <a:pt x="128" y="310"/>
                  </a:cubicBezTo>
                  <a:cubicBezTo>
                    <a:pt x="128" y="310"/>
                    <a:pt x="146" y="335"/>
                    <a:pt x="150" y="341"/>
                  </a:cubicBezTo>
                  <a:cubicBezTo>
                    <a:pt x="155" y="346"/>
                    <a:pt x="170" y="366"/>
                    <a:pt x="178" y="372"/>
                  </a:cubicBezTo>
                  <a:cubicBezTo>
                    <a:pt x="187" y="377"/>
                    <a:pt x="209" y="402"/>
                    <a:pt x="209" y="402"/>
                  </a:cubicBezTo>
                  <a:cubicBezTo>
                    <a:pt x="224" y="408"/>
                    <a:pt x="224" y="408"/>
                    <a:pt x="224" y="408"/>
                  </a:cubicBezTo>
                  <a:cubicBezTo>
                    <a:pt x="224" y="408"/>
                    <a:pt x="233" y="431"/>
                    <a:pt x="240" y="440"/>
                  </a:cubicBezTo>
                  <a:cubicBezTo>
                    <a:pt x="247" y="448"/>
                    <a:pt x="268" y="457"/>
                    <a:pt x="272" y="458"/>
                  </a:cubicBezTo>
                  <a:cubicBezTo>
                    <a:pt x="276" y="459"/>
                    <a:pt x="291" y="490"/>
                    <a:pt x="298" y="496"/>
                  </a:cubicBezTo>
                  <a:cubicBezTo>
                    <a:pt x="305" y="501"/>
                    <a:pt x="316" y="510"/>
                    <a:pt x="322" y="510"/>
                  </a:cubicBezTo>
                  <a:cubicBezTo>
                    <a:pt x="328" y="510"/>
                    <a:pt x="333" y="504"/>
                    <a:pt x="346" y="510"/>
                  </a:cubicBezTo>
                  <a:cubicBezTo>
                    <a:pt x="358" y="515"/>
                    <a:pt x="397" y="532"/>
                    <a:pt x="397" y="532"/>
                  </a:cubicBezTo>
                  <a:cubicBezTo>
                    <a:pt x="397" y="532"/>
                    <a:pt x="424" y="533"/>
                    <a:pt x="428" y="533"/>
                  </a:cubicBezTo>
                  <a:cubicBezTo>
                    <a:pt x="432" y="533"/>
                    <a:pt x="447" y="533"/>
                    <a:pt x="447" y="533"/>
                  </a:cubicBezTo>
                  <a:cubicBezTo>
                    <a:pt x="446" y="560"/>
                    <a:pt x="446" y="560"/>
                    <a:pt x="446" y="560"/>
                  </a:cubicBezTo>
                  <a:cubicBezTo>
                    <a:pt x="454" y="588"/>
                    <a:pt x="454" y="588"/>
                    <a:pt x="454" y="588"/>
                  </a:cubicBezTo>
                  <a:cubicBezTo>
                    <a:pt x="473" y="583"/>
                    <a:pt x="473" y="583"/>
                    <a:pt x="473" y="583"/>
                  </a:cubicBezTo>
                  <a:cubicBezTo>
                    <a:pt x="475" y="558"/>
                    <a:pt x="475" y="558"/>
                    <a:pt x="475" y="558"/>
                  </a:cubicBezTo>
                  <a:cubicBezTo>
                    <a:pt x="510" y="540"/>
                    <a:pt x="510" y="540"/>
                    <a:pt x="510" y="540"/>
                  </a:cubicBezTo>
                  <a:cubicBezTo>
                    <a:pt x="540" y="551"/>
                    <a:pt x="540" y="551"/>
                    <a:pt x="540" y="551"/>
                  </a:cubicBezTo>
                  <a:cubicBezTo>
                    <a:pt x="569" y="572"/>
                    <a:pt x="569" y="572"/>
                    <a:pt x="569" y="572"/>
                  </a:cubicBezTo>
                  <a:cubicBezTo>
                    <a:pt x="586" y="572"/>
                    <a:pt x="586" y="572"/>
                    <a:pt x="586" y="572"/>
                  </a:cubicBezTo>
                  <a:cubicBezTo>
                    <a:pt x="599" y="599"/>
                    <a:pt x="599" y="599"/>
                    <a:pt x="599" y="599"/>
                  </a:cubicBezTo>
                  <a:cubicBezTo>
                    <a:pt x="604" y="616"/>
                    <a:pt x="604" y="616"/>
                    <a:pt x="604" y="616"/>
                  </a:cubicBezTo>
                  <a:cubicBezTo>
                    <a:pt x="615" y="641"/>
                    <a:pt x="615" y="641"/>
                    <a:pt x="615" y="641"/>
                  </a:cubicBezTo>
                  <a:cubicBezTo>
                    <a:pt x="654" y="650"/>
                    <a:pt x="654" y="650"/>
                    <a:pt x="654" y="650"/>
                  </a:cubicBezTo>
                  <a:cubicBezTo>
                    <a:pt x="654" y="650"/>
                    <a:pt x="698" y="655"/>
                    <a:pt x="703" y="653"/>
                  </a:cubicBezTo>
                  <a:cubicBezTo>
                    <a:pt x="707" y="652"/>
                    <a:pt x="722" y="618"/>
                    <a:pt x="753" y="618"/>
                  </a:cubicBezTo>
                  <a:cubicBezTo>
                    <a:pt x="784" y="618"/>
                    <a:pt x="797" y="604"/>
                    <a:pt x="803" y="602"/>
                  </a:cubicBezTo>
                  <a:cubicBezTo>
                    <a:pt x="809" y="599"/>
                    <a:pt x="832" y="588"/>
                    <a:pt x="860" y="607"/>
                  </a:cubicBezTo>
                  <a:cubicBezTo>
                    <a:pt x="888" y="627"/>
                    <a:pt x="887" y="632"/>
                    <a:pt x="896" y="627"/>
                  </a:cubicBezTo>
                  <a:cubicBezTo>
                    <a:pt x="906" y="621"/>
                    <a:pt x="909" y="606"/>
                    <a:pt x="913" y="599"/>
                  </a:cubicBezTo>
                  <a:cubicBezTo>
                    <a:pt x="917" y="592"/>
                    <a:pt x="926" y="588"/>
                    <a:pt x="926" y="588"/>
                  </a:cubicBezTo>
                  <a:cubicBezTo>
                    <a:pt x="931" y="604"/>
                    <a:pt x="931" y="604"/>
                    <a:pt x="931" y="604"/>
                  </a:cubicBezTo>
                  <a:cubicBezTo>
                    <a:pt x="944" y="609"/>
                    <a:pt x="944" y="609"/>
                    <a:pt x="944" y="609"/>
                  </a:cubicBezTo>
                  <a:cubicBezTo>
                    <a:pt x="944" y="605"/>
                    <a:pt x="944" y="605"/>
                    <a:pt x="944" y="605"/>
                  </a:cubicBezTo>
                  <a:lnTo>
                    <a:pt x="972" y="6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4" name="原创设计师QQ598969553          _4"/>
          <p:cNvSpPr/>
          <p:nvPr/>
        </p:nvSpPr>
        <p:spPr>
          <a:xfrm rot="20280238">
            <a:off x="7077903" y="2302073"/>
            <a:ext cx="380054" cy="387986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原创设计师QQ598969553          _5"/>
          <p:cNvSpPr txBox="1">
            <a:spLocks noChangeArrowheads="1"/>
          </p:cNvSpPr>
          <p:nvPr/>
        </p:nvSpPr>
        <p:spPr bwMode="auto">
          <a:xfrm>
            <a:off x="7053850" y="2944876"/>
            <a:ext cx="15295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行业现状分析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原创设计师QQ598969553          _6"/>
          <p:cNvSpPr txBox="1">
            <a:spLocks noChangeArrowheads="1"/>
          </p:cNvSpPr>
          <p:nvPr/>
        </p:nvSpPr>
        <p:spPr bwMode="auto">
          <a:xfrm>
            <a:off x="7074760" y="3283430"/>
            <a:ext cx="353318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44" name="原创设计师QQ598969553          _7"/>
          <p:cNvSpPr txBox="1">
            <a:spLocks noChangeArrowheads="1"/>
          </p:cNvSpPr>
          <p:nvPr/>
        </p:nvSpPr>
        <p:spPr bwMode="auto">
          <a:xfrm>
            <a:off x="7053850" y="4436706"/>
            <a:ext cx="15295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行业现状分析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原创设计师QQ598969553          _8"/>
          <p:cNvSpPr txBox="1">
            <a:spLocks noChangeArrowheads="1"/>
          </p:cNvSpPr>
          <p:nvPr/>
        </p:nvSpPr>
        <p:spPr bwMode="auto">
          <a:xfrm>
            <a:off x="7074760" y="4775260"/>
            <a:ext cx="353318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
             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</a:p>
        </p:txBody>
      </p:sp>
      <p:pic>
        <p:nvPicPr>
          <p:cNvPr id="33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6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>
            <a:spLocks noChangeArrowheads="1"/>
          </p:cNvSpPr>
          <p:nvPr/>
        </p:nvSpPr>
        <p:spPr bwMode="auto">
          <a:xfrm>
            <a:off x="5056188" y="2917683"/>
            <a:ext cx="2095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en-US" altLang="zh-CN" sz="2400" dirty="0">
                <a:cs typeface="+mn-ea"/>
                <a:sym typeface="+mn-lt"/>
              </a:rPr>
              <a:t>Six Steps</a:t>
            </a:r>
          </a:p>
          <a:p>
            <a:pPr algn="ctr" eaLnBrk="1" hangingPunct="1"/>
            <a:r>
              <a:rPr lang="en-US" altLang="zh-CN" sz="2400" dirty="0">
                <a:cs typeface="+mn-ea"/>
                <a:sym typeface="+mn-lt"/>
              </a:rPr>
              <a:t>Process</a:t>
            </a:r>
            <a:endParaRPr lang="zh-CN" altLang="zh-CN" sz="2400" dirty="0">
              <a:cs typeface="+mn-ea"/>
              <a:sym typeface="+mn-lt"/>
            </a:endParaRPr>
          </a:p>
        </p:txBody>
      </p:sp>
      <p:sp>
        <p:nvSpPr>
          <p:cNvPr id="7" name="原创设计师QQ598969553          _4"/>
          <p:cNvSpPr>
            <a:spLocks/>
          </p:cNvSpPr>
          <p:nvPr/>
        </p:nvSpPr>
        <p:spPr bwMode="auto">
          <a:xfrm>
            <a:off x="6580188" y="1818180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4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6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88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0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grpSp>
        <p:nvGrpSpPr>
          <p:cNvPr id="8" name="原创设计师QQ598969553          _5"/>
          <p:cNvGrpSpPr>
            <a:grpSpLocks/>
          </p:cNvGrpSpPr>
          <p:nvPr/>
        </p:nvGrpSpPr>
        <p:grpSpPr bwMode="auto">
          <a:xfrm>
            <a:off x="4260852" y="2019793"/>
            <a:ext cx="3686175" cy="3860800"/>
            <a:chOff x="0" y="0"/>
            <a:chExt cx="6699936" cy="7019889"/>
          </a:xfrm>
        </p:grpSpPr>
        <p:sp>
          <p:nvSpPr>
            <p:cNvPr id="9" name="Shape 1305"/>
            <p:cNvSpPr/>
            <p:nvPr/>
          </p:nvSpPr>
          <p:spPr>
            <a:xfrm>
              <a:off x="2746916" y="0"/>
              <a:ext cx="1220530" cy="54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1306"/>
            <p:cNvSpPr/>
            <p:nvPr/>
          </p:nvSpPr>
          <p:spPr>
            <a:xfrm rot="7172730">
              <a:off x="5764839" y="5207197"/>
              <a:ext cx="1220975" cy="54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1307"/>
            <p:cNvSpPr/>
            <p:nvPr/>
          </p:nvSpPr>
          <p:spPr>
            <a:xfrm rot="3600000">
              <a:off x="5759068" y="1749209"/>
              <a:ext cx="1220975" cy="54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 1308"/>
            <p:cNvSpPr/>
            <p:nvPr/>
          </p:nvSpPr>
          <p:spPr>
            <a:xfrm rot="10800000">
              <a:off x="2729604" y="6965045"/>
              <a:ext cx="1223416" cy="5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Shape 1309"/>
            <p:cNvSpPr/>
            <p:nvPr/>
          </p:nvSpPr>
          <p:spPr>
            <a:xfrm rot="18000000">
              <a:off x="-274337" y="1734776"/>
              <a:ext cx="1223862" cy="51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1310"/>
            <p:cNvSpPr/>
            <p:nvPr/>
          </p:nvSpPr>
          <p:spPr>
            <a:xfrm rot="14400000">
              <a:off x="-280109" y="5215856"/>
              <a:ext cx="1220977" cy="54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原创设计师QQ598969553          _6"/>
          <p:cNvSpPr>
            <a:spLocks/>
          </p:cNvSpPr>
          <p:nvPr/>
        </p:nvSpPr>
        <p:spPr bwMode="auto">
          <a:xfrm>
            <a:off x="7535863" y="3462831"/>
            <a:ext cx="952500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16" name="原创设计师QQ598969553          _7"/>
          <p:cNvSpPr>
            <a:spLocks/>
          </p:cNvSpPr>
          <p:nvPr/>
        </p:nvSpPr>
        <p:spPr bwMode="auto">
          <a:xfrm>
            <a:off x="3721101" y="3462831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17" name="原创设计师QQ598969553          _8"/>
          <p:cNvSpPr>
            <a:spLocks/>
          </p:cNvSpPr>
          <p:nvPr/>
        </p:nvSpPr>
        <p:spPr bwMode="auto">
          <a:xfrm>
            <a:off x="4673601" y="1818180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2844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7416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1988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656013" indent="-912813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原创设计师QQ598969553          _9"/>
          <p:cNvSpPr>
            <a:spLocks/>
          </p:cNvSpPr>
          <p:nvPr/>
        </p:nvSpPr>
        <p:spPr bwMode="auto">
          <a:xfrm>
            <a:off x="4673601" y="511541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19" name="原创设计师QQ598969553          _10"/>
          <p:cNvSpPr>
            <a:spLocks/>
          </p:cNvSpPr>
          <p:nvPr/>
        </p:nvSpPr>
        <p:spPr bwMode="auto">
          <a:xfrm>
            <a:off x="6581776" y="511541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0" name="原创设计师QQ598969553          _11"/>
          <p:cNvSpPr>
            <a:spLocks noChangeArrowheads="1"/>
          </p:cNvSpPr>
          <p:nvPr/>
        </p:nvSpPr>
        <p:spPr bwMode="auto">
          <a:xfrm>
            <a:off x="1250731" y="1942795"/>
            <a:ext cx="3010950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原创设计师QQ598969553          _12"/>
          <p:cNvSpPr>
            <a:spLocks noChangeArrowheads="1"/>
          </p:cNvSpPr>
          <p:nvPr/>
        </p:nvSpPr>
        <p:spPr bwMode="auto">
          <a:xfrm>
            <a:off x="809297" y="3613798"/>
            <a:ext cx="2695490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原创设计师QQ598969553          _13"/>
          <p:cNvSpPr>
            <a:spLocks noChangeArrowheads="1"/>
          </p:cNvSpPr>
          <p:nvPr/>
        </p:nvSpPr>
        <p:spPr bwMode="auto">
          <a:xfrm>
            <a:off x="1747130" y="5250297"/>
            <a:ext cx="2695490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原创设计师QQ598969553          _14"/>
          <p:cNvSpPr>
            <a:spLocks noChangeArrowheads="1"/>
          </p:cNvSpPr>
          <p:nvPr/>
        </p:nvSpPr>
        <p:spPr bwMode="auto">
          <a:xfrm>
            <a:off x="7760923" y="5250297"/>
            <a:ext cx="2695490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原创设计师QQ598969553          _15"/>
          <p:cNvSpPr>
            <a:spLocks noChangeArrowheads="1"/>
          </p:cNvSpPr>
          <p:nvPr/>
        </p:nvSpPr>
        <p:spPr bwMode="auto">
          <a:xfrm>
            <a:off x="8675324" y="3613797"/>
            <a:ext cx="2695490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原创设计师QQ598969553          _16"/>
          <p:cNvSpPr>
            <a:spLocks noChangeArrowheads="1"/>
          </p:cNvSpPr>
          <p:nvPr/>
        </p:nvSpPr>
        <p:spPr bwMode="auto">
          <a:xfrm>
            <a:off x="8012113" y="1942795"/>
            <a:ext cx="2695490" cy="70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6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6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原创设计师QQ598969553          _1"/>
          <p:cNvGrpSpPr/>
          <p:nvPr/>
        </p:nvGrpSpPr>
        <p:grpSpPr>
          <a:xfrm>
            <a:off x="1085376" y="2050690"/>
            <a:ext cx="2045591" cy="2045060"/>
            <a:chOff x="163513" y="1171575"/>
            <a:chExt cx="2795588" cy="2794000"/>
          </a:xfrm>
        </p:grpSpPr>
        <p:sp>
          <p:nvSpPr>
            <p:cNvPr id="101" name="Freeform 3735"/>
            <p:cNvSpPr>
              <a:spLocks/>
            </p:cNvSpPr>
            <p:nvPr/>
          </p:nvSpPr>
          <p:spPr bwMode="auto">
            <a:xfrm>
              <a:off x="163513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5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8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6" y="794"/>
                    <a:pt x="206" y="794"/>
                    <a:pt x="206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8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5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736"/>
            <p:cNvSpPr>
              <a:spLocks noChangeArrowheads="1"/>
            </p:cNvSpPr>
            <p:nvPr/>
          </p:nvSpPr>
          <p:spPr bwMode="auto">
            <a:xfrm>
              <a:off x="474663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737"/>
            <p:cNvSpPr>
              <a:spLocks/>
            </p:cNvSpPr>
            <p:nvPr/>
          </p:nvSpPr>
          <p:spPr bwMode="auto">
            <a:xfrm>
              <a:off x="608013" y="1711325"/>
              <a:ext cx="1906588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2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4 w 600"/>
                <a:gd name="T37" fmla="*/ 479 h 561"/>
                <a:gd name="T38" fmla="*/ 371 w 600"/>
                <a:gd name="T39" fmla="*/ 484 h 561"/>
                <a:gd name="T40" fmla="*/ 320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5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2 w 600"/>
                <a:gd name="T57" fmla="*/ 267 h 561"/>
                <a:gd name="T58" fmla="*/ 111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6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1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2" y="337"/>
                  </a:moveTo>
                  <a:cubicBezTo>
                    <a:pt x="533" y="341"/>
                    <a:pt x="523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8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5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2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1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4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0" y="21"/>
                    <a:pt x="350" y="21"/>
                  </a:cubicBezTo>
                  <a:cubicBezTo>
                    <a:pt x="350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3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8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3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3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2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5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8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1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7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3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4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2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0" y="437"/>
                    <a:pt x="320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1" y="444"/>
                    <a:pt x="246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1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5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6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2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7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99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6" y="314"/>
                  </a:cubicBezTo>
                  <a:cubicBezTo>
                    <a:pt x="83" y="313"/>
                    <a:pt x="97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2" y="267"/>
                  </a:cubicBezTo>
                  <a:cubicBezTo>
                    <a:pt x="80" y="273"/>
                    <a:pt x="75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1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1" y="176"/>
                    <a:pt x="161" y="176"/>
                  </a:cubicBezTo>
                  <a:cubicBezTo>
                    <a:pt x="161" y="176"/>
                    <a:pt x="145" y="164"/>
                    <a:pt x="120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2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8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2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6" y="105"/>
                    <a:pt x="46" y="105"/>
                  </a:cubicBezTo>
                  <a:cubicBezTo>
                    <a:pt x="46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5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2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1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1" y="495"/>
                    <a:pt x="257" y="498"/>
                    <a:pt x="272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2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4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3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1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6" y="406"/>
                    <a:pt x="566" y="406"/>
                  </a:cubicBezTo>
                  <a:cubicBezTo>
                    <a:pt x="566" y="406"/>
                    <a:pt x="550" y="393"/>
                    <a:pt x="516" y="397"/>
                  </a:cubicBezTo>
                  <a:cubicBezTo>
                    <a:pt x="505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3" y="332"/>
                    <a:pt x="593" y="332"/>
                  </a:cubicBezTo>
                  <a:cubicBezTo>
                    <a:pt x="593" y="332"/>
                    <a:pt x="574" y="324"/>
                    <a:pt x="542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38"/>
            <p:cNvSpPr>
              <a:spLocks noEditPoints="1"/>
            </p:cNvSpPr>
            <p:nvPr/>
          </p:nvSpPr>
          <p:spPr bwMode="auto">
            <a:xfrm>
              <a:off x="661988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19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4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90613" y="2070100"/>
              <a:ext cx="941388" cy="647700"/>
              <a:chOff x="1090613" y="2070100"/>
              <a:chExt cx="941388" cy="647700"/>
            </a:xfrm>
          </p:grpSpPr>
          <p:sp>
            <p:nvSpPr>
              <p:cNvPr id="106" name="Freeform 3739"/>
              <p:cNvSpPr>
                <a:spLocks/>
              </p:cNvSpPr>
              <p:nvPr/>
            </p:nvSpPr>
            <p:spPr bwMode="auto">
              <a:xfrm>
                <a:off x="183515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740"/>
              <p:cNvSpPr>
                <a:spLocks/>
              </p:cNvSpPr>
              <p:nvPr/>
            </p:nvSpPr>
            <p:spPr bwMode="auto">
              <a:xfrm>
                <a:off x="1822451" y="2190750"/>
                <a:ext cx="95250" cy="88900"/>
              </a:xfrm>
              <a:custGeom>
                <a:avLst/>
                <a:gdLst>
                  <a:gd name="T0" fmla="*/ 24 w 30"/>
                  <a:gd name="T1" fmla="*/ 28 h 28"/>
                  <a:gd name="T2" fmla="*/ 10 w 30"/>
                  <a:gd name="T3" fmla="*/ 9 h 28"/>
                  <a:gd name="T4" fmla="*/ 25 w 30"/>
                  <a:gd name="T5" fmla="*/ 28 h 28"/>
                  <a:gd name="T6" fmla="*/ 3 w 30"/>
                  <a:gd name="T7" fmla="*/ 0 h 28"/>
                  <a:gd name="T8" fmla="*/ 24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4" y="28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20" y="18"/>
                      <a:pt x="25" y="28"/>
                    </a:cubicBezTo>
                    <a:cubicBezTo>
                      <a:pt x="25" y="25"/>
                      <a:pt x="30" y="2"/>
                      <a:pt x="3" y="0"/>
                    </a:cubicBezTo>
                    <a:cubicBezTo>
                      <a:pt x="3" y="0"/>
                      <a:pt x="0" y="26"/>
                      <a:pt x="24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741"/>
              <p:cNvSpPr>
                <a:spLocks/>
              </p:cNvSpPr>
              <p:nvPr/>
            </p:nvSpPr>
            <p:spPr bwMode="auto">
              <a:xfrm>
                <a:off x="180340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742"/>
              <p:cNvSpPr>
                <a:spLocks/>
              </p:cNvSpPr>
              <p:nvPr/>
            </p:nvSpPr>
            <p:spPr bwMode="auto">
              <a:xfrm>
                <a:off x="1755776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0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743"/>
              <p:cNvSpPr>
                <a:spLocks/>
              </p:cNvSpPr>
              <p:nvPr/>
            </p:nvSpPr>
            <p:spPr bwMode="auto">
              <a:xfrm>
                <a:off x="1685926" y="2387600"/>
                <a:ext cx="120650" cy="111125"/>
              </a:xfrm>
              <a:custGeom>
                <a:avLst/>
                <a:gdLst>
                  <a:gd name="T0" fmla="*/ 19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5 w 38"/>
                  <a:gd name="T7" fmla="*/ 0 h 35"/>
                  <a:gd name="T8" fmla="*/ 19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19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744"/>
              <p:cNvSpPr>
                <a:spLocks/>
              </p:cNvSpPr>
              <p:nvPr/>
            </p:nvSpPr>
            <p:spPr bwMode="auto">
              <a:xfrm>
                <a:off x="160020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7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745"/>
              <p:cNvSpPr>
                <a:spLocks/>
              </p:cNvSpPr>
              <p:nvPr/>
            </p:nvSpPr>
            <p:spPr bwMode="auto">
              <a:xfrm>
                <a:off x="1682751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746"/>
              <p:cNvSpPr>
                <a:spLocks/>
              </p:cNvSpPr>
              <p:nvPr/>
            </p:nvSpPr>
            <p:spPr bwMode="auto">
              <a:xfrm>
                <a:off x="178752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1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747"/>
              <p:cNvSpPr>
                <a:spLocks/>
              </p:cNvSpPr>
              <p:nvPr/>
            </p:nvSpPr>
            <p:spPr bwMode="auto">
              <a:xfrm>
                <a:off x="186690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748"/>
              <p:cNvSpPr>
                <a:spLocks/>
              </p:cNvSpPr>
              <p:nvPr/>
            </p:nvSpPr>
            <p:spPr bwMode="auto">
              <a:xfrm>
                <a:off x="1920876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49"/>
              <p:cNvSpPr>
                <a:spLocks/>
              </p:cNvSpPr>
              <p:nvPr/>
            </p:nvSpPr>
            <p:spPr bwMode="auto">
              <a:xfrm>
                <a:off x="1936751" y="2181225"/>
                <a:ext cx="95250" cy="88900"/>
              </a:xfrm>
              <a:custGeom>
                <a:avLst/>
                <a:gdLst>
                  <a:gd name="T0" fmla="*/ 4 w 30"/>
                  <a:gd name="T1" fmla="*/ 27 h 28"/>
                  <a:gd name="T2" fmla="*/ 19 w 30"/>
                  <a:gd name="T3" fmla="*/ 9 h 28"/>
                  <a:gd name="T4" fmla="*/ 5 w 30"/>
                  <a:gd name="T5" fmla="*/ 28 h 28"/>
                  <a:gd name="T6" fmla="*/ 26 w 30"/>
                  <a:gd name="T7" fmla="*/ 0 h 28"/>
                  <a:gd name="T8" fmla="*/ 4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4" y="27"/>
                    </a:moveTo>
                    <a:cubicBezTo>
                      <a:pt x="8" y="24"/>
                      <a:pt x="14" y="18"/>
                      <a:pt x="19" y="9"/>
                    </a:cubicBezTo>
                    <a:cubicBezTo>
                      <a:pt x="19" y="9"/>
                      <a:pt x="13" y="20"/>
                      <a:pt x="5" y="28"/>
                    </a:cubicBezTo>
                    <a:cubicBezTo>
                      <a:pt x="8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750"/>
              <p:cNvSpPr>
                <a:spLocks/>
              </p:cNvSpPr>
              <p:nvPr/>
            </p:nvSpPr>
            <p:spPr bwMode="auto">
              <a:xfrm>
                <a:off x="1920876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5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5" y="0"/>
                    </a:cubicBezTo>
                    <a:cubicBezTo>
                      <a:pt x="25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751"/>
              <p:cNvSpPr>
                <a:spLocks noEditPoints="1"/>
              </p:cNvSpPr>
              <p:nvPr/>
            </p:nvSpPr>
            <p:spPr bwMode="auto">
              <a:xfrm>
                <a:off x="1182688" y="2136775"/>
                <a:ext cx="757238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5 w 238"/>
                  <a:gd name="T35" fmla="*/ 142 h 183"/>
                  <a:gd name="T36" fmla="*/ 86 w 238"/>
                  <a:gd name="T37" fmla="*/ 151 h 183"/>
                  <a:gd name="T38" fmla="*/ 94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19 w 238"/>
                  <a:gd name="T63" fmla="*/ 137 h 183"/>
                  <a:gd name="T64" fmla="*/ 119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3 w 238"/>
                  <a:gd name="T79" fmla="*/ 171 h 183"/>
                  <a:gd name="T80" fmla="*/ 123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4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2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4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3 w 238"/>
                  <a:gd name="T113" fmla="*/ 136 h 183"/>
                  <a:gd name="T114" fmla="*/ 123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7" y="138"/>
                      <a:pt x="85" y="142"/>
                    </a:cubicBezTo>
                    <a:cubicBezTo>
                      <a:pt x="84" y="144"/>
                      <a:pt x="84" y="147"/>
                      <a:pt x="86" y="151"/>
                    </a:cubicBezTo>
                    <a:cubicBezTo>
                      <a:pt x="89" y="154"/>
                      <a:pt x="91" y="155"/>
                      <a:pt x="94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2" y="179"/>
                      <a:pt x="101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19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3" y="174"/>
                      <a:pt x="123" y="171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4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2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4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8" y="142"/>
                      <a:pt x="123" y="136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752"/>
              <p:cNvSpPr>
                <a:spLocks/>
              </p:cNvSpPr>
              <p:nvPr/>
            </p:nvSpPr>
            <p:spPr bwMode="auto">
              <a:xfrm>
                <a:off x="1195388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753"/>
              <p:cNvSpPr>
                <a:spLocks/>
              </p:cNvSpPr>
              <p:nvPr/>
            </p:nvSpPr>
            <p:spPr bwMode="auto">
              <a:xfrm>
                <a:off x="1204913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754"/>
              <p:cNvSpPr>
                <a:spLocks/>
              </p:cNvSpPr>
              <p:nvPr/>
            </p:nvSpPr>
            <p:spPr bwMode="auto">
              <a:xfrm>
                <a:off x="1227138" y="2270125"/>
                <a:ext cx="93663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755"/>
              <p:cNvSpPr>
                <a:spLocks/>
              </p:cNvSpPr>
              <p:nvPr/>
            </p:nvSpPr>
            <p:spPr bwMode="auto">
              <a:xfrm>
                <a:off x="1258888" y="2333625"/>
                <a:ext cx="112713" cy="101600"/>
              </a:xfrm>
              <a:custGeom>
                <a:avLst/>
                <a:gdLst>
                  <a:gd name="T0" fmla="*/ 12 w 35"/>
                  <a:gd name="T1" fmla="*/ 32 h 32"/>
                  <a:gd name="T2" fmla="*/ 20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0" y="11"/>
                      <a:pt x="20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756"/>
              <p:cNvSpPr>
                <a:spLocks/>
              </p:cNvSpPr>
              <p:nvPr/>
            </p:nvSpPr>
            <p:spPr bwMode="auto">
              <a:xfrm>
                <a:off x="132080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757"/>
              <p:cNvSpPr>
                <a:spLocks/>
              </p:cNvSpPr>
              <p:nvPr/>
            </p:nvSpPr>
            <p:spPr bwMode="auto">
              <a:xfrm>
                <a:off x="140652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758"/>
              <p:cNvSpPr>
                <a:spLocks/>
              </p:cNvSpPr>
              <p:nvPr/>
            </p:nvSpPr>
            <p:spPr bwMode="auto">
              <a:xfrm>
                <a:off x="133032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3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29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759"/>
              <p:cNvSpPr>
                <a:spLocks/>
              </p:cNvSpPr>
              <p:nvPr/>
            </p:nvSpPr>
            <p:spPr bwMode="auto">
              <a:xfrm>
                <a:off x="1223963" y="2466975"/>
                <a:ext cx="112713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5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760"/>
              <p:cNvSpPr>
                <a:spLocks/>
              </p:cNvSpPr>
              <p:nvPr/>
            </p:nvSpPr>
            <p:spPr bwMode="auto">
              <a:xfrm>
                <a:off x="1157288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0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0" y="13"/>
                      <a:pt x="10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761"/>
              <p:cNvSpPr>
                <a:spLocks/>
              </p:cNvSpPr>
              <p:nvPr/>
            </p:nvSpPr>
            <p:spPr bwMode="auto">
              <a:xfrm>
                <a:off x="1112838" y="2286000"/>
                <a:ext cx="88900" cy="95250"/>
              </a:xfrm>
              <a:custGeom>
                <a:avLst/>
                <a:gdLst>
                  <a:gd name="T0" fmla="*/ 28 w 28"/>
                  <a:gd name="T1" fmla="*/ 24 h 30"/>
                  <a:gd name="T2" fmla="*/ 10 w 28"/>
                  <a:gd name="T3" fmla="*/ 10 h 30"/>
                  <a:gd name="T4" fmla="*/ 28 w 28"/>
                  <a:gd name="T5" fmla="*/ 23 h 30"/>
                  <a:gd name="T6" fmla="*/ 0 w 28"/>
                  <a:gd name="T7" fmla="*/ 3 h 30"/>
                  <a:gd name="T8" fmla="*/ 28 w 28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6" y="17"/>
                      <a:pt x="24" y="21"/>
                      <a:pt x="28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5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762"/>
              <p:cNvSpPr>
                <a:spLocks/>
              </p:cNvSpPr>
              <p:nvPr/>
            </p:nvSpPr>
            <p:spPr bwMode="auto">
              <a:xfrm>
                <a:off x="1090613" y="2181225"/>
                <a:ext cx="95250" cy="88900"/>
              </a:xfrm>
              <a:custGeom>
                <a:avLst/>
                <a:gdLst>
                  <a:gd name="T0" fmla="*/ 25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5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2" y="28"/>
                      <a:pt x="2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763"/>
              <p:cNvSpPr>
                <a:spLocks/>
              </p:cNvSpPr>
              <p:nvPr/>
            </p:nvSpPr>
            <p:spPr bwMode="auto">
              <a:xfrm>
                <a:off x="1096963" y="2070100"/>
                <a:ext cx="104775" cy="95250"/>
              </a:xfrm>
              <a:custGeom>
                <a:avLst/>
                <a:gdLst>
                  <a:gd name="T0" fmla="*/ 25 w 33"/>
                  <a:gd name="T1" fmla="*/ 30 h 30"/>
                  <a:gd name="T2" fmla="*/ 13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5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5" y="30"/>
                    </a:moveTo>
                    <a:cubicBezTo>
                      <a:pt x="18" y="22"/>
                      <a:pt x="13" y="10"/>
                      <a:pt x="13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1" name="原创设计师QQ598969553          _2"/>
          <p:cNvGrpSpPr/>
          <p:nvPr/>
        </p:nvGrpSpPr>
        <p:grpSpPr>
          <a:xfrm>
            <a:off x="3736166" y="2050690"/>
            <a:ext cx="2045591" cy="2045060"/>
            <a:chOff x="3786188" y="1171575"/>
            <a:chExt cx="2795588" cy="2794000"/>
          </a:xfrm>
        </p:grpSpPr>
        <p:sp>
          <p:nvSpPr>
            <p:cNvPr id="132" name="Freeform 3764"/>
            <p:cNvSpPr>
              <a:spLocks/>
            </p:cNvSpPr>
            <p:nvPr/>
          </p:nvSpPr>
          <p:spPr bwMode="auto">
            <a:xfrm>
              <a:off x="3786188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3765"/>
            <p:cNvSpPr>
              <a:spLocks noChangeArrowheads="1"/>
            </p:cNvSpPr>
            <p:nvPr/>
          </p:nvSpPr>
          <p:spPr bwMode="auto">
            <a:xfrm>
              <a:off x="4097338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766"/>
            <p:cNvSpPr>
              <a:spLocks/>
            </p:cNvSpPr>
            <p:nvPr/>
          </p:nvSpPr>
          <p:spPr bwMode="auto">
            <a:xfrm>
              <a:off x="4230688" y="1711325"/>
              <a:ext cx="1906588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3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5 w 600"/>
                <a:gd name="T37" fmla="*/ 479 h 561"/>
                <a:gd name="T38" fmla="*/ 371 w 600"/>
                <a:gd name="T39" fmla="*/ 484 h 561"/>
                <a:gd name="T40" fmla="*/ 321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6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3 w 600"/>
                <a:gd name="T57" fmla="*/ 267 h 561"/>
                <a:gd name="T58" fmla="*/ 112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7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2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9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4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6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3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3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767"/>
            <p:cNvSpPr>
              <a:spLocks noEditPoints="1"/>
            </p:cNvSpPr>
            <p:nvPr/>
          </p:nvSpPr>
          <p:spPr bwMode="auto">
            <a:xfrm>
              <a:off x="4284663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4713288" y="2070100"/>
              <a:ext cx="939800" cy="647700"/>
              <a:chOff x="4713288" y="2070100"/>
              <a:chExt cx="939800" cy="647700"/>
            </a:xfrm>
          </p:grpSpPr>
          <p:sp>
            <p:nvSpPr>
              <p:cNvPr id="137" name="Freeform 3768"/>
              <p:cNvSpPr>
                <a:spLocks/>
              </p:cNvSpPr>
              <p:nvPr/>
            </p:nvSpPr>
            <p:spPr bwMode="auto">
              <a:xfrm>
                <a:off x="5456238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769"/>
              <p:cNvSpPr>
                <a:spLocks/>
              </p:cNvSpPr>
              <p:nvPr/>
            </p:nvSpPr>
            <p:spPr bwMode="auto">
              <a:xfrm>
                <a:off x="5446713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9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0" y="23"/>
                      <a:pt x="16" y="16"/>
                      <a:pt x="9" y="9"/>
                    </a:cubicBezTo>
                    <a:cubicBezTo>
                      <a:pt x="9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770"/>
              <p:cNvSpPr>
                <a:spLocks/>
              </p:cNvSpPr>
              <p:nvPr/>
            </p:nvSpPr>
            <p:spPr bwMode="auto">
              <a:xfrm>
                <a:off x="5424488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771"/>
              <p:cNvSpPr>
                <a:spLocks/>
              </p:cNvSpPr>
              <p:nvPr/>
            </p:nvSpPr>
            <p:spPr bwMode="auto">
              <a:xfrm>
                <a:off x="5376863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1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772"/>
              <p:cNvSpPr>
                <a:spLocks/>
              </p:cNvSpPr>
              <p:nvPr/>
            </p:nvSpPr>
            <p:spPr bwMode="auto">
              <a:xfrm>
                <a:off x="5307013" y="2387600"/>
                <a:ext cx="120650" cy="111125"/>
              </a:xfrm>
              <a:custGeom>
                <a:avLst/>
                <a:gdLst>
                  <a:gd name="T0" fmla="*/ 20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6 w 38"/>
                  <a:gd name="T7" fmla="*/ 0 h 35"/>
                  <a:gd name="T8" fmla="*/ 20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0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6" y="0"/>
                    </a:cubicBezTo>
                    <a:cubicBezTo>
                      <a:pt x="16" y="0"/>
                      <a:pt x="0" y="21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773"/>
              <p:cNvSpPr>
                <a:spLocks/>
              </p:cNvSpPr>
              <p:nvPr/>
            </p:nvSpPr>
            <p:spPr bwMode="auto">
              <a:xfrm>
                <a:off x="5221288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774"/>
              <p:cNvSpPr>
                <a:spLocks/>
              </p:cNvSpPr>
              <p:nvPr/>
            </p:nvSpPr>
            <p:spPr bwMode="auto">
              <a:xfrm>
                <a:off x="5303838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775"/>
              <p:cNvSpPr>
                <a:spLocks/>
              </p:cNvSpPr>
              <p:nvPr/>
            </p:nvSpPr>
            <p:spPr bwMode="auto">
              <a:xfrm>
                <a:off x="5408613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2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776"/>
              <p:cNvSpPr>
                <a:spLocks/>
              </p:cNvSpPr>
              <p:nvPr/>
            </p:nvSpPr>
            <p:spPr bwMode="auto">
              <a:xfrm>
                <a:off x="5487988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777"/>
              <p:cNvSpPr>
                <a:spLocks/>
              </p:cNvSpPr>
              <p:nvPr/>
            </p:nvSpPr>
            <p:spPr bwMode="auto">
              <a:xfrm>
                <a:off x="5541963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778"/>
              <p:cNvSpPr>
                <a:spLocks/>
              </p:cNvSpPr>
              <p:nvPr/>
            </p:nvSpPr>
            <p:spPr bwMode="auto">
              <a:xfrm>
                <a:off x="5561013" y="2181225"/>
                <a:ext cx="92075" cy="88900"/>
              </a:xfrm>
              <a:custGeom>
                <a:avLst/>
                <a:gdLst>
                  <a:gd name="T0" fmla="*/ 3 w 29"/>
                  <a:gd name="T1" fmla="*/ 27 h 28"/>
                  <a:gd name="T2" fmla="*/ 18 w 29"/>
                  <a:gd name="T3" fmla="*/ 9 h 28"/>
                  <a:gd name="T4" fmla="*/ 4 w 29"/>
                  <a:gd name="T5" fmla="*/ 28 h 28"/>
                  <a:gd name="T6" fmla="*/ 25 w 29"/>
                  <a:gd name="T7" fmla="*/ 0 h 28"/>
                  <a:gd name="T8" fmla="*/ 3 w 2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29" y="27"/>
                      <a:pt x="25" y="0"/>
                    </a:cubicBezTo>
                    <a:cubicBezTo>
                      <a:pt x="25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779"/>
              <p:cNvSpPr>
                <a:spLocks/>
              </p:cNvSpPr>
              <p:nvPr/>
            </p:nvSpPr>
            <p:spPr bwMode="auto">
              <a:xfrm>
                <a:off x="5541963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6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6" y="0"/>
                    </a:cubicBezTo>
                    <a:cubicBezTo>
                      <a:pt x="26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780"/>
              <p:cNvSpPr>
                <a:spLocks noEditPoints="1"/>
              </p:cNvSpPr>
              <p:nvPr/>
            </p:nvSpPr>
            <p:spPr bwMode="auto">
              <a:xfrm>
                <a:off x="4805363" y="2136775"/>
                <a:ext cx="755650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6 w 238"/>
                  <a:gd name="T35" fmla="*/ 142 h 183"/>
                  <a:gd name="T36" fmla="*/ 87 w 238"/>
                  <a:gd name="T37" fmla="*/ 151 h 183"/>
                  <a:gd name="T38" fmla="*/ 95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20 w 238"/>
                  <a:gd name="T63" fmla="*/ 137 h 183"/>
                  <a:gd name="T64" fmla="*/ 120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4 w 238"/>
                  <a:gd name="T79" fmla="*/ 171 h 183"/>
                  <a:gd name="T80" fmla="*/ 124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5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3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5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4 w 238"/>
                  <a:gd name="T113" fmla="*/ 136 h 183"/>
                  <a:gd name="T114" fmla="*/ 124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1" y="155"/>
                      <a:pt x="95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3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781"/>
              <p:cNvSpPr>
                <a:spLocks/>
              </p:cNvSpPr>
              <p:nvPr/>
            </p:nvSpPr>
            <p:spPr bwMode="auto">
              <a:xfrm>
                <a:off x="4818063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782"/>
              <p:cNvSpPr>
                <a:spLocks/>
              </p:cNvSpPr>
              <p:nvPr/>
            </p:nvSpPr>
            <p:spPr bwMode="auto">
              <a:xfrm>
                <a:off x="4827588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783"/>
              <p:cNvSpPr>
                <a:spLocks/>
              </p:cNvSpPr>
              <p:nvPr/>
            </p:nvSpPr>
            <p:spPr bwMode="auto">
              <a:xfrm>
                <a:off x="4849813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784"/>
              <p:cNvSpPr>
                <a:spLocks/>
              </p:cNvSpPr>
              <p:nvPr/>
            </p:nvSpPr>
            <p:spPr bwMode="auto">
              <a:xfrm>
                <a:off x="4881563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785"/>
              <p:cNvSpPr>
                <a:spLocks/>
              </p:cNvSpPr>
              <p:nvPr/>
            </p:nvSpPr>
            <p:spPr bwMode="auto">
              <a:xfrm>
                <a:off x="4941888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786"/>
              <p:cNvSpPr>
                <a:spLocks/>
              </p:cNvSpPr>
              <p:nvPr/>
            </p:nvSpPr>
            <p:spPr bwMode="auto">
              <a:xfrm>
                <a:off x="5027613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787"/>
              <p:cNvSpPr>
                <a:spLocks/>
              </p:cNvSpPr>
              <p:nvPr/>
            </p:nvSpPr>
            <p:spPr bwMode="auto">
              <a:xfrm>
                <a:off x="4951413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788"/>
              <p:cNvSpPr>
                <a:spLocks/>
              </p:cNvSpPr>
              <p:nvPr/>
            </p:nvSpPr>
            <p:spPr bwMode="auto">
              <a:xfrm>
                <a:off x="4846638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789"/>
              <p:cNvSpPr>
                <a:spLocks/>
              </p:cNvSpPr>
              <p:nvPr/>
            </p:nvSpPr>
            <p:spPr bwMode="auto">
              <a:xfrm>
                <a:off x="4779963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1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1" y="13"/>
                      <a:pt x="11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790"/>
              <p:cNvSpPr>
                <a:spLocks/>
              </p:cNvSpPr>
              <p:nvPr/>
            </p:nvSpPr>
            <p:spPr bwMode="auto">
              <a:xfrm>
                <a:off x="4735513" y="2286000"/>
                <a:ext cx="92075" cy="95250"/>
              </a:xfrm>
              <a:custGeom>
                <a:avLst/>
                <a:gdLst>
                  <a:gd name="T0" fmla="*/ 28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8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791"/>
              <p:cNvSpPr>
                <a:spLocks/>
              </p:cNvSpPr>
              <p:nvPr/>
            </p:nvSpPr>
            <p:spPr bwMode="auto">
              <a:xfrm>
                <a:off x="4713288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792"/>
              <p:cNvSpPr>
                <a:spLocks/>
              </p:cNvSpPr>
              <p:nvPr/>
            </p:nvSpPr>
            <p:spPr bwMode="auto">
              <a:xfrm>
                <a:off x="4719638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2" name="原创设计师QQ598969553          _3"/>
          <p:cNvGrpSpPr/>
          <p:nvPr/>
        </p:nvGrpSpPr>
        <p:grpSpPr>
          <a:xfrm>
            <a:off x="6385793" y="2050690"/>
            <a:ext cx="2045591" cy="2045060"/>
            <a:chOff x="7407276" y="1171575"/>
            <a:chExt cx="2795588" cy="2794000"/>
          </a:xfrm>
        </p:grpSpPr>
        <p:sp>
          <p:nvSpPr>
            <p:cNvPr id="163" name="Freeform 3793"/>
            <p:cNvSpPr>
              <a:spLocks/>
            </p:cNvSpPr>
            <p:nvPr/>
          </p:nvSpPr>
          <p:spPr bwMode="auto">
            <a:xfrm>
              <a:off x="7407276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2 w 880"/>
                <a:gd name="T33" fmla="*/ 61 h 880"/>
                <a:gd name="T34" fmla="*/ 207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7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1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2 w 880"/>
                <a:gd name="T93" fmla="*/ 574 h 880"/>
                <a:gd name="T94" fmla="*/ 856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2" y="305"/>
                    <a:pt x="842" y="305"/>
                    <a:pt x="842" y="305"/>
                  </a:cubicBezTo>
                  <a:cubicBezTo>
                    <a:pt x="822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60" y="137"/>
                    <a:pt x="743" y="121"/>
                    <a:pt x="721" y="123"/>
                  </a:cubicBezTo>
                  <a:cubicBezTo>
                    <a:pt x="721" y="123"/>
                    <a:pt x="721" y="123"/>
                    <a:pt x="721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7" y="59"/>
                    <a:pt x="272" y="69"/>
                    <a:pt x="252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7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7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2" y="819"/>
                    <a:pt x="252" y="819"/>
                    <a:pt x="252" y="819"/>
                  </a:cubicBezTo>
                  <a:cubicBezTo>
                    <a:pt x="272" y="811"/>
                    <a:pt x="297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1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60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2" y="584"/>
                    <a:pt x="842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6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3794"/>
            <p:cNvSpPr>
              <a:spLocks noChangeArrowheads="1"/>
            </p:cNvSpPr>
            <p:nvPr/>
          </p:nvSpPr>
          <p:spPr bwMode="auto">
            <a:xfrm>
              <a:off x="7718426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795"/>
            <p:cNvSpPr>
              <a:spLocks/>
            </p:cNvSpPr>
            <p:nvPr/>
          </p:nvSpPr>
          <p:spPr bwMode="auto">
            <a:xfrm>
              <a:off x="7851776" y="1711325"/>
              <a:ext cx="1909763" cy="1781175"/>
            </a:xfrm>
            <a:custGeom>
              <a:avLst/>
              <a:gdLst>
                <a:gd name="T0" fmla="*/ 580 w 601"/>
                <a:gd name="T1" fmla="*/ 303 h 561"/>
                <a:gd name="T2" fmla="*/ 535 w 601"/>
                <a:gd name="T3" fmla="*/ 267 h 561"/>
                <a:gd name="T4" fmla="*/ 545 w 601"/>
                <a:gd name="T5" fmla="*/ 206 h 561"/>
                <a:gd name="T6" fmla="*/ 554 w 601"/>
                <a:gd name="T7" fmla="*/ 105 h 561"/>
                <a:gd name="T8" fmla="*/ 524 w 601"/>
                <a:gd name="T9" fmla="*/ 94 h 561"/>
                <a:gd name="T10" fmla="*/ 456 w 601"/>
                <a:gd name="T11" fmla="*/ 91 h 561"/>
                <a:gd name="T12" fmla="*/ 445 w 601"/>
                <a:gd name="T13" fmla="*/ 82 h 561"/>
                <a:gd name="T14" fmla="*/ 370 w 601"/>
                <a:gd name="T15" fmla="*/ 58 h 561"/>
                <a:gd name="T16" fmla="*/ 375 w 601"/>
                <a:gd name="T17" fmla="*/ 118 h 561"/>
                <a:gd name="T18" fmla="*/ 447 w 601"/>
                <a:gd name="T19" fmla="*/ 120 h 561"/>
                <a:gd name="T20" fmla="*/ 513 w 601"/>
                <a:gd name="T21" fmla="*/ 183 h 561"/>
                <a:gd name="T22" fmla="*/ 517 w 601"/>
                <a:gd name="T23" fmla="*/ 195 h 561"/>
                <a:gd name="T24" fmla="*/ 489 w 601"/>
                <a:gd name="T25" fmla="*/ 246 h 561"/>
                <a:gd name="T26" fmla="*/ 508 w 601"/>
                <a:gd name="T27" fmla="*/ 267 h 561"/>
                <a:gd name="T28" fmla="*/ 510 w 601"/>
                <a:gd name="T29" fmla="*/ 358 h 561"/>
                <a:gd name="T30" fmla="*/ 504 w 601"/>
                <a:gd name="T31" fmla="*/ 370 h 561"/>
                <a:gd name="T32" fmla="*/ 448 w 601"/>
                <a:gd name="T33" fmla="*/ 386 h 561"/>
                <a:gd name="T34" fmla="*/ 447 w 601"/>
                <a:gd name="T35" fmla="*/ 414 h 561"/>
                <a:gd name="T36" fmla="*/ 385 w 601"/>
                <a:gd name="T37" fmla="*/ 479 h 561"/>
                <a:gd name="T38" fmla="*/ 371 w 601"/>
                <a:gd name="T39" fmla="*/ 484 h 561"/>
                <a:gd name="T40" fmla="*/ 321 w 601"/>
                <a:gd name="T41" fmla="*/ 456 h 561"/>
                <a:gd name="T42" fmla="*/ 280 w 601"/>
                <a:gd name="T43" fmla="*/ 456 h 561"/>
                <a:gd name="T44" fmla="*/ 229 w 601"/>
                <a:gd name="T45" fmla="*/ 484 h 561"/>
                <a:gd name="T46" fmla="*/ 216 w 601"/>
                <a:gd name="T47" fmla="*/ 479 h 561"/>
                <a:gd name="T48" fmla="*/ 153 w 601"/>
                <a:gd name="T49" fmla="*/ 414 h 561"/>
                <a:gd name="T50" fmla="*/ 152 w 601"/>
                <a:gd name="T51" fmla="*/ 386 h 561"/>
                <a:gd name="T52" fmla="*/ 96 w 601"/>
                <a:gd name="T53" fmla="*/ 370 h 561"/>
                <a:gd name="T54" fmla="*/ 90 w 601"/>
                <a:gd name="T55" fmla="*/ 357 h 561"/>
                <a:gd name="T56" fmla="*/ 93 w 601"/>
                <a:gd name="T57" fmla="*/ 267 h 561"/>
                <a:gd name="T58" fmla="*/ 112 w 601"/>
                <a:gd name="T59" fmla="*/ 246 h 561"/>
                <a:gd name="T60" fmla="*/ 83 w 601"/>
                <a:gd name="T61" fmla="*/ 196 h 561"/>
                <a:gd name="T62" fmla="*/ 88 w 601"/>
                <a:gd name="T63" fmla="*/ 182 h 561"/>
                <a:gd name="T64" fmla="*/ 154 w 601"/>
                <a:gd name="T65" fmla="*/ 120 h 561"/>
                <a:gd name="T66" fmla="*/ 226 w 601"/>
                <a:gd name="T67" fmla="*/ 118 h 561"/>
                <a:gd name="T68" fmla="*/ 230 w 601"/>
                <a:gd name="T69" fmla="*/ 58 h 561"/>
                <a:gd name="T70" fmla="*/ 155 w 601"/>
                <a:gd name="T71" fmla="*/ 82 h 561"/>
                <a:gd name="T72" fmla="*/ 144 w 601"/>
                <a:gd name="T73" fmla="*/ 92 h 561"/>
                <a:gd name="T74" fmla="*/ 77 w 601"/>
                <a:gd name="T75" fmla="*/ 94 h 561"/>
                <a:gd name="T76" fmla="*/ 47 w 601"/>
                <a:gd name="T77" fmla="*/ 105 h 561"/>
                <a:gd name="T78" fmla="*/ 55 w 601"/>
                <a:gd name="T79" fmla="*/ 206 h 561"/>
                <a:gd name="T80" fmla="*/ 65 w 601"/>
                <a:gd name="T81" fmla="*/ 267 h 561"/>
                <a:gd name="T82" fmla="*/ 20 w 601"/>
                <a:gd name="T83" fmla="*/ 303 h 561"/>
                <a:gd name="T84" fmla="*/ 7 w 601"/>
                <a:gd name="T85" fmla="*/ 332 h 561"/>
                <a:gd name="T86" fmla="*/ 84 w 601"/>
                <a:gd name="T87" fmla="*/ 397 h 561"/>
                <a:gd name="T88" fmla="*/ 159 w 601"/>
                <a:gd name="T89" fmla="*/ 455 h 561"/>
                <a:gd name="T90" fmla="*/ 172 w 601"/>
                <a:gd name="T91" fmla="*/ 464 h 561"/>
                <a:gd name="T92" fmla="*/ 192 w 601"/>
                <a:gd name="T93" fmla="*/ 528 h 561"/>
                <a:gd name="T94" fmla="*/ 210 w 601"/>
                <a:gd name="T95" fmla="*/ 554 h 561"/>
                <a:gd name="T96" fmla="*/ 313 w 601"/>
                <a:gd name="T97" fmla="*/ 502 h 561"/>
                <a:gd name="T98" fmla="*/ 328 w 601"/>
                <a:gd name="T99" fmla="*/ 500 h 561"/>
                <a:gd name="T100" fmla="*/ 422 w 601"/>
                <a:gd name="T101" fmla="*/ 488 h 561"/>
                <a:gd name="T102" fmla="*/ 522 w 601"/>
                <a:gd name="T103" fmla="*/ 470 h 561"/>
                <a:gd name="T104" fmla="*/ 524 w 601"/>
                <a:gd name="T105" fmla="*/ 439 h 561"/>
                <a:gd name="T106" fmla="*/ 510 w 601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1" y="254"/>
                    <a:pt x="601" y="254"/>
                  </a:cubicBezTo>
                  <a:cubicBezTo>
                    <a:pt x="601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4" y="133"/>
                    <a:pt x="522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8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7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5" y="118"/>
                    <a:pt x="375" y="118"/>
                  </a:cubicBezTo>
                  <a:cubicBezTo>
                    <a:pt x="375" y="118"/>
                    <a:pt x="399" y="125"/>
                    <a:pt x="419" y="119"/>
                  </a:cubicBezTo>
                  <a:cubicBezTo>
                    <a:pt x="438" y="113"/>
                    <a:pt x="449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4" y="441"/>
                    <a:pt x="452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2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6" y="479"/>
                  </a:cubicBezTo>
                  <a:cubicBezTo>
                    <a:pt x="201" y="474"/>
                    <a:pt x="188" y="467"/>
                    <a:pt x="176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7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6" y="398"/>
                    <a:pt x="121" y="408"/>
                  </a:cubicBezTo>
                  <a:cubicBezTo>
                    <a:pt x="112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7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5" y="257"/>
                    <a:pt x="135" y="257"/>
                  </a:cubicBezTo>
                  <a:cubicBezTo>
                    <a:pt x="135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4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4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9" y="210"/>
                    <a:pt x="83" y="196"/>
                  </a:cubicBezTo>
                  <a:cubicBezTo>
                    <a:pt x="89" y="198"/>
                    <a:pt x="103" y="203"/>
                    <a:pt x="124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1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4" y="37"/>
                    <a:pt x="189" y="53"/>
                    <a:pt x="188" y="61"/>
                  </a:cubicBezTo>
                  <a:cubicBezTo>
                    <a:pt x="177" y="67"/>
                    <a:pt x="166" y="74"/>
                    <a:pt x="155" y="82"/>
                  </a:cubicBezTo>
                  <a:cubicBezTo>
                    <a:pt x="162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5" y="58"/>
                    <a:pt x="97" y="45"/>
                    <a:pt x="97" y="45"/>
                  </a:cubicBezTo>
                  <a:cubicBezTo>
                    <a:pt x="97" y="45"/>
                    <a:pt x="74" y="71"/>
                    <a:pt x="77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3" y="179"/>
                  </a:cubicBezTo>
                  <a:cubicBezTo>
                    <a:pt x="84" y="168"/>
                    <a:pt x="84" y="155"/>
                    <a:pt x="80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40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3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4" y="177"/>
                    <a:pt x="14" y="177"/>
                  </a:cubicBezTo>
                  <a:cubicBezTo>
                    <a:pt x="14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7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8" y="365"/>
                    <a:pt x="39" y="375"/>
                  </a:cubicBezTo>
                  <a:cubicBezTo>
                    <a:pt x="61" y="384"/>
                    <a:pt x="83" y="376"/>
                    <a:pt x="91" y="373"/>
                  </a:cubicBezTo>
                  <a:cubicBezTo>
                    <a:pt x="98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9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5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5" y="472"/>
                    <a:pt x="198" y="479"/>
                    <a:pt x="213" y="485"/>
                  </a:cubicBezTo>
                  <a:cubicBezTo>
                    <a:pt x="202" y="484"/>
                    <a:pt x="189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3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3" y="533"/>
                    <a:pt x="286" y="510"/>
                    <a:pt x="287" y="502"/>
                  </a:cubicBezTo>
                  <a:cubicBezTo>
                    <a:pt x="292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1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4" y="490"/>
                  </a:cubicBezTo>
                  <a:cubicBezTo>
                    <a:pt x="377" y="498"/>
                    <a:pt x="386" y="520"/>
                    <a:pt x="408" y="528"/>
                  </a:cubicBezTo>
                  <a:cubicBezTo>
                    <a:pt x="431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2" y="470"/>
                    <a:pt x="522" y="470"/>
                  </a:cubicBezTo>
                  <a:cubicBezTo>
                    <a:pt x="522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796"/>
            <p:cNvSpPr>
              <a:spLocks noEditPoints="1"/>
            </p:cNvSpPr>
            <p:nvPr/>
          </p:nvSpPr>
          <p:spPr bwMode="auto">
            <a:xfrm>
              <a:off x="7905751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9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2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1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90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9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8335963" y="2070100"/>
              <a:ext cx="942975" cy="647700"/>
              <a:chOff x="8335963" y="2070100"/>
              <a:chExt cx="942975" cy="647700"/>
            </a:xfrm>
          </p:grpSpPr>
          <p:sp>
            <p:nvSpPr>
              <p:cNvPr id="168" name="Freeform 3797"/>
              <p:cNvSpPr>
                <a:spLocks/>
              </p:cNvSpPr>
              <p:nvPr/>
            </p:nvSpPr>
            <p:spPr bwMode="auto">
              <a:xfrm>
                <a:off x="9078913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3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3" y="0"/>
                    </a:cubicBezTo>
                    <a:cubicBezTo>
                      <a:pt x="3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798"/>
              <p:cNvSpPr>
                <a:spLocks/>
              </p:cNvSpPr>
              <p:nvPr/>
            </p:nvSpPr>
            <p:spPr bwMode="auto">
              <a:xfrm>
                <a:off x="9069388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3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799"/>
              <p:cNvSpPr>
                <a:spLocks/>
              </p:cNvSpPr>
              <p:nvPr/>
            </p:nvSpPr>
            <p:spPr bwMode="auto">
              <a:xfrm>
                <a:off x="9047163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3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3" y="0"/>
                    </a:cubicBezTo>
                    <a:cubicBezTo>
                      <a:pt x="3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800"/>
              <p:cNvSpPr>
                <a:spLocks/>
              </p:cNvSpPr>
              <p:nvPr/>
            </p:nvSpPr>
            <p:spPr bwMode="auto">
              <a:xfrm>
                <a:off x="8999538" y="2333625"/>
                <a:ext cx="107950" cy="101600"/>
              </a:xfrm>
              <a:custGeom>
                <a:avLst/>
                <a:gdLst>
                  <a:gd name="T0" fmla="*/ 22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2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2" y="32"/>
                    </a:moveTo>
                    <a:cubicBezTo>
                      <a:pt x="21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801"/>
              <p:cNvSpPr>
                <a:spLocks/>
              </p:cNvSpPr>
              <p:nvPr/>
            </p:nvSpPr>
            <p:spPr bwMode="auto">
              <a:xfrm>
                <a:off x="8929688" y="2387600"/>
                <a:ext cx="120650" cy="111125"/>
              </a:xfrm>
              <a:custGeom>
                <a:avLst/>
                <a:gdLst>
                  <a:gd name="T0" fmla="*/ 20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6 w 38"/>
                  <a:gd name="T7" fmla="*/ 0 h 35"/>
                  <a:gd name="T8" fmla="*/ 20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0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6" y="0"/>
                    </a:cubicBezTo>
                    <a:cubicBezTo>
                      <a:pt x="16" y="0"/>
                      <a:pt x="0" y="21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802"/>
              <p:cNvSpPr>
                <a:spLocks/>
              </p:cNvSpPr>
              <p:nvPr/>
            </p:nvSpPr>
            <p:spPr bwMode="auto">
              <a:xfrm>
                <a:off x="8843963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803"/>
              <p:cNvSpPr>
                <a:spLocks/>
              </p:cNvSpPr>
              <p:nvPr/>
            </p:nvSpPr>
            <p:spPr bwMode="auto">
              <a:xfrm>
                <a:off x="8926513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804"/>
              <p:cNvSpPr>
                <a:spLocks/>
              </p:cNvSpPr>
              <p:nvPr/>
            </p:nvSpPr>
            <p:spPr bwMode="auto">
              <a:xfrm>
                <a:off x="9031288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4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4" y="17"/>
                    </a:cubicBezTo>
                    <a:cubicBezTo>
                      <a:pt x="24" y="17"/>
                      <a:pt x="12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4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805"/>
              <p:cNvSpPr>
                <a:spLocks/>
              </p:cNvSpPr>
              <p:nvPr/>
            </p:nvSpPr>
            <p:spPr bwMode="auto">
              <a:xfrm>
                <a:off x="9110663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5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806"/>
              <p:cNvSpPr>
                <a:spLocks/>
              </p:cNvSpPr>
              <p:nvPr/>
            </p:nvSpPr>
            <p:spPr bwMode="auto">
              <a:xfrm>
                <a:off x="9164638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807"/>
              <p:cNvSpPr>
                <a:spLocks/>
              </p:cNvSpPr>
              <p:nvPr/>
            </p:nvSpPr>
            <p:spPr bwMode="auto">
              <a:xfrm>
                <a:off x="9183688" y="2181225"/>
                <a:ext cx="95250" cy="88900"/>
              </a:xfrm>
              <a:custGeom>
                <a:avLst/>
                <a:gdLst>
                  <a:gd name="T0" fmla="*/ 3 w 30"/>
                  <a:gd name="T1" fmla="*/ 27 h 28"/>
                  <a:gd name="T2" fmla="*/ 18 w 30"/>
                  <a:gd name="T3" fmla="*/ 9 h 28"/>
                  <a:gd name="T4" fmla="*/ 4 w 30"/>
                  <a:gd name="T5" fmla="*/ 28 h 28"/>
                  <a:gd name="T6" fmla="*/ 26 w 30"/>
                  <a:gd name="T7" fmla="*/ 0 h 28"/>
                  <a:gd name="T8" fmla="*/ 3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808"/>
              <p:cNvSpPr>
                <a:spLocks/>
              </p:cNvSpPr>
              <p:nvPr/>
            </p:nvSpPr>
            <p:spPr bwMode="auto">
              <a:xfrm>
                <a:off x="9164638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6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6" y="0"/>
                    </a:cubicBezTo>
                    <a:cubicBezTo>
                      <a:pt x="26" y="0"/>
                      <a:pt x="0" y="7"/>
                      <a:pt x="7" y="29"/>
                    </a:cubicBezTo>
                    <a:cubicBezTo>
                      <a:pt x="11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809"/>
              <p:cNvSpPr>
                <a:spLocks noEditPoints="1"/>
              </p:cNvSpPr>
              <p:nvPr/>
            </p:nvSpPr>
            <p:spPr bwMode="auto">
              <a:xfrm>
                <a:off x="8428038" y="2136775"/>
                <a:ext cx="755650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7 w 238"/>
                  <a:gd name="T25" fmla="*/ 3 h 183"/>
                  <a:gd name="T26" fmla="*/ 5 w 238"/>
                  <a:gd name="T27" fmla="*/ 1 h 183"/>
                  <a:gd name="T28" fmla="*/ 3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6 w 238"/>
                  <a:gd name="T35" fmla="*/ 142 h 183"/>
                  <a:gd name="T36" fmla="*/ 87 w 238"/>
                  <a:gd name="T37" fmla="*/ 151 h 183"/>
                  <a:gd name="T38" fmla="*/ 95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2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20 w 238"/>
                  <a:gd name="T63" fmla="*/ 137 h 183"/>
                  <a:gd name="T64" fmla="*/ 120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4 w 238"/>
                  <a:gd name="T79" fmla="*/ 171 h 183"/>
                  <a:gd name="T80" fmla="*/ 124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5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3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5 w 238"/>
                  <a:gd name="T105" fmla="*/ 151 h 183"/>
                  <a:gd name="T106" fmla="*/ 149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4 w 238"/>
                  <a:gd name="T113" fmla="*/ 136 h 183"/>
                  <a:gd name="T114" fmla="*/ 124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9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8" y="131"/>
                      <a:pt x="185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7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7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1" y="155"/>
                      <a:pt x="95" y="155"/>
                    </a:cubicBezTo>
                    <a:cubicBezTo>
                      <a:pt x="102" y="155"/>
                      <a:pt x="110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10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2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5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2" y="140"/>
                      <a:pt x="104" y="136"/>
                      <a:pt x="113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9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9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810"/>
              <p:cNvSpPr>
                <a:spLocks/>
              </p:cNvSpPr>
              <p:nvPr/>
            </p:nvSpPr>
            <p:spPr bwMode="auto">
              <a:xfrm>
                <a:off x="8440738" y="2092325"/>
                <a:ext cx="92075" cy="88900"/>
              </a:xfrm>
              <a:custGeom>
                <a:avLst/>
                <a:gdLst>
                  <a:gd name="T0" fmla="*/ 20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20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0" y="9"/>
                    </a:moveTo>
                    <a:cubicBezTo>
                      <a:pt x="13" y="16"/>
                      <a:pt x="9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20" y="9"/>
                      <a:pt x="2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811"/>
              <p:cNvSpPr>
                <a:spLocks/>
              </p:cNvSpPr>
              <p:nvPr/>
            </p:nvSpPr>
            <p:spPr bwMode="auto">
              <a:xfrm>
                <a:off x="8450263" y="2190750"/>
                <a:ext cx="95250" cy="88900"/>
              </a:xfrm>
              <a:custGeom>
                <a:avLst/>
                <a:gdLst>
                  <a:gd name="T0" fmla="*/ 6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6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812"/>
              <p:cNvSpPr>
                <a:spLocks/>
              </p:cNvSpPr>
              <p:nvPr/>
            </p:nvSpPr>
            <p:spPr bwMode="auto">
              <a:xfrm>
                <a:off x="8472488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20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20" y="9"/>
                      <a:pt x="20" y="9"/>
                    </a:cubicBezTo>
                    <a:cubicBezTo>
                      <a:pt x="13" y="16"/>
                      <a:pt x="9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813"/>
              <p:cNvSpPr>
                <a:spLocks/>
              </p:cNvSpPr>
              <p:nvPr/>
            </p:nvSpPr>
            <p:spPr bwMode="auto">
              <a:xfrm>
                <a:off x="8504238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814"/>
              <p:cNvSpPr>
                <a:spLocks/>
              </p:cNvSpPr>
              <p:nvPr/>
            </p:nvSpPr>
            <p:spPr bwMode="auto">
              <a:xfrm>
                <a:off x="8564563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8" y="21"/>
                      <a:pt x="18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815"/>
              <p:cNvSpPr>
                <a:spLocks/>
              </p:cNvSpPr>
              <p:nvPr/>
            </p:nvSpPr>
            <p:spPr bwMode="auto">
              <a:xfrm>
                <a:off x="8650288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816"/>
              <p:cNvSpPr>
                <a:spLocks/>
              </p:cNvSpPr>
              <p:nvPr/>
            </p:nvSpPr>
            <p:spPr bwMode="auto">
              <a:xfrm>
                <a:off x="8574088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5" y="18"/>
                      <a:pt x="12" y="19"/>
                      <a:pt x="12" y="19"/>
                    </a:cubicBezTo>
                    <a:cubicBezTo>
                      <a:pt x="22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817"/>
              <p:cNvSpPr>
                <a:spLocks/>
              </p:cNvSpPr>
              <p:nvPr/>
            </p:nvSpPr>
            <p:spPr bwMode="auto">
              <a:xfrm>
                <a:off x="8469313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818"/>
              <p:cNvSpPr>
                <a:spLocks/>
              </p:cNvSpPr>
              <p:nvPr/>
            </p:nvSpPr>
            <p:spPr bwMode="auto">
              <a:xfrm>
                <a:off x="8405813" y="2390775"/>
                <a:ext cx="95250" cy="104775"/>
              </a:xfrm>
              <a:custGeom>
                <a:avLst/>
                <a:gdLst>
                  <a:gd name="T0" fmla="*/ 30 w 30"/>
                  <a:gd name="T1" fmla="*/ 24 h 33"/>
                  <a:gd name="T2" fmla="*/ 10 w 30"/>
                  <a:gd name="T3" fmla="*/ 13 h 33"/>
                  <a:gd name="T4" fmla="*/ 30 w 30"/>
                  <a:gd name="T5" fmla="*/ 23 h 33"/>
                  <a:gd name="T6" fmla="*/ 0 w 30"/>
                  <a:gd name="T7" fmla="*/ 7 h 33"/>
                  <a:gd name="T8" fmla="*/ 30 w 30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24"/>
                    </a:moveTo>
                    <a:cubicBezTo>
                      <a:pt x="19" y="20"/>
                      <a:pt x="10" y="13"/>
                      <a:pt x="10" y="13"/>
                    </a:cubicBezTo>
                    <a:cubicBezTo>
                      <a:pt x="17" y="18"/>
                      <a:pt x="25" y="21"/>
                      <a:pt x="30" y="23"/>
                    </a:cubicBezTo>
                    <a:cubicBezTo>
                      <a:pt x="25" y="0"/>
                      <a:pt x="0" y="7"/>
                      <a:pt x="0" y="7"/>
                    </a:cubicBezTo>
                    <a:cubicBezTo>
                      <a:pt x="6" y="33"/>
                      <a:pt x="27" y="25"/>
                      <a:pt x="3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819"/>
              <p:cNvSpPr>
                <a:spLocks/>
              </p:cNvSpPr>
              <p:nvPr/>
            </p:nvSpPr>
            <p:spPr bwMode="auto">
              <a:xfrm>
                <a:off x="8358188" y="2286000"/>
                <a:ext cx="92075" cy="95250"/>
              </a:xfrm>
              <a:custGeom>
                <a:avLst/>
                <a:gdLst>
                  <a:gd name="T0" fmla="*/ 29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9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9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820"/>
              <p:cNvSpPr>
                <a:spLocks/>
              </p:cNvSpPr>
              <p:nvPr/>
            </p:nvSpPr>
            <p:spPr bwMode="auto">
              <a:xfrm>
                <a:off x="8335963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821"/>
              <p:cNvSpPr>
                <a:spLocks/>
              </p:cNvSpPr>
              <p:nvPr/>
            </p:nvSpPr>
            <p:spPr bwMode="auto">
              <a:xfrm>
                <a:off x="8342313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8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3" name="原创设计师QQ598969553          _4"/>
          <p:cNvGrpSpPr/>
          <p:nvPr/>
        </p:nvGrpSpPr>
        <p:grpSpPr>
          <a:xfrm>
            <a:off x="9036580" y="2050690"/>
            <a:ext cx="2045591" cy="2045060"/>
            <a:chOff x="11029951" y="1171575"/>
            <a:chExt cx="2795588" cy="2794000"/>
          </a:xfrm>
        </p:grpSpPr>
        <p:sp>
          <p:nvSpPr>
            <p:cNvPr id="194" name="Freeform 3822"/>
            <p:cNvSpPr>
              <a:spLocks/>
            </p:cNvSpPr>
            <p:nvPr/>
          </p:nvSpPr>
          <p:spPr bwMode="auto">
            <a:xfrm>
              <a:off x="11029951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2 w 880"/>
                <a:gd name="T33" fmla="*/ 61 h 880"/>
                <a:gd name="T34" fmla="*/ 207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6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7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7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1 w 880"/>
                <a:gd name="T85" fmla="*/ 757 h 880"/>
                <a:gd name="T86" fmla="*/ 758 w 880"/>
                <a:gd name="T87" fmla="*/ 721 h 880"/>
                <a:gd name="T88" fmla="*/ 793 w 880"/>
                <a:gd name="T89" fmla="*/ 674 h 880"/>
                <a:gd name="T90" fmla="*/ 820 w 880"/>
                <a:gd name="T91" fmla="*/ 629 h 880"/>
                <a:gd name="T92" fmla="*/ 842 w 880"/>
                <a:gd name="T93" fmla="*/ 574 h 880"/>
                <a:gd name="T94" fmla="*/ 856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2" y="305"/>
                    <a:pt x="842" y="305"/>
                    <a:pt x="842" y="305"/>
                  </a:cubicBezTo>
                  <a:cubicBezTo>
                    <a:pt x="822" y="296"/>
                    <a:pt x="812" y="272"/>
                    <a:pt x="819" y="251"/>
                  </a:cubicBezTo>
                  <a:cubicBezTo>
                    <a:pt x="820" y="250"/>
                    <a:pt x="820" y="250"/>
                    <a:pt x="820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8" y="159"/>
                    <a:pt x="758" y="159"/>
                    <a:pt x="758" y="159"/>
                  </a:cubicBezTo>
                  <a:cubicBezTo>
                    <a:pt x="760" y="137"/>
                    <a:pt x="743" y="121"/>
                    <a:pt x="721" y="123"/>
                  </a:cubicBezTo>
                  <a:cubicBezTo>
                    <a:pt x="721" y="123"/>
                    <a:pt x="721" y="123"/>
                    <a:pt x="721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7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7" y="59"/>
                    <a:pt x="272" y="69"/>
                    <a:pt x="252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7" y="86"/>
                  </a:cubicBezTo>
                  <a:cubicBezTo>
                    <a:pt x="207" y="87"/>
                    <a:pt x="207" y="87"/>
                    <a:pt x="207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6" y="356"/>
                    <a:pt x="26" y="356"/>
                    <a:pt x="26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6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7" y="674"/>
                  </a:cubicBezTo>
                  <a:cubicBezTo>
                    <a:pt x="88" y="674"/>
                    <a:pt x="88" y="674"/>
                    <a:pt x="88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7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2" y="819"/>
                    <a:pt x="252" y="819"/>
                    <a:pt x="252" y="819"/>
                  </a:cubicBezTo>
                  <a:cubicBezTo>
                    <a:pt x="272" y="811"/>
                    <a:pt x="297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7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1" y="757"/>
                  </a:cubicBezTo>
                  <a:cubicBezTo>
                    <a:pt x="722" y="757"/>
                    <a:pt x="722" y="757"/>
                    <a:pt x="722" y="757"/>
                  </a:cubicBezTo>
                  <a:cubicBezTo>
                    <a:pt x="743" y="759"/>
                    <a:pt x="760" y="743"/>
                    <a:pt x="758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20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2" y="608"/>
                    <a:pt x="822" y="584"/>
                    <a:pt x="842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6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3823"/>
            <p:cNvSpPr>
              <a:spLocks noChangeArrowheads="1"/>
            </p:cNvSpPr>
            <p:nvPr/>
          </p:nvSpPr>
          <p:spPr bwMode="auto">
            <a:xfrm>
              <a:off x="11341101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824"/>
            <p:cNvSpPr>
              <a:spLocks/>
            </p:cNvSpPr>
            <p:nvPr/>
          </p:nvSpPr>
          <p:spPr bwMode="auto">
            <a:xfrm>
              <a:off x="11474451" y="1711325"/>
              <a:ext cx="1909763" cy="1781175"/>
            </a:xfrm>
            <a:custGeom>
              <a:avLst/>
              <a:gdLst>
                <a:gd name="T0" fmla="*/ 580 w 601"/>
                <a:gd name="T1" fmla="*/ 303 h 561"/>
                <a:gd name="T2" fmla="*/ 535 w 601"/>
                <a:gd name="T3" fmla="*/ 267 h 561"/>
                <a:gd name="T4" fmla="*/ 545 w 601"/>
                <a:gd name="T5" fmla="*/ 206 h 561"/>
                <a:gd name="T6" fmla="*/ 554 w 601"/>
                <a:gd name="T7" fmla="*/ 105 h 561"/>
                <a:gd name="T8" fmla="*/ 524 w 601"/>
                <a:gd name="T9" fmla="*/ 94 h 561"/>
                <a:gd name="T10" fmla="*/ 456 w 601"/>
                <a:gd name="T11" fmla="*/ 91 h 561"/>
                <a:gd name="T12" fmla="*/ 445 w 601"/>
                <a:gd name="T13" fmla="*/ 82 h 561"/>
                <a:gd name="T14" fmla="*/ 370 w 601"/>
                <a:gd name="T15" fmla="*/ 58 h 561"/>
                <a:gd name="T16" fmla="*/ 375 w 601"/>
                <a:gd name="T17" fmla="*/ 118 h 561"/>
                <a:gd name="T18" fmla="*/ 447 w 601"/>
                <a:gd name="T19" fmla="*/ 120 h 561"/>
                <a:gd name="T20" fmla="*/ 513 w 601"/>
                <a:gd name="T21" fmla="*/ 183 h 561"/>
                <a:gd name="T22" fmla="*/ 517 w 601"/>
                <a:gd name="T23" fmla="*/ 195 h 561"/>
                <a:gd name="T24" fmla="*/ 489 w 601"/>
                <a:gd name="T25" fmla="*/ 246 h 561"/>
                <a:gd name="T26" fmla="*/ 508 w 601"/>
                <a:gd name="T27" fmla="*/ 267 h 561"/>
                <a:gd name="T28" fmla="*/ 510 w 601"/>
                <a:gd name="T29" fmla="*/ 358 h 561"/>
                <a:gd name="T30" fmla="*/ 504 w 601"/>
                <a:gd name="T31" fmla="*/ 370 h 561"/>
                <a:gd name="T32" fmla="*/ 448 w 601"/>
                <a:gd name="T33" fmla="*/ 386 h 561"/>
                <a:gd name="T34" fmla="*/ 447 w 601"/>
                <a:gd name="T35" fmla="*/ 414 h 561"/>
                <a:gd name="T36" fmla="*/ 385 w 601"/>
                <a:gd name="T37" fmla="*/ 479 h 561"/>
                <a:gd name="T38" fmla="*/ 371 w 601"/>
                <a:gd name="T39" fmla="*/ 484 h 561"/>
                <a:gd name="T40" fmla="*/ 321 w 601"/>
                <a:gd name="T41" fmla="*/ 456 h 561"/>
                <a:gd name="T42" fmla="*/ 280 w 601"/>
                <a:gd name="T43" fmla="*/ 456 h 561"/>
                <a:gd name="T44" fmla="*/ 229 w 601"/>
                <a:gd name="T45" fmla="*/ 484 h 561"/>
                <a:gd name="T46" fmla="*/ 216 w 601"/>
                <a:gd name="T47" fmla="*/ 479 h 561"/>
                <a:gd name="T48" fmla="*/ 153 w 601"/>
                <a:gd name="T49" fmla="*/ 414 h 561"/>
                <a:gd name="T50" fmla="*/ 152 w 601"/>
                <a:gd name="T51" fmla="*/ 386 h 561"/>
                <a:gd name="T52" fmla="*/ 97 w 601"/>
                <a:gd name="T53" fmla="*/ 370 h 561"/>
                <a:gd name="T54" fmla="*/ 91 w 601"/>
                <a:gd name="T55" fmla="*/ 357 h 561"/>
                <a:gd name="T56" fmla="*/ 93 w 601"/>
                <a:gd name="T57" fmla="*/ 267 h 561"/>
                <a:gd name="T58" fmla="*/ 112 w 601"/>
                <a:gd name="T59" fmla="*/ 246 h 561"/>
                <a:gd name="T60" fmla="*/ 83 w 601"/>
                <a:gd name="T61" fmla="*/ 196 h 561"/>
                <a:gd name="T62" fmla="*/ 88 w 601"/>
                <a:gd name="T63" fmla="*/ 182 h 561"/>
                <a:gd name="T64" fmla="*/ 154 w 601"/>
                <a:gd name="T65" fmla="*/ 120 h 561"/>
                <a:gd name="T66" fmla="*/ 226 w 601"/>
                <a:gd name="T67" fmla="*/ 118 h 561"/>
                <a:gd name="T68" fmla="*/ 230 w 601"/>
                <a:gd name="T69" fmla="*/ 58 h 561"/>
                <a:gd name="T70" fmla="*/ 156 w 601"/>
                <a:gd name="T71" fmla="*/ 82 h 561"/>
                <a:gd name="T72" fmla="*/ 144 w 601"/>
                <a:gd name="T73" fmla="*/ 92 h 561"/>
                <a:gd name="T74" fmla="*/ 77 w 601"/>
                <a:gd name="T75" fmla="*/ 94 h 561"/>
                <a:gd name="T76" fmla="*/ 47 w 601"/>
                <a:gd name="T77" fmla="*/ 105 h 561"/>
                <a:gd name="T78" fmla="*/ 55 w 601"/>
                <a:gd name="T79" fmla="*/ 206 h 561"/>
                <a:gd name="T80" fmla="*/ 66 w 601"/>
                <a:gd name="T81" fmla="*/ 267 h 561"/>
                <a:gd name="T82" fmla="*/ 20 w 601"/>
                <a:gd name="T83" fmla="*/ 303 h 561"/>
                <a:gd name="T84" fmla="*/ 7 w 601"/>
                <a:gd name="T85" fmla="*/ 332 h 561"/>
                <a:gd name="T86" fmla="*/ 84 w 601"/>
                <a:gd name="T87" fmla="*/ 397 h 561"/>
                <a:gd name="T88" fmla="*/ 159 w 601"/>
                <a:gd name="T89" fmla="*/ 455 h 561"/>
                <a:gd name="T90" fmla="*/ 172 w 601"/>
                <a:gd name="T91" fmla="*/ 464 h 561"/>
                <a:gd name="T92" fmla="*/ 192 w 601"/>
                <a:gd name="T93" fmla="*/ 528 h 561"/>
                <a:gd name="T94" fmla="*/ 211 w 601"/>
                <a:gd name="T95" fmla="*/ 554 h 561"/>
                <a:gd name="T96" fmla="*/ 313 w 601"/>
                <a:gd name="T97" fmla="*/ 502 h 561"/>
                <a:gd name="T98" fmla="*/ 328 w 601"/>
                <a:gd name="T99" fmla="*/ 500 h 561"/>
                <a:gd name="T100" fmla="*/ 422 w 601"/>
                <a:gd name="T101" fmla="*/ 488 h 561"/>
                <a:gd name="T102" fmla="*/ 522 w 601"/>
                <a:gd name="T103" fmla="*/ 470 h 561"/>
                <a:gd name="T104" fmla="*/ 525 w 601"/>
                <a:gd name="T105" fmla="*/ 439 h 561"/>
                <a:gd name="T106" fmla="*/ 510 w 601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1" y="254"/>
                    <a:pt x="601" y="254"/>
                  </a:cubicBezTo>
                  <a:cubicBezTo>
                    <a:pt x="601" y="254"/>
                    <a:pt x="579" y="251"/>
                    <a:pt x="553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4" y="253"/>
                    <a:pt x="567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2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7" y="138"/>
                  </a:cubicBezTo>
                  <a:cubicBezTo>
                    <a:pt x="504" y="133"/>
                    <a:pt x="522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1" y="102"/>
                    <a:pt x="484" y="115"/>
                    <a:pt x="488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6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6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7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5" y="118"/>
                    <a:pt x="375" y="118"/>
                  </a:cubicBezTo>
                  <a:cubicBezTo>
                    <a:pt x="375" y="118"/>
                    <a:pt x="399" y="125"/>
                    <a:pt x="419" y="119"/>
                  </a:cubicBezTo>
                  <a:cubicBezTo>
                    <a:pt x="438" y="113"/>
                    <a:pt x="449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1" y="143"/>
                    <a:pt x="411" y="143"/>
                  </a:cubicBezTo>
                  <a:cubicBezTo>
                    <a:pt x="411" y="143"/>
                    <a:pt x="432" y="155"/>
                    <a:pt x="453" y="154"/>
                  </a:cubicBezTo>
                  <a:cubicBezTo>
                    <a:pt x="474" y="154"/>
                    <a:pt x="487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7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6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9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9" y="342"/>
                    <a:pt x="449" y="342"/>
                  </a:cubicBezTo>
                  <a:cubicBezTo>
                    <a:pt x="449" y="342"/>
                    <a:pt x="442" y="366"/>
                    <a:pt x="448" y="386"/>
                  </a:cubicBezTo>
                  <a:cubicBezTo>
                    <a:pt x="454" y="406"/>
                    <a:pt x="466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6" y="444"/>
                    <a:pt x="437" y="451"/>
                  </a:cubicBezTo>
                  <a:cubicBezTo>
                    <a:pt x="444" y="441"/>
                    <a:pt x="452" y="428"/>
                    <a:pt x="447" y="414"/>
                  </a:cubicBezTo>
                  <a:cubicBezTo>
                    <a:pt x="440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3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2" y="489"/>
                    <a:pt x="313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90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50" y="481"/>
                    <a:pt x="263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7" y="447"/>
                  </a:cubicBezTo>
                  <a:cubicBezTo>
                    <a:pt x="196" y="461"/>
                    <a:pt x="207" y="472"/>
                    <a:pt x="216" y="479"/>
                  </a:cubicBezTo>
                  <a:cubicBezTo>
                    <a:pt x="202" y="474"/>
                    <a:pt x="188" y="467"/>
                    <a:pt x="176" y="458"/>
                  </a:cubicBezTo>
                  <a:cubicBezTo>
                    <a:pt x="179" y="453"/>
                    <a:pt x="188" y="441"/>
                    <a:pt x="188" y="420"/>
                  </a:cubicBezTo>
                  <a:cubicBezTo>
                    <a:pt x="189" y="399"/>
                    <a:pt x="177" y="378"/>
                    <a:pt x="177" y="378"/>
                  </a:cubicBezTo>
                  <a:cubicBezTo>
                    <a:pt x="177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7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7" y="398"/>
                    <a:pt x="121" y="408"/>
                  </a:cubicBezTo>
                  <a:cubicBezTo>
                    <a:pt x="112" y="397"/>
                    <a:pt x="103" y="384"/>
                    <a:pt x="97" y="370"/>
                  </a:cubicBezTo>
                  <a:cubicBezTo>
                    <a:pt x="102" y="368"/>
                    <a:pt x="116" y="361"/>
                    <a:pt x="127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1" y="357"/>
                  </a:cubicBezTo>
                  <a:cubicBezTo>
                    <a:pt x="85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5" y="257"/>
                    <a:pt x="135" y="257"/>
                  </a:cubicBezTo>
                  <a:cubicBezTo>
                    <a:pt x="135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4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4" y="208"/>
                    <a:pt x="100" y="213"/>
                  </a:cubicBezTo>
                  <a:cubicBezTo>
                    <a:pt x="86" y="216"/>
                    <a:pt x="78" y="229"/>
                    <a:pt x="74" y="240"/>
                  </a:cubicBezTo>
                  <a:cubicBezTo>
                    <a:pt x="75" y="225"/>
                    <a:pt x="79" y="210"/>
                    <a:pt x="83" y="196"/>
                  </a:cubicBezTo>
                  <a:cubicBezTo>
                    <a:pt x="89" y="198"/>
                    <a:pt x="103" y="203"/>
                    <a:pt x="124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8" y="154"/>
                  </a:cubicBezTo>
                  <a:cubicBezTo>
                    <a:pt x="169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1" y="82"/>
                    <a:pt x="160" y="87"/>
                  </a:cubicBezTo>
                  <a:cubicBezTo>
                    <a:pt x="170" y="79"/>
                    <a:pt x="181" y="72"/>
                    <a:pt x="193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4" y="37"/>
                    <a:pt x="189" y="53"/>
                    <a:pt x="188" y="61"/>
                  </a:cubicBezTo>
                  <a:cubicBezTo>
                    <a:pt x="177" y="67"/>
                    <a:pt x="166" y="74"/>
                    <a:pt x="156" y="82"/>
                  </a:cubicBezTo>
                  <a:cubicBezTo>
                    <a:pt x="162" y="74"/>
                    <a:pt x="169" y="61"/>
                    <a:pt x="170" y="50"/>
                  </a:cubicBezTo>
                  <a:cubicBezTo>
                    <a:pt x="175" y="17"/>
                    <a:pt x="162" y="0"/>
                    <a:pt x="162" y="0"/>
                  </a:cubicBezTo>
                  <a:cubicBezTo>
                    <a:pt x="162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5" y="58"/>
                    <a:pt x="97" y="45"/>
                    <a:pt x="97" y="45"/>
                  </a:cubicBezTo>
                  <a:cubicBezTo>
                    <a:pt x="97" y="45"/>
                    <a:pt x="74" y="71"/>
                    <a:pt x="77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9" y="164"/>
                    <a:pt x="83" y="179"/>
                  </a:cubicBezTo>
                  <a:cubicBezTo>
                    <a:pt x="84" y="168"/>
                    <a:pt x="84" y="155"/>
                    <a:pt x="80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40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3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4" y="177"/>
                    <a:pt x="14" y="177"/>
                  </a:cubicBezTo>
                  <a:cubicBezTo>
                    <a:pt x="14" y="177"/>
                    <a:pt x="7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6" y="262"/>
                    <a:pt x="66" y="267"/>
                  </a:cubicBezTo>
                  <a:cubicBezTo>
                    <a:pt x="66" y="278"/>
                    <a:pt x="66" y="289"/>
                    <a:pt x="68" y="300"/>
                  </a:cubicBezTo>
                  <a:cubicBezTo>
                    <a:pt x="63" y="290"/>
                    <a:pt x="57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9" y="318"/>
                    <a:pt x="62" y="316"/>
                    <a:pt x="70" y="315"/>
                  </a:cubicBezTo>
                  <a:cubicBezTo>
                    <a:pt x="74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8" y="365"/>
                    <a:pt x="39" y="375"/>
                  </a:cubicBezTo>
                  <a:cubicBezTo>
                    <a:pt x="61" y="384"/>
                    <a:pt x="83" y="376"/>
                    <a:pt x="91" y="373"/>
                  </a:cubicBezTo>
                  <a:cubicBezTo>
                    <a:pt x="98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9" y="429"/>
                    <a:pt x="125" y="423"/>
                  </a:cubicBezTo>
                  <a:cubicBezTo>
                    <a:pt x="136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2" y="453"/>
                    <a:pt x="79" y="470"/>
                    <a:pt x="79" y="470"/>
                  </a:cubicBezTo>
                  <a:cubicBezTo>
                    <a:pt x="79" y="470"/>
                    <a:pt x="105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5" y="472"/>
                    <a:pt x="198" y="479"/>
                    <a:pt x="213" y="485"/>
                  </a:cubicBezTo>
                  <a:cubicBezTo>
                    <a:pt x="202" y="484"/>
                    <a:pt x="189" y="484"/>
                    <a:pt x="179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3" y="533"/>
                    <a:pt x="211" y="554"/>
                    <a:pt x="211" y="554"/>
                  </a:cubicBezTo>
                  <a:cubicBezTo>
                    <a:pt x="211" y="554"/>
                    <a:pt x="244" y="561"/>
                    <a:pt x="263" y="547"/>
                  </a:cubicBezTo>
                  <a:cubicBezTo>
                    <a:pt x="283" y="533"/>
                    <a:pt x="287" y="510"/>
                    <a:pt x="287" y="502"/>
                  </a:cubicBezTo>
                  <a:cubicBezTo>
                    <a:pt x="292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1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4" y="490"/>
                  </a:cubicBezTo>
                  <a:cubicBezTo>
                    <a:pt x="377" y="498"/>
                    <a:pt x="386" y="520"/>
                    <a:pt x="409" y="528"/>
                  </a:cubicBezTo>
                  <a:cubicBezTo>
                    <a:pt x="431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2" y="470"/>
                    <a:pt x="522" y="470"/>
                  </a:cubicBezTo>
                  <a:cubicBezTo>
                    <a:pt x="522" y="470"/>
                    <a:pt x="509" y="453"/>
                    <a:pt x="475" y="449"/>
                  </a:cubicBezTo>
                  <a:cubicBezTo>
                    <a:pt x="465" y="448"/>
                    <a:pt x="452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5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6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825"/>
            <p:cNvSpPr>
              <a:spLocks noEditPoints="1"/>
            </p:cNvSpPr>
            <p:nvPr/>
          </p:nvSpPr>
          <p:spPr bwMode="auto">
            <a:xfrm>
              <a:off x="11528426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6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4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2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9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6" y="266"/>
                    <a:pt x="135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2" y="634"/>
                    <a:pt x="166" y="621"/>
                    <a:pt x="166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1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4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90" y="220"/>
                    <a:pt x="454" y="238"/>
                    <a:pt x="432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9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8" name="组合 197"/>
            <p:cNvGrpSpPr/>
            <p:nvPr/>
          </p:nvGrpSpPr>
          <p:grpSpPr>
            <a:xfrm>
              <a:off x="11957051" y="2070100"/>
              <a:ext cx="944563" cy="647700"/>
              <a:chOff x="11957051" y="2070100"/>
              <a:chExt cx="944563" cy="647700"/>
            </a:xfrm>
          </p:grpSpPr>
          <p:sp>
            <p:nvSpPr>
              <p:cNvPr id="199" name="Freeform 3826"/>
              <p:cNvSpPr>
                <a:spLocks/>
              </p:cNvSpPr>
              <p:nvPr/>
            </p:nvSpPr>
            <p:spPr bwMode="auto">
              <a:xfrm>
                <a:off x="1270000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3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3" y="0"/>
                    </a:cubicBezTo>
                    <a:cubicBezTo>
                      <a:pt x="3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827"/>
              <p:cNvSpPr>
                <a:spLocks/>
              </p:cNvSpPr>
              <p:nvPr/>
            </p:nvSpPr>
            <p:spPr bwMode="auto">
              <a:xfrm>
                <a:off x="12690476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3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828"/>
              <p:cNvSpPr>
                <a:spLocks/>
              </p:cNvSpPr>
              <p:nvPr/>
            </p:nvSpPr>
            <p:spPr bwMode="auto">
              <a:xfrm>
                <a:off x="1266825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3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3" y="0"/>
                    </a:cubicBezTo>
                    <a:cubicBezTo>
                      <a:pt x="3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829"/>
              <p:cNvSpPr>
                <a:spLocks/>
              </p:cNvSpPr>
              <p:nvPr/>
            </p:nvSpPr>
            <p:spPr bwMode="auto">
              <a:xfrm>
                <a:off x="12620626" y="2333625"/>
                <a:ext cx="107950" cy="101600"/>
              </a:xfrm>
              <a:custGeom>
                <a:avLst/>
                <a:gdLst>
                  <a:gd name="T0" fmla="*/ 22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2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2" y="32"/>
                    </a:moveTo>
                    <a:cubicBezTo>
                      <a:pt x="21" y="27"/>
                      <a:pt x="19" y="19"/>
                      <a:pt x="14" y="11"/>
                    </a:cubicBezTo>
                    <a:cubicBezTo>
                      <a:pt x="14" y="11"/>
                      <a:pt x="21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830"/>
              <p:cNvSpPr>
                <a:spLocks/>
              </p:cNvSpPr>
              <p:nvPr/>
            </p:nvSpPr>
            <p:spPr bwMode="auto">
              <a:xfrm>
                <a:off x="12553951" y="2387600"/>
                <a:ext cx="117475" cy="111125"/>
              </a:xfrm>
              <a:custGeom>
                <a:avLst/>
                <a:gdLst>
                  <a:gd name="T0" fmla="*/ 19 w 37"/>
                  <a:gd name="T1" fmla="*/ 34 h 35"/>
                  <a:gd name="T2" fmla="*/ 17 w 37"/>
                  <a:gd name="T3" fmla="*/ 12 h 35"/>
                  <a:gd name="T4" fmla="*/ 20 w 37"/>
                  <a:gd name="T5" fmla="*/ 35 h 35"/>
                  <a:gd name="T6" fmla="*/ 15 w 37"/>
                  <a:gd name="T7" fmla="*/ 0 h 35"/>
                  <a:gd name="T8" fmla="*/ 19 w 37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34"/>
                    </a:moveTo>
                    <a:cubicBezTo>
                      <a:pt x="19" y="30"/>
                      <a:pt x="19" y="21"/>
                      <a:pt x="17" y="12"/>
                    </a:cubicBezTo>
                    <a:cubicBezTo>
                      <a:pt x="17" y="12"/>
                      <a:pt x="20" y="24"/>
                      <a:pt x="20" y="35"/>
                    </a:cubicBezTo>
                    <a:cubicBezTo>
                      <a:pt x="22" y="33"/>
                      <a:pt x="37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831"/>
              <p:cNvSpPr>
                <a:spLocks/>
              </p:cNvSpPr>
              <p:nvPr/>
            </p:nvSpPr>
            <p:spPr bwMode="auto">
              <a:xfrm>
                <a:off x="1246505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832"/>
              <p:cNvSpPr>
                <a:spLocks/>
              </p:cNvSpPr>
              <p:nvPr/>
            </p:nvSpPr>
            <p:spPr bwMode="auto">
              <a:xfrm>
                <a:off x="12550776" y="2530475"/>
                <a:ext cx="107950" cy="117475"/>
              </a:xfrm>
              <a:custGeom>
                <a:avLst/>
                <a:gdLst>
                  <a:gd name="T0" fmla="*/ 0 w 34"/>
                  <a:gd name="T1" fmla="*/ 13 h 37"/>
                  <a:gd name="T2" fmla="*/ 23 w 34"/>
                  <a:gd name="T3" fmla="*/ 19 h 37"/>
                  <a:gd name="T4" fmla="*/ 0 w 34"/>
                  <a:gd name="T5" fmla="*/ 14 h 37"/>
                  <a:gd name="T6" fmla="*/ 34 w 34"/>
                  <a:gd name="T7" fmla="*/ 21 h 37"/>
                  <a:gd name="T8" fmla="*/ 0 w 34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7">
                    <a:moveTo>
                      <a:pt x="0" y="13"/>
                    </a:moveTo>
                    <a:cubicBezTo>
                      <a:pt x="5" y="15"/>
                      <a:pt x="13" y="18"/>
                      <a:pt x="23" y="19"/>
                    </a:cubicBezTo>
                    <a:cubicBezTo>
                      <a:pt x="23" y="19"/>
                      <a:pt x="10" y="18"/>
                      <a:pt x="0" y="14"/>
                    </a:cubicBezTo>
                    <a:cubicBezTo>
                      <a:pt x="1" y="17"/>
                      <a:pt x="12" y="37"/>
                      <a:pt x="34" y="21"/>
                    </a:cubicBezTo>
                    <a:cubicBezTo>
                      <a:pt x="34" y="21"/>
                      <a:pt x="19" y="0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833"/>
              <p:cNvSpPr>
                <a:spLocks/>
              </p:cNvSpPr>
              <p:nvPr/>
            </p:nvSpPr>
            <p:spPr bwMode="auto">
              <a:xfrm>
                <a:off x="1265237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4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4" y="17"/>
                    </a:cubicBezTo>
                    <a:cubicBezTo>
                      <a:pt x="24" y="17"/>
                      <a:pt x="12" y="21"/>
                      <a:pt x="0" y="21"/>
                    </a:cubicBezTo>
                    <a:cubicBezTo>
                      <a:pt x="3" y="23"/>
                      <a:pt x="20" y="38"/>
                      <a:pt x="35" y="15"/>
                    </a:cubicBezTo>
                    <a:cubicBezTo>
                      <a:pt x="35" y="15"/>
                      <a:pt x="14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834"/>
              <p:cNvSpPr>
                <a:spLocks/>
              </p:cNvSpPr>
              <p:nvPr/>
            </p:nvSpPr>
            <p:spPr bwMode="auto">
              <a:xfrm>
                <a:off x="1273175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5" y="33"/>
                      <a:pt x="31" y="7"/>
                    </a:cubicBezTo>
                    <a:cubicBezTo>
                      <a:pt x="31" y="7"/>
                      <a:pt x="6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835"/>
              <p:cNvSpPr>
                <a:spLocks/>
              </p:cNvSpPr>
              <p:nvPr/>
            </p:nvSpPr>
            <p:spPr bwMode="auto">
              <a:xfrm>
                <a:off x="12785726" y="2286000"/>
                <a:ext cx="90488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836"/>
              <p:cNvSpPr>
                <a:spLocks/>
              </p:cNvSpPr>
              <p:nvPr/>
            </p:nvSpPr>
            <p:spPr bwMode="auto">
              <a:xfrm>
                <a:off x="12804776" y="2181225"/>
                <a:ext cx="96838" cy="88900"/>
              </a:xfrm>
              <a:custGeom>
                <a:avLst/>
                <a:gdLst>
                  <a:gd name="T0" fmla="*/ 3 w 30"/>
                  <a:gd name="T1" fmla="*/ 27 h 28"/>
                  <a:gd name="T2" fmla="*/ 18 w 30"/>
                  <a:gd name="T3" fmla="*/ 9 h 28"/>
                  <a:gd name="T4" fmla="*/ 4 w 30"/>
                  <a:gd name="T5" fmla="*/ 28 h 28"/>
                  <a:gd name="T6" fmla="*/ 26 w 30"/>
                  <a:gd name="T7" fmla="*/ 0 h 28"/>
                  <a:gd name="T8" fmla="*/ 3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837"/>
              <p:cNvSpPr>
                <a:spLocks/>
              </p:cNvSpPr>
              <p:nvPr/>
            </p:nvSpPr>
            <p:spPr bwMode="auto">
              <a:xfrm>
                <a:off x="12788901" y="2070100"/>
                <a:ext cx="103188" cy="95250"/>
              </a:xfrm>
              <a:custGeom>
                <a:avLst/>
                <a:gdLst>
                  <a:gd name="T0" fmla="*/ 19 w 32"/>
                  <a:gd name="T1" fmla="*/ 10 h 30"/>
                  <a:gd name="T2" fmla="*/ 7 w 32"/>
                  <a:gd name="T3" fmla="*/ 30 h 30"/>
                  <a:gd name="T4" fmla="*/ 25 w 32"/>
                  <a:gd name="T5" fmla="*/ 0 h 30"/>
                  <a:gd name="T6" fmla="*/ 6 w 32"/>
                  <a:gd name="T7" fmla="*/ 29 h 30"/>
                  <a:gd name="T8" fmla="*/ 19 w 32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19" y="10"/>
                    </a:moveTo>
                    <a:cubicBezTo>
                      <a:pt x="19" y="10"/>
                      <a:pt x="14" y="22"/>
                      <a:pt x="7" y="30"/>
                    </a:cubicBezTo>
                    <a:cubicBezTo>
                      <a:pt x="10" y="30"/>
                      <a:pt x="32" y="26"/>
                      <a:pt x="25" y="0"/>
                    </a:cubicBezTo>
                    <a:cubicBezTo>
                      <a:pt x="25" y="0"/>
                      <a:pt x="0" y="7"/>
                      <a:pt x="6" y="29"/>
                    </a:cubicBezTo>
                    <a:cubicBezTo>
                      <a:pt x="10" y="26"/>
                      <a:pt x="15" y="19"/>
                      <a:pt x="1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838"/>
              <p:cNvSpPr>
                <a:spLocks noEditPoints="1"/>
              </p:cNvSpPr>
              <p:nvPr/>
            </p:nvSpPr>
            <p:spPr bwMode="auto">
              <a:xfrm>
                <a:off x="12049126" y="2136775"/>
                <a:ext cx="758825" cy="581025"/>
              </a:xfrm>
              <a:custGeom>
                <a:avLst/>
                <a:gdLst>
                  <a:gd name="T0" fmla="*/ 139 w 239"/>
                  <a:gd name="T1" fmla="*/ 134 h 183"/>
                  <a:gd name="T2" fmla="*/ 205 w 239"/>
                  <a:gd name="T3" fmla="*/ 103 h 183"/>
                  <a:gd name="T4" fmla="*/ 236 w 239"/>
                  <a:gd name="T5" fmla="*/ 2 h 183"/>
                  <a:gd name="T6" fmla="*/ 234 w 239"/>
                  <a:gd name="T7" fmla="*/ 1 h 183"/>
                  <a:gd name="T8" fmla="*/ 232 w 239"/>
                  <a:gd name="T9" fmla="*/ 3 h 183"/>
                  <a:gd name="T10" fmla="*/ 203 w 239"/>
                  <a:gd name="T11" fmla="*/ 100 h 183"/>
                  <a:gd name="T12" fmla="*/ 126 w 239"/>
                  <a:gd name="T13" fmla="*/ 131 h 183"/>
                  <a:gd name="T14" fmla="*/ 122 w 239"/>
                  <a:gd name="T15" fmla="*/ 131 h 183"/>
                  <a:gd name="T16" fmla="*/ 119 w 239"/>
                  <a:gd name="T17" fmla="*/ 131 h 183"/>
                  <a:gd name="T18" fmla="*/ 116 w 239"/>
                  <a:gd name="T19" fmla="*/ 131 h 183"/>
                  <a:gd name="T20" fmla="*/ 113 w 239"/>
                  <a:gd name="T21" fmla="*/ 131 h 183"/>
                  <a:gd name="T22" fmla="*/ 36 w 239"/>
                  <a:gd name="T23" fmla="*/ 100 h 183"/>
                  <a:gd name="T24" fmla="*/ 7 w 239"/>
                  <a:gd name="T25" fmla="*/ 3 h 183"/>
                  <a:gd name="T26" fmla="*/ 5 w 239"/>
                  <a:gd name="T27" fmla="*/ 1 h 183"/>
                  <a:gd name="T28" fmla="*/ 3 w 239"/>
                  <a:gd name="T29" fmla="*/ 2 h 183"/>
                  <a:gd name="T30" fmla="*/ 33 w 239"/>
                  <a:gd name="T31" fmla="*/ 103 h 183"/>
                  <a:gd name="T32" fmla="*/ 99 w 239"/>
                  <a:gd name="T33" fmla="*/ 134 h 183"/>
                  <a:gd name="T34" fmla="*/ 86 w 239"/>
                  <a:gd name="T35" fmla="*/ 142 h 183"/>
                  <a:gd name="T36" fmla="*/ 87 w 239"/>
                  <a:gd name="T37" fmla="*/ 151 h 183"/>
                  <a:gd name="T38" fmla="*/ 95 w 239"/>
                  <a:gd name="T39" fmla="*/ 155 h 183"/>
                  <a:gd name="T40" fmla="*/ 115 w 239"/>
                  <a:gd name="T41" fmla="*/ 142 h 183"/>
                  <a:gd name="T42" fmla="*/ 115 w 239"/>
                  <a:gd name="T43" fmla="*/ 171 h 183"/>
                  <a:gd name="T44" fmla="*/ 113 w 239"/>
                  <a:gd name="T45" fmla="*/ 177 h 183"/>
                  <a:gd name="T46" fmla="*/ 104 w 239"/>
                  <a:gd name="T47" fmla="*/ 179 h 183"/>
                  <a:gd name="T48" fmla="*/ 102 w 239"/>
                  <a:gd name="T49" fmla="*/ 181 h 183"/>
                  <a:gd name="T50" fmla="*/ 103 w 239"/>
                  <a:gd name="T51" fmla="*/ 183 h 183"/>
                  <a:gd name="T52" fmla="*/ 105 w 239"/>
                  <a:gd name="T53" fmla="*/ 183 h 183"/>
                  <a:gd name="T54" fmla="*/ 115 w 239"/>
                  <a:gd name="T55" fmla="*/ 180 h 183"/>
                  <a:gd name="T56" fmla="*/ 119 w 239"/>
                  <a:gd name="T57" fmla="*/ 171 h 183"/>
                  <a:gd name="T58" fmla="*/ 119 w 239"/>
                  <a:gd name="T59" fmla="*/ 137 h 183"/>
                  <a:gd name="T60" fmla="*/ 119 w 239"/>
                  <a:gd name="T61" fmla="*/ 137 h 183"/>
                  <a:gd name="T62" fmla="*/ 120 w 239"/>
                  <a:gd name="T63" fmla="*/ 137 h 183"/>
                  <a:gd name="T64" fmla="*/ 120 w 239"/>
                  <a:gd name="T65" fmla="*/ 171 h 183"/>
                  <a:gd name="T66" fmla="*/ 123 w 239"/>
                  <a:gd name="T67" fmla="*/ 180 h 183"/>
                  <a:gd name="T68" fmla="*/ 134 w 239"/>
                  <a:gd name="T69" fmla="*/ 183 h 183"/>
                  <a:gd name="T70" fmla="*/ 135 w 239"/>
                  <a:gd name="T71" fmla="*/ 183 h 183"/>
                  <a:gd name="T72" fmla="*/ 137 w 239"/>
                  <a:gd name="T73" fmla="*/ 181 h 183"/>
                  <a:gd name="T74" fmla="*/ 135 w 239"/>
                  <a:gd name="T75" fmla="*/ 179 h 183"/>
                  <a:gd name="T76" fmla="*/ 126 w 239"/>
                  <a:gd name="T77" fmla="*/ 177 h 183"/>
                  <a:gd name="T78" fmla="*/ 124 w 239"/>
                  <a:gd name="T79" fmla="*/ 171 h 183"/>
                  <a:gd name="T80" fmla="*/ 124 w 239"/>
                  <a:gd name="T81" fmla="*/ 142 h 183"/>
                  <a:gd name="T82" fmla="*/ 144 w 239"/>
                  <a:gd name="T83" fmla="*/ 155 h 183"/>
                  <a:gd name="T84" fmla="*/ 144 w 239"/>
                  <a:gd name="T85" fmla="*/ 155 h 183"/>
                  <a:gd name="T86" fmla="*/ 152 w 239"/>
                  <a:gd name="T87" fmla="*/ 151 h 183"/>
                  <a:gd name="T88" fmla="*/ 153 w 239"/>
                  <a:gd name="T89" fmla="*/ 142 h 183"/>
                  <a:gd name="T90" fmla="*/ 139 w 239"/>
                  <a:gd name="T91" fmla="*/ 134 h 183"/>
                  <a:gd name="T92" fmla="*/ 95 w 239"/>
                  <a:gd name="T93" fmla="*/ 151 h 183"/>
                  <a:gd name="T94" fmla="*/ 90 w 239"/>
                  <a:gd name="T95" fmla="*/ 149 h 183"/>
                  <a:gd name="T96" fmla="*/ 89 w 239"/>
                  <a:gd name="T97" fmla="*/ 144 h 183"/>
                  <a:gd name="T98" fmla="*/ 113 w 239"/>
                  <a:gd name="T99" fmla="*/ 135 h 183"/>
                  <a:gd name="T100" fmla="*/ 115 w 239"/>
                  <a:gd name="T101" fmla="*/ 135 h 183"/>
                  <a:gd name="T102" fmla="*/ 115 w 239"/>
                  <a:gd name="T103" fmla="*/ 136 h 183"/>
                  <a:gd name="T104" fmla="*/ 95 w 239"/>
                  <a:gd name="T105" fmla="*/ 151 h 183"/>
                  <a:gd name="T106" fmla="*/ 149 w 239"/>
                  <a:gd name="T107" fmla="*/ 149 h 183"/>
                  <a:gd name="T108" fmla="*/ 144 w 239"/>
                  <a:gd name="T109" fmla="*/ 151 h 183"/>
                  <a:gd name="T110" fmla="*/ 144 w 239"/>
                  <a:gd name="T111" fmla="*/ 151 h 183"/>
                  <a:gd name="T112" fmla="*/ 124 w 239"/>
                  <a:gd name="T113" fmla="*/ 136 h 183"/>
                  <a:gd name="T114" fmla="*/ 124 w 239"/>
                  <a:gd name="T115" fmla="*/ 135 h 183"/>
                  <a:gd name="T116" fmla="*/ 126 w 239"/>
                  <a:gd name="T117" fmla="*/ 135 h 183"/>
                  <a:gd name="T118" fmla="*/ 149 w 239"/>
                  <a:gd name="T119" fmla="*/ 144 h 183"/>
                  <a:gd name="T120" fmla="*/ 149 w 239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9" h="183">
                    <a:moveTo>
                      <a:pt x="139" y="134"/>
                    </a:moveTo>
                    <a:cubicBezTo>
                      <a:pt x="158" y="131"/>
                      <a:pt x="185" y="124"/>
                      <a:pt x="205" y="103"/>
                    </a:cubicBezTo>
                    <a:cubicBezTo>
                      <a:pt x="228" y="80"/>
                      <a:pt x="239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5" y="78"/>
                      <a:pt x="203" y="100"/>
                    </a:cubicBezTo>
                    <a:cubicBezTo>
                      <a:pt x="177" y="126"/>
                      <a:pt x="140" y="130"/>
                      <a:pt x="126" y="131"/>
                    </a:cubicBezTo>
                    <a:cubicBezTo>
                      <a:pt x="125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8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7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2" y="155"/>
                      <a:pt x="95" y="155"/>
                    </a:cubicBezTo>
                    <a:cubicBezTo>
                      <a:pt x="102" y="155"/>
                      <a:pt x="110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10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2" y="181"/>
                    </a:cubicBezTo>
                    <a:cubicBezTo>
                      <a:pt x="102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20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7" y="183"/>
                      <a:pt x="131" y="183"/>
                      <a:pt x="134" y="183"/>
                    </a:cubicBezTo>
                    <a:cubicBezTo>
                      <a:pt x="135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5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2" y="140"/>
                      <a:pt x="104" y="136"/>
                      <a:pt x="113" y="135"/>
                    </a:cubicBezTo>
                    <a:cubicBezTo>
                      <a:pt x="114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9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8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9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839"/>
              <p:cNvSpPr>
                <a:spLocks/>
              </p:cNvSpPr>
              <p:nvPr/>
            </p:nvSpPr>
            <p:spPr bwMode="auto">
              <a:xfrm>
                <a:off x="12061826" y="2092325"/>
                <a:ext cx="95250" cy="88900"/>
              </a:xfrm>
              <a:custGeom>
                <a:avLst/>
                <a:gdLst>
                  <a:gd name="T0" fmla="*/ 20 w 30"/>
                  <a:gd name="T1" fmla="*/ 9 h 28"/>
                  <a:gd name="T2" fmla="*/ 6 w 30"/>
                  <a:gd name="T3" fmla="*/ 28 h 28"/>
                  <a:gd name="T4" fmla="*/ 27 w 30"/>
                  <a:gd name="T5" fmla="*/ 0 h 28"/>
                  <a:gd name="T6" fmla="*/ 5 w 30"/>
                  <a:gd name="T7" fmla="*/ 28 h 28"/>
                  <a:gd name="T8" fmla="*/ 20 w 30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0" y="9"/>
                    </a:moveTo>
                    <a:cubicBezTo>
                      <a:pt x="13" y="16"/>
                      <a:pt x="9" y="24"/>
                      <a:pt x="6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3"/>
                      <a:pt x="5" y="25"/>
                      <a:pt x="5" y="28"/>
                    </a:cubicBezTo>
                    <a:cubicBezTo>
                      <a:pt x="10" y="18"/>
                      <a:pt x="20" y="9"/>
                      <a:pt x="2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840"/>
              <p:cNvSpPr>
                <a:spLocks/>
              </p:cNvSpPr>
              <p:nvPr/>
            </p:nvSpPr>
            <p:spPr bwMode="auto">
              <a:xfrm>
                <a:off x="12074526" y="2190750"/>
                <a:ext cx="92075" cy="88900"/>
              </a:xfrm>
              <a:custGeom>
                <a:avLst/>
                <a:gdLst>
                  <a:gd name="T0" fmla="*/ 5 w 29"/>
                  <a:gd name="T1" fmla="*/ 28 h 28"/>
                  <a:gd name="T2" fmla="*/ 19 w 29"/>
                  <a:gd name="T3" fmla="*/ 9 h 28"/>
                  <a:gd name="T4" fmla="*/ 6 w 29"/>
                  <a:gd name="T5" fmla="*/ 28 h 28"/>
                  <a:gd name="T6" fmla="*/ 26 w 29"/>
                  <a:gd name="T7" fmla="*/ 0 h 28"/>
                  <a:gd name="T8" fmla="*/ 5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5" y="28"/>
                    </a:moveTo>
                    <a:cubicBezTo>
                      <a:pt x="10" y="18"/>
                      <a:pt x="19" y="9"/>
                      <a:pt x="19" y="9"/>
                    </a:cubicBezTo>
                    <a:cubicBezTo>
                      <a:pt x="12" y="16"/>
                      <a:pt x="8" y="23"/>
                      <a:pt x="6" y="28"/>
                    </a:cubicBezTo>
                    <a:cubicBezTo>
                      <a:pt x="29" y="26"/>
                      <a:pt x="26" y="0"/>
                      <a:pt x="26" y="0"/>
                    </a:cubicBezTo>
                    <a:cubicBezTo>
                      <a:pt x="0" y="2"/>
                      <a:pt x="4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841"/>
              <p:cNvSpPr>
                <a:spLocks/>
              </p:cNvSpPr>
              <p:nvPr/>
            </p:nvSpPr>
            <p:spPr bwMode="auto">
              <a:xfrm>
                <a:off x="12093576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20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20" y="9"/>
                      <a:pt x="20" y="9"/>
                    </a:cubicBezTo>
                    <a:cubicBezTo>
                      <a:pt x="13" y="16"/>
                      <a:pt x="9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5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842"/>
              <p:cNvSpPr>
                <a:spLocks/>
              </p:cNvSpPr>
              <p:nvPr/>
            </p:nvSpPr>
            <p:spPr bwMode="auto">
              <a:xfrm>
                <a:off x="12125326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843"/>
              <p:cNvSpPr>
                <a:spLocks/>
              </p:cNvSpPr>
              <p:nvPr/>
            </p:nvSpPr>
            <p:spPr bwMode="auto">
              <a:xfrm>
                <a:off x="1218565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8" y="21"/>
                      <a:pt x="18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44"/>
              <p:cNvSpPr>
                <a:spLocks/>
              </p:cNvSpPr>
              <p:nvPr/>
            </p:nvSpPr>
            <p:spPr bwMode="auto">
              <a:xfrm>
                <a:off x="1227137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2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845"/>
              <p:cNvSpPr>
                <a:spLocks/>
              </p:cNvSpPr>
              <p:nvPr/>
            </p:nvSpPr>
            <p:spPr bwMode="auto">
              <a:xfrm>
                <a:off x="1219517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5" y="18"/>
                      <a:pt x="12" y="19"/>
                      <a:pt x="12" y="19"/>
                    </a:cubicBezTo>
                    <a:cubicBezTo>
                      <a:pt x="22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846"/>
              <p:cNvSpPr>
                <a:spLocks/>
              </p:cNvSpPr>
              <p:nvPr/>
            </p:nvSpPr>
            <p:spPr bwMode="auto">
              <a:xfrm>
                <a:off x="12090401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847"/>
              <p:cNvSpPr>
                <a:spLocks/>
              </p:cNvSpPr>
              <p:nvPr/>
            </p:nvSpPr>
            <p:spPr bwMode="auto">
              <a:xfrm>
                <a:off x="12026901" y="2390775"/>
                <a:ext cx="95250" cy="104775"/>
              </a:xfrm>
              <a:custGeom>
                <a:avLst/>
                <a:gdLst>
                  <a:gd name="T0" fmla="*/ 30 w 30"/>
                  <a:gd name="T1" fmla="*/ 24 h 33"/>
                  <a:gd name="T2" fmla="*/ 10 w 30"/>
                  <a:gd name="T3" fmla="*/ 13 h 33"/>
                  <a:gd name="T4" fmla="*/ 30 w 30"/>
                  <a:gd name="T5" fmla="*/ 23 h 33"/>
                  <a:gd name="T6" fmla="*/ 0 w 30"/>
                  <a:gd name="T7" fmla="*/ 7 h 33"/>
                  <a:gd name="T8" fmla="*/ 30 w 30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24"/>
                    </a:moveTo>
                    <a:cubicBezTo>
                      <a:pt x="19" y="20"/>
                      <a:pt x="10" y="13"/>
                      <a:pt x="10" y="13"/>
                    </a:cubicBezTo>
                    <a:cubicBezTo>
                      <a:pt x="17" y="18"/>
                      <a:pt x="25" y="21"/>
                      <a:pt x="30" y="23"/>
                    </a:cubicBezTo>
                    <a:cubicBezTo>
                      <a:pt x="25" y="0"/>
                      <a:pt x="0" y="7"/>
                      <a:pt x="0" y="7"/>
                    </a:cubicBezTo>
                    <a:cubicBezTo>
                      <a:pt x="6" y="33"/>
                      <a:pt x="27" y="25"/>
                      <a:pt x="3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848"/>
              <p:cNvSpPr>
                <a:spLocks/>
              </p:cNvSpPr>
              <p:nvPr/>
            </p:nvSpPr>
            <p:spPr bwMode="auto">
              <a:xfrm>
                <a:off x="11979276" y="2286000"/>
                <a:ext cx="92075" cy="95250"/>
              </a:xfrm>
              <a:custGeom>
                <a:avLst/>
                <a:gdLst>
                  <a:gd name="T0" fmla="*/ 29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9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9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849"/>
              <p:cNvSpPr>
                <a:spLocks/>
              </p:cNvSpPr>
              <p:nvPr/>
            </p:nvSpPr>
            <p:spPr bwMode="auto">
              <a:xfrm>
                <a:off x="11957051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850"/>
              <p:cNvSpPr>
                <a:spLocks/>
              </p:cNvSpPr>
              <p:nvPr/>
            </p:nvSpPr>
            <p:spPr bwMode="auto">
              <a:xfrm>
                <a:off x="11963401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8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4" name="原创设计师QQ598969553          _5"/>
          <p:cNvSpPr>
            <a:spLocks noChangeArrowheads="1"/>
          </p:cNvSpPr>
          <p:nvPr/>
        </p:nvSpPr>
        <p:spPr bwMode="auto">
          <a:xfrm>
            <a:off x="962788" y="4916399"/>
            <a:ext cx="2290770" cy="10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5" name="原创设计师QQ598969553          _6"/>
          <p:cNvSpPr>
            <a:spLocks noChangeArrowheads="1"/>
          </p:cNvSpPr>
          <p:nvPr/>
        </p:nvSpPr>
        <p:spPr bwMode="auto">
          <a:xfrm>
            <a:off x="1763757" y="2301119"/>
            <a:ext cx="688832" cy="6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226" name="原创设计师QQ598969553          _7"/>
          <p:cNvSpPr>
            <a:spLocks noChangeArrowheads="1"/>
          </p:cNvSpPr>
          <p:nvPr/>
        </p:nvSpPr>
        <p:spPr bwMode="auto">
          <a:xfrm>
            <a:off x="3640872" y="4916399"/>
            <a:ext cx="2290770" cy="10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7" name="原创设计师QQ598969553          _8"/>
          <p:cNvSpPr>
            <a:spLocks noChangeArrowheads="1"/>
          </p:cNvSpPr>
          <p:nvPr/>
        </p:nvSpPr>
        <p:spPr bwMode="auto">
          <a:xfrm>
            <a:off x="4415236" y="2301119"/>
            <a:ext cx="688832" cy="6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228" name="原创设计师QQ598969553          _9"/>
          <p:cNvSpPr>
            <a:spLocks noChangeArrowheads="1"/>
          </p:cNvSpPr>
          <p:nvPr/>
        </p:nvSpPr>
        <p:spPr bwMode="auto">
          <a:xfrm>
            <a:off x="6281606" y="4916399"/>
            <a:ext cx="2290770" cy="10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9" name="原创设计师QQ598969553          _10"/>
          <p:cNvSpPr>
            <a:spLocks noChangeArrowheads="1"/>
          </p:cNvSpPr>
          <p:nvPr/>
        </p:nvSpPr>
        <p:spPr bwMode="auto">
          <a:xfrm>
            <a:off x="7055970" y="2301119"/>
            <a:ext cx="688832" cy="6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230" name="原创设计师QQ598969553          _11"/>
          <p:cNvSpPr>
            <a:spLocks noChangeArrowheads="1"/>
          </p:cNvSpPr>
          <p:nvPr/>
        </p:nvSpPr>
        <p:spPr bwMode="auto">
          <a:xfrm>
            <a:off x="8938442" y="4916399"/>
            <a:ext cx="2290770" cy="10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31" name="原创设计师QQ598969553          _12"/>
          <p:cNvSpPr>
            <a:spLocks noChangeArrowheads="1"/>
          </p:cNvSpPr>
          <p:nvPr/>
        </p:nvSpPr>
        <p:spPr bwMode="auto">
          <a:xfrm>
            <a:off x="9712806" y="2301119"/>
            <a:ext cx="688832" cy="6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>
                <a:solidFill>
                  <a:schemeClr val="bg1"/>
                </a:solidFill>
              </a:rPr>
              <a:t>4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232" name="原创设计师QQ598969553          _13"/>
          <p:cNvSpPr>
            <a:spLocks noChangeArrowheads="1"/>
          </p:cNvSpPr>
          <p:nvPr/>
        </p:nvSpPr>
        <p:spPr bwMode="auto">
          <a:xfrm>
            <a:off x="1313050" y="4217659"/>
            <a:ext cx="1590242" cy="46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accent1"/>
                </a:solidFill>
              </a:rPr>
              <a:t>$1,234,000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cxnSp>
        <p:nvCxnSpPr>
          <p:cNvPr id="233" name="原创设计师QQ598969553          _14"/>
          <p:cNvCxnSpPr/>
          <p:nvPr/>
        </p:nvCxnSpPr>
        <p:spPr>
          <a:xfrm>
            <a:off x="1313050" y="4776751"/>
            <a:ext cx="159024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原创设计师QQ598969553          _15"/>
          <p:cNvSpPr>
            <a:spLocks noChangeArrowheads="1"/>
          </p:cNvSpPr>
          <p:nvPr/>
        </p:nvSpPr>
        <p:spPr bwMode="auto">
          <a:xfrm>
            <a:off x="3979548" y="4217659"/>
            <a:ext cx="1590242" cy="46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accent2"/>
                </a:solidFill>
              </a:rPr>
              <a:t>$1,234,000</a:t>
            </a:r>
            <a:endParaRPr lang="en-US" altLang="zh-CN" sz="1600" dirty="0">
              <a:solidFill>
                <a:schemeClr val="accent2"/>
              </a:solidFill>
            </a:endParaRPr>
          </a:p>
        </p:txBody>
      </p:sp>
      <p:cxnSp>
        <p:nvCxnSpPr>
          <p:cNvPr id="235" name="原创设计师QQ598969553          _16"/>
          <p:cNvCxnSpPr/>
          <p:nvPr/>
        </p:nvCxnSpPr>
        <p:spPr>
          <a:xfrm>
            <a:off x="3979548" y="4776751"/>
            <a:ext cx="159024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原创设计师QQ598969553          _17"/>
          <p:cNvSpPr>
            <a:spLocks noChangeArrowheads="1"/>
          </p:cNvSpPr>
          <p:nvPr/>
        </p:nvSpPr>
        <p:spPr bwMode="auto">
          <a:xfrm>
            <a:off x="6617061" y="4217659"/>
            <a:ext cx="1590242" cy="46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accent3"/>
                </a:solidFill>
              </a:rPr>
              <a:t>$1,234,000</a:t>
            </a:r>
            <a:endParaRPr lang="en-US" altLang="zh-CN" sz="1600" dirty="0">
              <a:solidFill>
                <a:schemeClr val="accent3"/>
              </a:solidFill>
            </a:endParaRPr>
          </a:p>
        </p:txBody>
      </p:sp>
      <p:cxnSp>
        <p:nvCxnSpPr>
          <p:cNvPr id="237" name="原创设计师QQ598969553          _18"/>
          <p:cNvCxnSpPr/>
          <p:nvPr/>
        </p:nvCxnSpPr>
        <p:spPr>
          <a:xfrm>
            <a:off x="6617061" y="4776751"/>
            <a:ext cx="159024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原创设计师QQ598969553          _19"/>
          <p:cNvSpPr>
            <a:spLocks noChangeArrowheads="1"/>
          </p:cNvSpPr>
          <p:nvPr/>
        </p:nvSpPr>
        <p:spPr bwMode="auto">
          <a:xfrm>
            <a:off x="9273897" y="4217659"/>
            <a:ext cx="1590242" cy="46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accent4"/>
                </a:solidFill>
              </a:rPr>
              <a:t>$1,234,000</a:t>
            </a:r>
            <a:endParaRPr lang="en-US" altLang="zh-CN" sz="1600" dirty="0">
              <a:solidFill>
                <a:schemeClr val="accent4"/>
              </a:solidFill>
            </a:endParaRPr>
          </a:p>
        </p:txBody>
      </p:sp>
      <p:cxnSp>
        <p:nvCxnSpPr>
          <p:cNvPr id="239" name="原创设计师QQ598969553          _20"/>
          <p:cNvCxnSpPr/>
          <p:nvPr/>
        </p:nvCxnSpPr>
        <p:spPr>
          <a:xfrm>
            <a:off x="9273897" y="4776751"/>
            <a:ext cx="159024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原创设计师QQ598969553          _2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pic>
        <p:nvPicPr>
          <p:cNvPr id="24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0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原创设计师QQ598969553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14514" y="2940373"/>
            <a:ext cx="6582843" cy="841140"/>
          </a:xfrm>
          <a:custGeom>
            <a:avLst/>
            <a:gdLst>
              <a:gd name="connsiteX0" fmla="*/ 1901236 w 6544514"/>
              <a:gd name="connsiteY0" fmla="*/ 0 h 836242"/>
              <a:gd name="connsiteX1" fmla="*/ 6277898 w 6544514"/>
              <a:gd name="connsiteY1" fmla="*/ 682931 h 836242"/>
              <a:gd name="connsiteX2" fmla="*/ 6544514 w 6544514"/>
              <a:gd name="connsiteY2" fmla="*/ 752618 h 836242"/>
              <a:gd name="connsiteX3" fmla="*/ 5914330 w 6544514"/>
              <a:gd name="connsiteY3" fmla="*/ 804883 h 836242"/>
              <a:gd name="connsiteX4" fmla="*/ 5744665 w 6544514"/>
              <a:gd name="connsiteY4" fmla="*/ 815336 h 836242"/>
              <a:gd name="connsiteX5" fmla="*/ 5862392 w 6544514"/>
              <a:gd name="connsiteY5" fmla="*/ 836242 h 836242"/>
              <a:gd name="connsiteX6" fmla="*/ 5218358 w 6544514"/>
              <a:gd name="connsiteY6" fmla="*/ 759587 h 836242"/>
              <a:gd name="connsiteX7" fmla="*/ 4304245 w 6544514"/>
              <a:gd name="connsiteY7" fmla="*/ 571432 h 836242"/>
              <a:gd name="connsiteX8" fmla="*/ 2084751 w 6544514"/>
              <a:gd name="connsiteY8" fmla="*/ 407668 h 836242"/>
              <a:gd name="connsiteX9" fmla="*/ 973273 w 6544514"/>
              <a:gd name="connsiteY9" fmla="*/ 473871 h 836242"/>
              <a:gd name="connsiteX10" fmla="*/ 47150 w 6544514"/>
              <a:gd name="connsiteY10" fmla="*/ 598817 h 836242"/>
              <a:gd name="connsiteX11" fmla="*/ 0 w 6544514"/>
              <a:gd name="connsiteY11" fmla="*/ 607436 h 836242"/>
              <a:gd name="connsiteX12" fmla="*/ 0 w 6544514"/>
              <a:gd name="connsiteY12" fmla="*/ 195807 h 836242"/>
              <a:gd name="connsiteX13" fmla="*/ 29296 w 6544514"/>
              <a:gd name="connsiteY13" fmla="*/ 189897 h 836242"/>
              <a:gd name="connsiteX14" fmla="*/ 152649 w 6544514"/>
              <a:gd name="connsiteY14" fmla="*/ 174217 h 836242"/>
              <a:gd name="connsiteX15" fmla="*/ 374252 w 6544514"/>
              <a:gd name="connsiteY15" fmla="*/ 132405 h 836242"/>
              <a:gd name="connsiteX16" fmla="*/ 1309140 w 6544514"/>
              <a:gd name="connsiteY16" fmla="*/ 17422 h 836242"/>
              <a:gd name="connsiteX17" fmla="*/ 1901236 w 6544514"/>
              <a:gd name="connsiteY17" fmla="*/ 0 h 836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44514" h="836242">
                <a:moveTo>
                  <a:pt x="1901236" y="0"/>
                </a:moveTo>
                <a:cubicBezTo>
                  <a:pt x="3379745" y="10453"/>
                  <a:pt x="4844403" y="334497"/>
                  <a:pt x="6277898" y="682931"/>
                </a:cubicBezTo>
                <a:cubicBezTo>
                  <a:pt x="6302136" y="689900"/>
                  <a:pt x="6416400" y="721259"/>
                  <a:pt x="6544514" y="752618"/>
                </a:cubicBezTo>
                <a:cubicBezTo>
                  <a:pt x="6336761" y="773524"/>
                  <a:pt x="6125546" y="790946"/>
                  <a:pt x="5914330" y="804883"/>
                </a:cubicBezTo>
                <a:cubicBezTo>
                  <a:pt x="5858930" y="808367"/>
                  <a:pt x="5800066" y="811852"/>
                  <a:pt x="5744665" y="815336"/>
                </a:cubicBezTo>
                <a:cubicBezTo>
                  <a:pt x="5782754" y="822305"/>
                  <a:pt x="5824304" y="829273"/>
                  <a:pt x="5862392" y="836242"/>
                </a:cubicBezTo>
                <a:cubicBezTo>
                  <a:pt x="5647714" y="818820"/>
                  <a:pt x="5429574" y="794430"/>
                  <a:pt x="5218358" y="759587"/>
                </a:cubicBezTo>
                <a:cubicBezTo>
                  <a:pt x="4910191" y="707322"/>
                  <a:pt x="4612412" y="620213"/>
                  <a:pt x="4304245" y="571432"/>
                </a:cubicBezTo>
                <a:cubicBezTo>
                  <a:pt x="3570185" y="449480"/>
                  <a:pt x="2825737" y="397215"/>
                  <a:pt x="2084751" y="407668"/>
                </a:cubicBezTo>
                <a:cubicBezTo>
                  <a:pt x="1714259" y="414637"/>
                  <a:pt x="1340303" y="435543"/>
                  <a:pt x="973273" y="473871"/>
                </a:cubicBezTo>
                <a:cubicBezTo>
                  <a:pt x="903157" y="481710"/>
                  <a:pt x="328590" y="550308"/>
                  <a:pt x="47150" y="598817"/>
                </a:cubicBezTo>
                <a:lnTo>
                  <a:pt x="0" y="607436"/>
                </a:lnTo>
                <a:lnTo>
                  <a:pt x="0" y="195807"/>
                </a:lnTo>
                <a:lnTo>
                  <a:pt x="29296" y="189897"/>
                </a:lnTo>
                <a:cubicBezTo>
                  <a:pt x="77339" y="182928"/>
                  <a:pt x="126680" y="179444"/>
                  <a:pt x="152649" y="174217"/>
                </a:cubicBezTo>
                <a:cubicBezTo>
                  <a:pt x="228825" y="160280"/>
                  <a:pt x="301539" y="146342"/>
                  <a:pt x="374252" y="132405"/>
                </a:cubicBezTo>
                <a:cubicBezTo>
                  <a:pt x="682419" y="76656"/>
                  <a:pt x="994049" y="34844"/>
                  <a:pt x="1309140" y="17422"/>
                </a:cubicBezTo>
                <a:cubicBezTo>
                  <a:pt x="1506506" y="3484"/>
                  <a:pt x="1703871" y="0"/>
                  <a:pt x="1901236" y="0"/>
                </a:cubicBezTo>
                <a:close/>
              </a:path>
            </a:pathLst>
          </a:custGeom>
          <a:solidFill>
            <a:srgbClr val="188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原创设计师QQ598969553          _2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5745110" y="2765193"/>
            <a:ext cx="6446890" cy="1343135"/>
          </a:xfrm>
          <a:custGeom>
            <a:avLst/>
            <a:gdLst>
              <a:gd name="connsiteX0" fmla="*/ 6095549 w 6446890"/>
              <a:gd name="connsiteY0" fmla="*/ 1 h 1343135"/>
              <a:gd name="connsiteX1" fmla="*/ 6361787 w 6446890"/>
              <a:gd name="connsiteY1" fmla="*/ 19670 h 1343135"/>
              <a:gd name="connsiteX2" fmla="*/ 6446890 w 6446890"/>
              <a:gd name="connsiteY2" fmla="*/ 41717 h 1343135"/>
              <a:gd name="connsiteX3" fmla="*/ 6446890 w 6446890"/>
              <a:gd name="connsiteY3" fmla="*/ 592580 h 1343135"/>
              <a:gd name="connsiteX4" fmla="*/ 6386022 w 6446890"/>
              <a:gd name="connsiteY4" fmla="*/ 612238 h 1343135"/>
              <a:gd name="connsiteX5" fmla="*/ 6124626 w 6446890"/>
              <a:gd name="connsiteY5" fmla="*/ 711443 h 1343135"/>
              <a:gd name="connsiteX6" fmla="*/ 5567212 w 6446890"/>
              <a:gd name="connsiteY6" fmla="*/ 934221 h 1343135"/>
              <a:gd name="connsiteX7" fmla="*/ 4407376 w 6446890"/>
              <a:gd name="connsiteY7" fmla="*/ 1244020 h 1343135"/>
              <a:gd name="connsiteX8" fmla="*/ 117715 w 6446890"/>
              <a:gd name="connsiteY8" fmla="*/ 1014281 h 1343135"/>
              <a:gd name="connsiteX9" fmla="*/ 0 w 6446890"/>
              <a:gd name="connsiteY9" fmla="*/ 993396 h 1343135"/>
              <a:gd name="connsiteX10" fmla="*/ 169648 w 6446890"/>
              <a:gd name="connsiteY10" fmla="*/ 982953 h 1343135"/>
              <a:gd name="connsiteX11" fmla="*/ 799768 w 6446890"/>
              <a:gd name="connsiteY11" fmla="*/ 930740 h 1343135"/>
              <a:gd name="connsiteX12" fmla="*/ 3167910 w 6446890"/>
              <a:gd name="connsiteY12" fmla="*/ 533918 h 1343135"/>
              <a:gd name="connsiteX13" fmla="*/ 4757058 w 6446890"/>
              <a:gd name="connsiteY13" fmla="*/ 171904 h 1343135"/>
              <a:gd name="connsiteX14" fmla="*/ 6095549 w 6446890"/>
              <a:gd name="connsiteY14" fmla="*/ 1 h 134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46890" h="1343135">
                <a:moveTo>
                  <a:pt x="6095549" y="1"/>
                </a:moveTo>
                <a:cubicBezTo>
                  <a:pt x="6193978" y="-60"/>
                  <a:pt x="6284644" y="5773"/>
                  <a:pt x="6361787" y="19670"/>
                </a:cubicBezTo>
                <a:lnTo>
                  <a:pt x="6446890" y="41717"/>
                </a:lnTo>
                <a:lnTo>
                  <a:pt x="6446890" y="592580"/>
                </a:lnTo>
                <a:lnTo>
                  <a:pt x="6386022" y="612238"/>
                </a:lnTo>
                <a:cubicBezTo>
                  <a:pt x="6268307" y="652268"/>
                  <a:pt x="6145399" y="701000"/>
                  <a:pt x="6124626" y="711443"/>
                </a:cubicBezTo>
                <a:cubicBezTo>
                  <a:pt x="5941130" y="791504"/>
                  <a:pt x="5757633" y="864603"/>
                  <a:pt x="5567212" y="934221"/>
                </a:cubicBezTo>
                <a:cubicBezTo>
                  <a:pt x="5189833" y="1069976"/>
                  <a:pt x="4802067" y="1177883"/>
                  <a:pt x="4407376" y="1244020"/>
                </a:cubicBezTo>
                <a:cubicBezTo>
                  <a:pt x="2991338" y="1484202"/>
                  <a:pt x="1526829" y="1240539"/>
                  <a:pt x="117715" y="1014281"/>
                </a:cubicBezTo>
                <a:cubicBezTo>
                  <a:pt x="79631" y="1007319"/>
                  <a:pt x="38084" y="1000358"/>
                  <a:pt x="0" y="993396"/>
                </a:cubicBezTo>
                <a:cubicBezTo>
                  <a:pt x="55395" y="989915"/>
                  <a:pt x="114253" y="986434"/>
                  <a:pt x="169648" y="982953"/>
                </a:cubicBezTo>
                <a:cubicBezTo>
                  <a:pt x="380842" y="969030"/>
                  <a:pt x="592036" y="951625"/>
                  <a:pt x="799768" y="930740"/>
                </a:cubicBezTo>
                <a:cubicBezTo>
                  <a:pt x="1596073" y="857641"/>
                  <a:pt x="2381991" y="735810"/>
                  <a:pt x="3167910" y="533918"/>
                </a:cubicBezTo>
                <a:cubicBezTo>
                  <a:pt x="3694164" y="398163"/>
                  <a:pt x="4216956" y="258927"/>
                  <a:pt x="4757058" y="171904"/>
                </a:cubicBezTo>
                <a:cubicBezTo>
                  <a:pt x="4917185" y="147973"/>
                  <a:pt x="5603403" y="307"/>
                  <a:pt x="609554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原创设计师QQ598969553          _3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" y="-1"/>
            <a:ext cx="12191999" cy="3699547"/>
          </a:xfrm>
          <a:custGeom>
            <a:avLst/>
            <a:gdLst>
              <a:gd name="connsiteX0" fmla="*/ 0 w 12191999"/>
              <a:gd name="connsiteY0" fmla="*/ 0 h 3699547"/>
              <a:gd name="connsiteX1" fmla="*/ 12191999 w 12191999"/>
              <a:gd name="connsiteY1" fmla="*/ 0 h 3699547"/>
              <a:gd name="connsiteX2" fmla="*/ 12191999 w 12191999"/>
              <a:gd name="connsiteY2" fmla="*/ 2806911 h 3699547"/>
              <a:gd name="connsiteX3" fmla="*/ 12106897 w 12191999"/>
              <a:gd name="connsiteY3" fmla="*/ 2784864 h 3699547"/>
              <a:gd name="connsiteX4" fmla="*/ 11840659 w 12191999"/>
              <a:gd name="connsiteY4" fmla="*/ 2765195 h 3699547"/>
              <a:gd name="connsiteX5" fmla="*/ 10502167 w 12191999"/>
              <a:gd name="connsiteY5" fmla="*/ 2937098 h 3699547"/>
              <a:gd name="connsiteX6" fmla="*/ 8913019 w 12191999"/>
              <a:gd name="connsiteY6" fmla="*/ 3299112 h 3699547"/>
              <a:gd name="connsiteX7" fmla="*/ 6544879 w 12191999"/>
              <a:gd name="connsiteY7" fmla="*/ 3695934 h 3699547"/>
              <a:gd name="connsiteX8" fmla="*/ 6501273 w 12191999"/>
              <a:gd name="connsiteY8" fmla="*/ 3699547 h 3699547"/>
              <a:gd name="connsiteX9" fmla="*/ 6372253 w 12191999"/>
              <a:gd name="connsiteY9" fmla="*/ 3666600 h 3699547"/>
              <a:gd name="connsiteX10" fmla="*/ 6277899 w 12191999"/>
              <a:gd name="connsiteY10" fmla="*/ 3640903 h 3699547"/>
              <a:gd name="connsiteX11" fmla="*/ 1901236 w 12191999"/>
              <a:gd name="connsiteY11" fmla="*/ 2957972 h 3699547"/>
              <a:gd name="connsiteX12" fmla="*/ 1309140 w 12191999"/>
              <a:gd name="connsiteY12" fmla="*/ 2975394 h 3699547"/>
              <a:gd name="connsiteX13" fmla="*/ 374252 w 12191999"/>
              <a:gd name="connsiteY13" fmla="*/ 3090377 h 3699547"/>
              <a:gd name="connsiteX14" fmla="*/ 152649 w 12191999"/>
              <a:gd name="connsiteY14" fmla="*/ 3132189 h 3699547"/>
              <a:gd name="connsiteX15" fmla="*/ 29296 w 12191999"/>
              <a:gd name="connsiteY15" fmla="*/ 3147869 h 3699547"/>
              <a:gd name="connsiteX16" fmla="*/ 0 w 12191999"/>
              <a:gd name="connsiteY16" fmla="*/ 3153779 h 3699547"/>
              <a:gd name="connsiteX17" fmla="*/ 0 w 12191999"/>
              <a:gd name="connsiteY17" fmla="*/ 0 h 369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1999" h="3699547">
                <a:moveTo>
                  <a:pt x="0" y="0"/>
                </a:moveTo>
                <a:lnTo>
                  <a:pt x="12191999" y="0"/>
                </a:lnTo>
                <a:lnTo>
                  <a:pt x="12191999" y="2806911"/>
                </a:lnTo>
                <a:lnTo>
                  <a:pt x="12106897" y="2784864"/>
                </a:lnTo>
                <a:cubicBezTo>
                  <a:pt x="12029755" y="2770967"/>
                  <a:pt x="11939087" y="2765134"/>
                  <a:pt x="11840659" y="2765195"/>
                </a:cubicBezTo>
                <a:cubicBezTo>
                  <a:pt x="11348513" y="2765501"/>
                  <a:pt x="10662295" y="2913167"/>
                  <a:pt x="10502167" y="2937098"/>
                </a:cubicBezTo>
                <a:cubicBezTo>
                  <a:pt x="9962067" y="3024121"/>
                  <a:pt x="9439275" y="3163357"/>
                  <a:pt x="8913019" y="3299112"/>
                </a:cubicBezTo>
                <a:cubicBezTo>
                  <a:pt x="8127101" y="3501004"/>
                  <a:pt x="7341183" y="3622835"/>
                  <a:pt x="6544879" y="3695934"/>
                </a:cubicBezTo>
                <a:lnTo>
                  <a:pt x="6501273" y="3699547"/>
                </a:lnTo>
                <a:lnTo>
                  <a:pt x="6372253" y="3666600"/>
                </a:lnTo>
                <a:cubicBezTo>
                  <a:pt x="6324641" y="3653970"/>
                  <a:pt x="6290017" y="3644388"/>
                  <a:pt x="6277899" y="3640903"/>
                </a:cubicBezTo>
                <a:cubicBezTo>
                  <a:pt x="4844403" y="3292469"/>
                  <a:pt x="3379745" y="2968425"/>
                  <a:pt x="1901236" y="2957972"/>
                </a:cubicBezTo>
                <a:cubicBezTo>
                  <a:pt x="1703871" y="2957972"/>
                  <a:pt x="1506506" y="2961456"/>
                  <a:pt x="1309140" y="2975394"/>
                </a:cubicBezTo>
                <a:cubicBezTo>
                  <a:pt x="994049" y="2992816"/>
                  <a:pt x="682419" y="3034628"/>
                  <a:pt x="374252" y="3090377"/>
                </a:cubicBezTo>
                <a:cubicBezTo>
                  <a:pt x="301539" y="3104314"/>
                  <a:pt x="228825" y="3118252"/>
                  <a:pt x="152649" y="3132189"/>
                </a:cubicBezTo>
                <a:cubicBezTo>
                  <a:pt x="126680" y="3137416"/>
                  <a:pt x="77339" y="3140900"/>
                  <a:pt x="29296" y="3147869"/>
                </a:cubicBezTo>
                <a:lnTo>
                  <a:pt x="0" y="315377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原创设计师QQ598969553          _4"/>
          <p:cNvSpPr txBox="1">
            <a:spLocks/>
          </p:cNvSpPr>
          <p:nvPr/>
        </p:nvSpPr>
        <p:spPr>
          <a:xfrm>
            <a:off x="2075543" y="5335813"/>
            <a:ext cx="8040914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10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10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10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sp>
        <p:nvSpPr>
          <p:cNvPr id="32" name="原创设计师QQ598969553          _5"/>
          <p:cNvSpPr/>
          <p:nvPr/>
        </p:nvSpPr>
        <p:spPr>
          <a:xfrm>
            <a:off x="1507001" y="4466264"/>
            <a:ext cx="9177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n w="6350">
                  <a:noFill/>
                </a:ln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谢谢大家的观看</a:t>
            </a:r>
          </a:p>
        </p:txBody>
      </p:sp>
      <p:grpSp>
        <p:nvGrpSpPr>
          <p:cNvPr id="33" name="原创设计师QQ598969553          _6"/>
          <p:cNvGrpSpPr/>
          <p:nvPr/>
        </p:nvGrpSpPr>
        <p:grpSpPr>
          <a:xfrm>
            <a:off x="4466908" y="6101454"/>
            <a:ext cx="3258185" cy="276999"/>
            <a:chOff x="4551668" y="4236939"/>
            <a:chExt cx="3258185" cy="276999"/>
          </a:xfrm>
        </p:grpSpPr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256548" y="4265764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5" name="Group 16"/>
            <p:cNvGrpSpPr>
              <a:grpSpLocks/>
            </p:cNvGrpSpPr>
            <p:nvPr/>
          </p:nvGrpSpPr>
          <p:grpSpPr bwMode="auto">
            <a:xfrm>
              <a:off x="6327105" y="4309707"/>
              <a:ext cx="78599" cy="126335"/>
              <a:chOff x="4441" y="3144"/>
              <a:chExt cx="215" cy="345"/>
            </a:xfrm>
            <a:solidFill>
              <a:schemeClr val="accent1"/>
            </a:solidFill>
          </p:grpSpPr>
          <p:sp>
            <p:nvSpPr>
              <p:cNvPr id="4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6" name="Text Box 20"/>
            <p:cNvSpPr txBox="1">
              <a:spLocks noChangeArrowheads="1"/>
            </p:cNvSpPr>
            <p:nvPr/>
          </p:nvSpPr>
          <p:spPr bwMode="auto">
            <a:xfrm>
              <a:off x="6482245" y="4236939"/>
              <a:ext cx="1327608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日期：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2018.8.17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Oval 10"/>
            <p:cNvSpPr>
              <a:spLocks noChangeArrowheads="1"/>
            </p:cNvSpPr>
            <p:nvPr/>
          </p:nvSpPr>
          <p:spPr bwMode="auto">
            <a:xfrm>
              <a:off x="4551668" y="4259514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611357" y="4307395"/>
              <a:ext cx="100336" cy="114060"/>
              <a:chOff x="860980" y="3583766"/>
              <a:chExt cx="100336" cy="114060"/>
            </a:xfrm>
            <a:solidFill>
              <a:schemeClr val="accent1"/>
            </a:solidFill>
          </p:grpSpPr>
          <p:sp>
            <p:nvSpPr>
              <p:cNvPr id="40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770878" y="4236939"/>
              <a:ext cx="112723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汇报人：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ABC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5" name="原创设计师QQ598969553          _7"/>
          <p:cNvGrpSpPr/>
          <p:nvPr/>
        </p:nvGrpSpPr>
        <p:grpSpPr>
          <a:xfrm>
            <a:off x="887186" y="0"/>
            <a:ext cx="1553028" cy="1277257"/>
            <a:chOff x="1103086" y="0"/>
            <a:chExt cx="1553028" cy="1277257"/>
          </a:xfrm>
        </p:grpSpPr>
        <p:sp>
          <p:nvSpPr>
            <p:cNvPr id="44" name="矩形 43"/>
            <p:cNvSpPr/>
            <p:nvPr/>
          </p:nvSpPr>
          <p:spPr>
            <a:xfrm>
              <a:off x="1103086" y="0"/>
              <a:ext cx="1553028" cy="12772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578641" y="334338"/>
              <a:ext cx="601918" cy="608580"/>
              <a:chOff x="1578641" y="246744"/>
              <a:chExt cx="601918" cy="60858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726173" y="246744"/>
                <a:ext cx="383053" cy="312265"/>
                <a:chOff x="1553724" y="-1036960"/>
                <a:chExt cx="3590925" cy="2927350"/>
              </a:xfrm>
              <a:solidFill>
                <a:schemeClr val="bg1"/>
              </a:solidFill>
            </p:grpSpPr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>
                  <a:off x="1553724" y="-836935"/>
                  <a:ext cx="2260600" cy="2727325"/>
                </a:xfrm>
                <a:custGeom>
                  <a:avLst/>
                  <a:gdLst>
                    <a:gd name="T0" fmla="*/ 527 w 756"/>
                    <a:gd name="T1" fmla="*/ 849 h 913"/>
                    <a:gd name="T2" fmla="*/ 72 w 756"/>
                    <a:gd name="T3" fmla="*/ 696 h 913"/>
                    <a:gd name="T4" fmla="*/ 0 w 756"/>
                    <a:gd name="T5" fmla="*/ 441 h 913"/>
                    <a:gd name="T6" fmla="*/ 512 w 756"/>
                    <a:gd name="T7" fmla="*/ 3 h 913"/>
                    <a:gd name="T8" fmla="*/ 727 w 756"/>
                    <a:gd name="T9" fmla="*/ 28 h 913"/>
                    <a:gd name="T10" fmla="*/ 282 w 756"/>
                    <a:gd name="T11" fmla="*/ 148 h 913"/>
                    <a:gd name="T12" fmla="*/ 245 w 756"/>
                    <a:gd name="T13" fmla="*/ 622 h 913"/>
                    <a:gd name="T14" fmla="*/ 756 w 756"/>
                    <a:gd name="T15" fmla="*/ 579 h 913"/>
                    <a:gd name="T16" fmla="*/ 527 w 756"/>
                    <a:gd name="T17" fmla="*/ 849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6" h="913">
                      <a:moveTo>
                        <a:pt x="527" y="849"/>
                      </a:moveTo>
                      <a:cubicBezTo>
                        <a:pt x="366" y="913"/>
                        <a:pt x="168" y="831"/>
                        <a:pt x="72" y="696"/>
                      </a:cubicBezTo>
                      <a:cubicBezTo>
                        <a:pt x="20" y="623"/>
                        <a:pt x="0" y="529"/>
                        <a:pt x="0" y="441"/>
                      </a:cubicBezTo>
                      <a:cubicBezTo>
                        <a:pt x="0" y="207"/>
                        <a:pt x="203" y="14"/>
                        <a:pt x="512" y="3"/>
                      </a:cubicBezTo>
                      <a:cubicBezTo>
                        <a:pt x="588" y="0"/>
                        <a:pt x="661" y="7"/>
                        <a:pt x="727" y="28"/>
                      </a:cubicBezTo>
                      <a:cubicBezTo>
                        <a:pt x="576" y="26"/>
                        <a:pt x="416" y="43"/>
                        <a:pt x="282" y="148"/>
                      </a:cubicBezTo>
                      <a:cubicBezTo>
                        <a:pt x="116" y="279"/>
                        <a:pt x="115" y="498"/>
                        <a:pt x="245" y="622"/>
                      </a:cubicBezTo>
                      <a:cubicBezTo>
                        <a:pt x="389" y="758"/>
                        <a:pt x="602" y="706"/>
                        <a:pt x="756" y="579"/>
                      </a:cubicBezTo>
                      <a:cubicBezTo>
                        <a:pt x="756" y="579"/>
                        <a:pt x="742" y="765"/>
                        <a:pt x="527" y="8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6"/>
                <p:cNvSpPr>
                  <a:spLocks/>
                </p:cNvSpPr>
                <p:nvPr/>
              </p:nvSpPr>
              <p:spPr bwMode="auto">
                <a:xfrm>
                  <a:off x="3158687" y="298128"/>
                  <a:ext cx="1181100" cy="1497013"/>
                </a:xfrm>
                <a:custGeom>
                  <a:avLst/>
                  <a:gdLst>
                    <a:gd name="T0" fmla="*/ 0 w 395"/>
                    <a:gd name="T1" fmla="*/ 501 h 501"/>
                    <a:gd name="T2" fmla="*/ 371 w 395"/>
                    <a:gd name="T3" fmla="*/ 0 h 501"/>
                    <a:gd name="T4" fmla="*/ 34 w 395"/>
                    <a:gd name="T5" fmla="*/ 252 h 501"/>
                    <a:gd name="T6" fmla="*/ 254 w 395"/>
                    <a:gd name="T7" fmla="*/ 186 h 501"/>
                    <a:gd name="T8" fmla="*/ 0 w 395"/>
                    <a:gd name="T9" fmla="*/ 501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501">
                      <a:moveTo>
                        <a:pt x="0" y="501"/>
                      </a:moveTo>
                      <a:cubicBezTo>
                        <a:pt x="0" y="501"/>
                        <a:pt x="395" y="466"/>
                        <a:pt x="371" y="0"/>
                      </a:cubicBezTo>
                      <a:cubicBezTo>
                        <a:pt x="371" y="0"/>
                        <a:pt x="177" y="86"/>
                        <a:pt x="34" y="252"/>
                      </a:cubicBezTo>
                      <a:cubicBezTo>
                        <a:pt x="34" y="252"/>
                        <a:pt x="241" y="96"/>
                        <a:pt x="254" y="186"/>
                      </a:cubicBezTo>
                      <a:cubicBezTo>
                        <a:pt x="270" y="297"/>
                        <a:pt x="162" y="450"/>
                        <a:pt x="0" y="5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7"/>
                <p:cNvSpPr>
                  <a:spLocks/>
                </p:cNvSpPr>
                <p:nvPr/>
              </p:nvSpPr>
              <p:spPr bwMode="auto">
                <a:xfrm>
                  <a:off x="1598174" y="-1036960"/>
                  <a:ext cx="3546475" cy="2249488"/>
                </a:xfrm>
                <a:custGeom>
                  <a:avLst/>
                  <a:gdLst>
                    <a:gd name="T0" fmla="*/ 0 w 1186"/>
                    <a:gd name="T1" fmla="*/ 234 h 753"/>
                    <a:gd name="T2" fmla="*/ 364 w 1186"/>
                    <a:gd name="T3" fmla="*/ 753 h 753"/>
                    <a:gd name="T4" fmla="*/ 1186 w 1186"/>
                    <a:gd name="T5" fmla="*/ 259 h 753"/>
                    <a:gd name="T6" fmla="*/ 965 w 1186"/>
                    <a:gd name="T7" fmla="*/ 210 h 753"/>
                    <a:gd name="T8" fmla="*/ 1079 w 1186"/>
                    <a:gd name="T9" fmla="*/ 185 h 753"/>
                    <a:gd name="T10" fmla="*/ 453 w 1186"/>
                    <a:gd name="T11" fmla="*/ 274 h 753"/>
                    <a:gd name="T12" fmla="*/ 0 w 1186"/>
                    <a:gd name="T13" fmla="*/ 23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6" h="753">
                      <a:moveTo>
                        <a:pt x="0" y="234"/>
                      </a:moveTo>
                      <a:cubicBezTo>
                        <a:pt x="0" y="234"/>
                        <a:pt x="234" y="148"/>
                        <a:pt x="364" y="753"/>
                      </a:cubicBezTo>
                      <a:cubicBezTo>
                        <a:pt x="364" y="753"/>
                        <a:pt x="645" y="302"/>
                        <a:pt x="1186" y="259"/>
                      </a:cubicBezTo>
                      <a:cubicBezTo>
                        <a:pt x="1186" y="259"/>
                        <a:pt x="1115" y="206"/>
                        <a:pt x="965" y="210"/>
                      </a:cubicBezTo>
                      <a:cubicBezTo>
                        <a:pt x="965" y="210"/>
                        <a:pt x="1011" y="186"/>
                        <a:pt x="1079" y="185"/>
                      </a:cubicBezTo>
                      <a:cubicBezTo>
                        <a:pt x="1079" y="185"/>
                        <a:pt x="757" y="110"/>
                        <a:pt x="453" y="274"/>
                      </a:cubicBezTo>
                      <a:cubicBezTo>
                        <a:pt x="453" y="274"/>
                        <a:pt x="157" y="0"/>
                        <a:pt x="0" y="2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578641" y="640506"/>
                <a:ext cx="601918" cy="214818"/>
                <a:chOff x="1377803" y="535163"/>
                <a:chExt cx="889483" cy="317449"/>
              </a:xfrm>
              <a:solidFill>
                <a:schemeClr val="bg1"/>
              </a:solidFill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1377803" y="535163"/>
                  <a:ext cx="889483" cy="2096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483" h="209626">
                      <a:moveTo>
                        <a:pt x="264490" y="105384"/>
                      </a:moveTo>
                      <a:lnTo>
                        <a:pt x="264490" y="145618"/>
                      </a:lnTo>
                      <a:lnTo>
                        <a:pt x="342900" y="145618"/>
                      </a:lnTo>
                      <a:lnTo>
                        <a:pt x="342900" y="105384"/>
                      </a:lnTo>
                      <a:close/>
                      <a:moveTo>
                        <a:pt x="851535" y="99441"/>
                      </a:moveTo>
                      <a:cubicBezTo>
                        <a:pt x="862965" y="116967"/>
                        <a:pt x="875614" y="141351"/>
                        <a:pt x="889483" y="172593"/>
                      </a:cubicBezTo>
                      <a:lnTo>
                        <a:pt x="875767" y="179222"/>
                      </a:lnTo>
                      <a:cubicBezTo>
                        <a:pt x="866013" y="151181"/>
                        <a:pt x="854202" y="126797"/>
                        <a:pt x="840334" y="106070"/>
                      </a:cubicBezTo>
                      <a:close/>
                      <a:moveTo>
                        <a:pt x="789356" y="97841"/>
                      </a:moveTo>
                      <a:cubicBezTo>
                        <a:pt x="794842" y="100889"/>
                        <a:pt x="799376" y="102527"/>
                        <a:pt x="802958" y="102756"/>
                      </a:cubicBezTo>
                      <a:cubicBezTo>
                        <a:pt x="806539" y="102984"/>
                        <a:pt x="808330" y="103594"/>
                        <a:pt x="808330" y="104584"/>
                      </a:cubicBezTo>
                      <a:cubicBezTo>
                        <a:pt x="808330" y="105575"/>
                        <a:pt x="807149" y="106756"/>
                        <a:pt x="804786" y="108128"/>
                      </a:cubicBezTo>
                      <a:cubicBezTo>
                        <a:pt x="802424" y="109499"/>
                        <a:pt x="799948" y="114528"/>
                        <a:pt x="797357" y="123215"/>
                      </a:cubicBezTo>
                      <a:cubicBezTo>
                        <a:pt x="789585" y="146380"/>
                        <a:pt x="781431" y="166421"/>
                        <a:pt x="772897" y="183337"/>
                      </a:cubicBezTo>
                      <a:cubicBezTo>
                        <a:pt x="768020" y="179984"/>
                        <a:pt x="762838" y="178079"/>
                        <a:pt x="757352" y="177622"/>
                      </a:cubicBezTo>
                      <a:cubicBezTo>
                        <a:pt x="764820" y="168630"/>
                        <a:pt x="771563" y="156591"/>
                        <a:pt x="777583" y="141503"/>
                      </a:cubicBezTo>
                      <a:cubicBezTo>
                        <a:pt x="783603" y="126416"/>
                        <a:pt x="787527" y="111861"/>
                        <a:pt x="789356" y="97841"/>
                      </a:cubicBezTo>
                      <a:close/>
                      <a:moveTo>
                        <a:pt x="249174" y="93954"/>
                      </a:moveTo>
                      <a:cubicBezTo>
                        <a:pt x="267310" y="94259"/>
                        <a:pt x="285712" y="94412"/>
                        <a:pt x="304381" y="94412"/>
                      </a:cubicBezTo>
                      <a:cubicBezTo>
                        <a:pt x="323050" y="94412"/>
                        <a:pt x="340766" y="94259"/>
                        <a:pt x="357530" y="93954"/>
                      </a:cubicBezTo>
                      <a:cubicBezTo>
                        <a:pt x="357073" y="94716"/>
                        <a:pt x="356845" y="98831"/>
                        <a:pt x="356845" y="106299"/>
                      </a:cubicBezTo>
                      <a:lnTo>
                        <a:pt x="356845" y="148133"/>
                      </a:lnTo>
                      <a:cubicBezTo>
                        <a:pt x="356845" y="158648"/>
                        <a:pt x="357302" y="166573"/>
                        <a:pt x="358216" y="171907"/>
                      </a:cubicBezTo>
                      <a:lnTo>
                        <a:pt x="342900" y="171907"/>
                      </a:lnTo>
                      <a:lnTo>
                        <a:pt x="342900" y="156362"/>
                      </a:lnTo>
                      <a:lnTo>
                        <a:pt x="264490" y="156362"/>
                      </a:lnTo>
                      <a:lnTo>
                        <a:pt x="264490" y="175107"/>
                      </a:lnTo>
                      <a:lnTo>
                        <a:pt x="248945" y="175107"/>
                      </a:lnTo>
                      <a:cubicBezTo>
                        <a:pt x="249860" y="167792"/>
                        <a:pt x="250317" y="160706"/>
                        <a:pt x="250317" y="153848"/>
                      </a:cubicBezTo>
                      <a:lnTo>
                        <a:pt x="250317" y="106299"/>
                      </a:lnTo>
                      <a:cubicBezTo>
                        <a:pt x="250317" y="100508"/>
                        <a:pt x="249936" y="96393"/>
                        <a:pt x="249174" y="93954"/>
                      </a:cubicBezTo>
                      <a:close/>
                      <a:moveTo>
                        <a:pt x="572186" y="91440"/>
                      </a:moveTo>
                      <a:cubicBezTo>
                        <a:pt x="574777" y="92049"/>
                        <a:pt x="577063" y="92469"/>
                        <a:pt x="579044" y="92697"/>
                      </a:cubicBezTo>
                      <a:cubicBezTo>
                        <a:pt x="581025" y="92926"/>
                        <a:pt x="583006" y="93040"/>
                        <a:pt x="584987" y="93040"/>
                      </a:cubicBezTo>
                      <a:lnTo>
                        <a:pt x="590245" y="92811"/>
                      </a:lnTo>
                      <a:cubicBezTo>
                        <a:pt x="591922" y="92811"/>
                        <a:pt x="592760" y="93154"/>
                        <a:pt x="592760" y="93840"/>
                      </a:cubicBezTo>
                      <a:cubicBezTo>
                        <a:pt x="592760" y="94526"/>
                        <a:pt x="591998" y="95783"/>
                        <a:pt x="590474" y="97612"/>
                      </a:cubicBezTo>
                      <a:cubicBezTo>
                        <a:pt x="587883" y="100508"/>
                        <a:pt x="586588" y="112014"/>
                        <a:pt x="586588" y="132131"/>
                      </a:cubicBezTo>
                      <a:cubicBezTo>
                        <a:pt x="612191" y="123749"/>
                        <a:pt x="630631" y="114681"/>
                        <a:pt x="641909" y="104927"/>
                      </a:cubicBezTo>
                      <a:cubicBezTo>
                        <a:pt x="645262" y="111023"/>
                        <a:pt x="648386" y="114909"/>
                        <a:pt x="651282" y="116586"/>
                      </a:cubicBezTo>
                      <a:cubicBezTo>
                        <a:pt x="652958" y="117500"/>
                        <a:pt x="653796" y="118491"/>
                        <a:pt x="653796" y="119558"/>
                      </a:cubicBezTo>
                      <a:cubicBezTo>
                        <a:pt x="653796" y="121082"/>
                        <a:pt x="652272" y="121844"/>
                        <a:pt x="649224" y="121844"/>
                      </a:cubicBezTo>
                      <a:cubicBezTo>
                        <a:pt x="647548" y="121844"/>
                        <a:pt x="644881" y="122377"/>
                        <a:pt x="641223" y="123444"/>
                      </a:cubicBezTo>
                      <a:cubicBezTo>
                        <a:pt x="637566" y="124511"/>
                        <a:pt x="630555" y="126949"/>
                        <a:pt x="620192" y="130759"/>
                      </a:cubicBezTo>
                      <a:lnTo>
                        <a:pt x="586588" y="143332"/>
                      </a:lnTo>
                      <a:lnTo>
                        <a:pt x="586588" y="172136"/>
                      </a:lnTo>
                      <a:cubicBezTo>
                        <a:pt x="586588" y="176250"/>
                        <a:pt x="587197" y="179222"/>
                        <a:pt x="588416" y="181051"/>
                      </a:cubicBezTo>
                      <a:cubicBezTo>
                        <a:pt x="589636" y="182880"/>
                        <a:pt x="592303" y="184175"/>
                        <a:pt x="596418" y="184937"/>
                      </a:cubicBezTo>
                      <a:cubicBezTo>
                        <a:pt x="600532" y="185699"/>
                        <a:pt x="608343" y="186080"/>
                        <a:pt x="619849" y="186080"/>
                      </a:cubicBezTo>
                      <a:cubicBezTo>
                        <a:pt x="631355" y="186080"/>
                        <a:pt x="638594" y="184671"/>
                        <a:pt x="641566" y="181851"/>
                      </a:cubicBezTo>
                      <a:cubicBezTo>
                        <a:pt x="644538" y="179032"/>
                        <a:pt x="646481" y="173202"/>
                        <a:pt x="647395" y="164363"/>
                      </a:cubicBezTo>
                      <a:cubicBezTo>
                        <a:pt x="651358" y="168935"/>
                        <a:pt x="655777" y="171374"/>
                        <a:pt x="660654" y="171678"/>
                      </a:cubicBezTo>
                      <a:cubicBezTo>
                        <a:pt x="658521" y="181737"/>
                        <a:pt x="655053" y="188709"/>
                        <a:pt x="650253" y="192595"/>
                      </a:cubicBezTo>
                      <a:cubicBezTo>
                        <a:pt x="645452" y="196482"/>
                        <a:pt x="633603" y="198425"/>
                        <a:pt x="614705" y="198425"/>
                      </a:cubicBezTo>
                      <a:cubicBezTo>
                        <a:pt x="601447" y="198425"/>
                        <a:pt x="592036" y="197777"/>
                        <a:pt x="586473" y="196482"/>
                      </a:cubicBezTo>
                      <a:cubicBezTo>
                        <a:pt x="580911" y="195186"/>
                        <a:pt x="577329" y="192862"/>
                        <a:pt x="575729" y="189509"/>
                      </a:cubicBezTo>
                      <a:cubicBezTo>
                        <a:pt x="574129" y="186156"/>
                        <a:pt x="573329" y="180441"/>
                        <a:pt x="573329" y="172364"/>
                      </a:cubicBezTo>
                      <a:lnTo>
                        <a:pt x="573329" y="131216"/>
                      </a:lnTo>
                      <a:cubicBezTo>
                        <a:pt x="573329" y="109423"/>
                        <a:pt x="572948" y="96164"/>
                        <a:pt x="572186" y="91440"/>
                      </a:cubicBezTo>
                      <a:close/>
                      <a:moveTo>
                        <a:pt x="474574" y="87096"/>
                      </a:moveTo>
                      <a:lnTo>
                        <a:pt x="474574" y="137388"/>
                      </a:lnTo>
                      <a:lnTo>
                        <a:pt x="509778" y="137388"/>
                      </a:lnTo>
                      <a:lnTo>
                        <a:pt x="509778" y="87096"/>
                      </a:lnTo>
                      <a:close/>
                      <a:moveTo>
                        <a:pt x="88925" y="82753"/>
                      </a:moveTo>
                      <a:cubicBezTo>
                        <a:pt x="95783" y="86563"/>
                        <a:pt x="101651" y="89154"/>
                        <a:pt x="106528" y="90525"/>
                      </a:cubicBezTo>
                      <a:cubicBezTo>
                        <a:pt x="108814" y="91287"/>
                        <a:pt x="109957" y="92164"/>
                        <a:pt x="109957" y="93154"/>
                      </a:cubicBezTo>
                      <a:cubicBezTo>
                        <a:pt x="109957" y="94145"/>
                        <a:pt x="108890" y="94945"/>
                        <a:pt x="106756" y="95555"/>
                      </a:cubicBezTo>
                      <a:cubicBezTo>
                        <a:pt x="103708" y="96469"/>
                        <a:pt x="99136" y="101727"/>
                        <a:pt x="93040" y="111328"/>
                      </a:cubicBezTo>
                      <a:cubicBezTo>
                        <a:pt x="78715" y="134036"/>
                        <a:pt x="64313" y="155219"/>
                        <a:pt x="49835" y="174879"/>
                      </a:cubicBezTo>
                      <a:lnTo>
                        <a:pt x="144247" y="169850"/>
                      </a:lnTo>
                      <a:cubicBezTo>
                        <a:pt x="136322" y="158267"/>
                        <a:pt x="127025" y="146532"/>
                        <a:pt x="116357" y="134645"/>
                      </a:cubicBezTo>
                      <a:lnTo>
                        <a:pt x="128473" y="126416"/>
                      </a:lnTo>
                      <a:cubicBezTo>
                        <a:pt x="151943" y="155524"/>
                        <a:pt x="168478" y="178689"/>
                        <a:pt x="178080" y="195910"/>
                      </a:cubicBezTo>
                      <a:lnTo>
                        <a:pt x="164364" y="203682"/>
                      </a:lnTo>
                      <a:cubicBezTo>
                        <a:pt x="161011" y="196977"/>
                        <a:pt x="156972" y="189814"/>
                        <a:pt x="152248" y="182194"/>
                      </a:cubicBezTo>
                      <a:cubicBezTo>
                        <a:pt x="120396" y="183718"/>
                        <a:pt x="95060" y="185242"/>
                        <a:pt x="76238" y="186766"/>
                      </a:cubicBezTo>
                      <a:cubicBezTo>
                        <a:pt x="57417" y="188290"/>
                        <a:pt x="43205" y="190652"/>
                        <a:pt x="33604" y="193853"/>
                      </a:cubicBezTo>
                      <a:cubicBezTo>
                        <a:pt x="31775" y="186385"/>
                        <a:pt x="28727" y="179984"/>
                        <a:pt x="24460" y="174650"/>
                      </a:cubicBezTo>
                      <a:cubicBezTo>
                        <a:pt x="28423" y="173583"/>
                        <a:pt x="31890" y="171793"/>
                        <a:pt x="34862" y="169278"/>
                      </a:cubicBezTo>
                      <a:cubicBezTo>
                        <a:pt x="37833" y="166764"/>
                        <a:pt x="43205" y="160439"/>
                        <a:pt x="50978" y="150304"/>
                      </a:cubicBezTo>
                      <a:cubicBezTo>
                        <a:pt x="58750" y="140170"/>
                        <a:pt x="66180" y="129121"/>
                        <a:pt x="73266" y="117157"/>
                      </a:cubicBezTo>
                      <a:cubicBezTo>
                        <a:pt x="80353" y="105194"/>
                        <a:pt x="85573" y="93726"/>
                        <a:pt x="88925" y="82753"/>
                      </a:cubicBezTo>
                      <a:close/>
                      <a:moveTo>
                        <a:pt x="815416" y="67665"/>
                      </a:moveTo>
                      <a:cubicBezTo>
                        <a:pt x="820598" y="68732"/>
                        <a:pt x="825475" y="69266"/>
                        <a:pt x="830047" y="69266"/>
                      </a:cubicBezTo>
                      <a:cubicBezTo>
                        <a:pt x="834619" y="69266"/>
                        <a:pt x="836905" y="69685"/>
                        <a:pt x="836905" y="70523"/>
                      </a:cubicBezTo>
                      <a:cubicBezTo>
                        <a:pt x="836905" y="71361"/>
                        <a:pt x="835876" y="72390"/>
                        <a:pt x="833819" y="73609"/>
                      </a:cubicBezTo>
                      <a:cubicBezTo>
                        <a:pt x="831761" y="74828"/>
                        <a:pt x="830733" y="77571"/>
                        <a:pt x="830733" y="81839"/>
                      </a:cubicBezTo>
                      <a:lnTo>
                        <a:pt x="830733" y="187452"/>
                      </a:lnTo>
                      <a:cubicBezTo>
                        <a:pt x="830733" y="192176"/>
                        <a:pt x="830085" y="195758"/>
                        <a:pt x="828789" y="198196"/>
                      </a:cubicBezTo>
                      <a:cubicBezTo>
                        <a:pt x="827494" y="200634"/>
                        <a:pt x="824713" y="202654"/>
                        <a:pt x="820446" y="204254"/>
                      </a:cubicBezTo>
                      <a:cubicBezTo>
                        <a:pt x="816178" y="205854"/>
                        <a:pt x="809473" y="207264"/>
                        <a:pt x="800329" y="208483"/>
                      </a:cubicBezTo>
                      <a:cubicBezTo>
                        <a:pt x="799719" y="201930"/>
                        <a:pt x="797052" y="195758"/>
                        <a:pt x="792328" y="189966"/>
                      </a:cubicBezTo>
                      <a:cubicBezTo>
                        <a:pt x="799491" y="191033"/>
                        <a:pt x="804786" y="191567"/>
                        <a:pt x="808215" y="191567"/>
                      </a:cubicBezTo>
                      <a:cubicBezTo>
                        <a:pt x="811644" y="191567"/>
                        <a:pt x="814083" y="190957"/>
                        <a:pt x="815531" y="189738"/>
                      </a:cubicBezTo>
                      <a:cubicBezTo>
                        <a:pt x="816978" y="188519"/>
                        <a:pt x="817702" y="186004"/>
                        <a:pt x="817702" y="182194"/>
                      </a:cubicBezTo>
                      <a:lnTo>
                        <a:pt x="817702" y="109499"/>
                      </a:lnTo>
                      <a:cubicBezTo>
                        <a:pt x="817702" y="88163"/>
                        <a:pt x="816940" y="74219"/>
                        <a:pt x="815416" y="67665"/>
                      </a:cubicBezTo>
                      <a:close/>
                      <a:moveTo>
                        <a:pt x="230886" y="56921"/>
                      </a:moveTo>
                      <a:cubicBezTo>
                        <a:pt x="244907" y="58140"/>
                        <a:pt x="269481" y="58750"/>
                        <a:pt x="304610" y="58750"/>
                      </a:cubicBezTo>
                      <a:cubicBezTo>
                        <a:pt x="339738" y="58750"/>
                        <a:pt x="364084" y="58140"/>
                        <a:pt x="377647" y="56921"/>
                      </a:cubicBezTo>
                      <a:lnTo>
                        <a:pt x="377647" y="71094"/>
                      </a:lnTo>
                      <a:cubicBezTo>
                        <a:pt x="364084" y="69875"/>
                        <a:pt x="340081" y="69266"/>
                        <a:pt x="305638" y="69266"/>
                      </a:cubicBezTo>
                      <a:cubicBezTo>
                        <a:pt x="271196" y="69266"/>
                        <a:pt x="246279" y="69723"/>
                        <a:pt x="230886" y="70637"/>
                      </a:cubicBezTo>
                      <a:close/>
                      <a:moveTo>
                        <a:pt x="554584" y="28346"/>
                      </a:moveTo>
                      <a:lnTo>
                        <a:pt x="554584" y="67208"/>
                      </a:lnTo>
                      <a:lnTo>
                        <a:pt x="628422" y="67208"/>
                      </a:lnTo>
                      <a:lnTo>
                        <a:pt x="628422" y="28346"/>
                      </a:lnTo>
                      <a:close/>
                      <a:moveTo>
                        <a:pt x="474574" y="26975"/>
                      </a:moveTo>
                      <a:lnTo>
                        <a:pt x="474574" y="76352"/>
                      </a:lnTo>
                      <a:lnTo>
                        <a:pt x="509778" y="76352"/>
                      </a:lnTo>
                      <a:lnTo>
                        <a:pt x="509778" y="26975"/>
                      </a:lnTo>
                      <a:close/>
                      <a:moveTo>
                        <a:pt x="245516" y="15316"/>
                      </a:moveTo>
                      <a:cubicBezTo>
                        <a:pt x="260452" y="16383"/>
                        <a:pt x="287693" y="16916"/>
                        <a:pt x="327241" y="16916"/>
                      </a:cubicBezTo>
                      <a:cubicBezTo>
                        <a:pt x="366789" y="16916"/>
                        <a:pt x="394792" y="16459"/>
                        <a:pt x="411252" y="15545"/>
                      </a:cubicBezTo>
                      <a:cubicBezTo>
                        <a:pt x="410185" y="18593"/>
                        <a:pt x="409651" y="33452"/>
                        <a:pt x="409651" y="60122"/>
                      </a:cubicBezTo>
                      <a:lnTo>
                        <a:pt x="409651" y="181051"/>
                      </a:lnTo>
                      <a:cubicBezTo>
                        <a:pt x="409651" y="189738"/>
                        <a:pt x="408851" y="195948"/>
                        <a:pt x="407251" y="199682"/>
                      </a:cubicBezTo>
                      <a:cubicBezTo>
                        <a:pt x="405651" y="203416"/>
                        <a:pt x="402298" y="206007"/>
                        <a:pt x="397193" y="207454"/>
                      </a:cubicBezTo>
                      <a:cubicBezTo>
                        <a:pt x="392087" y="208902"/>
                        <a:pt x="383667" y="209626"/>
                        <a:pt x="371932" y="209626"/>
                      </a:cubicBezTo>
                      <a:cubicBezTo>
                        <a:pt x="371628" y="203225"/>
                        <a:pt x="369265" y="197510"/>
                        <a:pt x="364846" y="192481"/>
                      </a:cubicBezTo>
                      <a:cubicBezTo>
                        <a:pt x="371399" y="193395"/>
                        <a:pt x="376923" y="193853"/>
                        <a:pt x="381419" y="193853"/>
                      </a:cubicBezTo>
                      <a:cubicBezTo>
                        <a:pt x="385915" y="193853"/>
                        <a:pt x="389344" y="193091"/>
                        <a:pt x="391706" y="191567"/>
                      </a:cubicBezTo>
                      <a:cubicBezTo>
                        <a:pt x="394068" y="190043"/>
                        <a:pt x="395250" y="186537"/>
                        <a:pt x="395250" y="181051"/>
                      </a:cubicBezTo>
                      <a:lnTo>
                        <a:pt x="395250" y="28346"/>
                      </a:lnTo>
                      <a:lnTo>
                        <a:pt x="305181" y="28346"/>
                      </a:lnTo>
                      <a:cubicBezTo>
                        <a:pt x="286284" y="28346"/>
                        <a:pt x="266395" y="28880"/>
                        <a:pt x="245516" y="29946"/>
                      </a:cubicBezTo>
                      <a:close/>
                      <a:moveTo>
                        <a:pt x="539496" y="15087"/>
                      </a:moveTo>
                      <a:cubicBezTo>
                        <a:pt x="546507" y="16459"/>
                        <a:pt x="563842" y="17145"/>
                        <a:pt x="591503" y="17145"/>
                      </a:cubicBezTo>
                      <a:cubicBezTo>
                        <a:pt x="619163" y="17145"/>
                        <a:pt x="636499" y="16459"/>
                        <a:pt x="643509" y="15087"/>
                      </a:cubicBezTo>
                      <a:cubicBezTo>
                        <a:pt x="642595" y="23012"/>
                        <a:pt x="642138" y="33528"/>
                        <a:pt x="642138" y="46634"/>
                      </a:cubicBezTo>
                      <a:cubicBezTo>
                        <a:pt x="642138" y="59741"/>
                        <a:pt x="642595" y="70942"/>
                        <a:pt x="643509" y="80238"/>
                      </a:cubicBezTo>
                      <a:cubicBezTo>
                        <a:pt x="636803" y="79172"/>
                        <a:pt x="621259" y="78638"/>
                        <a:pt x="596875" y="78638"/>
                      </a:cubicBezTo>
                      <a:lnTo>
                        <a:pt x="554126" y="78638"/>
                      </a:lnTo>
                      <a:cubicBezTo>
                        <a:pt x="553974" y="115976"/>
                        <a:pt x="551574" y="143408"/>
                        <a:pt x="546926" y="160934"/>
                      </a:cubicBezTo>
                      <a:cubicBezTo>
                        <a:pt x="542277" y="178460"/>
                        <a:pt x="535076" y="193853"/>
                        <a:pt x="525323" y="207111"/>
                      </a:cubicBezTo>
                      <a:cubicBezTo>
                        <a:pt x="521056" y="202844"/>
                        <a:pt x="515874" y="200330"/>
                        <a:pt x="509778" y="199568"/>
                      </a:cubicBezTo>
                      <a:cubicBezTo>
                        <a:pt x="523799" y="186614"/>
                        <a:pt x="532562" y="170078"/>
                        <a:pt x="536067" y="149961"/>
                      </a:cubicBezTo>
                      <a:cubicBezTo>
                        <a:pt x="539572" y="129845"/>
                        <a:pt x="541325" y="107518"/>
                        <a:pt x="541325" y="82982"/>
                      </a:cubicBezTo>
                      <a:cubicBezTo>
                        <a:pt x="541325" y="58445"/>
                        <a:pt x="540715" y="35814"/>
                        <a:pt x="539496" y="15087"/>
                      </a:cubicBezTo>
                      <a:close/>
                      <a:moveTo>
                        <a:pt x="459715" y="14859"/>
                      </a:moveTo>
                      <a:cubicBezTo>
                        <a:pt x="469773" y="15621"/>
                        <a:pt x="480708" y="16002"/>
                        <a:pt x="492519" y="16002"/>
                      </a:cubicBezTo>
                      <a:cubicBezTo>
                        <a:pt x="504330" y="16002"/>
                        <a:pt x="515188" y="15621"/>
                        <a:pt x="525094" y="14859"/>
                      </a:cubicBezTo>
                      <a:cubicBezTo>
                        <a:pt x="523875" y="20802"/>
                        <a:pt x="523266" y="28118"/>
                        <a:pt x="523266" y="36804"/>
                      </a:cubicBezTo>
                      <a:lnTo>
                        <a:pt x="523266" y="132359"/>
                      </a:lnTo>
                      <a:cubicBezTo>
                        <a:pt x="523266" y="142265"/>
                        <a:pt x="523875" y="152552"/>
                        <a:pt x="525094" y="163220"/>
                      </a:cubicBezTo>
                      <a:lnTo>
                        <a:pt x="509778" y="163220"/>
                      </a:lnTo>
                      <a:lnTo>
                        <a:pt x="509778" y="148361"/>
                      </a:lnTo>
                      <a:lnTo>
                        <a:pt x="474574" y="148361"/>
                      </a:lnTo>
                      <a:lnTo>
                        <a:pt x="474574" y="170993"/>
                      </a:lnTo>
                      <a:lnTo>
                        <a:pt x="458800" y="170993"/>
                      </a:lnTo>
                      <a:cubicBezTo>
                        <a:pt x="460019" y="162001"/>
                        <a:pt x="460629" y="151562"/>
                        <a:pt x="460629" y="139674"/>
                      </a:cubicBezTo>
                      <a:lnTo>
                        <a:pt x="460629" y="36804"/>
                      </a:lnTo>
                      <a:cubicBezTo>
                        <a:pt x="460629" y="27508"/>
                        <a:pt x="460324" y="20193"/>
                        <a:pt x="459715" y="14859"/>
                      </a:cubicBezTo>
                      <a:close/>
                      <a:moveTo>
                        <a:pt x="64922" y="10058"/>
                      </a:moveTo>
                      <a:cubicBezTo>
                        <a:pt x="70866" y="13106"/>
                        <a:pt x="75514" y="14859"/>
                        <a:pt x="78867" y="15316"/>
                      </a:cubicBezTo>
                      <a:cubicBezTo>
                        <a:pt x="82220" y="15773"/>
                        <a:pt x="83896" y="16497"/>
                        <a:pt x="83896" y="17488"/>
                      </a:cubicBezTo>
                      <a:cubicBezTo>
                        <a:pt x="83896" y="18478"/>
                        <a:pt x="82906" y="19736"/>
                        <a:pt x="80924" y="21260"/>
                      </a:cubicBezTo>
                      <a:cubicBezTo>
                        <a:pt x="78943" y="22784"/>
                        <a:pt x="76886" y="25146"/>
                        <a:pt x="74752" y="28346"/>
                      </a:cubicBezTo>
                      <a:cubicBezTo>
                        <a:pt x="72619" y="31547"/>
                        <a:pt x="70790" y="34823"/>
                        <a:pt x="69266" y="38176"/>
                      </a:cubicBezTo>
                      <a:cubicBezTo>
                        <a:pt x="60731" y="58140"/>
                        <a:pt x="52273" y="74028"/>
                        <a:pt x="43891" y="85839"/>
                      </a:cubicBezTo>
                      <a:cubicBezTo>
                        <a:pt x="35509" y="97650"/>
                        <a:pt x="25984" y="109271"/>
                        <a:pt x="15316" y="120701"/>
                      </a:cubicBezTo>
                      <a:cubicBezTo>
                        <a:pt x="11811" y="116586"/>
                        <a:pt x="6706" y="113081"/>
                        <a:pt x="0" y="110185"/>
                      </a:cubicBezTo>
                      <a:cubicBezTo>
                        <a:pt x="16916" y="98755"/>
                        <a:pt x="31166" y="82867"/>
                        <a:pt x="42748" y="62522"/>
                      </a:cubicBezTo>
                      <a:cubicBezTo>
                        <a:pt x="54331" y="42177"/>
                        <a:pt x="61722" y="24689"/>
                        <a:pt x="64922" y="10058"/>
                      </a:cubicBezTo>
                      <a:close/>
                      <a:moveTo>
                        <a:pt x="137846" y="9601"/>
                      </a:moveTo>
                      <a:cubicBezTo>
                        <a:pt x="142418" y="32156"/>
                        <a:pt x="151371" y="52235"/>
                        <a:pt x="164706" y="69837"/>
                      </a:cubicBezTo>
                      <a:cubicBezTo>
                        <a:pt x="178041" y="87439"/>
                        <a:pt x="190881" y="99136"/>
                        <a:pt x="203226" y="104927"/>
                      </a:cubicBezTo>
                      <a:cubicBezTo>
                        <a:pt x="197130" y="108128"/>
                        <a:pt x="191948" y="112623"/>
                        <a:pt x="187681" y="118415"/>
                      </a:cubicBezTo>
                      <a:cubicBezTo>
                        <a:pt x="155067" y="88087"/>
                        <a:pt x="134112" y="52883"/>
                        <a:pt x="124816" y="12801"/>
                      </a:cubicBezTo>
                      <a:close/>
                      <a:moveTo>
                        <a:pt x="755980" y="6629"/>
                      </a:moveTo>
                      <a:cubicBezTo>
                        <a:pt x="757504" y="9982"/>
                        <a:pt x="759676" y="12801"/>
                        <a:pt x="762495" y="15087"/>
                      </a:cubicBezTo>
                      <a:cubicBezTo>
                        <a:pt x="765315" y="17373"/>
                        <a:pt x="766725" y="19164"/>
                        <a:pt x="766725" y="20460"/>
                      </a:cubicBezTo>
                      <a:cubicBezTo>
                        <a:pt x="766725" y="21755"/>
                        <a:pt x="765582" y="22403"/>
                        <a:pt x="763296" y="22403"/>
                      </a:cubicBezTo>
                      <a:lnTo>
                        <a:pt x="758266" y="21945"/>
                      </a:lnTo>
                      <a:cubicBezTo>
                        <a:pt x="754152" y="21945"/>
                        <a:pt x="745084" y="23622"/>
                        <a:pt x="731063" y="26975"/>
                      </a:cubicBezTo>
                      <a:lnTo>
                        <a:pt x="731063" y="68351"/>
                      </a:lnTo>
                      <a:cubicBezTo>
                        <a:pt x="743865" y="68199"/>
                        <a:pt x="754914" y="67589"/>
                        <a:pt x="764210" y="66522"/>
                      </a:cubicBezTo>
                      <a:lnTo>
                        <a:pt x="764210" y="80467"/>
                      </a:lnTo>
                      <a:cubicBezTo>
                        <a:pt x="754456" y="79400"/>
                        <a:pt x="743407" y="78867"/>
                        <a:pt x="731063" y="78867"/>
                      </a:cubicBezTo>
                      <a:lnTo>
                        <a:pt x="731063" y="88925"/>
                      </a:lnTo>
                      <a:cubicBezTo>
                        <a:pt x="745084" y="101270"/>
                        <a:pt x="757276" y="113462"/>
                        <a:pt x="767639" y="125501"/>
                      </a:cubicBezTo>
                      <a:lnTo>
                        <a:pt x="755752" y="135788"/>
                      </a:lnTo>
                      <a:cubicBezTo>
                        <a:pt x="749961" y="125730"/>
                        <a:pt x="741731" y="114681"/>
                        <a:pt x="731063" y="102641"/>
                      </a:cubicBezTo>
                      <a:lnTo>
                        <a:pt x="731063" y="169621"/>
                      </a:lnTo>
                      <a:cubicBezTo>
                        <a:pt x="731063" y="181051"/>
                        <a:pt x="731673" y="194157"/>
                        <a:pt x="732892" y="208940"/>
                      </a:cubicBezTo>
                      <a:lnTo>
                        <a:pt x="716204" y="208940"/>
                      </a:lnTo>
                      <a:cubicBezTo>
                        <a:pt x="717423" y="194157"/>
                        <a:pt x="718033" y="181051"/>
                        <a:pt x="718033" y="169621"/>
                      </a:cubicBezTo>
                      <a:lnTo>
                        <a:pt x="718033" y="105613"/>
                      </a:lnTo>
                      <a:cubicBezTo>
                        <a:pt x="709955" y="126949"/>
                        <a:pt x="700583" y="146913"/>
                        <a:pt x="689915" y="165506"/>
                      </a:cubicBezTo>
                      <a:cubicBezTo>
                        <a:pt x="685648" y="161696"/>
                        <a:pt x="680771" y="159105"/>
                        <a:pt x="675284" y="157734"/>
                      </a:cubicBezTo>
                      <a:cubicBezTo>
                        <a:pt x="690982" y="138227"/>
                        <a:pt x="705231" y="112090"/>
                        <a:pt x="718033" y="79324"/>
                      </a:cubicBezTo>
                      <a:lnTo>
                        <a:pt x="718033" y="78638"/>
                      </a:lnTo>
                      <a:cubicBezTo>
                        <a:pt x="701726" y="78638"/>
                        <a:pt x="688543" y="79248"/>
                        <a:pt x="678485" y="80467"/>
                      </a:cubicBezTo>
                      <a:lnTo>
                        <a:pt x="678485" y="66522"/>
                      </a:lnTo>
                      <a:cubicBezTo>
                        <a:pt x="688543" y="67742"/>
                        <a:pt x="701726" y="68351"/>
                        <a:pt x="718033" y="68351"/>
                      </a:cubicBezTo>
                      <a:lnTo>
                        <a:pt x="718033" y="29946"/>
                      </a:lnTo>
                      <a:cubicBezTo>
                        <a:pt x="707212" y="31928"/>
                        <a:pt x="696773" y="33528"/>
                        <a:pt x="686715" y="34747"/>
                      </a:cubicBezTo>
                      <a:cubicBezTo>
                        <a:pt x="685648" y="29870"/>
                        <a:pt x="683590" y="25298"/>
                        <a:pt x="680542" y="21031"/>
                      </a:cubicBezTo>
                      <a:cubicBezTo>
                        <a:pt x="709803" y="20421"/>
                        <a:pt x="734949" y="15621"/>
                        <a:pt x="755980" y="6629"/>
                      </a:cubicBezTo>
                      <a:close/>
                      <a:moveTo>
                        <a:pt x="798271" y="0"/>
                      </a:moveTo>
                      <a:cubicBezTo>
                        <a:pt x="803910" y="2286"/>
                        <a:pt x="809473" y="3657"/>
                        <a:pt x="814959" y="4115"/>
                      </a:cubicBezTo>
                      <a:cubicBezTo>
                        <a:pt x="816940" y="4267"/>
                        <a:pt x="817931" y="4915"/>
                        <a:pt x="817931" y="6058"/>
                      </a:cubicBezTo>
                      <a:cubicBezTo>
                        <a:pt x="817931" y="7201"/>
                        <a:pt x="817131" y="8344"/>
                        <a:pt x="815531" y="9487"/>
                      </a:cubicBezTo>
                      <a:cubicBezTo>
                        <a:pt x="813930" y="10630"/>
                        <a:pt x="812178" y="13221"/>
                        <a:pt x="810273" y="17259"/>
                      </a:cubicBezTo>
                      <a:cubicBezTo>
                        <a:pt x="808368" y="21298"/>
                        <a:pt x="805815" y="28422"/>
                        <a:pt x="802615" y="38633"/>
                      </a:cubicBezTo>
                      <a:lnTo>
                        <a:pt x="840105" y="38633"/>
                      </a:lnTo>
                      <a:cubicBezTo>
                        <a:pt x="860527" y="38633"/>
                        <a:pt x="874776" y="38100"/>
                        <a:pt x="882853" y="37033"/>
                      </a:cubicBezTo>
                      <a:lnTo>
                        <a:pt x="866166" y="82524"/>
                      </a:lnTo>
                      <a:lnTo>
                        <a:pt x="852221" y="78410"/>
                      </a:lnTo>
                      <a:lnTo>
                        <a:pt x="864337" y="49606"/>
                      </a:lnTo>
                      <a:lnTo>
                        <a:pt x="798957" y="49606"/>
                      </a:lnTo>
                      <a:cubicBezTo>
                        <a:pt x="794080" y="62865"/>
                        <a:pt x="786765" y="77724"/>
                        <a:pt x="777012" y="94183"/>
                      </a:cubicBezTo>
                      <a:cubicBezTo>
                        <a:pt x="772440" y="90678"/>
                        <a:pt x="767487" y="88620"/>
                        <a:pt x="762153" y="88011"/>
                      </a:cubicBezTo>
                      <a:cubicBezTo>
                        <a:pt x="782727" y="63627"/>
                        <a:pt x="794766" y="34290"/>
                        <a:pt x="7982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9" name="自由: 形状 48"/>
                <p:cNvSpPr/>
                <p:nvPr/>
              </p:nvSpPr>
              <p:spPr>
                <a:xfrm>
                  <a:off x="1387512" y="772887"/>
                  <a:ext cx="856345" cy="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6345" h="79725">
                      <a:moveTo>
                        <a:pt x="90164" y="22117"/>
                      </a:moveTo>
                      <a:cubicBezTo>
                        <a:pt x="85306" y="22117"/>
                        <a:pt x="81134" y="23961"/>
                        <a:pt x="77648" y="27647"/>
                      </a:cubicBezTo>
                      <a:cubicBezTo>
                        <a:pt x="74162" y="31333"/>
                        <a:pt x="72419" y="35691"/>
                        <a:pt x="72419" y="40720"/>
                      </a:cubicBezTo>
                      <a:cubicBezTo>
                        <a:pt x="72419" y="45863"/>
                        <a:pt x="74105" y="50207"/>
                        <a:pt x="77477" y="53750"/>
                      </a:cubicBezTo>
                      <a:cubicBezTo>
                        <a:pt x="80848" y="57293"/>
                        <a:pt x="85078" y="59065"/>
                        <a:pt x="90164" y="59065"/>
                      </a:cubicBezTo>
                      <a:cubicBezTo>
                        <a:pt x="95079" y="59065"/>
                        <a:pt x="99265" y="57279"/>
                        <a:pt x="102723" y="53707"/>
                      </a:cubicBezTo>
                      <a:cubicBezTo>
                        <a:pt x="106180" y="50135"/>
                        <a:pt x="107909" y="45806"/>
                        <a:pt x="107909" y="40720"/>
                      </a:cubicBezTo>
                      <a:cubicBezTo>
                        <a:pt x="107909" y="35691"/>
                        <a:pt x="106152" y="31333"/>
                        <a:pt x="102637" y="27647"/>
                      </a:cubicBezTo>
                      <a:cubicBezTo>
                        <a:pt x="99122" y="23961"/>
                        <a:pt x="94964" y="22117"/>
                        <a:pt x="90164" y="22117"/>
                      </a:cubicBezTo>
                      <a:close/>
                      <a:moveTo>
                        <a:pt x="832771" y="22032"/>
                      </a:moveTo>
                      <a:cubicBezTo>
                        <a:pt x="824199" y="22032"/>
                        <a:pt x="818598" y="26661"/>
                        <a:pt x="815969" y="35919"/>
                      </a:cubicBezTo>
                      <a:lnTo>
                        <a:pt x="849830" y="35919"/>
                      </a:lnTo>
                      <a:cubicBezTo>
                        <a:pt x="849030" y="31576"/>
                        <a:pt x="847030" y="28175"/>
                        <a:pt x="843830" y="25718"/>
                      </a:cubicBezTo>
                      <a:cubicBezTo>
                        <a:pt x="840629" y="23260"/>
                        <a:pt x="836943" y="22032"/>
                        <a:pt x="832771" y="22032"/>
                      </a:cubicBezTo>
                      <a:close/>
                      <a:moveTo>
                        <a:pt x="700107" y="22032"/>
                      </a:moveTo>
                      <a:cubicBezTo>
                        <a:pt x="695020" y="22032"/>
                        <a:pt x="690734" y="23875"/>
                        <a:pt x="687248" y="27561"/>
                      </a:cubicBezTo>
                      <a:cubicBezTo>
                        <a:pt x="683762" y="31247"/>
                        <a:pt x="682019" y="35576"/>
                        <a:pt x="682019" y="40548"/>
                      </a:cubicBezTo>
                      <a:cubicBezTo>
                        <a:pt x="682019" y="45635"/>
                        <a:pt x="683791" y="50021"/>
                        <a:pt x="687334" y="53707"/>
                      </a:cubicBezTo>
                      <a:cubicBezTo>
                        <a:pt x="690877" y="57393"/>
                        <a:pt x="695135" y="59236"/>
                        <a:pt x="700107" y="59236"/>
                      </a:cubicBezTo>
                      <a:cubicBezTo>
                        <a:pt x="705022" y="59236"/>
                        <a:pt x="709251" y="57465"/>
                        <a:pt x="712794" y="53921"/>
                      </a:cubicBezTo>
                      <a:cubicBezTo>
                        <a:pt x="716338" y="50378"/>
                        <a:pt x="718109" y="45920"/>
                        <a:pt x="718109" y="40548"/>
                      </a:cubicBezTo>
                      <a:cubicBezTo>
                        <a:pt x="718109" y="35348"/>
                        <a:pt x="716366" y="30961"/>
                        <a:pt x="712880" y="27390"/>
                      </a:cubicBezTo>
                      <a:cubicBezTo>
                        <a:pt x="709394" y="23818"/>
                        <a:pt x="705136" y="22032"/>
                        <a:pt x="700107" y="22032"/>
                      </a:cubicBezTo>
                      <a:close/>
                      <a:moveTo>
                        <a:pt x="281007" y="22032"/>
                      </a:moveTo>
                      <a:cubicBezTo>
                        <a:pt x="275920" y="22032"/>
                        <a:pt x="271634" y="23875"/>
                        <a:pt x="268148" y="27561"/>
                      </a:cubicBezTo>
                      <a:cubicBezTo>
                        <a:pt x="264662" y="31247"/>
                        <a:pt x="262919" y="35576"/>
                        <a:pt x="262919" y="40548"/>
                      </a:cubicBezTo>
                      <a:cubicBezTo>
                        <a:pt x="262919" y="45635"/>
                        <a:pt x="264690" y="50021"/>
                        <a:pt x="268234" y="53707"/>
                      </a:cubicBezTo>
                      <a:cubicBezTo>
                        <a:pt x="271777" y="57393"/>
                        <a:pt x="276035" y="59236"/>
                        <a:pt x="281007" y="59236"/>
                      </a:cubicBezTo>
                      <a:cubicBezTo>
                        <a:pt x="285922" y="59236"/>
                        <a:pt x="290151" y="57465"/>
                        <a:pt x="293694" y="53921"/>
                      </a:cubicBezTo>
                      <a:cubicBezTo>
                        <a:pt x="297237" y="50378"/>
                        <a:pt x="299009" y="45920"/>
                        <a:pt x="299009" y="40548"/>
                      </a:cubicBezTo>
                      <a:cubicBezTo>
                        <a:pt x="299009" y="35348"/>
                        <a:pt x="297266" y="30961"/>
                        <a:pt x="293780" y="27390"/>
                      </a:cubicBezTo>
                      <a:cubicBezTo>
                        <a:pt x="290294" y="23818"/>
                        <a:pt x="286036" y="22032"/>
                        <a:pt x="281007" y="22032"/>
                      </a:cubicBezTo>
                      <a:close/>
                      <a:moveTo>
                        <a:pt x="225486" y="22032"/>
                      </a:moveTo>
                      <a:cubicBezTo>
                        <a:pt x="220342" y="22032"/>
                        <a:pt x="216042" y="23818"/>
                        <a:pt x="212584" y="27390"/>
                      </a:cubicBezTo>
                      <a:cubicBezTo>
                        <a:pt x="209126" y="30961"/>
                        <a:pt x="207398" y="35348"/>
                        <a:pt x="207398" y="40548"/>
                      </a:cubicBezTo>
                      <a:cubicBezTo>
                        <a:pt x="207398" y="45863"/>
                        <a:pt x="209169" y="50307"/>
                        <a:pt x="212713" y="53879"/>
                      </a:cubicBezTo>
                      <a:cubicBezTo>
                        <a:pt x="216256" y="57450"/>
                        <a:pt x="220542" y="59236"/>
                        <a:pt x="225571" y="59236"/>
                      </a:cubicBezTo>
                      <a:cubicBezTo>
                        <a:pt x="230429" y="59236"/>
                        <a:pt x="234644" y="57422"/>
                        <a:pt x="238216" y="53793"/>
                      </a:cubicBezTo>
                      <a:cubicBezTo>
                        <a:pt x="241788" y="50164"/>
                        <a:pt x="243574" y="45749"/>
                        <a:pt x="243574" y="40548"/>
                      </a:cubicBezTo>
                      <a:cubicBezTo>
                        <a:pt x="243574" y="35462"/>
                        <a:pt x="241816" y="31104"/>
                        <a:pt x="238301" y="27475"/>
                      </a:cubicBezTo>
                      <a:cubicBezTo>
                        <a:pt x="234787" y="23846"/>
                        <a:pt x="230515" y="22032"/>
                        <a:pt x="225486" y="22032"/>
                      </a:cubicBezTo>
                      <a:close/>
                      <a:moveTo>
                        <a:pt x="505854" y="17574"/>
                      </a:moveTo>
                      <a:lnTo>
                        <a:pt x="511769" y="17574"/>
                      </a:lnTo>
                      <a:lnTo>
                        <a:pt x="511769" y="63094"/>
                      </a:lnTo>
                      <a:lnTo>
                        <a:pt x="505854" y="63094"/>
                      </a:lnTo>
                      <a:close/>
                      <a:moveTo>
                        <a:pt x="358950" y="17574"/>
                      </a:moveTo>
                      <a:lnTo>
                        <a:pt x="365122" y="17574"/>
                      </a:lnTo>
                      <a:lnTo>
                        <a:pt x="380810" y="52636"/>
                      </a:lnTo>
                      <a:lnTo>
                        <a:pt x="395983" y="17574"/>
                      </a:lnTo>
                      <a:lnTo>
                        <a:pt x="402241" y="17574"/>
                      </a:lnTo>
                      <a:lnTo>
                        <a:pt x="375066" y="79725"/>
                      </a:lnTo>
                      <a:lnTo>
                        <a:pt x="368894" y="79725"/>
                      </a:lnTo>
                      <a:lnTo>
                        <a:pt x="377638" y="59665"/>
                      </a:lnTo>
                      <a:close/>
                      <a:moveTo>
                        <a:pt x="832685" y="16374"/>
                      </a:moveTo>
                      <a:cubicBezTo>
                        <a:pt x="839315" y="16374"/>
                        <a:pt x="844873" y="18574"/>
                        <a:pt x="849359" y="22975"/>
                      </a:cubicBezTo>
                      <a:cubicBezTo>
                        <a:pt x="853845" y="27375"/>
                        <a:pt x="856174" y="33376"/>
                        <a:pt x="856345" y="40977"/>
                      </a:cubicBezTo>
                      <a:lnTo>
                        <a:pt x="815369" y="40977"/>
                      </a:lnTo>
                      <a:cubicBezTo>
                        <a:pt x="815540" y="46463"/>
                        <a:pt x="817269" y="50878"/>
                        <a:pt x="820555" y="54221"/>
                      </a:cubicBezTo>
                      <a:cubicBezTo>
                        <a:pt x="823841" y="57565"/>
                        <a:pt x="827828" y="59236"/>
                        <a:pt x="832514" y="59236"/>
                      </a:cubicBezTo>
                      <a:cubicBezTo>
                        <a:pt x="840229" y="59236"/>
                        <a:pt x="846001" y="55607"/>
                        <a:pt x="849830" y="48349"/>
                      </a:cubicBezTo>
                      <a:lnTo>
                        <a:pt x="854802" y="50921"/>
                      </a:lnTo>
                      <a:cubicBezTo>
                        <a:pt x="849888" y="60065"/>
                        <a:pt x="842629" y="64637"/>
                        <a:pt x="833028" y="64637"/>
                      </a:cubicBezTo>
                      <a:cubicBezTo>
                        <a:pt x="826170" y="64637"/>
                        <a:pt x="820512" y="62280"/>
                        <a:pt x="816055" y="57565"/>
                      </a:cubicBezTo>
                      <a:cubicBezTo>
                        <a:pt x="811597" y="52850"/>
                        <a:pt x="809368" y="47206"/>
                        <a:pt x="809368" y="40634"/>
                      </a:cubicBezTo>
                      <a:cubicBezTo>
                        <a:pt x="809368" y="33948"/>
                        <a:pt x="811611" y="28233"/>
                        <a:pt x="816098" y="23489"/>
                      </a:cubicBezTo>
                      <a:cubicBezTo>
                        <a:pt x="820584" y="18746"/>
                        <a:pt x="826113" y="16374"/>
                        <a:pt x="832685" y="16374"/>
                      </a:cubicBezTo>
                      <a:close/>
                      <a:moveTo>
                        <a:pt x="756743" y="16374"/>
                      </a:moveTo>
                      <a:cubicBezTo>
                        <a:pt x="760114" y="16374"/>
                        <a:pt x="763129" y="17331"/>
                        <a:pt x="765787" y="19246"/>
                      </a:cubicBezTo>
                      <a:cubicBezTo>
                        <a:pt x="768444" y="21160"/>
                        <a:pt x="770230" y="23861"/>
                        <a:pt x="771144" y="27347"/>
                      </a:cubicBezTo>
                      <a:cubicBezTo>
                        <a:pt x="773030" y="23803"/>
                        <a:pt x="775431" y="21089"/>
                        <a:pt x="778345" y="19203"/>
                      </a:cubicBezTo>
                      <a:cubicBezTo>
                        <a:pt x="781260" y="17317"/>
                        <a:pt x="784432" y="16374"/>
                        <a:pt x="787861" y="16374"/>
                      </a:cubicBezTo>
                      <a:cubicBezTo>
                        <a:pt x="792033" y="16374"/>
                        <a:pt x="795662" y="17846"/>
                        <a:pt x="798748" y="20789"/>
                      </a:cubicBezTo>
                      <a:cubicBezTo>
                        <a:pt x="801834" y="23732"/>
                        <a:pt x="803377" y="29547"/>
                        <a:pt x="803377" y="38234"/>
                      </a:cubicBezTo>
                      <a:lnTo>
                        <a:pt x="803377" y="63094"/>
                      </a:lnTo>
                      <a:lnTo>
                        <a:pt x="797376" y="63094"/>
                      </a:lnTo>
                      <a:lnTo>
                        <a:pt x="797376" y="38234"/>
                      </a:lnTo>
                      <a:cubicBezTo>
                        <a:pt x="797376" y="34062"/>
                        <a:pt x="797119" y="30990"/>
                        <a:pt x="796605" y="29018"/>
                      </a:cubicBezTo>
                      <a:cubicBezTo>
                        <a:pt x="796090" y="27047"/>
                        <a:pt x="794976" y="25389"/>
                        <a:pt x="793261" y="24046"/>
                      </a:cubicBezTo>
                      <a:cubicBezTo>
                        <a:pt x="791547" y="22703"/>
                        <a:pt x="789375" y="22032"/>
                        <a:pt x="786746" y="22032"/>
                      </a:cubicBezTo>
                      <a:cubicBezTo>
                        <a:pt x="783717" y="22032"/>
                        <a:pt x="780974" y="22975"/>
                        <a:pt x="778517" y="24861"/>
                      </a:cubicBezTo>
                      <a:cubicBezTo>
                        <a:pt x="776059" y="26747"/>
                        <a:pt x="774373" y="29147"/>
                        <a:pt x="773459" y="32062"/>
                      </a:cubicBezTo>
                      <a:cubicBezTo>
                        <a:pt x="772544" y="34976"/>
                        <a:pt x="772087" y="39377"/>
                        <a:pt x="772087" y="45263"/>
                      </a:cubicBezTo>
                      <a:lnTo>
                        <a:pt x="772087" y="63094"/>
                      </a:lnTo>
                      <a:lnTo>
                        <a:pt x="766344" y="63094"/>
                      </a:lnTo>
                      <a:lnTo>
                        <a:pt x="766344" y="39777"/>
                      </a:lnTo>
                      <a:cubicBezTo>
                        <a:pt x="766344" y="34919"/>
                        <a:pt x="766087" y="31447"/>
                        <a:pt x="765572" y="29361"/>
                      </a:cubicBezTo>
                      <a:cubicBezTo>
                        <a:pt x="765058" y="27275"/>
                        <a:pt x="763915" y="25532"/>
                        <a:pt x="762143" y="24132"/>
                      </a:cubicBezTo>
                      <a:cubicBezTo>
                        <a:pt x="760372" y="22732"/>
                        <a:pt x="758200" y="22032"/>
                        <a:pt x="755628" y="22032"/>
                      </a:cubicBezTo>
                      <a:cubicBezTo>
                        <a:pt x="753056" y="22032"/>
                        <a:pt x="750642" y="22789"/>
                        <a:pt x="748384" y="24303"/>
                      </a:cubicBezTo>
                      <a:cubicBezTo>
                        <a:pt x="746127" y="25818"/>
                        <a:pt x="744355" y="27890"/>
                        <a:pt x="743069" y="30519"/>
                      </a:cubicBezTo>
                      <a:cubicBezTo>
                        <a:pt x="741784" y="33147"/>
                        <a:pt x="741141" y="37577"/>
                        <a:pt x="741141" y="43806"/>
                      </a:cubicBezTo>
                      <a:lnTo>
                        <a:pt x="741141" y="63094"/>
                      </a:lnTo>
                      <a:lnTo>
                        <a:pt x="735311" y="63094"/>
                      </a:lnTo>
                      <a:lnTo>
                        <a:pt x="735311" y="17574"/>
                      </a:lnTo>
                      <a:lnTo>
                        <a:pt x="741141" y="17574"/>
                      </a:lnTo>
                      <a:lnTo>
                        <a:pt x="741141" y="25461"/>
                      </a:lnTo>
                      <a:cubicBezTo>
                        <a:pt x="745198" y="19403"/>
                        <a:pt x="750399" y="16374"/>
                        <a:pt x="756743" y="16374"/>
                      </a:cubicBezTo>
                      <a:close/>
                      <a:moveTo>
                        <a:pt x="699678" y="16374"/>
                      </a:moveTo>
                      <a:cubicBezTo>
                        <a:pt x="707108" y="16374"/>
                        <a:pt x="713137" y="19546"/>
                        <a:pt x="717766" y="25889"/>
                      </a:cubicBezTo>
                      <a:lnTo>
                        <a:pt x="717766" y="17574"/>
                      </a:lnTo>
                      <a:lnTo>
                        <a:pt x="723510" y="17574"/>
                      </a:lnTo>
                      <a:lnTo>
                        <a:pt x="723510" y="63094"/>
                      </a:lnTo>
                      <a:lnTo>
                        <a:pt x="717766" y="63094"/>
                      </a:lnTo>
                      <a:lnTo>
                        <a:pt x="717766" y="55293"/>
                      </a:lnTo>
                      <a:cubicBezTo>
                        <a:pt x="712566" y="61522"/>
                        <a:pt x="706479" y="64637"/>
                        <a:pt x="699507" y="64637"/>
                      </a:cubicBezTo>
                      <a:cubicBezTo>
                        <a:pt x="693106" y="64637"/>
                        <a:pt x="687605" y="62251"/>
                        <a:pt x="683005" y="57479"/>
                      </a:cubicBezTo>
                      <a:cubicBezTo>
                        <a:pt x="678404" y="52707"/>
                        <a:pt x="676104" y="47006"/>
                        <a:pt x="676104" y="40377"/>
                      </a:cubicBezTo>
                      <a:cubicBezTo>
                        <a:pt x="676104" y="33805"/>
                        <a:pt x="678418" y="28161"/>
                        <a:pt x="683048" y="23446"/>
                      </a:cubicBezTo>
                      <a:cubicBezTo>
                        <a:pt x="687677" y="18731"/>
                        <a:pt x="693220" y="16374"/>
                        <a:pt x="699678" y="16374"/>
                      </a:cubicBezTo>
                      <a:close/>
                      <a:moveTo>
                        <a:pt x="653511" y="16374"/>
                      </a:moveTo>
                      <a:cubicBezTo>
                        <a:pt x="656940" y="16374"/>
                        <a:pt x="660026" y="17303"/>
                        <a:pt x="662769" y="19160"/>
                      </a:cubicBezTo>
                      <a:cubicBezTo>
                        <a:pt x="665512" y="21017"/>
                        <a:pt x="667455" y="23446"/>
                        <a:pt x="668598" y="26447"/>
                      </a:cubicBezTo>
                      <a:cubicBezTo>
                        <a:pt x="669741" y="29447"/>
                        <a:pt x="670313" y="33862"/>
                        <a:pt x="670313" y="39691"/>
                      </a:cubicBezTo>
                      <a:lnTo>
                        <a:pt x="670313" y="63094"/>
                      </a:lnTo>
                      <a:lnTo>
                        <a:pt x="664483" y="63094"/>
                      </a:lnTo>
                      <a:lnTo>
                        <a:pt x="664483" y="41406"/>
                      </a:lnTo>
                      <a:cubicBezTo>
                        <a:pt x="664483" y="36091"/>
                        <a:pt x="664240" y="32490"/>
                        <a:pt x="663755" y="30604"/>
                      </a:cubicBezTo>
                      <a:cubicBezTo>
                        <a:pt x="663269" y="28718"/>
                        <a:pt x="662526" y="27118"/>
                        <a:pt x="661526" y="25804"/>
                      </a:cubicBezTo>
                      <a:cubicBezTo>
                        <a:pt x="660526" y="24489"/>
                        <a:pt x="659254" y="23489"/>
                        <a:pt x="657711" y="22803"/>
                      </a:cubicBezTo>
                      <a:cubicBezTo>
                        <a:pt x="656168" y="22117"/>
                        <a:pt x="654368" y="21775"/>
                        <a:pt x="652310" y="21775"/>
                      </a:cubicBezTo>
                      <a:cubicBezTo>
                        <a:pt x="649967" y="21775"/>
                        <a:pt x="647738" y="22318"/>
                        <a:pt x="645624" y="23403"/>
                      </a:cubicBezTo>
                      <a:cubicBezTo>
                        <a:pt x="643509" y="24489"/>
                        <a:pt x="641709" y="26004"/>
                        <a:pt x="640223" y="27947"/>
                      </a:cubicBezTo>
                      <a:cubicBezTo>
                        <a:pt x="638737" y="29890"/>
                        <a:pt x="637737" y="31890"/>
                        <a:pt x="637223" y="33948"/>
                      </a:cubicBezTo>
                      <a:cubicBezTo>
                        <a:pt x="636708" y="36005"/>
                        <a:pt x="636451" y="40148"/>
                        <a:pt x="636451" y="46378"/>
                      </a:cubicBezTo>
                      <a:lnTo>
                        <a:pt x="636451" y="63094"/>
                      </a:lnTo>
                      <a:lnTo>
                        <a:pt x="630536" y="63094"/>
                      </a:lnTo>
                      <a:lnTo>
                        <a:pt x="630536" y="17574"/>
                      </a:lnTo>
                      <a:lnTo>
                        <a:pt x="636451" y="17574"/>
                      </a:lnTo>
                      <a:lnTo>
                        <a:pt x="636451" y="25718"/>
                      </a:lnTo>
                      <a:cubicBezTo>
                        <a:pt x="641138" y="19489"/>
                        <a:pt x="646824" y="16374"/>
                        <a:pt x="653511" y="16374"/>
                      </a:cubicBezTo>
                      <a:close/>
                      <a:moveTo>
                        <a:pt x="552507" y="16374"/>
                      </a:moveTo>
                      <a:cubicBezTo>
                        <a:pt x="556908" y="16374"/>
                        <a:pt x="560980" y="17317"/>
                        <a:pt x="564723" y="19203"/>
                      </a:cubicBezTo>
                      <a:cubicBezTo>
                        <a:pt x="568467" y="21089"/>
                        <a:pt x="571338" y="23689"/>
                        <a:pt x="573339" y="27004"/>
                      </a:cubicBezTo>
                      <a:lnTo>
                        <a:pt x="568709" y="29918"/>
                      </a:lnTo>
                      <a:cubicBezTo>
                        <a:pt x="564709" y="24604"/>
                        <a:pt x="559223" y="21946"/>
                        <a:pt x="552250" y="21946"/>
                      </a:cubicBezTo>
                      <a:cubicBezTo>
                        <a:pt x="546764" y="21946"/>
                        <a:pt x="542163" y="23703"/>
                        <a:pt x="538449" y="27218"/>
                      </a:cubicBezTo>
                      <a:cubicBezTo>
                        <a:pt x="534734" y="30733"/>
                        <a:pt x="532876" y="35091"/>
                        <a:pt x="532876" y="40291"/>
                      </a:cubicBezTo>
                      <a:cubicBezTo>
                        <a:pt x="532876" y="45492"/>
                        <a:pt x="534705" y="49950"/>
                        <a:pt x="538363" y="53664"/>
                      </a:cubicBezTo>
                      <a:cubicBezTo>
                        <a:pt x="542020" y="57379"/>
                        <a:pt x="546650" y="59236"/>
                        <a:pt x="552250" y="59236"/>
                      </a:cubicBezTo>
                      <a:cubicBezTo>
                        <a:pt x="558937" y="59236"/>
                        <a:pt x="564423" y="56579"/>
                        <a:pt x="568709" y="51264"/>
                      </a:cubicBezTo>
                      <a:lnTo>
                        <a:pt x="573339" y="54350"/>
                      </a:lnTo>
                      <a:cubicBezTo>
                        <a:pt x="571053" y="57665"/>
                        <a:pt x="567981" y="60208"/>
                        <a:pt x="564123" y="61980"/>
                      </a:cubicBezTo>
                      <a:cubicBezTo>
                        <a:pt x="560266" y="63751"/>
                        <a:pt x="556108" y="64637"/>
                        <a:pt x="551650" y="64637"/>
                      </a:cubicBezTo>
                      <a:cubicBezTo>
                        <a:pt x="544621" y="64637"/>
                        <a:pt x="538749" y="62323"/>
                        <a:pt x="534034" y="57693"/>
                      </a:cubicBezTo>
                      <a:cubicBezTo>
                        <a:pt x="529319" y="53064"/>
                        <a:pt x="526961" y="47435"/>
                        <a:pt x="526961" y="40806"/>
                      </a:cubicBezTo>
                      <a:cubicBezTo>
                        <a:pt x="526961" y="34062"/>
                        <a:pt x="529347" y="28304"/>
                        <a:pt x="534119" y="23532"/>
                      </a:cubicBezTo>
                      <a:cubicBezTo>
                        <a:pt x="538891" y="18760"/>
                        <a:pt x="545021" y="16374"/>
                        <a:pt x="552507" y="16374"/>
                      </a:cubicBezTo>
                      <a:close/>
                      <a:moveTo>
                        <a:pt x="482060" y="16374"/>
                      </a:moveTo>
                      <a:cubicBezTo>
                        <a:pt x="485490" y="16374"/>
                        <a:pt x="488576" y="17303"/>
                        <a:pt x="491319" y="19160"/>
                      </a:cubicBezTo>
                      <a:cubicBezTo>
                        <a:pt x="494062" y="21017"/>
                        <a:pt x="496005" y="23446"/>
                        <a:pt x="497148" y="26447"/>
                      </a:cubicBezTo>
                      <a:cubicBezTo>
                        <a:pt x="498291" y="29447"/>
                        <a:pt x="498863" y="33862"/>
                        <a:pt x="498863" y="39691"/>
                      </a:cubicBezTo>
                      <a:lnTo>
                        <a:pt x="498863" y="63094"/>
                      </a:lnTo>
                      <a:lnTo>
                        <a:pt x="493033" y="63094"/>
                      </a:lnTo>
                      <a:lnTo>
                        <a:pt x="493033" y="41406"/>
                      </a:lnTo>
                      <a:cubicBezTo>
                        <a:pt x="493033" y="36091"/>
                        <a:pt x="492790" y="32490"/>
                        <a:pt x="492305" y="30604"/>
                      </a:cubicBezTo>
                      <a:cubicBezTo>
                        <a:pt x="491819" y="28718"/>
                        <a:pt x="491076" y="27118"/>
                        <a:pt x="490076" y="25804"/>
                      </a:cubicBezTo>
                      <a:cubicBezTo>
                        <a:pt x="489076" y="24489"/>
                        <a:pt x="487804" y="23489"/>
                        <a:pt x="486261" y="22803"/>
                      </a:cubicBezTo>
                      <a:cubicBezTo>
                        <a:pt x="484718" y="22117"/>
                        <a:pt x="482918" y="21775"/>
                        <a:pt x="480860" y="21775"/>
                      </a:cubicBezTo>
                      <a:cubicBezTo>
                        <a:pt x="478517" y="21775"/>
                        <a:pt x="476288" y="22318"/>
                        <a:pt x="474174" y="23403"/>
                      </a:cubicBezTo>
                      <a:cubicBezTo>
                        <a:pt x="472059" y="24489"/>
                        <a:pt x="470259" y="26004"/>
                        <a:pt x="468773" y="27947"/>
                      </a:cubicBezTo>
                      <a:cubicBezTo>
                        <a:pt x="467287" y="29890"/>
                        <a:pt x="466287" y="31890"/>
                        <a:pt x="465773" y="33948"/>
                      </a:cubicBezTo>
                      <a:cubicBezTo>
                        <a:pt x="465258" y="36005"/>
                        <a:pt x="465001" y="40148"/>
                        <a:pt x="465001" y="46378"/>
                      </a:cubicBezTo>
                      <a:lnTo>
                        <a:pt x="465001" y="63094"/>
                      </a:lnTo>
                      <a:lnTo>
                        <a:pt x="459086" y="63094"/>
                      </a:lnTo>
                      <a:lnTo>
                        <a:pt x="459086" y="17574"/>
                      </a:lnTo>
                      <a:lnTo>
                        <a:pt x="465001" y="17574"/>
                      </a:lnTo>
                      <a:lnTo>
                        <a:pt x="465001" y="25718"/>
                      </a:lnTo>
                      <a:cubicBezTo>
                        <a:pt x="469688" y="19489"/>
                        <a:pt x="475374" y="16374"/>
                        <a:pt x="482060" y="16374"/>
                      </a:cubicBezTo>
                      <a:close/>
                      <a:moveTo>
                        <a:pt x="339185" y="16374"/>
                      </a:moveTo>
                      <a:cubicBezTo>
                        <a:pt x="342614" y="16374"/>
                        <a:pt x="345701" y="17303"/>
                        <a:pt x="348444" y="19160"/>
                      </a:cubicBezTo>
                      <a:cubicBezTo>
                        <a:pt x="351187" y="21017"/>
                        <a:pt x="353130" y="23446"/>
                        <a:pt x="354273" y="26447"/>
                      </a:cubicBezTo>
                      <a:cubicBezTo>
                        <a:pt x="355416" y="29447"/>
                        <a:pt x="355988" y="33862"/>
                        <a:pt x="355988" y="39691"/>
                      </a:cubicBezTo>
                      <a:lnTo>
                        <a:pt x="355988" y="63094"/>
                      </a:lnTo>
                      <a:lnTo>
                        <a:pt x="350158" y="63094"/>
                      </a:lnTo>
                      <a:lnTo>
                        <a:pt x="350158" y="41406"/>
                      </a:lnTo>
                      <a:cubicBezTo>
                        <a:pt x="350158" y="36091"/>
                        <a:pt x="349915" y="32490"/>
                        <a:pt x="349430" y="30604"/>
                      </a:cubicBezTo>
                      <a:cubicBezTo>
                        <a:pt x="348944" y="28718"/>
                        <a:pt x="348201" y="27118"/>
                        <a:pt x="347201" y="25804"/>
                      </a:cubicBezTo>
                      <a:cubicBezTo>
                        <a:pt x="346201" y="24489"/>
                        <a:pt x="344929" y="23489"/>
                        <a:pt x="343386" y="22803"/>
                      </a:cubicBezTo>
                      <a:cubicBezTo>
                        <a:pt x="341843" y="22117"/>
                        <a:pt x="340043" y="21775"/>
                        <a:pt x="337985" y="21775"/>
                      </a:cubicBezTo>
                      <a:cubicBezTo>
                        <a:pt x="335642" y="21775"/>
                        <a:pt x="333413" y="22318"/>
                        <a:pt x="331299" y="23403"/>
                      </a:cubicBezTo>
                      <a:cubicBezTo>
                        <a:pt x="329184" y="24489"/>
                        <a:pt x="327384" y="26004"/>
                        <a:pt x="325898" y="27947"/>
                      </a:cubicBezTo>
                      <a:cubicBezTo>
                        <a:pt x="324412" y="29890"/>
                        <a:pt x="323412" y="31890"/>
                        <a:pt x="322898" y="33948"/>
                      </a:cubicBezTo>
                      <a:cubicBezTo>
                        <a:pt x="322383" y="36005"/>
                        <a:pt x="322126" y="40148"/>
                        <a:pt x="322126" y="46378"/>
                      </a:cubicBezTo>
                      <a:lnTo>
                        <a:pt x="322126" y="63094"/>
                      </a:lnTo>
                      <a:lnTo>
                        <a:pt x="316211" y="63094"/>
                      </a:lnTo>
                      <a:lnTo>
                        <a:pt x="316211" y="17574"/>
                      </a:lnTo>
                      <a:lnTo>
                        <a:pt x="322126" y="17574"/>
                      </a:lnTo>
                      <a:lnTo>
                        <a:pt x="322126" y="25718"/>
                      </a:lnTo>
                      <a:cubicBezTo>
                        <a:pt x="326813" y="19489"/>
                        <a:pt x="332499" y="16374"/>
                        <a:pt x="339185" y="16374"/>
                      </a:cubicBezTo>
                      <a:close/>
                      <a:moveTo>
                        <a:pt x="280578" y="16374"/>
                      </a:moveTo>
                      <a:cubicBezTo>
                        <a:pt x="288008" y="16374"/>
                        <a:pt x="294037" y="19546"/>
                        <a:pt x="298666" y="25889"/>
                      </a:cubicBezTo>
                      <a:lnTo>
                        <a:pt x="298666" y="17574"/>
                      </a:lnTo>
                      <a:lnTo>
                        <a:pt x="304410" y="17574"/>
                      </a:lnTo>
                      <a:lnTo>
                        <a:pt x="304410" y="63094"/>
                      </a:lnTo>
                      <a:lnTo>
                        <a:pt x="298666" y="63094"/>
                      </a:lnTo>
                      <a:lnTo>
                        <a:pt x="298666" y="55293"/>
                      </a:lnTo>
                      <a:cubicBezTo>
                        <a:pt x="293465" y="61522"/>
                        <a:pt x="287379" y="64637"/>
                        <a:pt x="280407" y="64637"/>
                      </a:cubicBezTo>
                      <a:cubicBezTo>
                        <a:pt x="274006" y="64637"/>
                        <a:pt x="268505" y="62251"/>
                        <a:pt x="263905" y="57479"/>
                      </a:cubicBezTo>
                      <a:cubicBezTo>
                        <a:pt x="259304" y="52707"/>
                        <a:pt x="257004" y="47006"/>
                        <a:pt x="257004" y="40377"/>
                      </a:cubicBezTo>
                      <a:cubicBezTo>
                        <a:pt x="257004" y="33805"/>
                        <a:pt x="259318" y="28161"/>
                        <a:pt x="263948" y="23446"/>
                      </a:cubicBezTo>
                      <a:cubicBezTo>
                        <a:pt x="268577" y="18731"/>
                        <a:pt x="274120" y="16374"/>
                        <a:pt x="280578" y="16374"/>
                      </a:cubicBezTo>
                      <a:close/>
                      <a:moveTo>
                        <a:pt x="225914" y="16374"/>
                      </a:moveTo>
                      <a:cubicBezTo>
                        <a:pt x="232315" y="16374"/>
                        <a:pt x="237830" y="18731"/>
                        <a:pt x="242459" y="23446"/>
                      </a:cubicBezTo>
                      <a:cubicBezTo>
                        <a:pt x="247088" y="28161"/>
                        <a:pt x="249403" y="33805"/>
                        <a:pt x="249403" y="40377"/>
                      </a:cubicBezTo>
                      <a:cubicBezTo>
                        <a:pt x="249403" y="47063"/>
                        <a:pt x="247117" y="52778"/>
                        <a:pt x="242545" y="57522"/>
                      </a:cubicBezTo>
                      <a:cubicBezTo>
                        <a:pt x="237973" y="62265"/>
                        <a:pt x="232486" y="64637"/>
                        <a:pt x="226086" y="64637"/>
                      </a:cubicBezTo>
                      <a:cubicBezTo>
                        <a:pt x="219113" y="64637"/>
                        <a:pt x="213027" y="61522"/>
                        <a:pt x="207826" y="55293"/>
                      </a:cubicBezTo>
                      <a:lnTo>
                        <a:pt x="207826" y="79725"/>
                      </a:lnTo>
                      <a:lnTo>
                        <a:pt x="201997" y="79725"/>
                      </a:lnTo>
                      <a:lnTo>
                        <a:pt x="201997" y="17574"/>
                      </a:lnTo>
                      <a:lnTo>
                        <a:pt x="207826" y="17574"/>
                      </a:lnTo>
                      <a:lnTo>
                        <a:pt x="207826" y="25889"/>
                      </a:lnTo>
                      <a:cubicBezTo>
                        <a:pt x="212455" y="19546"/>
                        <a:pt x="218485" y="16374"/>
                        <a:pt x="225914" y="16374"/>
                      </a:cubicBezTo>
                      <a:close/>
                      <a:moveTo>
                        <a:pt x="147142" y="16374"/>
                      </a:moveTo>
                      <a:cubicBezTo>
                        <a:pt x="150514" y="16374"/>
                        <a:pt x="153529" y="17331"/>
                        <a:pt x="156186" y="19246"/>
                      </a:cubicBezTo>
                      <a:cubicBezTo>
                        <a:pt x="158844" y="21160"/>
                        <a:pt x="160630" y="23861"/>
                        <a:pt x="161544" y="27347"/>
                      </a:cubicBezTo>
                      <a:cubicBezTo>
                        <a:pt x="163430" y="23803"/>
                        <a:pt x="165830" y="21089"/>
                        <a:pt x="168745" y="19203"/>
                      </a:cubicBezTo>
                      <a:cubicBezTo>
                        <a:pt x="171660" y="17317"/>
                        <a:pt x="174832" y="16374"/>
                        <a:pt x="178261" y="16374"/>
                      </a:cubicBezTo>
                      <a:cubicBezTo>
                        <a:pt x="182433" y="16374"/>
                        <a:pt x="186062" y="17846"/>
                        <a:pt x="189148" y="20789"/>
                      </a:cubicBezTo>
                      <a:cubicBezTo>
                        <a:pt x="192234" y="23732"/>
                        <a:pt x="193777" y="29547"/>
                        <a:pt x="193777" y="38234"/>
                      </a:cubicBezTo>
                      <a:lnTo>
                        <a:pt x="193777" y="63094"/>
                      </a:lnTo>
                      <a:lnTo>
                        <a:pt x="187776" y="63094"/>
                      </a:lnTo>
                      <a:lnTo>
                        <a:pt x="187776" y="38234"/>
                      </a:lnTo>
                      <a:cubicBezTo>
                        <a:pt x="187776" y="34062"/>
                        <a:pt x="187519" y="30990"/>
                        <a:pt x="187005" y="29018"/>
                      </a:cubicBezTo>
                      <a:cubicBezTo>
                        <a:pt x="186490" y="27047"/>
                        <a:pt x="185376" y="25389"/>
                        <a:pt x="183661" y="24046"/>
                      </a:cubicBezTo>
                      <a:cubicBezTo>
                        <a:pt x="181947" y="22703"/>
                        <a:pt x="179775" y="22032"/>
                        <a:pt x="177146" y="22032"/>
                      </a:cubicBezTo>
                      <a:cubicBezTo>
                        <a:pt x="174117" y="22032"/>
                        <a:pt x="171374" y="22975"/>
                        <a:pt x="168917" y="24861"/>
                      </a:cubicBezTo>
                      <a:cubicBezTo>
                        <a:pt x="166459" y="26747"/>
                        <a:pt x="164773" y="29147"/>
                        <a:pt x="163859" y="32062"/>
                      </a:cubicBezTo>
                      <a:cubicBezTo>
                        <a:pt x="162944" y="34976"/>
                        <a:pt x="162487" y="39377"/>
                        <a:pt x="162487" y="45263"/>
                      </a:cubicBezTo>
                      <a:lnTo>
                        <a:pt x="162487" y="63094"/>
                      </a:lnTo>
                      <a:lnTo>
                        <a:pt x="156744" y="63094"/>
                      </a:lnTo>
                      <a:lnTo>
                        <a:pt x="156744" y="39777"/>
                      </a:lnTo>
                      <a:cubicBezTo>
                        <a:pt x="156744" y="34919"/>
                        <a:pt x="156486" y="31447"/>
                        <a:pt x="155972" y="29361"/>
                      </a:cubicBezTo>
                      <a:cubicBezTo>
                        <a:pt x="155458" y="27275"/>
                        <a:pt x="154315" y="25532"/>
                        <a:pt x="152543" y="24132"/>
                      </a:cubicBezTo>
                      <a:cubicBezTo>
                        <a:pt x="150771" y="22732"/>
                        <a:pt x="148600" y="22032"/>
                        <a:pt x="146028" y="22032"/>
                      </a:cubicBezTo>
                      <a:cubicBezTo>
                        <a:pt x="143456" y="22032"/>
                        <a:pt x="141042" y="22789"/>
                        <a:pt x="138784" y="24303"/>
                      </a:cubicBezTo>
                      <a:cubicBezTo>
                        <a:pt x="136527" y="25818"/>
                        <a:pt x="134755" y="27890"/>
                        <a:pt x="133469" y="30519"/>
                      </a:cubicBezTo>
                      <a:cubicBezTo>
                        <a:pt x="132183" y="33147"/>
                        <a:pt x="131540" y="37577"/>
                        <a:pt x="131540" y="43806"/>
                      </a:cubicBezTo>
                      <a:lnTo>
                        <a:pt x="131540" y="63094"/>
                      </a:lnTo>
                      <a:lnTo>
                        <a:pt x="125711" y="63094"/>
                      </a:lnTo>
                      <a:lnTo>
                        <a:pt x="125711" y="17574"/>
                      </a:lnTo>
                      <a:lnTo>
                        <a:pt x="131540" y="17574"/>
                      </a:lnTo>
                      <a:lnTo>
                        <a:pt x="131540" y="25461"/>
                      </a:lnTo>
                      <a:cubicBezTo>
                        <a:pt x="135598" y="19403"/>
                        <a:pt x="140799" y="16374"/>
                        <a:pt x="147142" y="16374"/>
                      </a:cubicBezTo>
                      <a:close/>
                      <a:moveTo>
                        <a:pt x="90164" y="16374"/>
                      </a:moveTo>
                      <a:cubicBezTo>
                        <a:pt x="96736" y="16374"/>
                        <a:pt x="102323" y="18746"/>
                        <a:pt x="106923" y="23489"/>
                      </a:cubicBezTo>
                      <a:cubicBezTo>
                        <a:pt x="111524" y="28233"/>
                        <a:pt x="113824" y="33948"/>
                        <a:pt x="113824" y="40634"/>
                      </a:cubicBezTo>
                      <a:cubicBezTo>
                        <a:pt x="113824" y="47206"/>
                        <a:pt x="111552" y="52850"/>
                        <a:pt x="107009" y="57565"/>
                      </a:cubicBezTo>
                      <a:cubicBezTo>
                        <a:pt x="102465" y="62280"/>
                        <a:pt x="96850" y="64637"/>
                        <a:pt x="90164" y="64637"/>
                      </a:cubicBezTo>
                      <a:cubicBezTo>
                        <a:pt x="83477" y="64637"/>
                        <a:pt x="77848" y="62280"/>
                        <a:pt x="73276" y="57565"/>
                      </a:cubicBezTo>
                      <a:cubicBezTo>
                        <a:pt x="68704" y="52850"/>
                        <a:pt x="66418" y="47206"/>
                        <a:pt x="66418" y="40634"/>
                      </a:cubicBezTo>
                      <a:cubicBezTo>
                        <a:pt x="66418" y="33948"/>
                        <a:pt x="68718" y="28233"/>
                        <a:pt x="73319" y="23489"/>
                      </a:cubicBezTo>
                      <a:cubicBezTo>
                        <a:pt x="77919" y="18746"/>
                        <a:pt x="83534" y="16374"/>
                        <a:pt x="90164" y="16374"/>
                      </a:cubicBezTo>
                      <a:close/>
                      <a:moveTo>
                        <a:pt x="582054" y="0"/>
                      </a:moveTo>
                      <a:lnTo>
                        <a:pt x="587969" y="0"/>
                      </a:lnTo>
                      <a:lnTo>
                        <a:pt x="587969" y="35919"/>
                      </a:lnTo>
                      <a:lnTo>
                        <a:pt x="608972" y="17574"/>
                      </a:lnTo>
                      <a:lnTo>
                        <a:pt x="617630" y="17574"/>
                      </a:lnTo>
                      <a:lnTo>
                        <a:pt x="592598" y="39262"/>
                      </a:lnTo>
                      <a:lnTo>
                        <a:pt x="619087" y="63094"/>
                      </a:lnTo>
                      <a:lnTo>
                        <a:pt x="610772" y="63094"/>
                      </a:lnTo>
                      <a:lnTo>
                        <a:pt x="587969" y="42606"/>
                      </a:lnTo>
                      <a:lnTo>
                        <a:pt x="587969" y="63094"/>
                      </a:lnTo>
                      <a:lnTo>
                        <a:pt x="582054" y="63094"/>
                      </a:lnTo>
                      <a:close/>
                      <a:moveTo>
                        <a:pt x="508769" y="0"/>
                      </a:moveTo>
                      <a:cubicBezTo>
                        <a:pt x="510140" y="0"/>
                        <a:pt x="511297" y="472"/>
                        <a:pt x="512240" y="1415"/>
                      </a:cubicBezTo>
                      <a:cubicBezTo>
                        <a:pt x="513183" y="2358"/>
                        <a:pt x="513655" y="3515"/>
                        <a:pt x="513655" y="4887"/>
                      </a:cubicBezTo>
                      <a:cubicBezTo>
                        <a:pt x="513655" y="6201"/>
                        <a:pt x="513183" y="7330"/>
                        <a:pt x="512240" y="8273"/>
                      </a:cubicBezTo>
                      <a:cubicBezTo>
                        <a:pt x="511297" y="9216"/>
                        <a:pt x="510140" y="9687"/>
                        <a:pt x="508769" y="9687"/>
                      </a:cubicBezTo>
                      <a:cubicBezTo>
                        <a:pt x="507454" y="9687"/>
                        <a:pt x="506325" y="9202"/>
                        <a:pt x="505382" y="8230"/>
                      </a:cubicBezTo>
                      <a:cubicBezTo>
                        <a:pt x="504439" y="7258"/>
                        <a:pt x="503968" y="6144"/>
                        <a:pt x="503968" y="4887"/>
                      </a:cubicBezTo>
                      <a:cubicBezTo>
                        <a:pt x="503968" y="3572"/>
                        <a:pt x="504439" y="2429"/>
                        <a:pt x="505382" y="1458"/>
                      </a:cubicBezTo>
                      <a:cubicBezTo>
                        <a:pt x="506325" y="486"/>
                        <a:pt x="507454" y="0"/>
                        <a:pt x="508769" y="0"/>
                      </a:cubicBezTo>
                      <a:close/>
                      <a:moveTo>
                        <a:pt x="33262" y="0"/>
                      </a:moveTo>
                      <a:cubicBezTo>
                        <a:pt x="38862" y="0"/>
                        <a:pt x="44006" y="1115"/>
                        <a:pt x="48692" y="3344"/>
                      </a:cubicBezTo>
                      <a:cubicBezTo>
                        <a:pt x="53378" y="5573"/>
                        <a:pt x="57207" y="8773"/>
                        <a:pt x="60179" y="12945"/>
                      </a:cubicBezTo>
                      <a:lnTo>
                        <a:pt x="55379" y="16631"/>
                      </a:lnTo>
                      <a:cubicBezTo>
                        <a:pt x="49664" y="9544"/>
                        <a:pt x="42320" y="6001"/>
                        <a:pt x="33347" y="6001"/>
                      </a:cubicBezTo>
                      <a:cubicBezTo>
                        <a:pt x="26032" y="6001"/>
                        <a:pt x="19731" y="8573"/>
                        <a:pt x="14445" y="13716"/>
                      </a:cubicBezTo>
                      <a:cubicBezTo>
                        <a:pt x="9159" y="18860"/>
                        <a:pt x="6515" y="25118"/>
                        <a:pt x="6515" y="32490"/>
                      </a:cubicBezTo>
                      <a:cubicBezTo>
                        <a:pt x="6515" y="40034"/>
                        <a:pt x="9101" y="46306"/>
                        <a:pt x="14273" y="51307"/>
                      </a:cubicBezTo>
                      <a:cubicBezTo>
                        <a:pt x="19446" y="56307"/>
                        <a:pt x="25918" y="58808"/>
                        <a:pt x="33690" y="58808"/>
                      </a:cubicBezTo>
                      <a:cubicBezTo>
                        <a:pt x="42377" y="58808"/>
                        <a:pt x="49606" y="55436"/>
                        <a:pt x="55379" y="48692"/>
                      </a:cubicBezTo>
                      <a:lnTo>
                        <a:pt x="60179" y="52378"/>
                      </a:lnTo>
                      <a:cubicBezTo>
                        <a:pt x="57150" y="56379"/>
                        <a:pt x="53321" y="59422"/>
                        <a:pt x="48692" y="61508"/>
                      </a:cubicBezTo>
                      <a:cubicBezTo>
                        <a:pt x="44063" y="63594"/>
                        <a:pt x="38948" y="64637"/>
                        <a:pt x="33347" y="64637"/>
                      </a:cubicBezTo>
                      <a:cubicBezTo>
                        <a:pt x="23575" y="64637"/>
                        <a:pt x="15574" y="61551"/>
                        <a:pt x="9344" y="55379"/>
                      </a:cubicBezTo>
                      <a:cubicBezTo>
                        <a:pt x="3115" y="49207"/>
                        <a:pt x="0" y="41406"/>
                        <a:pt x="0" y="31976"/>
                      </a:cubicBezTo>
                      <a:cubicBezTo>
                        <a:pt x="0" y="26147"/>
                        <a:pt x="1443" y="20760"/>
                        <a:pt x="4329" y="15817"/>
                      </a:cubicBezTo>
                      <a:cubicBezTo>
                        <a:pt x="7215" y="10873"/>
                        <a:pt x="11216" y="7001"/>
                        <a:pt x="16331" y="4201"/>
                      </a:cubicBezTo>
                      <a:cubicBezTo>
                        <a:pt x="21446" y="1401"/>
                        <a:pt x="27089" y="0"/>
                        <a:pt x="332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700" dirty="0">
                    <a:solidFill>
                      <a:schemeClr val="bg1">
                        <a:lumMod val="50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</p:grpSp>
      <p:pic>
        <p:nvPicPr>
          <p:cNvPr id="2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0" y="1432060"/>
            <a:ext cx="12192000" cy="2292814"/>
          </a:xfrm>
          <a:custGeom>
            <a:avLst/>
            <a:gdLst>
              <a:gd name="connsiteX0" fmla="*/ 0 w 12192000"/>
              <a:gd name="connsiteY0" fmla="*/ 0 h 2292814"/>
              <a:gd name="connsiteX1" fmla="*/ 349078 w 12192000"/>
              <a:gd name="connsiteY1" fmla="*/ 17247 h 2292814"/>
              <a:gd name="connsiteX2" fmla="*/ 1899099 w 12192000"/>
              <a:gd name="connsiteY2" fmla="*/ 191154 h 2292814"/>
              <a:gd name="connsiteX3" fmla="*/ 5036492 w 12192000"/>
              <a:gd name="connsiteY3" fmla="*/ 1040568 h 2292814"/>
              <a:gd name="connsiteX4" fmla="*/ 7067752 w 12192000"/>
              <a:gd name="connsiteY4" fmla="*/ 1631277 h 2292814"/>
              <a:gd name="connsiteX5" fmla="*/ 10782631 w 12192000"/>
              <a:gd name="connsiteY5" fmla="*/ 2002087 h 2292814"/>
              <a:gd name="connsiteX6" fmla="*/ 11492998 w 12192000"/>
              <a:gd name="connsiteY6" fmla="*/ 1955915 h 2292814"/>
              <a:gd name="connsiteX7" fmla="*/ 12192000 w 12192000"/>
              <a:gd name="connsiteY7" fmla="*/ 1900936 h 2292814"/>
              <a:gd name="connsiteX8" fmla="*/ 12192000 w 12192000"/>
              <a:gd name="connsiteY8" fmla="*/ 2176888 h 2292814"/>
              <a:gd name="connsiteX9" fmla="*/ 11492998 w 12192000"/>
              <a:gd name="connsiteY9" fmla="*/ 2231867 h 2292814"/>
              <a:gd name="connsiteX10" fmla="*/ 10782631 w 12192000"/>
              <a:gd name="connsiteY10" fmla="*/ 2278038 h 2292814"/>
              <a:gd name="connsiteX11" fmla="*/ 7067752 w 12192000"/>
              <a:gd name="connsiteY11" fmla="*/ 1907228 h 2292814"/>
              <a:gd name="connsiteX12" fmla="*/ 5036492 w 12192000"/>
              <a:gd name="connsiteY12" fmla="*/ 1316519 h 2292814"/>
              <a:gd name="connsiteX13" fmla="*/ 1899099 w 12192000"/>
              <a:gd name="connsiteY13" fmla="*/ 467106 h 2292814"/>
              <a:gd name="connsiteX14" fmla="*/ 349078 w 12192000"/>
              <a:gd name="connsiteY14" fmla="*/ 293199 h 2292814"/>
              <a:gd name="connsiteX15" fmla="*/ 0 w 12192000"/>
              <a:gd name="connsiteY15" fmla="*/ 275952 h 2292814"/>
              <a:gd name="connsiteX16" fmla="*/ 0 w 12192000"/>
              <a:gd name="connsiteY16" fmla="*/ 218462 h 2292814"/>
              <a:gd name="connsiteX17" fmla="*/ 0 w 12192000"/>
              <a:gd name="connsiteY17" fmla="*/ 0 h 229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2292814">
                <a:moveTo>
                  <a:pt x="0" y="0"/>
                </a:moveTo>
                <a:cubicBezTo>
                  <a:pt x="116360" y="5749"/>
                  <a:pt x="232719" y="15810"/>
                  <a:pt x="349078" y="17247"/>
                </a:cubicBezTo>
                <a:cubicBezTo>
                  <a:pt x="870540" y="27308"/>
                  <a:pt x="1387693" y="94859"/>
                  <a:pt x="1899099" y="191154"/>
                </a:cubicBezTo>
                <a:cubicBezTo>
                  <a:pt x="2967881" y="392369"/>
                  <a:pt x="3999314" y="725810"/>
                  <a:pt x="5036492" y="1040568"/>
                </a:cubicBezTo>
                <a:cubicBezTo>
                  <a:pt x="5711663" y="1246094"/>
                  <a:pt x="6383961" y="1463119"/>
                  <a:pt x="7067752" y="1631277"/>
                </a:cubicBezTo>
                <a:cubicBezTo>
                  <a:pt x="8285934" y="1930224"/>
                  <a:pt x="9525663" y="2063889"/>
                  <a:pt x="10782631" y="2002087"/>
                </a:cubicBezTo>
                <a:cubicBezTo>
                  <a:pt x="11019659" y="1990589"/>
                  <a:pt x="11256329" y="1974060"/>
                  <a:pt x="11492998" y="1955915"/>
                </a:cubicBezTo>
                <a:lnTo>
                  <a:pt x="12192000" y="1900936"/>
                </a:lnTo>
                <a:lnTo>
                  <a:pt x="12192000" y="2176888"/>
                </a:lnTo>
                <a:lnTo>
                  <a:pt x="11492998" y="2231867"/>
                </a:lnTo>
                <a:cubicBezTo>
                  <a:pt x="11256329" y="2250012"/>
                  <a:pt x="11019659" y="2266540"/>
                  <a:pt x="10782631" y="2278038"/>
                </a:cubicBezTo>
                <a:cubicBezTo>
                  <a:pt x="9525663" y="2339840"/>
                  <a:pt x="8285934" y="2206176"/>
                  <a:pt x="7067752" y="1907228"/>
                </a:cubicBezTo>
                <a:cubicBezTo>
                  <a:pt x="6383961" y="1739070"/>
                  <a:pt x="5711663" y="1522046"/>
                  <a:pt x="5036492" y="1316519"/>
                </a:cubicBezTo>
                <a:cubicBezTo>
                  <a:pt x="3999314" y="1001762"/>
                  <a:pt x="2967881" y="668321"/>
                  <a:pt x="1899099" y="467106"/>
                </a:cubicBezTo>
                <a:cubicBezTo>
                  <a:pt x="1387693" y="370810"/>
                  <a:pt x="870540" y="303259"/>
                  <a:pt x="349078" y="293199"/>
                </a:cubicBezTo>
                <a:cubicBezTo>
                  <a:pt x="232719" y="291762"/>
                  <a:pt x="116360" y="281701"/>
                  <a:pt x="0" y="275952"/>
                </a:cubicBezTo>
                <a:cubicBezTo>
                  <a:pt x="0" y="275952"/>
                  <a:pt x="0" y="275952"/>
                  <a:pt x="0" y="218462"/>
                </a:cubicBezTo>
                <a:cubicBezTo>
                  <a:pt x="0" y="218462"/>
                  <a:pt x="0" y="218462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原创设计师QQ598969553          _2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1" y="-1"/>
            <a:ext cx="12192001" cy="3674799"/>
          </a:xfrm>
          <a:custGeom>
            <a:avLst/>
            <a:gdLst>
              <a:gd name="connsiteX0" fmla="*/ 0 w 12192001"/>
              <a:gd name="connsiteY0" fmla="*/ 0 h 3674799"/>
              <a:gd name="connsiteX1" fmla="*/ 12192001 w 12192001"/>
              <a:gd name="connsiteY1" fmla="*/ 0 h 3674799"/>
              <a:gd name="connsiteX2" fmla="*/ 12192001 w 12192001"/>
              <a:gd name="connsiteY2" fmla="*/ 3556286 h 3674799"/>
              <a:gd name="connsiteX3" fmla="*/ 12170763 w 12192001"/>
              <a:gd name="connsiteY3" fmla="*/ 3558408 h 3674799"/>
              <a:gd name="connsiteX4" fmla="*/ 10753826 w 12192001"/>
              <a:gd name="connsiteY4" fmla="*/ 3660077 h 3674799"/>
              <a:gd name="connsiteX5" fmla="*/ 7048871 w 12192001"/>
              <a:gd name="connsiteY5" fmla="*/ 3290633 h 3674799"/>
              <a:gd name="connsiteX6" fmla="*/ 5023037 w 12192001"/>
              <a:gd name="connsiteY6" fmla="*/ 2702099 h 3674799"/>
              <a:gd name="connsiteX7" fmla="*/ 1894026 w 12192001"/>
              <a:gd name="connsiteY7" fmla="*/ 1855814 h 3674799"/>
              <a:gd name="connsiteX8" fmla="*/ 348146 w 12192001"/>
              <a:gd name="connsiteY8" fmla="*/ 1682547 h 3674799"/>
              <a:gd name="connsiteX9" fmla="*/ 0 w 12192001"/>
              <a:gd name="connsiteY9" fmla="*/ 1665364 h 3674799"/>
              <a:gd name="connsiteX10" fmla="*/ 0 w 12192001"/>
              <a:gd name="connsiteY10" fmla="*/ 1608086 h 3674799"/>
              <a:gd name="connsiteX11" fmla="*/ 0 w 12192001"/>
              <a:gd name="connsiteY11" fmla="*/ 1104037 h 3674799"/>
              <a:gd name="connsiteX12" fmla="*/ 0 w 12192001"/>
              <a:gd name="connsiteY12" fmla="*/ 426723 h 3674799"/>
              <a:gd name="connsiteX13" fmla="*/ 0 w 12192001"/>
              <a:gd name="connsiteY13" fmla="*/ 174699 h 3674799"/>
              <a:gd name="connsiteX14" fmla="*/ 0 w 12192001"/>
              <a:gd name="connsiteY14" fmla="*/ 0 h 367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1" h="3674799">
                <a:moveTo>
                  <a:pt x="0" y="0"/>
                </a:moveTo>
                <a:lnTo>
                  <a:pt x="12192001" y="0"/>
                </a:lnTo>
                <a:lnTo>
                  <a:pt x="12192001" y="3556286"/>
                </a:lnTo>
                <a:lnTo>
                  <a:pt x="12170763" y="3558408"/>
                </a:lnTo>
                <a:cubicBezTo>
                  <a:pt x="11697973" y="3594207"/>
                  <a:pt x="11226616" y="3637166"/>
                  <a:pt x="10753826" y="3660077"/>
                </a:cubicBezTo>
                <a:cubicBezTo>
                  <a:pt x="9500215" y="3721651"/>
                  <a:pt x="8263798" y="3588479"/>
                  <a:pt x="7048871" y="3290633"/>
                </a:cubicBezTo>
                <a:cubicBezTo>
                  <a:pt x="6366907" y="3123094"/>
                  <a:pt x="5696404" y="2906869"/>
                  <a:pt x="5023037" y="2702099"/>
                </a:cubicBezTo>
                <a:cubicBezTo>
                  <a:pt x="3988630" y="2388501"/>
                  <a:pt x="2959953" y="2056288"/>
                  <a:pt x="1894026" y="1855814"/>
                </a:cubicBezTo>
                <a:cubicBezTo>
                  <a:pt x="1383986" y="1759873"/>
                  <a:pt x="868215" y="1692571"/>
                  <a:pt x="348146" y="1682547"/>
                </a:cubicBezTo>
                <a:cubicBezTo>
                  <a:pt x="232097" y="1681115"/>
                  <a:pt x="116049" y="1671092"/>
                  <a:pt x="0" y="1665364"/>
                </a:cubicBezTo>
                <a:cubicBezTo>
                  <a:pt x="0" y="1665364"/>
                  <a:pt x="0" y="1665364"/>
                  <a:pt x="0" y="1608086"/>
                </a:cubicBezTo>
                <a:cubicBezTo>
                  <a:pt x="0" y="1608086"/>
                  <a:pt x="0" y="1608086"/>
                  <a:pt x="0" y="1104037"/>
                </a:cubicBezTo>
                <a:cubicBezTo>
                  <a:pt x="0" y="1104037"/>
                  <a:pt x="0" y="1104037"/>
                  <a:pt x="0" y="426723"/>
                </a:cubicBezTo>
                <a:cubicBezTo>
                  <a:pt x="0" y="426723"/>
                  <a:pt x="0" y="426723"/>
                  <a:pt x="0" y="174699"/>
                </a:cubicBezTo>
                <a:cubicBezTo>
                  <a:pt x="0" y="174699"/>
                  <a:pt x="0" y="174699"/>
                  <a:pt x="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原创设计师QQ598969553          _3"/>
          <p:cNvSpPr/>
          <p:nvPr/>
        </p:nvSpPr>
        <p:spPr>
          <a:xfrm rot="18900000" flipH="1">
            <a:off x="680892" y="3475962"/>
            <a:ext cx="317789" cy="31778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原创设计师QQ598969553          _4"/>
          <p:cNvSpPr txBox="1">
            <a:spLocks noChangeArrowheads="1"/>
          </p:cNvSpPr>
          <p:nvPr/>
        </p:nvSpPr>
        <p:spPr bwMode="auto">
          <a:xfrm>
            <a:off x="707876" y="4325969"/>
            <a:ext cx="3112566" cy="830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公司介绍</a:t>
            </a:r>
          </a:p>
        </p:txBody>
      </p:sp>
      <p:sp>
        <p:nvSpPr>
          <p:cNvPr id="13" name="原创设计师QQ598969553          _5"/>
          <p:cNvSpPr>
            <a:spLocks noChangeArrowheads="1"/>
          </p:cNvSpPr>
          <p:nvPr/>
        </p:nvSpPr>
        <p:spPr bwMode="auto">
          <a:xfrm>
            <a:off x="822176" y="4075430"/>
            <a:ext cx="1917500" cy="2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cxnSp>
        <p:nvCxnSpPr>
          <p:cNvPr id="14" name="原创设计师QQ598969553          _6"/>
          <p:cNvCxnSpPr/>
          <p:nvPr/>
        </p:nvCxnSpPr>
        <p:spPr bwMode="auto">
          <a:xfrm flipH="1">
            <a:off x="822176" y="5342255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原创设计师QQ598969553          _7"/>
          <p:cNvSpPr>
            <a:spLocks noChangeArrowheads="1"/>
          </p:cNvSpPr>
          <p:nvPr/>
        </p:nvSpPr>
        <p:spPr bwMode="auto">
          <a:xfrm>
            <a:off x="796776" y="5480364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  <p:sp>
        <p:nvSpPr>
          <p:cNvPr id="2" name="原创设计师QQ598969553          _8"/>
          <p:cNvSpPr txBox="1"/>
          <p:nvPr/>
        </p:nvSpPr>
        <p:spPr>
          <a:xfrm>
            <a:off x="1064498" y="3410145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24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4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7" name="原创设计师QQ598969553          _3"/>
          <p:cNvSpPr/>
          <p:nvPr/>
        </p:nvSpPr>
        <p:spPr>
          <a:xfrm>
            <a:off x="6305870" y="2145735"/>
            <a:ext cx="4590731" cy="1475753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/>
        </p:nvSpPr>
        <p:spPr>
          <a:xfrm>
            <a:off x="6639245" y="2601314"/>
            <a:ext cx="39239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9" name="原创设计师QQ598969553          _5"/>
          <p:cNvSpPr/>
          <p:nvPr/>
        </p:nvSpPr>
        <p:spPr>
          <a:xfrm>
            <a:off x="6305869" y="4355578"/>
            <a:ext cx="4590731" cy="1475753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原创设计师QQ598969553          _6"/>
          <p:cNvSpPr/>
          <p:nvPr/>
        </p:nvSpPr>
        <p:spPr>
          <a:xfrm>
            <a:off x="6961476" y="1911652"/>
            <a:ext cx="3279515" cy="462161"/>
          </a:xfrm>
          <a:prstGeom prst="roundRect">
            <a:avLst/>
          </a:prstGeom>
          <a:solidFill>
            <a:srgbClr val="55C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940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原创设计师QQ598969553          _7"/>
          <p:cNvSpPr txBox="1"/>
          <p:nvPr/>
        </p:nvSpPr>
        <p:spPr>
          <a:xfrm>
            <a:off x="7192722" y="1961450"/>
            <a:ext cx="2797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原创设计师QQ598969553          _8"/>
          <p:cNvSpPr/>
          <p:nvPr/>
        </p:nvSpPr>
        <p:spPr>
          <a:xfrm>
            <a:off x="6961476" y="4162802"/>
            <a:ext cx="3279515" cy="46216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800">
              <a:solidFill>
                <a:srgbClr val="FFFFFF"/>
              </a:solidFill>
              <a:latin typeface="Lato Light"/>
              <a:cs typeface="Lato Light"/>
              <a:sym typeface="+mn-lt"/>
            </a:endParaRPr>
          </a:p>
        </p:txBody>
      </p:sp>
      <p:sp>
        <p:nvSpPr>
          <p:cNvPr id="13" name="原创设计师QQ598969553          _9"/>
          <p:cNvSpPr txBox="1"/>
          <p:nvPr/>
        </p:nvSpPr>
        <p:spPr>
          <a:xfrm>
            <a:off x="7173672" y="4215080"/>
            <a:ext cx="2797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原创设计师QQ598969553          _10"/>
          <p:cNvSpPr/>
          <p:nvPr/>
        </p:nvSpPr>
        <p:spPr>
          <a:xfrm>
            <a:off x="6639245" y="4817622"/>
            <a:ext cx="39239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" name="原创设计师QQ598969553          _11"/>
          <p:cNvSpPr/>
          <p:nvPr/>
        </p:nvSpPr>
        <p:spPr>
          <a:xfrm>
            <a:off x="1318076" y="2029132"/>
            <a:ext cx="3773214" cy="379546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42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/>
          <p:nvPr/>
        </p:nvSpPr>
        <p:spPr>
          <a:xfrm>
            <a:off x="5221572" y="1843529"/>
            <a:ext cx="5650177" cy="2546561"/>
          </a:xfrm>
          <a:prstGeom prst="rect">
            <a:avLst/>
          </a:prstGeom>
          <a:solidFill>
            <a:srgbClr val="55C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940">
              <a:lnSpc>
                <a:spcPct val="200000"/>
              </a:lnSpc>
            </a:pP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原创设计师QQ598969553          _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37"/>
          <a:stretch/>
        </p:blipFill>
        <p:spPr>
          <a:xfrm>
            <a:off x="750027" y="1843529"/>
            <a:ext cx="4601564" cy="2546561"/>
          </a:xfrm>
          <a:prstGeom prst="rect">
            <a:avLst/>
          </a:prstGeom>
        </p:spPr>
      </p:pic>
      <p:sp>
        <p:nvSpPr>
          <p:cNvPr id="8" name="原创设计师QQ598969553          _5"/>
          <p:cNvSpPr txBox="1">
            <a:spLocks noChangeArrowheads="1"/>
          </p:cNvSpPr>
          <p:nvPr/>
        </p:nvSpPr>
        <p:spPr bwMode="auto">
          <a:xfrm>
            <a:off x="5814185" y="2334517"/>
            <a:ext cx="16321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国内外研究状况</a:t>
            </a:r>
          </a:p>
        </p:txBody>
      </p:sp>
      <p:sp>
        <p:nvSpPr>
          <p:cNvPr id="9" name="原创设计师QQ598969553          _6"/>
          <p:cNvSpPr txBox="1">
            <a:spLocks noChangeArrowheads="1"/>
          </p:cNvSpPr>
          <p:nvPr/>
        </p:nvSpPr>
        <p:spPr bwMode="auto">
          <a:xfrm>
            <a:off x="5835095" y="2673071"/>
            <a:ext cx="482823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0" name="原创设计师QQ598969553          _7"/>
          <p:cNvSpPr txBox="1">
            <a:spLocks noChangeArrowheads="1"/>
          </p:cNvSpPr>
          <p:nvPr/>
        </p:nvSpPr>
        <p:spPr bwMode="auto">
          <a:xfrm>
            <a:off x="5836834" y="3411735"/>
            <a:ext cx="482823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  <a:r>
              <a:rPr lang="en-US" altLang="zh-CN" sz="70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1" name="原创设计师QQ598969553          _8"/>
          <p:cNvSpPr txBox="1">
            <a:spLocks noChangeArrowheads="1"/>
          </p:cNvSpPr>
          <p:nvPr/>
        </p:nvSpPr>
        <p:spPr bwMode="auto">
          <a:xfrm>
            <a:off x="750027" y="4901871"/>
            <a:ext cx="14318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行业现状分析</a:t>
            </a:r>
          </a:p>
        </p:txBody>
      </p:sp>
      <p:sp>
        <p:nvSpPr>
          <p:cNvPr id="12" name="原创设计师QQ598969553          _9"/>
          <p:cNvSpPr txBox="1">
            <a:spLocks noChangeArrowheads="1"/>
          </p:cNvSpPr>
          <p:nvPr/>
        </p:nvSpPr>
        <p:spPr bwMode="auto">
          <a:xfrm>
            <a:off x="770937" y="5240425"/>
            <a:ext cx="1010081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3" name="原创设计师QQ598969553          _10"/>
          <p:cNvSpPr txBox="1">
            <a:spLocks noChangeArrowheads="1"/>
          </p:cNvSpPr>
          <p:nvPr/>
        </p:nvSpPr>
        <p:spPr bwMode="auto">
          <a:xfrm>
            <a:off x="770937" y="5752206"/>
            <a:ext cx="1010081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Lorem ipsum dolor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,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consectetur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adipiscing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elit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Donec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luctus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nibh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sit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amet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sem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vulputate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venenatis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bibendum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orci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pulvinar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华文细黑" panose="02010600040101010101" pitchFamily="2" charset="-122"/>
              </a:rPr>
              <a:t>. </a:t>
            </a:r>
          </a:p>
        </p:txBody>
      </p:sp>
      <p:pic>
        <p:nvPicPr>
          <p:cNvPr id="14" name="Picture 64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0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/>
          <p:nvPr/>
        </p:nvSpPr>
        <p:spPr>
          <a:xfrm>
            <a:off x="4917878" y="2139393"/>
            <a:ext cx="2297750" cy="229834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dirty="0">
              <a:solidFill>
                <a:srgbClr val="FFFFFF"/>
              </a:solidFill>
              <a:latin typeface="Lato Light"/>
              <a:cs typeface="Lato Light"/>
            </a:endParaRPr>
          </a:p>
        </p:txBody>
      </p:sp>
      <p:sp>
        <p:nvSpPr>
          <p:cNvPr id="7" name="原创设计师QQ598969553          _4"/>
          <p:cNvSpPr/>
          <p:nvPr/>
        </p:nvSpPr>
        <p:spPr>
          <a:xfrm>
            <a:off x="2157334" y="2390384"/>
            <a:ext cx="1787242" cy="1787708"/>
          </a:xfrm>
          <a:prstGeom prst="ellipse">
            <a:avLst/>
          </a:prstGeom>
          <a:solidFill>
            <a:srgbClr val="55C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940">
              <a:lnSpc>
                <a:spcPct val="200000"/>
              </a:lnSpc>
            </a:pPr>
            <a:endParaRPr lang="en-US" sz="12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8" name="原创设计师QQ598969553          _5"/>
          <p:cNvSpPr/>
          <p:nvPr/>
        </p:nvSpPr>
        <p:spPr>
          <a:xfrm>
            <a:off x="8252858" y="2390384"/>
            <a:ext cx="1787242" cy="1787708"/>
          </a:xfrm>
          <a:prstGeom prst="ellipse">
            <a:avLst/>
          </a:prstGeom>
          <a:solidFill>
            <a:srgbClr val="55C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940">
              <a:lnSpc>
                <a:spcPct val="200000"/>
              </a:lnSpc>
            </a:pPr>
            <a:endParaRPr lang="en-US" sz="12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9" name="原创设计师QQ598969553          _6"/>
          <p:cNvSpPr>
            <a:spLocks noEditPoints="1"/>
          </p:cNvSpPr>
          <p:nvPr/>
        </p:nvSpPr>
        <p:spPr bwMode="auto">
          <a:xfrm>
            <a:off x="5537442" y="2693433"/>
            <a:ext cx="1144012" cy="1071144"/>
          </a:xfrm>
          <a:custGeom>
            <a:avLst/>
            <a:gdLst>
              <a:gd name="T0" fmla="*/ 73 w 73"/>
              <a:gd name="T1" fmla="*/ 14 h 68"/>
              <a:gd name="T2" fmla="*/ 73 w 73"/>
              <a:gd name="T3" fmla="*/ 19 h 68"/>
              <a:gd name="T4" fmla="*/ 68 w 73"/>
              <a:gd name="T5" fmla="*/ 19 h 68"/>
              <a:gd name="T6" fmla="*/ 65 w 73"/>
              <a:gd name="T7" fmla="*/ 22 h 68"/>
              <a:gd name="T8" fmla="*/ 7 w 73"/>
              <a:gd name="T9" fmla="*/ 22 h 68"/>
              <a:gd name="T10" fmla="*/ 5 w 73"/>
              <a:gd name="T11" fmla="*/ 19 h 68"/>
              <a:gd name="T12" fmla="*/ 0 w 73"/>
              <a:gd name="T13" fmla="*/ 19 h 68"/>
              <a:gd name="T14" fmla="*/ 0 w 73"/>
              <a:gd name="T15" fmla="*/ 14 h 68"/>
              <a:gd name="T16" fmla="*/ 36 w 73"/>
              <a:gd name="T17" fmla="*/ 0 h 68"/>
              <a:gd name="T18" fmla="*/ 73 w 73"/>
              <a:gd name="T19" fmla="*/ 14 h 68"/>
              <a:gd name="T20" fmla="*/ 73 w 73"/>
              <a:gd name="T21" fmla="*/ 63 h 68"/>
              <a:gd name="T22" fmla="*/ 73 w 73"/>
              <a:gd name="T23" fmla="*/ 68 h 68"/>
              <a:gd name="T24" fmla="*/ 0 w 73"/>
              <a:gd name="T25" fmla="*/ 68 h 68"/>
              <a:gd name="T26" fmla="*/ 0 w 73"/>
              <a:gd name="T27" fmla="*/ 63 h 68"/>
              <a:gd name="T28" fmla="*/ 2 w 73"/>
              <a:gd name="T29" fmla="*/ 60 h 68"/>
              <a:gd name="T30" fmla="*/ 70 w 73"/>
              <a:gd name="T31" fmla="*/ 60 h 68"/>
              <a:gd name="T32" fmla="*/ 73 w 73"/>
              <a:gd name="T33" fmla="*/ 63 h 68"/>
              <a:gd name="T34" fmla="*/ 19 w 73"/>
              <a:gd name="T35" fmla="*/ 24 h 68"/>
              <a:gd name="T36" fmla="*/ 19 w 73"/>
              <a:gd name="T37" fmla="*/ 53 h 68"/>
              <a:gd name="T38" fmla="*/ 24 w 73"/>
              <a:gd name="T39" fmla="*/ 53 h 68"/>
              <a:gd name="T40" fmla="*/ 24 w 73"/>
              <a:gd name="T41" fmla="*/ 24 h 68"/>
              <a:gd name="T42" fmla="*/ 34 w 73"/>
              <a:gd name="T43" fmla="*/ 24 h 68"/>
              <a:gd name="T44" fmla="*/ 34 w 73"/>
              <a:gd name="T45" fmla="*/ 53 h 68"/>
              <a:gd name="T46" fmla="*/ 39 w 73"/>
              <a:gd name="T47" fmla="*/ 53 h 68"/>
              <a:gd name="T48" fmla="*/ 39 w 73"/>
              <a:gd name="T49" fmla="*/ 24 h 68"/>
              <a:gd name="T50" fmla="*/ 48 w 73"/>
              <a:gd name="T51" fmla="*/ 24 h 68"/>
              <a:gd name="T52" fmla="*/ 48 w 73"/>
              <a:gd name="T53" fmla="*/ 53 h 68"/>
              <a:gd name="T54" fmla="*/ 53 w 73"/>
              <a:gd name="T55" fmla="*/ 53 h 68"/>
              <a:gd name="T56" fmla="*/ 53 w 73"/>
              <a:gd name="T57" fmla="*/ 24 h 68"/>
              <a:gd name="T58" fmla="*/ 63 w 73"/>
              <a:gd name="T59" fmla="*/ 24 h 68"/>
              <a:gd name="T60" fmla="*/ 63 w 73"/>
              <a:gd name="T61" fmla="*/ 53 h 68"/>
              <a:gd name="T62" fmla="*/ 65 w 73"/>
              <a:gd name="T63" fmla="*/ 53 h 68"/>
              <a:gd name="T64" fmla="*/ 68 w 73"/>
              <a:gd name="T65" fmla="*/ 56 h 68"/>
              <a:gd name="T66" fmla="*/ 68 w 73"/>
              <a:gd name="T67" fmla="*/ 58 h 68"/>
              <a:gd name="T68" fmla="*/ 5 w 73"/>
              <a:gd name="T69" fmla="*/ 58 h 68"/>
              <a:gd name="T70" fmla="*/ 5 w 73"/>
              <a:gd name="T71" fmla="*/ 56 h 68"/>
              <a:gd name="T72" fmla="*/ 7 w 73"/>
              <a:gd name="T73" fmla="*/ 53 h 68"/>
              <a:gd name="T74" fmla="*/ 9 w 73"/>
              <a:gd name="T75" fmla="*/ 53 h 68"/>
              <a:gd name="T76" fmla="*/ 9 w 73"/>
              <a:gd name="T77" fmla="*/ 24 h 68"/>
              <a:gd name="T78" fmla="*/ 19 w 73"/>
              <a:gd name="T79" fmla="*/ 24 h 6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3" h="68">
                <a:moveTo>
                  <a:pt x="73" y="14"/>
                </a:moveTo>
                <a:cubicBezTo>
                  <a:pt x="73" y="19"/>
                  <a:pt x="73" y="19"/>
                  <a:pt x="73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20"/>
                  <a:pt x="67" y="22"/>
                  <a:pt x="65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0"/>
                  <a:pt x="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36" y="0"/>
                  <a:pt x="36" y="0"/>
                  <a:pt x="36" y="0"/>
                </a:cubicBezTo>
                <a:lnTo>
                  <a:pt x="73" y="14"/>
                </a:lnTo>
                <a:close/>
                <a:moveTo>
                  <a:pt x="73" y="63"/>
                </a:moveTo>
                <a:cubicBezTo>
                  <a:pt x="73" y="68"/>
                  <a:pt x="73" y="68"/>
                  <a:pt x="73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2"/>
                  <a:pt x="1" y="60"/>
                  <a:pt x="2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3" y="62"/>
                  <a:pt x="73" y="63"/>
                </a:cubicBezTo>
                <a:close/>
                <a:moveTo>
                  <a:pt x="19" y="24"/>
                </a:moveTo>
                <a:cubicBezTo>
                  <a:pt x="19" y="53"/>
                  <a:pt x="19" y="53"/>
                  <a:pt x="19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24"/>
                  <a:pt x="24" y="24"/>
                  <a:pt x="2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53"/>
                  <a:pt x="34" y="53"/>
                  <a:pt x="34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24"/>
                  <a:pt x="39" y="24"/>
                  <a:pt x="39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53"/>
                  <a:pt x="48" y="53"/>
                  <a:pt x="4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24"/>
                  <a:pt x="53" y="24"/>
                  <a:pt x="5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53"/>
                  <a:pt x="63" y="53"/>
                  <a:pt x="6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68" y="54"/>
                  <a:pt x="68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24"/>
                  <a:pt x="9" y="24"/>
                  <a:pt x="9" y="24"/>
                </a:cubicBezTo>
                <a:lnTo>
                  <a:pt x="19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9598" dirty="0">
              <a:latin typeface="Sinkin Sans 300 Light" charset="0"/>
            </a:endParaRPr>
          </a:p>
        </p:txBody>
      </p:sp>
      <p:sp>
        <p:nvSpPr>
          <p:cNvPr id="10" name="原创设计师QQ598969553          _7"/>
          <p:cNvSpPr>
            <a:spLocks noEditPoints="1"/>
          </p:cNvSpPr>
          <p:nvPr/>
        </p:nvSpPr>
        <p:spPr bwMode="auto">
          <a:xfrm>
            <a:off x="2725983" y="2999197"/>
            <a:ext cx="665095" cy="570082"/>
          </a:xfrm>
          <a:custGeom>
            <a:avLst/>
            <a:gdLst>
              <a:gd name="T0" fmla="*/ 68 w 68"/>
              <a:gd name="T1" fmla="*/ 30 h 58"/>
              <a:gd name="T2" fmla="*/ 0 w 68"/>
              <a:gd name="T3" fmla="*/ 30 h 58"/>
              <a:gd name="T4" fmla="*/ 0 w 68"/>
              <a:gd name="T5" fmla="*/ 15 h 58"/>
              <a:gd name="T6" fmla="*/ 7 w 68"/>
              <a:gd name="T7" fmla="*/ 9 h 58"/>
              <a:gd name="T8" fmla="*/ 20 w 68"/>
              <a:gd name="T9" fmla="*/ 9 h 58"/>
              <a:gd name="T10" fmla="*/ 20 w 68"/>
              <a:gd name="T11" fmla="*/ 3 h 58"/>
              <a:gd name="T12" fmla="*/ 24 w 68"/>
              <a:gd name="T13" fmla="*/ 0 h 58"/>
              <a:gd name="T14" fmla="*/ 45 w 68"/>
              <a:gd name="T15" fmla="*/ 0 h 58"/>
              <a:gd name="T16" fmla="*/ 49 w 68"/>
              <a:gd name="T17" fmla="*/ 3 h 58"/>
              <a:gd name="T18" fmla="*/ 49 w 68"/>
              <a:gd name="T19" fmla="*/ 9 h 58"/>
              <a:gd name="T20" fmla="*/ 62 w 68"/>
              <a:gd name="T21" fmla="*/ 9 h 58"/>
              <a:gd name="T22" fmla="*/ 68 w 68"/>
              <a:gd name="T23" fmla="*/ 15 h 58"/>
              <a:gd name="T24" fmla="*/ 68 w 68"/>
              <a:gd name="T25" fmla="*/ 30 h 58"/>
              <a:gd name="T26" fmla="*/ 68 w 68"/>
              <a:gd name="T27" fmla="*/ 52 h 58"/>
              <a:gd name="T28" fmla="*/ 62 w 68"/>
              <a:gd name="T29" fmla="*/ 58 h 58"/>
              <a:gd name="T30" fmla="*/ 7 w 68"/>
              <a:gd name="T31" fmla="*/ 58 h 58"/>
              <a:gd name="T32" fmla="*/ 0 w 68"/>
              <a:gd name="T33" fmla="*/ 52 h 58"/>
              <a:gd name="T34" fmla="*/ 0 w 68"/>
              <a:gd name="T35" fmla="*/ 34 h 58"/>
              <a:gd name="T36" fmla="*/ 26 w 68"/>
              <a:gd name="T37" fmla="*/ 34 h 58"/>
              <a:gd name="T38" fmla="*/ 26 w 68"/>
              <a:gd name="T39" fmla="*/ 40 h 58"/>
              <a:gd name="T40" fmla="*/ 28 w 68"/>
              <a:gd name="T41" fmla="*/ 42 h 58"/>
              <a:gd name="T42" fmla="*/ 41 w 68"/>
              <a:gd name="T43" fmla="*/ 42 h 58"/>
              <a:gd name="T44" fmla="*/ 43 w 68"/>
              <a:gd name="T45" fmla="*/ 40 h 58"/>
              <a:gd name="T46" fmla="*/ 43 w 68"/>
              <a:gd name="T47" fmla="*/ 34 h 58"/>
              <a:gd name="T48" fmla="*/ 68 w 68"/>
              <a:gd name="T49" fmla="*/ 34 h 58"/>
              <a:gd name="T50" fmla="*/ 68 w 68"/>
              <a:gd name="T51" fmla="*/ 52 h 58"/>
              <a:gd name="T52" fmla="*/ 44 w 68"/>
              <a:gd name="T53" fmla="*/ 9 h 58"/>
              <a:gd name="T54" fmla="*/ 44 w 68"/>
              <a:gd name="T55" fmla="*/ 5 h 58"/>
              <a:gd name="T56" fmla="*/ 25 w 68"/>
              <a:gd name="T57" fmla="*/ 5 h 58"/>
              <a:gd name="T58" fmla="*/ 25 w 68"/>
              <a:gd name="T59" fmla="*/ 9 h 58"/>
              <a:gd name="T60" fmla="*/ 44 w 68"/>
              <a:gd name="T61" fmla="*/ 9 h 58"/>
              <a:gd name="T62" fmla="*/ 39 w 68"/>
              <a:gd name="T63" fmla="*/ 39 h 58"/>
              <a:gd name="T64" fmla="*/ 30 w 68"/>
              <a:gd name="T65" fmla="*/ 39 h 58"/>
              <a:gd name="T66" fmla="*/ 30 w 68"/>
              <a:gd name="T67" fmla="*/ 34 h 58"/>
              <a:gd name="T68" fmla="*/ 39 w 68"/>
              <a:gd name="T69" fmla="*/ 34 h 58"/>
              <a:gd name="T70" fmla="*/ 39 w 68"/>
              <a:gd name="T71" fmla="*/ 39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9598" dirty="0">
              <a:latin typeface="Sinkin Sans 300 Light" charset="0"/>
            </a:endParaRPr>
          </a:p>
        </p:txBody>
      </p:sp>
      <p:sp>
        <p:nvSpPr>
          <p:cNvPr id="11" name="原创设计师QQ598969553          _8"/>
          <p:cNvSpPr>
            <a:spLocks noEditPoints="1"/>
          </p:cNvSpPr>
          <p:nvPr/>
        </p:nvSpPr>
        <p:spPr bwMode="auto">
          <a:xfrm>
            <a:off x="8734320" y="3054037"/>
            <a:ext cx="850598" cy="570082"/>
          </a:xfrm>
          <a:custGeom>
            <a:avLst/>
            <a:gdLst>
              <a:gd name="T0" fmla="*/ 86 w 87"/>
              <a:gd name="T1" fmla="*/ 15 h 58"/>
              <a:gd name="T2" fmla="*/ 44 w 87"/>
              <a:gd name="T3" fmla="*/ 29 h 58"/>
              <a:gd name="T4" fmla="*/ 43 w 87"/>
              <a:gd name="T5" fmla="*/ 29 h 58"/>
              <a:gd name="T6" fmla="*/ 43 w 87"/>
              <a:gd name="T7" fmla="*/ 29 h 58"/>
              <a:gd name="T8" fmla="*/ 18 w 87"/>
              <a:gd name="T9" fmla="*/ 21 h 58"/>
              <a:gd name="T10" fmla="*/ 14 w 87"/>
              <a:gd name="T11" fmla="*/ 32 h 58"/>
              <a:gd name="T12" fmla="*/ 17 w 87"/>
              <a:gd name="T13" fmla="*/ 36 h 58"/>
              <a:gd name="T14" fmla="*/ 15 w 87"/>
              <a:gd name="T15" fmla="*/ 40 h 58"/>
              <a:gd name="T16" fmla="*/ 17 w 87"/>
              <a:gd name="T17" fmla="*/ 56 h 58"/>
              <a:gd name="T18" fmla="*/ 16 w 87"/>
              <a:gd name="T19" fmla="*/ 57 h 58"/>
              <a:gd name="T20" fmla="*/ 16 w 87"/>
              <a:gd name="T21" fmla="*/ 58 h 58"/>
              <a:gd name="T22" fmla="*/ 8 w 87"/>
              <a:gd name="T23" fmla="*/ 58 h 58"/>
              <a:gd name="T24" fmla="*/ 7 w 87"/>
              <a:gd name="T25" fmla="*/ 57 h 58"/>
              <a:gd name="T26" fmla="*/ 7 w 87"/>
              <a:gd name="T27" fmla="*/ 56 h 58"/>
              <a:gd name="T28" fmla="*/ 9 w 87"/>
              <a:gd name="T29" fmla="*/ 40 h 58"/>
              <a:gd name="T30" fmla="*/ 7 w 87"/>
              <a:gd name="T31" fmla="*/ 36 h 58"/>
              <a:gd name="T32" fmla="*/ 10 w 87"/>
              <a:gd name="T33" fmla="*/ 32 h 58"/>
              <a:gd name="T34" fmla="*/ 13 w 87"/>
              <a:gd name="T35" fmla="*/ 19 h 58"/>
              <a:gd name="T36" fmla="*/ 1 w 87"/>
              <a:gd name="T37" fmla="*/ 15 h 58"/>
              <a:gd name="T38" fmla="*/ 0 w 87"/>
              <a:gd name="T39" fmla="*/ 14 h 58"/>
              <a:gd name="T40" fmla="*/ 1 w 87"/>
              <a:gd name="T41" fmla="*/ 13 h 58"/>
              <a:gd name="T42" fmla="*/ 43 w 87"/>
              <a:gd name="T43" fmla="*/ 0 h 58"/>
              <a:gd name="T44" fmla="*/ 43 w 87"/>
              <a:gd name="T45" fmla="*/ 0 h 58"/>
              <a:gd name="T46" fmla="*/ 44 w 87"/>
              <a:gd name="T47" fmla="*/ 0 h 58"/>
              <a:gd name="T48" fmla="*/ 86 w 87"/>
              <a:gd name="T49" fmla="*/ 13 h 58"/>
              <a:gd name="T50" fmla="*/ 87 w 87"/>
              <a:gd name="T51" fmla="*/ 14 h 58"/>
              <a:gd name="T52" fmla="*/ 86 w 87"/>
              <a:gd name="T53" fmla="*/ 15 h 58"/>
              <a:gd name="T54" fmla="*/ 68 w 87"/>
              <a:gd name="T55" fmla="*/ 38 h 58"/>
              <a:gd name="T56" fmla="*/ 43 w 87"/>
              <a:gd name="T57" fmla="*/ 48 h 58"/>
              <a:gd name="T58" fmla="*/ 19 w 87"/>
              <a:gd name="T59" fmla="*/ 38 h 58"/>
              <a:gd name="T60" fmla="*/ 20 w 87"/>
              <a:gd name="T61" fmla="*/ 26 h 58"/>
              <a:gd name="T62" fmla="*/ 42 w 87"/>
              <a:gd name="T63" fmla="*/ 33 h 58"/>
              <a:gd name="T64" fmla="*/ 43 w 87"/>
              <a:gd name="T65" fmla="*/ 34 h 58"/>
              <a:gd name="T66" fmla="*/ 45 w 87"/>
              <a:gd name="T67" fmla="*/ 33 h 58"/>
              <a:gd name="T68" fmla="*/ 67 w 87"/>
              <a:gd name="T69" fmla="*/ 26 h 58"/>
              <a:gd name="T70" fmla="*/ 68 w 87"/>
              <a:gd name="T71" fmla="*/ 38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9598" dirty="0">
              <a:latin typeface="Sinkin Sans 300 Light" charset="0"/>
            </a:endParaRPr>
          </a:p>
        </p:txBody>
      </p:sp>
      <p:sp>
        <p:nvSpPr>
          <p:cNvPr id="12" name="原创设计师QQ598969553          _9"/>
          <p:cNvSpPr>
            <a:spLocks noChangeArrowheads="1"/>
          </p:cNvSpPr>
          <p:nvPr/>
        </p:nvSpPr>
        <p:spPr bwMode="auto">
          <a:xfrm>
            <a:off x="2114491" y="4621445"/>
            <a:ext cx="1872927" cy="90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原创设计师QQ598969553          _10"/>
          <p:cNvSpPr>
            <a:spLocks noChangeArrowheads="1"/>
          </p:cNvSpPr>
          <p:nvPr/>
        </p:nvSpPr>
        <p:spPr bwMode="auto">
          <a:xfrm>
            <a:off x="5130289" y="4621445"/>
            <a:ext cx="1872927" cy="90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原创设计师QQ598969553          _11"/>
          <p:cNvSpPr>
            <a:spLocks noChangeArrowheads="1"/>
          </p:cNvSpPr>
          <p:nvPr/>
        </p:nvSpPr>
        <p:spPr bwMode="auto">
          <a:xfrm>
            <a:off x="8252858" y="4621445"/>
            <a:ext cx="1872927" cy="90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3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/>
          <p:nvPr/>
        </p:nvSpPr>
        <p:spPr>
          <a:xfrm>
            <a:off x="3986801" y="2008279"/>
            <a:ext cx="4065322" cy="4065322"/>
          </a:xfrm>
          <a:prstGeom prst="quadArrow">
            <a:avLst>
              <a:gd name="adj1" fmla="val 937"/>
              <a:gd name="adj2" fmla="val 1969"/>
              <a:gd name="adj3" fmla="val 5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原创设计师QQ598969553          _4"/>
          <p:cNvSpPr/>
          <p:nvPr/>
        </p:nvSpPr>
        <p:spPr>
          <a:xfrm>
            <a:off x="4251047" y="2272525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dirty="0">
              <a:solidFill>
                <a:srgbClr val="FFFFFF"/>
              </a:solidFill>
              <a:latin typeface="Lato Light"/>
              <a:cs typeface="Lato Light"/>
            </a:endParaRPr>
          </a:p>
        </p:txBody>
      </p:sp>
      <p:sp>
        <p:nvSpPr>
          <p:cNvPr id="8" name="原创设计师QQ598969553          _5"/>
          <p:cNvSpPr/>
          <p:nvPr/>
        </p:nvSpPr>
        <p:spPr>
          <a:xfrm>
            <a:off x="6161748" y="2272525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dirty="0">
              <a:solidFill>
                <a:srgbClr val="FFFFFF"/>
              </a:solidFill>
              <a:latin typeface="Lato Light"/>
              <a:cs typeface="Lato Light"/>
            </a:endParaRPr>
          </a:p>
        </p:txBody>
      </p:sp>
      <p:sp>
        <p:nvSpPr>
          <p:cNvPr id="9" name="原创设计师QQ598969553          _6"/>
          <p:cNvSpPr/>
          <p:nvPr/>
        </p:nvSpPr>
        <p:spPr>
          <a:xfrm>
            <a:off x="4251047" y="4183226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dirty="0">
              <a:solidFill>
                <a:srgbClr val="FFFFFF"/>
              </a:solidFill>
              <a:latin typeface="Lato Light"/>
              <a:cs typeface="Lato Light"/>
            </a:endParaRPr>
          </a:p>
        </p:txBody>
      </p:sp>
      <p:sp>
        <p:nvSpPr>
          <p:cNvPr id="10" name="原创设计师QQ598969553          _7"/>
          <p:cNvSpPr/>
          <p:nvPr/>
        </p:nvSpPr>
        <p:spPr>
          <a:xfrm>
            <a:off x="6161748" y="4183226"/>
            <a:ext cx="1626129" cy="1626129"/>
          </a:xfrm>
          <a:custGeom>
            <a:avLst/>
            <a:gdLst>
              <a:gd name="connsiteX0" fmla="*/ 0 w 3656647"/>
              <a:gd name="connsiteY0" fmla="*/ 0 h 3656647"/>
              <a:gd name="connsiteX1" fmla="*/ 3656647 w 3656647"/>
              <a:gd name="connsiteY1" fmla="*/ 0 h 3656647"/>
              <a:gd name="connsiteX2" fmla="*/ 3656647 w 3656647"/>
              <a:gd name="connsiteY2" fmla="*/ 3656647 h 3656647"/>
              <a:gd name="connsiteX3" fmla="*/ 0 w 3656647"/>
              <a:gd name="connsiteY3" fmla="*/ 3656647 h 3656647"/>
              <a:gd name="connsiteX4" fmla="*/ 0 w 3656647"/>
              <a:gd name="connsiteY4" fmla="*/ 0 h 36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dirty="0">
              <a:solidFill>
                <a:srgbClr val="FFFFFF"/>
              </a:solidFill>
              <a:latin typeface="Lato Light"/>
              <a:cs typeface="Lato Light"/>
            </a:endParaRPr>
          </a:p>
        </p:txBody>
      </p:sp>
      <p:grpSp>
        <p:nvGrpSpPr>
          <p:cNvPr id="11" name="原创设计师QQ598969553          _8"/>
          <p:cNvGrpSpPr/>
          <p:nvPr/>
        </p:nvGrpSpPr>
        <p:grpSpPr>
          <a:xfrm>
            <a:off x="4788332" y="2786671"/>
            <a:ext cx="561343" cy="560384"/>
            <a:chOff x="4788332" y="2355747"/>
            <a:chExt cx="561343" cy="560384"/>
          </a:xfrm>
        </p:grpSpPr>
        <p:sp>
          <p:nvSpPr>
            <p:cNvPr id="12" name="AutoShape 128"/>
            <p:cNvSpPr>
              <a:spLocks/>
            </p:cNvSpPr>
            <p:nvPr/>
          </p:nvSpPr>
          <p:spPr bwMode="auto">
            <a:xfrm>
              <a:off x="4788332" y="2355747"/>
              <a:ext cx="561343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AutoShape 129"/>
            <p:cNvSpPr>
              <a:spLocks/>
            </p:cNvSpPr>
            <p:nvPr/>
          </p:nvSpPr>
          <p:spPr bwMode="auto">
            <a:xfrm>
              <a:off x="5138932" y="2425675"/>
              <a:ext cx="139857" cy="13985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" name="原创设计师QQ598969553          _9"/>
          <p:cNvGrpSpPr/>
          <p:nvPr/>
        </p:nvGrpSpPr>
        <p:grpSpPr>
          <a:xfrm>
            <a:off x="6657058" y="2810040"/>
            <a:ext cx="560384" cy="560384"/>
            <a:chOff x="6657058" y="2379116"/>
            <a:chExt cx="560384" cy="560384"/>
          </a:xfrm>
        </p:grpSpPr>
        <p:sp>
          <p:nvSpPr>
            <p:cNvPr id="15" name="AutoShape 126"/>
            <p:cNvSpPr>
              <a:spLocks/>
            </p:cNvSpPr>
            <p:nvPr/>
          </p:nvSpPr>
          <p:spPr bwMode="auto">
            <a:xfrm>
              <a:off x="6657058" y="2379116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AutoShape 127"/>
            <p:cNvSpPr>
              <a:spLocks/>
            </p:cNvSpPr>
            <p:nvPr/>
          </p:nvSpPr>
          <p:spPr bwMode="auto">
            <a:xfrm>
              <a:off x="6884086" y="2466286"/>
              <a:ext cx="132193" cy="131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" name="原创设计师QQ598969553          _10"/>
          <p:cNvGrpSpPr/>
          <p:nvPr/>
        </p:nvGrpSpPr>
        <p:grpSpPr>
          <a:xfrm>
            <a:off x="4855625" y="4726396"/>
            <a:ext cx="420528" cy="561343"/>
            <a:chOff x="4855625" y="4295472"/>
            <a:chExt cx="420528" cy="561343"/>
          </a:xfrm>
        </p:grpSpPr>
        <p:sp>
          <p:nvSpPr>
            <p:cNvPr id="18" name="AutoShape 108"/>
            <p:cNvSpPr>
              <a:spLocks/>
            </p:cNvSpPr>
            <p:nvPr/>
          </p:nvSpPr>
          <p:spPr bwMode="auto">
            <a:xfrm>
              <a:off x="4960038" y="4400843"/>
              <a:ext cx="210743" cy="2107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9" name="AutoShape 109"/>
            <p:cNvSpPr>
              <a:spLocks/>
            </p:cNvSpPr>
            <p:nvPr/>
          </p:nvSpPr>
          <p:spPr bwMode="auto">
            <a:xfrm>
              <a:off x="4855625" y="4295472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0" name="原创设计师QQ598969553          _11"/>
          <p:cNvGrpSpPr/>
          <p:nvPr/>
        </p:nvGrpSpPr>
        <p:grpSpPr>
          <a:xfrm>
            <a:off x="6657058" y="4726396"/>
            <a:ext cx="560384" cy="560384"/>
            <a:chOff x="6657058" y="4295472"/>
            <a:chExt cx="560384" cy="560384"/>
          </a:xfrm>
        </p:grpSpPr>
        <p:sp>
          <p:nvSpPr>
            <p:cNvPr id="21" name="AutoShape 123"/>
            <p:cNvSpPr>
              <a:spLocks/>
            </p:cNvSpPr>
            <p:nvPr/>
          </p:nvSpPr>
          <p:spPr bwMode="auto">
            <a:xfrm>
              <a:off x="6657058" y="4295472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2" name="AutoShape 124"/>
            <p:cNvSpPr>
              <a:spLocks/>
            </p:cNvSpPr>
            <p:nvPr/>
          </p:nvSpPr>
          <p:spPr bwMode="auto">
            <a:xfrm>
              <a:off x="6815114" y="4452571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3" name="AutoShape 125"/>
            <p:cNvSpPr>
              <a:spLocks/>
            </p:cNvSpPr>
            <p:nvPr/>
          </p:nvSpPr>
          <p:spPr bwMode="auto">
            <a:xfrm>
              <a:off x="6866843" y="4505257"/>
              <a:ext cx="140815" cy="140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2" name="原创设计师QQ598969553          _12"/>
          <p:cNvSpPr/>
          <p:nvPr/>
        </p:nvSpPr>
        <p:spPr>
          <a:xfrm>
            <a:off x="1556271" y="2681971"/>
            <a:ext cx="2256453" cy="1107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
             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33" name="原创设计师QQ598969553          _13"/>
          <p:cNvSpPr/>
          <p:nvPr/>
        </p:nvSpPr>
        <p:spPr>
          <a:xfrm>
            <a:off x="1535230" y="4661100"/>
            <a:ext cx="2256453" cy="1107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4" name="原创设计师QQ598969553          _14"/>
          <p:cNvSpPr/>
          <p:nvPr/>
        </p:nvSpPr>
        <p:spPr>
          <a:xfrm>
            <a:off x="8186543" y="2610736"/>
            <a:ext cx="2256453" cy="1107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5" name="原创设计师QQ598969553          _15"/>
          <p:cNvSpPr/>
          <p:nvPr/>
        </p:nvSpPr>
        <p:spPr>
          <a:xfrm>
            <a:off x="8186544" y="4589866"/>
            <a:ext cx="2256453" cy="1107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6" name="原创设计师QQ598969553          _16"/>
          <p:cNvSpPr/>
          <p:nvPr/>
        </p:nvSpPr>
        <p:spPr>
          <a:xfrm>
            <a:off x="3012589" y="2331000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原创设计师QQ598969553          _17"/>
          <p:cNvSpPr/>
          <p:nvPr/>
        </p:nvSpPr>
        <p:spPr>
          <a:xfrm>
            <a:off x="2923569" y="4313794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200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0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原创设计师QQ598969553          _18"/>
          <p:cNvSpPr/>
          <p:nvPr/>
        </p:nvSpPr>
        <p:spPr>
          <a:xfrm>
            <a:off x="8165681" y="2291825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原创设计师QQ598969553          _19"/>
          <p:cNvSpPr/>
          <p:nvPr/>
        </p:nvSpPr>
        <p:spPr>
          <a:xfrm>
            <a:off x="8186543" y="4299410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200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20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0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原创设计师QQ598969553          _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</p:txBody>
      </p:sp>
      <p:sp>
        <p:nvSpPr>
          <p:cNvPr id="5" name="原创设计师QQ598969553          _3"/>
          <p:cNvSpPr/>
          <p:nvPr/>
        </p:nvSpPr>
        <p:spPr>
          <a:xfrm>
            <a:off x="1075858" y="1831276"/>
            <a:ext cx="2264823" cy="266449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7" name="原创设计师QQ598969553          _4"/>
          <p:cNvSpPr/>
          <p:nvPr/>
        </p:nvSpPr>
        <p:spPr>
          <a:xfrm>
            <a:off x="1189100" y="1937856"/>
            <a:ext cx="2038340" cy="173192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8" name="原创设计师QQ598969553          _5"/>
          <p:cNvSpPr/>
          <p:nvPr/>
        </p:nvSpPr>
        <p:spPr>
          <a:xfrm>
            <a:off x="1189100" y="3669779"/>
            <a:ext cx="2038340" cy="719414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kern="1200">
              <a:ea typeface="华文细黑" panose="02010600040101010101" pitchFamily="2" charset="-122"/>
            </a:endParaRPr>
          </a:p>
        </p:txBody>
      </p:sp>
      <p:sp>
        <p:nvSpPr>
          <p:cNvPr id="9" name="原创设计师QQ598969553          _6"/>
          <p:cNvSpPr/>
          <p:nvPr/>
        </p:nvSpPr>
        <p:spPr>
          <a:xfrm>
            <a:off x="3594877" y="1831276"/>
            <a:ext cx="2264823" cy="266449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10" name="原创设计师QQ598969553          _7"/>
          <p:cNvSpPr/>
          <p:nvPr/>
        </p:nvSpPr>
        <p:spPr>
          <a:xfrm>
            <a:off x="3708117" y="1937856"/>
            <a:ext cx="2038340" cy="173192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11" name="原创设计师QQ598969553          _8"/>
          <p:cNvSpPr/>
          <p:nvPr/>
        </p:nvSpPr>
        <p:spPr>
          <a:xfrm>
            <a:off x="3708117" y="3669779"/>
            <a:ext cx="2038340" cy="719414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kern="1200">
              <a:ea typeface="华文细黑" panose="02010600040101010101" pitchFamily="2" charset="-122"/>
            </a:endParaRPr>
          </a:p>
        </p:txBody>
      </p:sp>
      <p:sp>
        <p:nvSpPr>
          <p:cNvPr id="12" name="原创设计师QQ598969553          _9"/>
          <p:cNvSpPr/>
          <p:nvPr/>
        </p:nvSpPr>
        <p:spPr>
          <a:xfrm>
            <a:off x="6026951" y="1831276"/>
            <a:ext cx="2264823" cy="266449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13" name="原创设计师QQ598969553          _10"/>
          <p:cNvSpPr/>
          <p:nvPr/>
        </p:nvSpPr>
        <p:spPr>
          <a:xfrm>
            <a:off x="6140193" y="1937856"/>
            <a:ext cx="2038340" cy="173192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14" name="原创设计师QQ598969553          _11"/>
          <p:cNvSpPr/>
          <p:nvPr/>
        </p:nvSpPr>
        <p:spPr>
          <a:xfrm>
            <a:off x="6140193" y="3669779"/>
            <a:ext cx="2038340" cy="719414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kern="1200">
              <a:ea typeface="华文细黑" panose="02010600040101010101" pitchFamily="2" charset="-122"/>
            </a:endParaRPr>
          </a:p>
        </p:txBody>
      </p:sp>
      <p:sp>
        <p:nvSpPr>
          <p:cNvPr id="15" name="原创设计师QQ598969553          _12"/>
          <p:cNvSpPr/>
          <p:nvPr/>
        </p:nvSpPr>
        <p:spPr>
          <a:xfrm>
            <a:off x="8459024" y="1831096"/>
            <a:ext cx="2264823" cy="266449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16" name="原创设计师QQ598969553          _13"/>
          <p:cNvSpPr/>
          <p:nvPr/>
        </p:nvSpPr>
        <p:spPr>
          <a:xfrm>
            <a:off x="8572265" y="1937675"/>
            <a:ext cx="2038340" cy="173192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800">
              <a:ea typeface="华文细黑" panose="02010600040101010101" pitchFamily="2" charset="-122"/>
            </a:endParaRPr>
          </a:p>
        </p:txBody>
      </p:sp>
      <p:sp>
        <p:nvSpPr>
          <p:cNvPr id="17" name="原创设计师QQ598969553          _14"/>
          <p:cNvSpPr/>
          <p:nvPr/>
        </p:nvSpPr>
        <p:spPr>
          <a:xfrm>
            <a:off x="8572265" y="3669599"/>
            <a:ext cx="2038340" cy="719414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kern="1200">
              <a:ea typeface="华文细黑" panose="02010600040101010101" pitchFamily="2" charset="-122"/>
            </a:endParaRPr>
          </a:p>
        </p:txBody>
      </p:sp>
      <p:sp>
        <p:nvSpPr>
          <p:cNvPr id="18" name="原创设计师QQ598969553          _15"/>
          <p:cNvSpPr/>
          <p:nvPr/>
        </p:nvSpPr>
        <p:spPr>
          <a:xfrm>
            <a:off x="1518715" y="3924225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原创设计师QQ598969553          _16"/>
          <p:cNvSpPr/>
          <p:nvPr/>
        </p:nvSpPr>
        <p:spPr>
          <a:xfrm>
            <a:off x="4043582" y="3924225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原创设计师QQ598969553          _17"/>
          <p:cNvSpPr/>
          <p:nvPr/>
        </p:nvSpPr>
        <p:spPr>
          <a:xfrm>
            <a:off x="6538322" y="3898312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原创设计师QQ598969553          _18"/>
          <p:cNvSpPr/>
          <p:nvPr/>
        </p:nvSpPr>
        <p:spPr>
          <a:xfrm>
            <a:off x="8976244" y="3898132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原创设计师QQ598969553          _19"/>
          <p:cNvSpPr txBox="1">
            <a:spLocks noChangeArrowheads="1"/>
          </p:cNvSpPr>
          <p:nvPr/>
        </p:nvSpPr>
        <p:spPr bwMode="auto">
          <a:xfrm>
            <a:off x="1004295" y="4750039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公司宣传图片展示</a:t>
            </a:r>
          </a:p>
        </p:txBody>
      </p:sp>
      <p:sp>
        <p:nvSpPr>
          <p:cNvPr id="23" name="原创设计师QQ598969553          _20"/>
          <p:cNvSpPr txBox="1">
            <a:spLocks noChangeArrowheads="1"/>
          </p:cNvSpPr>
          <p:nvPr/>
        </p:nvSpPr>
        <p:spPr bwMode="auto">
          <a:xfrm>
            <a:off x="1006002" y="5183873"/>
            <a:ext cx="974833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24" name="原创设计师QQ598969553          _21"/>
          <p:cNvSpPr txBox="1">
            <a:spLocks noChangeArrowheads="1"/>
          </p:cNvSpPr>
          <p:nvPr/>
        </p:nvSpPr>
        <p:spPr bwMode="auto">
          <a:xfrm>
            <a:off x="1006002" y="5634346"/>
            <a:ext cx="974833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pic>
        <p:nvPicPr>
          <p:cNvPr id="25" name="Picture 6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3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0" y="1432060"/>
            <a:ext cx="12192000" cy="2292814"/>
          </a:xfrm>
          <a:custGeom>
            <a:avLst/>
            <a:gdLst>
              <a:gd name="connsiteX0" fmla="*/ 0 w 12192000"/>
              <a:gd name="connsiteY0" fmla="*/ 0 h 2292814"/>
              <a:gd name="connsiteX1" fmla="*/ 349078 w 12192000"/>
              <a:gd name="connsiteY1" fmla="*/ 17247 h 2292814"/>
              <a:gd name="connsiteX2" fmla="*/ 1899099 w 12192000"/>
              <a:gd name="connsiteY2" fmla="*/ 191154 h 2292814"/>
              <a:gd name="connsiteX3" fmla="*/ 5036492 w 12192000"/>
              <a:gd name="connsiteY3" fmla="*/ 1040568 h 2292814"/>
              <a:gd name="connsiteX4" fmla="*/ 7067752 w 12192000"/>
              <a:gd name="connsiteY4" fmla="*/ 1631277 h 2292814"/>
              <a:gd name="connsiteX5" fmla="*/ 10782631 w 12192000"/>
              <a:gd name="connsiteY5" fmla="*/ 2002087 h 2292814"/>
              <a:gd name="connsiteX6" fmla="*/ 11492998 w 12192000"/>
              <a:gd name="connsiteY6" fmla="*/ 1955915 h 2292814"/>
              <a:gd name="connsiteX7" fmla="*/ 12192000 w 12192000"/>
              <a:gd name="connsiteY7" fmla="*/ 1900936 h 2292814"/>
              <a:gd name="connsiteX8" fmla="*/ 12192000 w 12192000"/>
              <a:gd name="connsiteY8" fmla="*/ 2176888 h 2292814"/>
              <a:gd name="connsiteX9" fmla="*/ 11492998 w 12192000"/>
              <a:gd name="connsiteY9" fmla="*/ 2231867 h 2292814"/>
              <a:gd name="connsiteX10" fmla="*/ 10782631 w 12192000"/>
              <a:gd name="connsiteY10" fmla="*/ 2278038 h 2292814"/>
              <a:gd name="connsiteX11" fmla="*/ 7067752 w 12192000"/>
              <a:gd name="connsiteY11" fmla="*/ 1907228 h 2292814"/>
              <a:gd name="connsiteX12" fmla="*/ 5036492 w 12192000"/>
              <a:gd name="connsiteY12" fmla="*/ 1316519 h 2292814"/>
              <a:gd name="connsiteX13" fmla="*/ 1899099 w 12192000"/>
              <a:gd name="connsiteY13" fmla="*/ 467106 h 2292814"/>
              <a:gd name="connsiteX14" fmla="*/ 349078 w 12192000"/>
              <a:gd name="connsiteY14" fmla="*/ 293199 h 2292814"/>
              <a:gd name="connsiteX15" fmla="*/ 0 w 12192000"/>
              <a:gd name="connsiteY15" fmla="*/ 275952 h 2292814"/>
              <a:gd name="connsiteX16" fmla="*/ 0 w 12192000"/>
              <a:gd name="connsiteY16" fmla="*/ 218462 h 2292814"/>
              <a:gd name="connsiteX17" fmla="*/ 0 w 12192000"/>
              <a:gd name="connsiteY17" fmla="*/ 0 h 229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2292814">
                <a:moveTo>
                  <a:pt x="0" y="0"/>
                </a:moveTo>
                <a:cubicBezTo>
                  <a:pt x="116360" y="5749"/>
                  <a:pt x="232719" y="15810"/>
                  <a:pt x="349078" y="17247"/>
                </a:cubicBezTo>
                <a:cubicBezTo>
                  <a:pt x="870540" y="27308"/>
                  <a:pt x="1387693" y="94859"/>
                  <a:pt x="1899099" y="191154"/>
                </a:cubicBezTo>
                <a:cubicBezTo>
                  <a:pt x="2967881" y="392369"/>
                  <a:pt x="3999314" y="725810"/>
                  <a:pt x="5036492" y="1040568"/>
                </a:cubicBezTo>
                <a:cubicBezTo>
                  <a:pt x="5711663" y="1246094"/>
                  <a:pt x="6383961" y="1463119"/>
                  <a:pt x="7067752" y="1631277"/>
                </a:cubicBezTo>
                <a:cubicBezTo>
                  <a:pt x="8285934" y="1930224"/>
                  <a:pt x="9525663" y="2063889"/>
                  <a:pt x="10782631" y="2002087"/>
                </a:cubicBezTo>
                <a:cubicBezTo>
                  <a:pt x="11019659" y="1990589"/>
                  <a:pt x="11256329" y="1974060"/>
                  <a:pt x="11492998" y="1955915"/>
                </a:cubicBezTo>
                <a:lnTo>
                  <a:pt x="12192000" y="1900936"/>
                </a:lnTo>
                <a:lnTo>
                  <a:pt x="12192000" y="2176888"/>
                </a:lnTo>
                <a:lnTo>
                  <a:pt x="11492998" y="2231867"/>
                </a:lnTo>
                <a:cubicBezTo>
                  <a:pt x="11256329" y="2250012"/>
                  <a:pt x="11019659" y="2266540"/>
                  <a:pt x="10782631" y="2278038"/>
                </a:cubicBezTo>
                <a:cubicBezTo>
                  <a:pt x="9525663" y="2339840"/>
                  <a:pt x="8285934" y="2206176"/>
                  <a:pt x="7067752" y="1907228"/>
                </a:cubicBezTo>
                <a:cubicBezTo>
                  <a:pt x="6383961" y="1739070"/>
                  <a:pt x="5711663" y="1522046"/>
                  <a:pt x="5036492" y="1316519"/>
                </a:cubicBezTo>
                <a:cubicBezTo>
                  <a:pt x="3999314" y="1001762"/>
                  <a:pt x="2967881" y="668321"/>
                  <a:pt x="1899099" y="467106"/>
                </a:cubicBezTo>
                <a:cubicBezTo>
                  <a:pt x="1387693" y="370810"/>
                  <a:pt x="870540" y="303259"/>
                  <a:pt x="349078" y="293199"/>
                </a:cubicBezTo>
                <a:cubicBezTo>
                  <a:pt x="232719" y="291762"/>
                  <a:pt x="116360" y="281701"/>
                  <a:pt x="0" y="275952"/>
                </a:cubicBezTo>
                <a:cubicBezTo>
                  <a:pt x="0" y="275952"/>
                  <a:pt x="0" y="275952"/>
                  <a:pt x="0" y="218462"/>
                </a:cubicBezTo>
                <a:cubicBezTo>
                  <a:pt x="0" y="218462"/>
                  <a:pt x="0" y="218462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原创设计师QQ598969553          _2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1" y="-1"/>
            <a:ext cx="12192001" cy="3674799"/>
          </a:xfrm>
          <a:custGeom>
            <a:avLst/>
            <a:gdLst>
              <a:gd name="connsiteX0" fmla="*/ 0 w 12192001"/>
              <a:gd name="connsiteY0" fmla="*/ 0 h 3674799"/>
              <a:gd name="connsiteX1" fmla="*/ 12192001 w 12192001"/>
              <a:gd name="connsiteY1" fmla="*/ 0 h 3674799"/>
              <a:gd name="connsiteX2" fmla="*/ 12192001 w 12192001"/>
              <a:gd name="connsiteY2" fmla="*/ 3556286 h 3674799"/>
              <a:gd name="connsiteX3" fmla="*/ 12170763 w 12192001"/>
              <a:gd name="connsiteY3" fmla="*/ 3558408 h 3674799"/>
              <a:gd name="connsiteX4" fmla="*/ 10753826 w 12192001"/>
              <a:gd name="connsiteY4" fmla="*/ 3660077 h 3674799"/>
              <a:gd name="connsiteX5" fmla="*/ 7048871 w 12192001"/>
              <a:gd name="connsiteY5" fmla="*/ 3290633 h 3674799"/>
              <a:gd name="connsiteX6" fmla="*/ 5023037 w 12192001"/>
              <a:gd name="connsiteY6" fmla="*/ 2702099 h 3674799"/>
              <a:gd name="connsiteX7" fmla="*/ 1894026 w 12192001"/>
              <a:gd name="connsiteY7" fmla="*/ 1855814 h 3674799"/>
              <a:gd name="connsiteX8" fmla="*/ 348146 w 12192001"/>
              <a:gd name="connsiteY8" fmla="*/ 1682547 h 3674799"/>
              <a:gd name="connsiteX9" fmla="*/ 0 w 12192001"/>
              <a:gd name="connsiteY9" fmla="*/ 1665364 h 3674799"/>
              <a:gd name="connsiteX10" fmla="*/ 0 w 12192001"/>
              <a:gd name="connsiteY10" fmla="*/ 1608086 h 3674799"/>
              <a:gd name="connsiteX11" fmla="*/ 0 w 12192001"/>
              <a:gd name="connsiteY11" fmla="*/ 1104037 h 3674799"/>
              <a:gd name="connsiteX12" fmla="*/ 0 w 12192001"/>
              <a:gd name="connsiteY12" fmla="*/ 426723 h 3674799"/>
              <a:gd name="connsiteX13" fmla="*/ 0 w 12192001"/>
              <a:gd name="connsiteY13" fmla="*/ 174699 h 3674799"/>
              <a:gd name="connsiteX14" fmla="*/ 0 w 12192001"/>
              <a:gd name="connsiteY14" fmla="*/ 0 h 367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1" h="3674799">
                <a:moveTo>
                  <a:pt x="0" y="0"/>
                </a:moveTo>
                <a:lnTo>
                  <a:pt x="12192001" y="0"/>
                </a:lnTo>
                <a:lnTo>
                  <a:pt x="12192001" y="3556286"/>
                </a:lnTo>
                <a:lnTo>
                  <a:pt x="12170763" y="3558408"/>
                </a:lnTo>
                <a:cubicBezTo>
                  <a:pt x="11697973" y="3594207"/>
                  <a:pt x="11226616" y="3637166"/>
                  <a:pt x="10753826" y="3660077"/>
                </a:cubicBezTo>
                <a:cubicBezTo>
                  <a:pt x="9500215" y="3721651"/>
                  <a:pt x="8263798" y="3588479"/>
                  <a:pt x="7048871" y="3290633"/>
                </a:cubicBezTo>
                <a:cubicBezTo>
                  <a:pt x="6366907" y="3123094"/>
                  <a:pt x="5696404" y="2906869"/>
                  <a:pt x="5023037" y="2702099"/>
                </a:cubicBezTo>
                <a:cubicBezTo>
                  <a:pt x="3988630" y="2388501"/>
                  <a:pt x="2959953" y="2056288"/>
                  <a:pt x="1894026" y="1855814"/>
                </a:cubicBezTo>
                <a:cubicBezTo>
                  <a:pt x="1383986" y="1759873"/>
                  <a:pt x="868215" y="1692571"/>
                  <a:pt x="348146" y="1682547"/>
                </a:cubicBezTo>
                <a:cubicBezTo>
                  <a:pt x="232097" y="1681115"/>
                  <a:pt x="116049" y="1671092"/>
                  <a:pt x="0" y="1665364"/>
                </a:cubicBezTo>
                <a:cubicBezTo>
                  <a:pt x="0" y="1665364"/>
                  <a:pt x="0" y="1665364"/>
                  <a:pt x="0" y="1608086"/>
                </a:cubicBezTo>
                <a:cubicBezTo>
                  <a:pt x="0" y="1608086"/>
                  <a:pt x="0" y="1608086"/>
                  <a:pt x="0" y="1104037"/>
                </a:cubicBezTo>
                <a:cubicBezTo>
                  <a:pt x="0" y="1104037"/>
                  <a:pt x="0" y="1104037"/>
                  <a:pt x="0" y="426723"/>
                </a:cubicBezTo>
                <a:cubicBezTo>
                  <a:pt x="0" y="426723"/>
                  <a:pt x="0" y="426723"/>
                  <a:pt x="0" y="174699"/>
                </a:cubicBezTo>
                <a:cubicBezTo>
                  <a:pt x="0" y="174699"/>
                  <a:pt x="0" y="174699"/>
                  <a:pt x="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原创设计师QQ598969553          _3"/>
          <p:cNvSpPr/>
          <p:nvPr/>
        </p:nvSpPr>
        <p:spPr>
          <a:xfrm rot="18900000" flipH="1">
            <a:off x="680892" y="3475962"/>
            <a:ext cx="317789" cy="31778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原创设计师QQ598969553          _4"/>
          <p:cNvSpPr txBox="1">
            <a:spLocks noChangeArrowheads="1"/>
          </p:cNvSpPr>
          <p:nvPr/>
        </p:nvSpPr>
        <p:spPr bwMode="auto">
          <a:xfrm>
            <a:off x="707876" y="4325969"/>
            <a:ext cx="3112566" cy="830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业务介绍</a:t>
            </a:r>
          </a:p>
        </p:txBody>
      </p:sp>
      <p:sp>
        <p:nvSpPr>
          <p:cNvPr id="12" name="原创设计师QQ598969553          _5"/>
          <p:cNvSpPr>
            <a:spLocks noChangeArrowheads="1"/>
          </p:cNvSpPr>
          <p:nvPr/>
        </p:nvSpPr>
        <p:spPr bwMode="auto">
          <a:xfrm>
            <a:off x="822176" y="4075430"/>
            <a:ext cx="1917500" cy="2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cxnSp>
        <p:nvCxnSpPr>
          <p:cNvPr id="13" name="原创设计师QQ598969553          _6"/>
          <p:cNvCxnSpPr/>
          <p:nvPr/>
        </p:nvCxnSpPr>
        <p:spPr bwMode="auto">
          <a:xfrm flipH="1">
            <a:off x="822176" y="5342255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原创设计师QQ598969553          _7"/>
          <p:cNvSpPr>
            <a:spLocks noChangeArrowheads="1"/>
          </p:cNvSpPr>
          <p:nvPr/>
        </p:nvSpPr>
        <p:spPr bwMode="auto">
          <a:xfrm>
            <a:off x="796776" y="5480364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  <p:sp>
        <p:nvSpPr>
          <p:cNvPr id="15" name="原创设计师QQ598969553          _8"/>
          <p:cNvSpPr txBox="1"/>
          <p:nvPr/>
        </p:nvSpPr>
        <p:spPr>
          <a:xfrm>
            <a:off x="1064498" y="341014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24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6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62196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7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E1659F4-44D1-4E07-80C7-C12F4029802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商业计划书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模板蓝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16CB2"/>
      </a:accent1>
      <a:accent2>
        <a:srgbClr val="404040"/>
      </a:accent2>
      <a:accent3>
        <a:srgbClr val="116CB2"/>
      </a:accent3>
      <a:accent4>
        <a:srgbClr val="404040"/>
      </a:accent4>
      <a:accent5>
        <a:srgbClr val="116CB2"/>
      </a:accent5>
      <a:accent6>
        <a:srgbClr val="404040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2282</Words>
  <Application>Microsoft Office PowerPoint</Application>
  <PresentationFormat>自定义</PresentationFormat>
  <Paragraphs>283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商业计划书ppt模板</dc:title>
  <dc:creator>吴贤QQ598969553</dc:creator>
  <cp:lastModifiedBy>admin</cp:lastModifiedBy>
  <cp:revision>28</cp:revision>
  <dcterms:created xsi:type="dcterms:W3CDTF">2016-07-28T03:05:38Z</dcterms:created>
  <dcterms:modified xsi:type="dcterms:W3CDTF">2016-10-10T00:43:19Z</dcterms:modified>
</cp:coreProperties>
</file>