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1.xml" ContentType="application/vnd.openxmlformats-officedocument.drawingml.chart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4"/>
    <p:sldMasterId id="2147493479" r:id="rId5"/>
  </p:sldMasterIdLst>
  <p:notesMasterIdLst>
    <p:notesMasterId r:id="rId27"/>
  </p:notesMasterIdLst>
  <p:sldIdLst>
    <p:sldId id="256" r:id="rId6"/>
    <p:sldId id="257" r:id="rId7"/>
    <p:sldId id="258" r:id="rId8"/>
    <p:sldId id="269" r:id="rId9"/>
    <p:sldId id="270" r:id="rId10"/>
    <p:sldId id="267" r:id="rId11"/>
    <p:sldId id="271" r:id="rId12"/>
    <p:sldId id="261" r:id="rId13"/>
    <p:sldId id="276" r:id="rId14"/>
    <p:sldId id="277" r:id="rId15"/>
    <p:sldId id="282" r:id="rId16"/>
    <p:sldId id="260" r:id="rId17"/>
    <p:sldId id="278" r:id="rId18"/>
    <p:sldId id="279" r:id="rId19"/>
    <p:sldId id="280" r:id="rId20"/>
    <p:sldId id="262" r:id="rId21"/>
    <p:sldId id="281" r:id="rId22"/>
    <p:sldId id="283" r:id="rId23"/>
    <p:sldId id="266" r:id="rId24"/>
    <p:sldId id="273" r:id="rId25"/>
    <p:sldId id="275" r:id="rId26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Rg st="1" end="21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5E4A"/>
    <a:srgbClr val="218A6C"/>
    <a:srgbClr val="269F7C"/>
    <a:srgbClr val="35D5A5"/>
    <a:srgbClr val="5FEF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662" autoAdjust="0"/>
    <p:restoredTop sz="94660"/>
  </p:normalViewPr>
  <p:slideViewPr>
    <p:cSldViewPr snapToGrid="0" snapToObjects="1">
      <p:cViewPr>
        <p:scale>
          <a:sx n="111" d="100"/>
          <a:sy n="111" d="100"/>
        </p:scale>
        <p:origin x="-894" y="-53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sale</c:v>
                </c:pt>
              </c:strCache>
            </c:strRef>
          </c:tx>
          <c:spPr>
            <a:solidFill>
              <a:srgbClr val="5FEFCD">
                <a:alpha val="35000"/>
              </a:srgbClr>
            </a:solidFill>
            <a:ln>
              <a:noFill/>
            </a:ln>
            <a:effectLst/>
            <a:scene3d>
              <a:camera prst="orthographicFront"/>
              <a:lightRig rig="flat" dir="t"/>
            </a:scene3d>
          </c:spPr>
          <c:dLbls>
            <c:spPr>
              <a:solidFill>
                <a:srgbClr val="155E4A"/>
              </a:solidFill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 b="1"/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Sheet1!$A$2:$A$6</c:f>
              <c:numCache>
                <c:formatCode>yyyy/m/d</c:formatCode>
                <c:ptCount val="5"/>
                <c:pt idx="0">
                  <c:v>41640</c:v>
                </c:pt>
                <c:pt idx="1">
                  <c:v>41671</c:v>
                </c:pt>
                <c:pt idx="2">
                  <c:v>41699</c:v>
                </c:pt>
                <c:pt idx="3">
                  <c:v>41730</c:v>
                </c:pt>
                <c:pt idx="4">
                  <c:v>41760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12</c:v>
                </c:pt>
                <c:pt idx="1">
                  <c:v>20</c:v>
                </c:pt>
                <c:pt idx="2">
                  <c:v>12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A090-4C68-BD0B-9B324FC9EB0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9420928"/>
        <c:axId val="95866240"/>
      </c:areaChart>
      <c:dateAx>
        <c:axId val="39420928"/>
        <c:scaling>
          <c:orientation val="minMax"/>
        </c:scaling>
        <c:delete val="0"/>
        <c:axPos val="b"/>
        <c:numFmt formatCode="yyyy/m/d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zh-CN"/>
          </a:p>
        </c:txPr>
        <c:crossAx val="95866240"/>
        <c:crosses val="autoZero"/>
        <c:auto val="1"/>
        <c:lblOffset val="100"/>
        <c:baseTimeUnit val="months"/>
      </c:dateAx>
      <c:valAx>
        <c:axId val="958662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zh-CN"/>
          </a:p>
        </c:txPr>
        <c:crossAx val="39420928"/>
        <c:crosses val="autoZero"/>
        <c:crossBetween val="midCat"/>
      </c:valAx>
      <c:spPr>
        <a:noFill/>
        <a:ln>
          <a:noFill/>
        </a:ln>
        <a:effectLst>
          <a:glow rad="355600">
            <a:schemeClr val="accent1">
              <a:alpha val="40000"/>
            </a:schemeClr>
          </a:glow>
        </a:effectLst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sz="1000">
          <a:solidFill>
            <a:srgbClr val="FFFFFF"/>
          </a:solidFill>
        </a:defRPr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97766A-1D8C-4603-BE5D-9B02E2A97058}" type="datetimeFigureOut">
              <a:rPr lang="zh-CN" altLang="en-US" smtClean="0"/>
              <a:t>2016-10-07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4D73CE-43A0-4F4B-9CF6-092149CAC6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06554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4D73CE-43A0-4F4B-9CF6-092149CAC676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95691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4D73CE-43A0-4F4B-9CF6-092149CAC676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62521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4D73CE-43A0-4F4B-9CF6-092149CAC676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950659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4D73CE-43A0-4F4B-9CF6-092149CAC676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470773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4D73CE-43A0-4F4B-9CF6-092149CAC676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008278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4D73CE-43A0-4F4B-9CF6-092149CAC676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001161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4D73CE-43A0-4F4B-9CF6-092149CAC676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653240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4D73CE-43A0-4F4B-9CF6-092149CAC676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192953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4D73CE-43A0-4F4B-9CF6-092149CAC676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978061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4D73CE-43A0-4F4B-9CF6-092149CAC676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425117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4D73CE-43A0-4F4B-9CF6-092149CAC676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58035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4D73CE-43A0-4F4B-9CF6-092149CAC676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45550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4D73CE-43A0-4F4B-9CF6-092149CAC676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709392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4D73CE-43A0-4F4B-9CF6-092149CAC676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18554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4D73CE-43A0-4F4B-9CF6-092149CAC676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83706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4D73CE-43A0-4F4B-9CF6-092149CAC676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17703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4D73CE-43A0-4F4B-9CF6-092149CAC676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82404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4D73CE-43A0-4F4B-9CF6-092149CAC676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03908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4D73CE-43A0-4F4B-9CF6-092149CAC676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97138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4D73CE-43A0-4F4B-9CF6-092149CAC676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54323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4D73CE-43A0-4F4B-9CF6-092149CAC676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66941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DB3CC-F982-40F9-8DD6-BCC9AFBF44BD}" type="datetime1">
              <a:rPr lang="en-US" smtClean="0"/>
              <a:pPr/>
              <a:t>10/7/2016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8E988-FB04-AB4E-BE5A-59F242AF7F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351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pPr/>
              <a:t>10/7/2016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31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pPr/>
              <a:t>10/7/2016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9964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zh-CN" altLang="en-US" smtClean="0"/>
              <a:t>单击此处编辑母版副标题样式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2016-10-07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13950569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2016-10-07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41096268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2016-10-07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6100358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2016-10-07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7103983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2016-10-07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9" name="幻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20704589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2016-10-07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41397433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2016-10-07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299826993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2016-10-07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8225806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pPr/>
              <a:t>10/7/2016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38221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2016-10-07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98669327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2016-10-07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261447105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2016-10-07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40511722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E7B99-7C3F-4BC3-B7B8-7E1F8C620B24}" type="datetime1">
              <a:rPr lang="en-US" smtClean="0"/>
              <a:pPr/>
              <a:t>10/7/2016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F2B4D-6B12-4EDF-87BB-2B55CECB66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394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pPr/>
              <a:t>10/7/2016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594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pPr/>
              <a:t>10/7/2016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824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pPr/>
              <a:t>10/7/2016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pPr/>
              <a:t>10/7/2016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224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pPr/>
              <a:t>10/7/2016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8220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pPr/>
              <a:t>10/7/2016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983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C2560D-EC28-3B41-86E8-18F1CE0113B4}" type="datetimeFigureOut">
              <a:rPr lang="en-US" smtClean="0"/>
              <a:pPr/>
              <a:t>10/7/2016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56" r:id="rId1"/>
    <p:sldLayoutId id="2147493457" r:id="rId2"/>
    <p:sldLayoutId id="2147493458" r:id="rId3"/>
    <p:sldLayoutId id="2147493459" r:id="rId4"/>
    <p:sldLayoutId id="2147493460" r:id="rId5"/>
    <p:sldLayoutId id="2147493461" r:id="rId6"/>
    <p:sldLayoutId id="2147493462" r:id="rId7"/>
    <p:sldLayoutId id="2147493463" r:id="rId8"/>
    <p:sldLayoutId id="2147493464" r:id="rId9"/>
    <p:sldLayoutId id="2147493465" r:id="rId10"/>
    <p:sldLayoutId id="2147493466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2016-10-07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32984069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80" r:id="rId1"/>
    <p:sldLayoutId id="2147493481" r:id="rId2"/>
    <p:sldLayoutId id="2147493482" r:id="rId3"/>
    <p:sldLayoutId id="2147493483" r:id="rId4"/>
    <p:sldLayoutId id="2147493484" r:id="rId5"/>
    <p:sldLayoutId id="2147493485" r:id="rId6"/>
    <p:sldLayoutId id="2147493486" r:id="rId7"/>
    <p:sldLayoutId id="2147493487" r:id="rId8"/>
    <p:sldLayoutId id="2147493488" r:id="rId9"/>
    <p:sldLayoutId id="2147493489" r:id="rId10"/>
    <p:sldLayoutId id="2147493490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D12-宣传片背景音乐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-1475573" y="418500"/>
            <a:ext cx="609600" cy="609600"/>
          </a:xfrm>
          <a:prstGeom prst="rect">
            <a:avLst/>
          </a:prstGeom>
        </p:spPr>
      </p:pic>
      <p:grpSp>
        <p:nvGrpSpPr>
          <p:cNvPr id="11" name="组 10"/>
          <p:cNvGrpSpPr/>
          <p:nvPr/>
        </p:nvGrpSpPr>
        <p:grpSpPr>
          <a:xfrm rot="18903126">
            <a:off x="3371555" y="951014"/>
            <a:ext cx="2400890" cy="2400890"/>
            <a:chOff x="2162805" y="895524"/>
            <a:chExt cx="2547170" cy="2547170"/>
          </a:xfrm>
        </p:grpSpPr>
        <p:sp>
          <p:nvSpPr>
            <p:cNvPr id="4" name="矩形 3"/>
            <p:cNvSpPr/>
            <p:nvPr/>
          </p:nvSpPr>
          <p:spPr>
            <a:xfrm>
              <a:off x="2162805" y="895524"/>
              <a:ext cx="2547170" cy="2547170"/>
            </a:xfrm>
            <a:prstGeom prst="rect">
              <a:avLst/>
            </a:prstGeom>
            <a:solidFill>
              <a:schemeClr val="tx1">
                <a:alpha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cxnSp>
          <p:nvCxnSpPr>
            <p:cNvPr id="6" name="直线连接符 5"/>
            <p:cNvCxnSpPr/>
            <p:nvPr/>
          </p:nvCxnSpPr>
          <p:spPr>
            <a:xfrm>
              <a:off x="3436390" y="921981"/>
              <a:ext cx="1273585" cy="0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线连接符 7"/>
            <p:cNvCxnSpPr/>
            <p:nvPr/>
          </p:nvCxnSpPr>
          <p:spPr>
            <a:xfrm>
              <a:off x="2162805" y="3411335"/>
              <a:ext cx="1273585" cy="0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线连接符 8"/>
            <p:cNvCxnSpPr/>
            <p:nvPr/>
          </p:nvCxnSpPr>
          <p:spPr>
            <a:xfrm rot="5400000">
              <a:off x="1558633" y="1541136"/>
              <a:ext cx="1273585" cy="0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线连接符 9"/>
            <p:cNvCxnSpPr/>
            <p:nvPr/>
          </p:nvCxnSpPr>
          <p:spPr>
            <a:xfrm rot="5400000">
              <a:off x="4039645" y="2805902"/>
              <a:ext cx="1273585" cy="0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文本框 11"/>
          <p:cNvSpPr txBox="1"/>
          <p:nvPr/>
        </p:nvSpPr>
        <p:spPr>
          <a:xfrm>
            <a:off x="3774361" y="1356612"/>
            <a:ext cx="155042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4800" dirty="0" smtClean="0">
                <a:solidFill>
                  <a:schemeClr val="bg1"/>
                </a:solidFill>
              </a:rPr>
              <a:t>2016</a:t>
            </a:r>
            <a:endParaRPr kumimoji="1" lang="zh-CN" altLang="en-US" sz="4800" dirty="0">
              <a:solidFill>
                <a:schemeClr val="bg1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036690" y="2375391"/>
            <a:ext cx="50706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2000" dirty="0" smtClean="0">
                <a:solidFill>
                  <a:schemeClr val="bg1"/>
                </a:solidFill>
              </a:rPr>
              <a:t>年终总结</a:t>
            </a:r>
            <a:r>
              <a:rPr kumimoji="1" lang="en-US" altLang="zh-CN" sz="2000" dirty="0" smtClean="0">
                <a:solidFill>
                  <a:schemeClr val="bg1"/>
                </a:solidFill>
              </a:rPr>
              <a:t>/</a:t>
            </a:r>
            <a:r>
              <a:rPr kumimoji="1" lang="zh-CN" altLang="en-US" sz="2000" dirty="0" smtClean="0">
                <a:solidFill>
                  <a:schemeClr val="bg1"/>
                </a:solidFill>
              </a:rPr>
              <a:t>工作技术、述职报告通用</a:t>
            </a:r>
            <a:r>
              <a:rPr kumimoji="1" lang="en-US" altLang="zh-CN" sz="2000" dirty="0" smtClean="0">
                <a:solidFill>
                  <a:schemeClr val="bg1"/>
                </a:solidFill>
              </a:rPr>
              <a:t>PPT</a:t>
            </a:r>
            <a:r>
              <a:rPr kumimoji="1" lang="zh-CN" altLang="en-US" sz="2000" dirty="0" smtClean="0">
                <a:solidFill>
                  <a:schemeClr val="bg1"/>
                </a:solidFill>
              </a:rPr>
              <a:t>模版</a:t>
            </a:r>
            <a:endParaRPr kumimoji="1"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523805" y="4176023"/>
            <a:ext cx="184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kumimoji="1" lang="zh-CN" altLang="en-US" sz="1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30" name="组 29"/>
          <p:cNvGrpSpPr/>
          <p:nvPr/>
        </p:nvGrpSpPr>
        <p:grpSpPr>
          <a:xfrm>
            <a:off x="6168251" y="3165128"/>
            <a:ext cx="4551053" cy="1993024"/>
            <a:chOff x="6327011" y="3165128"/>
            <a:chExt cx="4551053" cy="1993024"/>
          </a:xfrm>
        </p:grpSpPr>
        <p:grpSp>
          <p:nvGrpSpPr>
            <p:cNvPr id="19" name="组 18"/>
            <p:cNvGrpSpPr/>
            <p:nvPr/>
          </p:nvGrpSpPr>
          <p:grpSpPr>
            <a:xfrm>
              <a:off x="7032601" y="3165128"/>
              <a:ext cx="3845463" cy="1993024"/>
              <a:chOff x="7032601" y="3165128"/>
              <a:chExt cx="3845463" cy="1993024"/>
            </a:xfrm>
          </p:grpSpPr>
          <p:sp>
            <p:nvSpPr>
              <p:cNvPr id="16" name="等腰三角形 15"/>
              <p:cNvSpPr/>
              <p:nvPr/>
            </p:nvSpPr>
            <p:spPr>
              <a:xfrm>
                <a:off x="7032601" y="3165128"/>
                <a:ext cx="3845463" cy="1993024"/>
              </a:xfrm>
              <a:prstGeom prst="triangle">
                <a:avLst/>
              </a:prstGeom>
              <a:solidFill>
                <a:srgbClr val="5FEFCD">
                  <a:alpha val="3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cxnSp>
            <p:nvCxnSpPr>
              <p:cNvPr id="18" name="直线连接符 17"/>
              <p:cNvCxnSpPr>
                <a:stCxn id="16" idx="0"/>
                <a:endCxn id="16" idx="2"/>
              </p:cNvCxnSpPr>
              <p:nvPr/>
            </p:nvCxnSpPr>
            <p:spPr>
              <a:xfrm flipH="1">
                <a:off x="7032601" y="3165128"/>
                <a:ext cx="1922732" cy="1993024"/>
              </a:xfrm>
              <a:prstGeom prst="line">
                <a:avLst/>
              </a:prstGeom>
              <a:ln w="57150" cmpd="sng">
                <a:solidFill>
                  <a:srgbClr val="5FEFCD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" name="组 19"/>
            <p:cNvGrpSpPr/>
            <p:nvPr/>
          </p:nvGrpSpPr>
          <p:grpSpPr>
            <a:xfrm>
              <a:off x="6327011" y="3971306"/>
              <a:ext cx="2289973" cy="1186846"/>
              <a:chOff x="7032601" y="3165128"/>
              <a:chExt cx="3845463" cy="1993024"/>
            </a:xfrm>
          </p:grpSpPr>
          <p:sp>
            <p:nvSpPr>
              <p:cNvPr id="21" name="等腰三角形 20"/>
              <p:cNvSpPr/>
              <p:nvPr/>
            </p:nvSpPr>
            <p:spPr>
              <a:xfrm>
                <a:off x="7032601" y="3165128"/>
                <a:ext cx="3845463" cy="1993024"/>
              </a:xfrm>
              <a:prstGeom prst="triangle">
                <a:avLst/>
              </a:prstGeom>
              <a:solidFill>
                <a:srgbClr val="5FEFCD">
                  <a:alpha val="3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cxnSp>
            <p:nvCxnSpPr>
              <p:cNvPr id="22" name="直线连接符 21"/>
              <p:cNvCxnSpPr>
                <a:stCxn id="21" idx="0"/>
                <a:endCxn id="21" idx="2"/>
              </p:cNvCxnSpPr>
              <p:nvPr/>
            </p:nvCxnSpPr>
            <p:spPr>
              <a:xfrm flipH="1">
                <a:off x="7032601" y="3165128"/>
                <a:ext cx="1922732" cy="1993024"/>
              </a:xfrm>
              <a:prstGeom prst="line">
                <a:avLst/>
              </a:prstGeom>
              <a:ln w="57150" cmpd="sng">
                <a:solidFill>
                  <a:srgbClr val="5FEFCD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9" name="组 28"/>
          <p:cNvGrpSpPr/>
          <p:nvPr/>
        </p:nvGrpSpPr>
        <p:grpSpPr>
          <a:xfrm flipH="1" flipV="1">
            <a:off x="-1575449" y="-17638"/>
            <a:ext cx="4551053" cy="1993024"/>
            <a:chOff x="402521" y="707196"/>
            <a:chExt cx="4551053" cy="1993024"/>
          </a:xfrm>
        </p:grpSpPr>
        <p:grpSp>
          <p:nvGrpSpPr>
            <p:cNvPr id="23" name="组 22"/>
            <p:cNvGrpSpPr/>
            <p:nvPr/>
          </p:nvGrpSpPr>
          <p:grpSpPr>
            <a:xfrm>
              <a:off x="1108111" y="707196"/>
              <a:ext cx="3845463" cy="1993024"/>
              <a:chOff x="7032601" y="3165128"/>
              <a:chExt cx="3845463" cy="1993024"/>
            </a:xfrm>
          </p:grpSpPr>
          <p:sp>
            <p:nvSpPr>
              <p:cNvPr id="24" name="等腰三角形 23"/>
              <p:cNvSpPr/>
              <p:nvPr/>
            </p:nvSpPr>
            <p:spPr>
              <a:xfrm>
                <a:off x="7032601" y="3165128"/>
                <a:ext cx="3845463" cy="1993024"/>
              </a:xfrm>
              <a:prstGeom prst="triangle">
                <a:avLst/>
              </a:prstGeom>
              <a:solidFill>
                <a:srgbClr val="5FEFCD">
                  <a:alpha val="3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cxnSp>
            <p:nvCxnSpPr>
              <p:cNvPr id="25" name="直线连接符 24"/>
              <p:cNvCxnSpPr>
                <a:stCxn id="24" idx="0"/>
                <a:endCxn id="24" idx="2"/>
              </p:cNvCxnSpPr>
              <p:nvPr/>
            </p:nvCxnSpPr>
            <p:spPr>
              <a:xfrm flipH="1">
                <a:off x="7032601" y="3165128"/>
                <a:ext cx="1922732" cy="1993024"/>
              </a:xfrm>
              <a:prstGeom prst="line">
                <a:avLst/>
              </a:prstGeom>
              <a:ln w="57150" cmpd="sng">
                <a:solidFill>
                  <a:srgbClr val="5FEFCD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组 25"/>
            <p:cNvGrpSpPr/>
            <p:nvPr/>
          </p:nvGrpSpPr>
          <p:grpSpPr>
            <a:xfrm>
              <a:off x="402521" y="1513374"/>
              <a:ext cx="2289973" cy="1186846"/>
              <a:chOff x="7032601" y="3165128"/>
              <a:chExt cx="3845463" cy="1993024"/>
            </a:xfrm>
          </p:grpSpPr>
          <p:sp>
            <p:nvSpPr>
              <p:cNvPr id="27" name="等腰三角形 26"/>
              <p:cNvSpPr/>
              <p:nvPr/>
            </p:nvSpPr>
            <p:spPr>
              <a:xfrm>
                <a:off x="7032601" y="3165128"/>
                <a:ext cx="3845463" cy="1993024"/>
              </a:xfrm>
              <a:prstGeom prst="triangle">
                <a:avLst/>
              </a:prstGeom>
              <a:solidFill>
                <a:srgbClr val="5FEFCD">
                  <a:alpha val="3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cxnSp>
            <p:nvCxnSpPr>
              <p:cNvPr id="28" name="直线连接符 27"/>
              <p:cNvCxnSpPr>
                <a:stCxn id="27" idx="0"/>
                <a:endCxn id="27" idx="2"/>
              </p:cNvCxnSpPr>
              <p:nvPr/>
            </p:nvCxnSpPr>
            <p:spPr>
              <a:xfrm flipH="1">
                <a:off x="7032601" y="3165128"/>
                <a:ext cx="1922732" cy="1993024"/>
              </a:xfrm>
              <a:prstGeom prst="line">
                <a:avLst/>
              </a:prstGeom>
              <a:ln w="57150" cmpd="sng">
                <a:solidFill>
                  <a:srgbClr val="5FEFCD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3" name="文本框 32"/>
          <p:cNvSpPr txBox="1"/>
          <p:nvPr/>
        </p:nvSpPr>
        <p:spPr>
          <a:xfrm>
            <a:off x="6906829" y="141501"/>
            <a:ext cx="20915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zh-CN" sz="1200" dirty="0" smtClean="0">
                <a:solidFill>
                  <a:schemeClr val="bg1"/>
                </a:solidFill>
              </a:rPr>
              <a:t>LOGO  |  YOUR COMPANY</a:t>
            </a:r>
            <a:endParaRPr kumimoji="1" lang="zh-CN" alt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175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5094" numSld="999">
                <p:cTn id="2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12" grpId="0"/>
      <p:bldP spid="1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文本框 18"/>
          <p:cNvSpPr txBox="1"/>
          <p:nvPr/>
        </p:nvSpPr>
        <p:spPr>
          <a:xfrm>
            <a:off x="6906829" y="141501"/>
            <a:ext cx="20915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zh-CN" sz="1200" dirty="0" smtClean="0">
                <a:solidFill>
                  <a:schemeClr val="bg1"/>
                </a:solidFill>
              </a:rPr>
              <a:t>LOGO  |  YOUR COMPANY</a:t>
            </a:r>
            <a:endParaRPr kumimoji="1" lang="zh-CN" altLang="en-US" sz="1200" dirty="0">
              <a:solidFill>
                <a:schemeClr val="bg1"/>
              </a:solidFill>
            </a:endParaRPr>
          </a:p>
        </p:txBody>
      </p:sp>
      <p:grpSp>
        <p:nvGrpSpPr>
          <p:cNvPr id="13" name="组 12"/>
          <p:cNvGrpSpPr/>
          <p:nvPr/>
        </p:nvGrpSpPr>
        <p:grpSpPr>
          <a:xfrm>
            <a:off x="326760" y="282052"/>
            <a:ext cx="3615722" cy="475147"/>
            <a:chOff x="1094089" y="622791"/>
            <a:chExt cx="3968517" cy="638281"/>
          </a:xfrm>
        </p:grpSpPr>
        <p:sp>
          <p:nvSpPr>
            <p:cNvPr id="14" name="矩形 13"/>
            <p:cNvSpPr/>
            <p:nvPr/>
          </p:nvSpPr>
          <p:spPr>
            <a:xfrm>
              <a:off x="1120549" y="622791"/>
              <a:ext cx="3915597" cy="638281"/>
            </a:xfrm>
            <a:prstGeom prst="rect">
              <a:avLst/>
            </a:prstGeom>
            <a:solidFill>
              <a:schemeClr val="tx1">
                <a:alpha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cxnSp>
          <p:nvCxnSpPr>
            <p:cNvPr id="15" name="直线连接符 14"/>
            <p:cNvCxnSpPr/>
            <p:nvPr/>
          </p:nvCxnSpPr>
          <p:spPr>
            <a:xfrm flipV="1">
              <a:off x="5036146" y="622791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线连接符 15"/>
            <p:cNvCxnSpPr/>
            <p:nvPr/>
          </p:nvCxnSpPr>
          <p:spPr>
            <a:xfrm flipV="1">
              <a:off x="1120549" y="622791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线连接符 16"/>
            <p:cNvCxnSpPr/>
            <p:nvPr/>
          </p:nvCxnSpPr>
          <p:spPr>
            <a:xfrm rot="5400000" flipV="1">
              <a:off x="4743466" y="916291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线连接符 17"/>
            <p:cNvCxnSpPr/>
            <p:nvPr/>
          </p:nvCxnSpPr>
          <p:spPr>
            <a:xfrm rot="5400000" flipV="1">
              <a:off x="1413230" y="330922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文本框 19"/>
            <p:cNvSpPr txBox="1"/>
            <p:nvPr/>
          </p:nvSpPr>
          <p:spPr>
            <a:xfrm>
              <a:off x="1479545" y="718182"/>
              <a:ext cx="3248185" cy="4341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zh-CN" sz="1500" dirty="0" smtClean="0">
                  <a:solidFill>
                    <a:srgbClr val="5FEFCD"/>
                  </a:solidFill>
                </a:rPr>
                <a:t>02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CLICK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HERE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TO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ADD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YOUR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TITLE</a:t>
              </a:r>
              <a:endParaRPr kumimoji="1" lang="zh-CN" altLang="en-US" sz="1500" dirty="0">
                <a:solidFill>
                  <a:schemeClr val="bg1"/>
                </a:solidFill>
              </a:endParaRPr>
            </a:p>
          </p:txBody>
        </p:sp>
      </p:grpSp>
      <p:sp>
        <p:nvSpPr>
          <p:cNvPr id="10" name="右箭头 9"/>
          <p:cNvSpPr/>
          <p:nvPr/>
        </p:nvSpPr>
        <p:spPr bwMode="auto">
          <a:xfrm rot="19764130">
            <a:off x="-462164" y="3180854"/>
            <a:ext cx="6851257" cy="1352577"/>
          </a:xfrm>
          <a:prstGeom prst="rightArrow">
            <a:avLst/>
          </a:prstGeom>
          <a:solidFill>
            <a:srgbClr val="155E4A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/>
          </a:p>
        </p:txBody>
      </p:sp>
      <p:sp>
        <p:nvSpPr>
          <p:cNvPr id="11" name="右箭头 10"/>
          <p:cNvSpPr/>
          <p:nvPr/>
        </p:nvSpPr>
        <p:spPr bwMode="auto">
          <a:xfrm rot="19764130">
            <a:off x="-548902" y="3079897"/>
            <a:ext cx="4777812" cy="1352577"/>
          </a:xfrm>
          <a:prstGeom prst="rightArrow">
            <a:avLst/>
          </a:prstGeom>
          <a:solidFill>
            <a:srgbClr val="269F7C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/>
          </a:p>
        </p:txBody>
      </p:sp>
      <p:sp>
        <p:nvSpPr>
          <p:cNvPr id="12" name="右箭头 11"/>
          <p:cNvSpPr/>
          <p:nvPr/>
        </p:nvSpPr>
        <p:spPr bwMode="auto">
          <a:xfrm rot="19764130">
            <a:off x="-429070" y="2890497"/>
            <a:ext cx="2635223" cy="1352577"/>
          </a:xfrm>
          <a:prstGeom prst="rightArrow">
            <a:avLst/>
          </a:prstGeom>
          <a:solidFill>
            <a:srgbClr val="5FEFCD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/>
          </a:p>
        </p:txBody>
      </p:sp>
      <p:sp>
        <p:nvSpPr>
          <p:cNvPr id="21" name="文本框 20"/>
          <p:cNvSpPr txBox="1"/>
          <p:nvPr/>
        </p:nvSpPr>
        <p:spPr>
          <a:xfrm rot="19787452">
            <a:off x="3643133" y="2780302"/>
            <a:ext cx="18178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en-US" altLang="zh-CN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 rot="19787452">
            <a:off x="1796810" y="3110106"/>
            <a:ext cx="18178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14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en-US" altLang="zh-CN" sz="14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 rot="19787452">
            <a:off x="-15951" y="3412897"/>
            <a:ext cx="18178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en-US" altLang="zh-CN" sz="1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8" name="直接连接符 26"/>
          <p:cNvCxnSpPr/>
          <p:nvPr/>
        </p:nvCxnSpPr>
        <p:spPr>
          <a:xfrm>
            <a:off x="5553555" y="3263995"/>
            <a:ext cx="0" cy="2100414"/>
          </a:xfrm>
          <a:prstGeom prst="line">
            <a:avLst/>
          </a:prstGeom>
          <a:ln w="50800" cap="rnd">
            <a:solidFill>
              <a:srgbClr val="5FEFC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 flipH="1" flipV="1">
            <a:off x="5553555" y="3263995"/>
            <a:ext cx="2642424" cy="3291"/>
          </a:xfrm>
          <a:prstGeom prst="line">
            <a:avLst/>
          </a:prstGeom>
          <a:ln w="50800" cap="rnd">
            <a:solidFill>
              <a:srgbClr val="5FEFC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椭圆 29"/>
          <p:cNvSpPr/>
          <p:nvPr/>
        </p:nvSpPr>
        <p:spPr bwMode="auto">
          <a:xfrm>
            <a:off x="8229568" y="3140831"/>
            <a:ext cx="246327" cy="246327"/>
          </a:xfrm>
          <a:prstGeom prst="ellipse">
            <a:avLst/>
          </a:prstGeom>
          <a:noFill/>
          <a:ln w="76200">
            <a:solidFill>
              <a:srgbClr val="5FEFCD"/>
            </a:solidFill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/>
          </a:p>
        </p:txBody>
      </p:sp>
      <p:sp>
        <p:nvSpPr>
          <p:cNvPr id="31" name="文本框 30"/>
          <p:cNvSpPr txBox="1"/>
          <p:nvPr/>
        </p:nvSpPr>
        <p:spPr>
          <a:xfrm>
            <a:off x="5866060" y="3842940"/>
            <a:ext cx="2363508" cy="884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>
              <a:lnSpc>
                <a:spcPct val="130000"/>
              </a:lnSpc>
            </a:pPr>
            <a:r>
              <a:rPr lang="zh-CN" altLang="en-US" sz="10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标题数字等都可以通过点击</a:t>
            </a:r>
            <a:r>
              <a:rPr lang="zh-CN" altLang="en-US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en-US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en-US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倍字间距</a:t>
            </a:r>
            <a:r>
              <a:rPr lang="zh-CN" altLang="en-US" sz="10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0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848844" y="3473608"/>
            <a:ext cx="20441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 smtClean="0">
                <a:solidFill>
                  <a:srgbClr val="5FEFC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en-US" altLang="zh-CN" b="1" dirty="0">
              <a:solidFill>
                <a:srgbClr val="5FEFC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 6"/>
          <p:cNvGrpSpPr/>
          <p:nvPr/>
        </p:nvGrpSpPr>
        <p:grpSpPr>
          <a:xfrm>
            <a:off x="1361647" y="1800520"/>
            <a:ext cx="1575370" cy="740452"/>
            <a:chOff x="1361647" y="1800520"/>
            <a:chExt cx="1575370" cy="740452"/>
          </a:xfrm>
        </p:grpSpPr>
        <p:sp>
          <p:nvSpPr>
            <p:cNvPr id="24" name="文本框 23"/>
            <p:cNvSpPr txBox="1"/>
            <p:nvPr/>
          </p:nvSpPr>
          <p:spPr>
            <a:xfrm>
              <a:off x="1361647" y="2056224"/>
              <a:ext cx="1575370" cy="4847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defTabSz="457200">
                <a:lnSpc>
                  <a:spcPct val="130000"/>
                </a:lnSpc>
              </a:pPr>
              <a:r>
                <a:rPr lang="zh-CN" altLang="en-US" sz="1000" dirty="0" smtClean="0">
                  <a:solidFill>
                    <a:schemeClr val="bg1"/>
                  </a:solidFill>
                  <a:latin typeface="Century Gothic"/>
                  <a:ea typeface="微软雅黑"/>
                  <a:cs typeface="Arial" panose="020B0604020202020204" pitchFamily="34" charset="0"/>
                </a:rPr>
                <a:t>标题数字等都可以通过点击</a:t>
              </a:r>
              <a:r>
                <a:rPr lang="zh-CN" altLang="en-US" sz="1000" dirty="0">
                  <a:solidFill>
                    <a:schemeClr val="bg1"/>
                  </a:solidFill>
                  <a:latin typeface="Century Gothic"/>
                  <a:ea typeface="微软雅黑"/>
                  <a:cs typeface="Arial" panose="020B0604020202020204" pitchFamily="34" charset="0"/>
                </a:rPr>
                <a:t>和重新输入进行更改。</a:t>
              </a:r>
            </a:p>
          </p:txBody>
        </p:sp>
        <p:sp>
          <p:nvSpPr>
            <p:cNvPr id="6" name="矩形 5"/>
            <p:cNvSpPr/>
            <p:nvPr/>
          </p:nvSpPr>
          <p:spPr>
            <a:xfrm>
              <a:off x="1361647" y="1800520"/>
              <a:ext cx="1428596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200" b="1" dirty="0">
                  <a:solidFill>
                    <a:srgbClr val="5FEFC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点击此处添加标题</a:t>
              </a:r>
              <a:endParaRPr lang="zh-CN" altLang="en-US" sz="1200" dirty="0"/>
            </a:p>
          </p:txBody>
        </p:sp>
      </p:grpSp>
      <p:grpSp>
        <p:nvGrpSpPr>
          <p:cNvPr id="32" name="组 31"/>
          <p:cNvGrpSpPr/>
          <p:nvPr/>
        </p:nvGrpSpPr>
        <p:grpSpPr>
          <a:xfrm>
            <a:off x="3154798" y="1337067"/>
            <a:ext cx="1575370" cy="740452"/>
            <a:chOff x="1361647" y="1800520"/>
            <a:chExt cx="1575370" cy="740452"/>
          </a:xfrm>
        </p:grpSpPr>
        <p:sp>
          <p:nvSpPr>
            <p:cNvPr id="33" name="文本框 32"/>
            <p:cNvSpPr txBox="1"/>
            <p:nvPr/>
          </p:nvSpPr>
          <p:spPr>
            <a:xfrm>
              <a:off x="1361647" y="2056224"/>
              <a:ext cx="1575370" cy="4847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defTabSz="457200">
                <a:lnSpc>
                  <a:spcPct val="130000"/>
                </a:lnSpc>
              </a:pPr>
              <a:r>
                <a:rPr lang="zh-CN" altLang="en-US" sz="1000" dirty="0" smtClean="0">
                  <a:solidFill>
                    <a:schemeClr val="bg1"/>
                  </a:solidFill>
                  <a:latin typeface="Century Gothic"/>
                  <a:ea typeface="微软雅黑"/>
                  <a:cs typeface="Arial" panose="020B0604020202020204" pitchFamily="34" charset="0"/>
                </a:rPr>
                <a:t>标题数字等都可以通过点击</a:t>
              </a:r>
              <a:r>
                <a:rPr lang="zh-CN" altLang="en-US" sz="1000" dirty="0">
                  <a:solidFill>
                    <a:schemeClr val="bg1"/>
                  </a:solidFill>
                  <a:latin typeface="Century Gothic"/>
                  <a:ea typeface="微软雅黑"/>
                  <a:cs typeface="Arial" panose="020B0604020202020204" pitchFamily="34" charset="0"/>
                </a:rPr>
                <a:t>和重新输入进行更改。</a:t>
              </a:r>
            </a:p>
          </p:txBody>
        </p:sp>
        <p:sp>
          <p:nvSpPr>
            <p:cNvPr id="34" name="矩形 33"/>
            <p:cNvSpPr/>
            <p:nvPr/>
          </p:nvSpPr>
          <p:spPr>
            <a:xfrm>
              <a:off x="1361647" y="1800520"/>
              <a:ext cx="1428596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200" b="1" dirty="0">
                  <a:solidFill>
                    <a:srgbClr val="5FEFC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点击此处添加标题</a:t>
              </a:r>
              <a:endParaRPr lang="zh-CN" altLang="en-US" sz="1200" dirty="0"/>
            </a:p>
          </p:txBody>
        </p:sp>
      </p:grpSp>
      <p:grpSp>
        <p:nvGrpSpPr>
          <p:cNvPr id="35" name="组 34"/>
          <p:cNvGrpSpPr/>
          <p:nvPr/>
        </p:nvGrpSpPr>
        <p:grpSpPr>
          <a:xfrm>
            <a:off x="5468665" y="1060068"/>
            <a:ext cx="1575370" cy="740452"/>
            <a:chOff x="1361647" y="1800520"/>
            <a:chExt cx="1575370" cy="740452"/>
          </a:xfrm>
        </p:grpSpPr>
        <p:sp>
          <p:nvSpPr>
            <p:cNvPr id="36" name="文本框 35"/>
            <p:cNvSpPr txBox="1"/>
            <p:nvPr/>
          </p:nvSpPr>
          <p:spPr>
            <a:xfrm>
              <a:off x="1361647" y="2056224"/>
              <a:ext cx="1575370" cy="4847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defTabSz="457200">
                <a:lnSpc>
                  <a:spcPct val="130000"/>
                </a:lnSpc>
              </a:pPr>
              <a:r>
                <a:rPr lang="zh-CN" altLang="en-US" sz="1000" dirty="0" smtClean="0">
                  <a:solidFill>
                    <a:schemeClr val="bg1"/>
                  </a:solidFill>
                  <a:latin typeface="Century Gothic"/>
                  <a:ea typeface="微软雅黑"/>
                  <a:cs typeface="Arial" panose="020B0604020202020204" pitchFamily="34" charset="0"/>
                </a:rPr>
                <a:t>标题数字等都可以通过点击</a:t>
              </a:r>
              <a:r>
                <a:rPr lang="zh-CN" altLang="en-US" sz="1000" dirty="0">
                  <a:solidFill>
                    <a:schemeClr val="bg1"/>
                  </a:solidFill>
                  <a:latin typeface="Century Gothic"/>
                  <a:ea typeface="微软雅黑"/>
                  <a:cs typeface="Arial" panose="020B0604020202020204" pitchFamily="34" charset="0"/>
                </a:rPr>
                <a:t>和重新输入进行更改。</a:t>
              </a:r>
            </a:p>
          </p:txBody>
        </p:sp>
        <p:sp>
          <p:nvSpPr>
            <p:cNvPr id="37" name="矩形 36"/>
            <p:cNvSpPr/>
            <p:nvPr/>
          </p:nvSpPr>
          <p:spPr>
            <a:xfrm>
              <a:off x="1361647" y="1800520"/>
              <a:ext cx="1428596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200" b="1" dirty="0">
                  <a:solidFill>
                    <a:srgbClr val="5FEFC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点击此处添加标题</a:t>
              </a:r>
              <a:endParaRPr lang="zh-CN" alt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679477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 autoUpdateAnimBg="0"/>
      <p:bldP spid="11" grpId="0" animBg="1" autoUpdateAnimBg="0"/>
      <p:bldP spid="12" grpId="0" animBg="1"/>
      <p:bldP spid="21" grpId="0"/>
      <p:bldP spid="22" grpId="0"/>
      <p:bldP spid="23" grpId="0"/>
      <p:bldP spid="30" grpId="0" animBg="1"/>
      <p:bldP spid="31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图表 1"/>
          <p:cNvGraphicFramePr/>
          <p:nvPr>
            <p:extLst>
              <p:ext uri="{D42A27DB-BD31-4B8C-83A1-F6EECF244321}">
                <p14:modId xmlns:p14="http://schemas.microsoft.com/office/powerpoint/2010/main" val="1282586994"/>
              </p:ext>
            </p:extLst>
          </p:nvPr>
        </p:nvGraphicFramePr>
        <p:xfrm>
          <a:off x="1287705" y="2882378"/>
          <a:ext cx="6813217" cy="18663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等腰三角形 3"/>
          <p:cNvSpPr/>
          <p:nvPr/>
        </p:nvSpPr>
        <p:spPr bwMode="auto">
          <a:xfrm rot="5400000">
            <a:off x="1513855" y="1131380"/>
            <a:ext cx="434596" cy="381225"/>
          </a:xfrm>
          <a:prstGeom prst="triangle">
            <a:avLst/>
          </a:prstGeom>
          <a:solidFill>
            <a:srgbClr val="5FEFCD">
              <a:alpha val="58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 dirty="0"/>
          </a:p>
        </p:txBody>
      </p:sp>
      <p:sp>
        <p:nvSpPr>
          <p:cNvPr id="5" name="矩形 4"/>
          <p:cNvSpPr/>
          <p:nvPr/>
        </p:nvSpPr>
        <p:spPr>
          <a:xfrm>
            <a:off x="1528337" y="1183790"/>
            <a:ext cx="261610" cy="24622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等腰三角形 7"/>
          <p:cNvSpPr/>
          <p:nvPr/>
        </p:nvSpPr>
        <p:spPr bwMode="auto">
          <a:xfrm rot="5400000">
            <a:off x="1513855" y="2067949"/>
            <a:ext cx="434596" cy="381225"/>
          </a:xfrm>
          <a:prstGeom prst="triangle">
            <a:avLst/>
          </a:prstGeom>
          <a:solidFill>
            <a:srgbClr val="5FEFCD">
              <a:alpha val="58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 dirty="0"/>
          </a:p>
        </p:txBody>
      </p:sp>
      <p:sp>
        <p:nvSpPr>
          <p:cNvPr id="9" name="矩形 8"/>
          <p:cNvSpPr/>
          <p:nvPr/>
        </p:nvSpPr>
        <p:spPr>
          <a:xfrm>
            <a:off x="1529207" y="2120359"/>
            <a:ext cx="259869" cy="24622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等腰三角形 11"/>
          <p:cNvSpPr/>
          <p:nvPr/>
        </p:nvSpPr>
        <p:spPr bwMode="auto">
          <a:xfrm rot="5400000">
            <a:off x="5068347" y="1131380"/>
            <a:ext cx="434596" cy="381225"/>
          </a:xfrm>
          <a:prstGeom prst="triangle">
            <a:avLst/>
          </a:prstGeom>
          <a:solidFill>
            <a:srgbClr val="5FEFCD">
              <a:alpha val="58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 dirty="0"/>
          </a:p>
        </p:txBody>
      </p:sp>
      <p:sp>
        <p:nvSpPr>
          <p:cNvPr id="13" name="矩形 12"/>
          <p:cNvSpPr/>
          <p:nvPr/>
        </p:nvSpPr>
        <p:spPr>
          <a:xfrm>
            <a:off x="5083699" y="1183790"/>
            <a:ext cx="259869" cy="24622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等腰三角形 15"/>
          <p:cNvSpPr/>
          <p:nvPr/>
        </p:nvSpPr>
        <p:spPr bwMode="auto">
          <a:xfrm rot="5400000">
            <a:off x="5068347" y="2067949"/>
            <a:ext cx="434596" cy="381225"/>
          </a:xfrm>
          <a:prstGeom prst="triangle">
            <a:avLst/>
          </a:prstGeom>
          <a:solidFill>
            <a:srgbClr val="5FEFCD">
              <a:alpha val="58000"/>
            </a:srgbClr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 dirty="0"/>
          </a:p>
        </p:txBody>
      </p:sp>
      <p:sp>
        <p:nvSpPr>
          <p:cNvPr id="17" name="矩形 16"/>
          <p:cNvSpPr/>
          <p:nvPr/>
        </p:nvSpPr>
        <p:spPr>
          <a:xfrm>
            <a:off x="5082829" y="2120359"/>
            <a:ext cx="261610" cy="246221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9" name="直接连接符 31"/>
          <p:cNvCxnSpPr/>
          <p:nvPr/>
        </p:nvCxnSpPr>
        <p:spPr>
          <a:xfrm>
            <a:off x="4694314" y="1024326"/>
            <a:ext cx="0" cy="1646656"/>
          </a:xfrm>
          <a:prstGeom prst="line">
            <a:avLst/>
          </a:prstGeom>
          <a:ln w="22225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32"/>
          <p:cNvCxnSpPr/>
          <p:nvPr/>
        </p:nvCxnSpPr>
        <p:spPr>
          <a:xfrm flipH="1">
            <a:off x="1001309" y="1802534"/>
            <a:ext cx="7192350" cy="0"/>
          </a:xfrm>
          <a:prstGeom prst="line">
            <a:avLst/>
          </a:prstGeom>
          <a:ln w="22225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文本框 21"/>
          <p:cNvSpPr txBox="1"/>
          <p:nvPr/>
        </p:nvSpPr>
        <p:spPr>
          <a:xfrm>
            <a:off x="6906829" y="141501"/>
            <a:ext cx="20915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zh-CN" sz="1200" dirty="0" smtClean="0">
                <a:solidFill>
                  <a:schemeClr val="bg1"/>
                </a:solidFill>
              </a:rPr>
              <a:t>LOGO  |  YOUR COMPANY</a:t>
            </a:r>
            <a:endParaRPr kumimoji="1" lang="zh-CN" altLang="en-US" sz="1200" dirty="0">
              <a:solidFill>
                <a:schemeClr val="bg1"/>
              </a:solidFill>
            </a:endParaRPr>
          </a:p>
        </p:txBody>
      </p:sp>
      <p:grpSp>
        <p:nvGrpSpPr>
          <p:cNvPr id="23" name="组 22"/>
          <p:cNvGrpSpPr/>
          <p:nvPr/>
        </p:nvGrpSpPr>
        <p:grpSpPr>
          <a:xfrm>
            <a:off x="326760" y="282052"/>
            <a:ext cx="3615722" cy="475147"/>
            <a:chOff x="1094089" y="622791"/>
            <a:chExt cx="3968517" cy="638281"/>
          </a:xfrm>
        </p:grpSpPr>
        <p:sp>
          <p:nvSpPr>
            <p:cNvPr id="24" name="矩形 23"/>
            <p:cNvSpPr/>
            <p:nvPr/>
          </p:nvSpPr>
          <p:spPr>
            <a:xfrm>
              <a:off x="1120549" y="622791"/>
              <a:ext cx="3915597" cy="638281"/>
            </a:xfrm>
            <a:prstGeom prst="rect">
              <a:avLst/>
            </a:prstGeom>
            <a:solidFill>
              <a:schemeClr val="tx1">
                <a:alpha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cxnSp>
          <p:nvCxnSpPr>
            <p:cNvPr id="25" name="直线连接符 24"/>
            <p:cNvCxnSpPr/>
            <p:nvPr/>
          </p:nvCxnSpPr>
          <p:spPr>
            <a:xfrm flipV="1">
              <a:off x="5036146" y="622791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线连接符 25"/>
            <p:cNvCxnSpPr/>
            <p:nvPr/>
          </p:nvCxnSpPr>
          <p:spPr>
            <a:xfrm flipV="1">
              <a:off x="1120549" y="622791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线连接符 26"/>
            <p:cNvCxnSpPr/>
            <p:nvPr/>
          </p:nvCxnSpPr>
          <p:spPr>
            <a:xfrm rot="5400000" flipV="1">
              <a:off x="4743466" y="916291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线连接符 27"/>
            <p:cNvCxnSpPr/>
            <p:nvPr/>
          </p:nvCxnSpPr>
          <p:spPr>
            <a:xfrm rot="5400000" flipV="1">
              <a:off x="1413230" y="330922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文本框 28"/>
            <p:cNvSpPr txBox="1"/>
            <p:nvPr/>
          </p:nvSpPr>
          <p:spPr>
            <a:xfrm>
              <a:off x="1479545" y="718182"/>
              <a:ext cx="3248185" cy="4341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zh-CN" sz="1500" dirty="0" smtClean="0">
                  <a:solidFill>
                    <a:srgbClr val="5FEFCD"/>
                  </a:solidFill>
                </a:rPr>
                <a:t>02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CLICK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HERE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TO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ADD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YOUR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TITLE</a:t>
              </a:r>
              <a:endParaRPr kumimoji="1" lang="zh-CN" altLang="en-US" sz="15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6" name="组 35"/>
          <p:cNvGrpSpPr/>
          <p:nvPr/>
        </p:nvGrpSpPr>
        <p:grpSpPr>
          <a:xfrm>
            <a:off x="2062139" y="976216"/>
            <a:ext cx="2384594" cy="730505"/>
            <a:chOff x="2062139" y="1940477"/>
            <a:chExt cx="2384594" cy="730505"/>
          </a:xfrm>
        </p:grpSpPr>
        <p:sp>
          <p:nvSpPr>
            <p:cNvPr id="37" name="文本框 36"/>
            <p:cNvSpPr txBox="1"/>
            <p:nvPr/>
          </p:nvSpPr>
          <p:spPr>
            <a:xfrm>
              <a:off x="2062139" y="2186234"/>
              <a:ext cx="2384594" cy="4847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defTabSz="457200">
                <a:lnSpc>
                  <a:spcPct val="130000"/>
                </a:lnSpc>
              </a:pPr>
              <a:r>
                <a:rPr lang="zh-CN" altLang="en-US" sz="1000" dirty="0" smtClean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标题数字等都可以通过点击</a:t>
              </a:r>
              <a:r>
                <a:rPr lang="zh-CN" altLang="en-US" sz="1000" dirty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和重新输入进行</a:t>
              </a:r>
              <a:r>
                <a:rPr lang="zh-CN" altLang="en-US" sz="1000" dirty="0" smtClean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更改。</a:t>
              </a:r>
              <a:endPara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2062139" y="1940477"/>
              <a:ext cx="163378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/>
              <a:r>
                <a:rPr lang="zh-CN" altLang="en-US" sz="1400" b="1" dirty="0" smtClean="0">
                  <a:solidFill>
                    <a:srgbClr val="5FEFC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点击此处添加标题</a:t>
              </a:r>
              <a:endParaRPr lang="en-US" altLang="zh-CN" sz="1400" b="1" dirty="0">
                <a:solidFill>
                  <a:srgbClr val="5FEFC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9" name="组 38"/>
          <p:cNvGrpSpPr/>
          <p:nvPr/>
        </p:nvGrpSpPr>
        <p:grpSpPr>
          <a:xfrm>
            <a:off x="2062139" y="1894782"/>
            <a:ext cx="2384594" cy="730505"/>
            <a:chOff x="2062139" y="1940477"/>
            <a:chExt cx="2384594" cy="730505"/>
          </a:xfrm>
        </p:grpSpPr>
        <p:sp>
          <p:nvSpPr>
            <p:cNvPr id="40" name="文本框 39"/>
            <p:cNvSpPr txBox="1"/>
            <p:nvPr/>
          </p:nvSpPr>
          <p:spPr>
            <a:xfrm>
              <a:off x="2062139" y="2186234"/>
              <a:ext cx="2384594" cy="4847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defTabSz="457200">
                <a:lnSpc>
                  <a:spcPct val="130000"/>
                </a:lnSpc>
              </a:pPr>
              <a:r>
                <a:rPr lang="zh-CN" altLang="en-US" sz="1000" dirty="0" smtClean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标题数字等都可以通过点击</a:t>
              </a:r>
              <a:r>
                <a:rPr lang="zh-CN" altLang="en-US" sz="1000" dirty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和重新输入进行</a:t>
              </a:r>
              <a:r>
                <a:rPr lang="zh-CN" altLang="en-US" sz="1000" dirty="0" smtClean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更改。</a:t>
              </a:r>
              <a:endPara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1" name="矩形 40"/>
            <p:cNvSpPr/>
            <p:nvPr/>
          </p:nvSpPr>
          <p:spPr>
            <a:xfrm>
              <a:off x="2062139" y="1940477"/>
              <a:ext cx="163378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/>
              <a:r>
                <a:rPr lang="zh-CN" altLang="en-US" sz="1400" b="1" dirty="0" smtClean="0">
                  <a:solidFill>
                    <a:srgbClr val="5FEFC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点击此处添加标题</a:t>
              </a:r>
              <a:endParaRPr lang="en-US" altLang="zh-CN" sz="1400" b="1" dirty="0">
                <a:solidFill>
                  <a:srgbClr val="5FEFC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3" name="组 42"/>
          <p:cNvGrpSpPr/>
          <p:nvPr/>
        </p:nvGrpSpPr>
        <p:grpSpPr>
          <a:xfrm>
            <a:off x="5599737" y="993853"/>
            <a:ext cx="2384594" cy="730505"/>
            <a:chOff x="2062139" y="1940477"/>
            <a:chExt cx="2384594" cy="730505"/>
          </a:xfrm>
        </p:grpSpPr>
        <p:sp>
          <p:nvSpPr>
            <p:cNvPr id="44" name="文本框 43"/>
            <p:cNvSpPr txBox="1"/>
            <p:nvPr/>
          </p:nvSpPr>
          <p:spPr>
            <a:xfrm>
              <a:off x="2062139" y="2186234"/>
              <a:ext cx="2384594" cy="4847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defTabSz="457200">
                <a:lnSpc>
                  <a:spcPct val="130000"/>
                </a:lnSpc>
              </a:pPr>
              <a:r>
                <a:rPr lang="zh-CN" altLang="en-US" sz="1000" dirty="0" smtClean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标题数字等都可以通过点击</a:t>
              </a:r>
              <a:r>
                <a:rPr lang="zh-CN" altLang="en-US" sz="1000" dirty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和重新输入进行</a:t>
              </a:r>
              <a:r>
                <a:rPr lang="zh-CN" altLang="en-US" sz="1000" dirty="0" smtClean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更改。</a:t>
              </a:r>
              <a:endPara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5" name="矩形 44"/>
            <p:cNvSpPr/>
            <p:nvPr/>
          </p:nvSpPr>
          <p:spPr>
            <a:xfrm>
              <a:off x="2062139" y="1940477"/>
              <a:ext cx="163378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/>
              <a:r>
                <a:rPr lang="zh-CN" altLang="en-US" sz="1400" b="1" dirty="0" smtClean="0">
                  <a:solidFill>
                    <a:srgbClr val="5FEFC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点击此处添加标题</a:t>
              </a:r>
              <a:endParaRPr lang="en-US" altLang="zh-CN" sz="1400" b="1" dirty="0">
                <a:solidFill>
                  <a:srgbClr val="5FEFC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6" name="组 45"/>
          <p:cNvGrpSpPr/>
          <p:nvPr/>
        </p:nvGrpSpPr>
        <p:grpSpPr>
          <a:xfrm>
            <a:off x="5599737" y="1912419"/>
            <a:ext cx="2384594" cy="730505"/>
            <a:chOff x="2062139" y="1940477"/>
            <a:chExt cx="2384594" cy="730505"/>
          </a:xfrm>
        </p:grpSpPr>
        <p:sp>
          <p:nvSpPr>
            <p:cNvPr id="47" name="文本框 46"/>
            <p:cNvSpPr txBox="1"/>
            <p:nvPr/>
          </p:nvSpPr>
          <p:spPr>
            <a:xfrm>
              <a:off x="2062139" y="2186234"/>
              <a:ext cx="2384594" cy="4847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defTabSz="457200">
                <a:lnSpc>
                  <a:spcPct val="130000"/>
                </a:lnSpc>
              </a:pPr>
              <a:r>
                <a:rPr lang="zh-CN" altLang="en-US" sz="1000" dirty="0" smtClean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标题数字等都可以通过点击</a:t>
              </a:r>
              <a:r>
                <a:rPr lang="zh-CN" altLang="en-US" sz="1000" dirty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和重新输入进行</a:t>
              </a:r>
              <a:r>
                <a:rPr lang="zh-CN" altLang="en-US" sz="1000" dirty="0" smtClean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更改。</a:t>
              </a:r>
              <a:endPara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8" name="矩形 47"/>
            <p:cNvSpPr/>
            <p:nvPr/>
          </p:nvSpPr>
          <p:spPr>
            <a:xfrm>
              <a:off x="2062139" y="1940477"/>
              <a:ext cx="163378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just"/>
              <a:r>
                <a:rPr lang="zh-CN" altLang="en-US" sz="1400" b="1" dirty="0" smtClean="0">
                  <a:solidFill>
                    <a:srgbClr val="5FEFC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点击此处添加标题</a:t>
              </a:r>
              <a:endParaRPr lang="en-US" altLang="zh-CN" sz="1400" b="1" dirty="0">
                <a:solidFill>
                  <a:srgbClr val="5FEFC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02140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P spid="4" grpId="0" animBg="1"/>
      <p:bldP spid="5" grpId="0"/>
      <p:bldP spid="8" grpId="0" animBg="1" autoUpdateAnimBg="0"/>
      <p:bldP spid="9" grpId="0"/>
      <p:bldP spid="12" grpId="0" animBg="1" autoUpdateAnimBg="0"/>
      <p:bldP spid="13" grpId="0"/>
      <p:bldP spid="16" grpId="0" animBg="1" autoUpdateAnimBg="0"/>
      <p:bldP spid="1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4559043" y="2460414"/>
            <a:ext cx="6160261" cy="2697738"/>
            <a:chOff x="6327011" y="3165128"/>
            <a:chExt cx="4551053" cy="1993024"/>
          </a:xfrm>
        </p:grpSpPr>
        <p:grpSp>
          <p:nvGrpSpPr>
            <p:cNvPr id="3" name="组 2"/>
            <p:cNvGrpSpPr/>
            <p:nvPr/>
          </p:nvGrpSpPr>
          <p:grpSpPr>
            <a:xfrm>
              <a:off x="7032601" y="3165128"/>
              <a:ext cx="3845463" cy="1993024"/>
              <a:chOff x="7032601" y="3165128"/>
              <a:chExt cx="3845463" cy="1993024"/>
            </a:xfrm>
          </p:grpSpPr>
          <p:sp>
            <p:nvSpPr>
              <p:cNvPr id="7" name="等腰三角形 6"/>
              <p:cNvSpPr/>
              <p:nvPr/>
            </p:nvSpPr>
            <p:spPr>
              <a:xfrm>
                <a:off x="7032601" y="3165128"/>
                <a:ext cx="3845463" cy="1993024"/>
              </a:xfrm>
              <a:prstGeom prst="triangle">
                <a:avLst/>
              </a:prstGeom>
              <a:solidFill>
                <a:srgbClr val="5FEFCD">
                  <a:alpha val="3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cxnSp>
            <p:nvCxnSpPr>
              <p:cNvPr id="8" name="直线连接符 7"/>
              <p:cNvCxnSpPr>
                <a:stCxn id="7" idx="0"/>
                <a:endCxn id="7" idx="2"/>
              </p:cNvCxnSpPr>
              <p:nvPr/>
            </p:nvCxnSpPr>
            <p:spPr>
              <a:xfrm flipH="1">
                <a:off x="7032601" y="3165128"/>
                <a:ext cx="1922732" cy="1993024"/>
              </a:xfrm>
              <a:prstGeom prst="line">
                <a:avLst/>
              </a:prstGeom>
              <a:ln w="57150" cmpd="sng">
                <a:solidFill>
                  <a:srgbClr val="5FEFCD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" name="组 3"/>
            <p:cNvGrpSpPr/>
            <p:nvPr/>
          </p:nvGrpSpPr>
          <p:grpSpPr>
            <a:xfrm>
              <a:off x="6327011" y="3971306"/>
              <a:ext cx="2289973" cy="1186846"/>
              <a:chOff x="7032601" y="3165128"/>
              <a:chExt cx="3845463" cy="1993024"/>
            </a:xfrm>
          </p:grpSpPr>
          <p:sp>
            <p:nvSpPr>
              <p:cNvPr id="5" name="等腰三角形 4"/>
              <p:cNvSpPr/>
              <p:nvPr/>
            </p:nvSpPr>
            <p:spPr>
              <a:xfrm>
                <a:off x="7032601" y="3165128"/>
                <a:ext cx="3845463" cy="1993024"/>
              </a:xfrm>
              <a:prstGeom prst="triangle">
                <a:avLst/>
              </a:prstGeom>
              <a:solidFill>
                <a:srgbClr val="5FEFCD">
                  <a:alpha val="3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cxnSp>
            <p:nvCxnSpPr>
              <p:cNvPr id="6" name="直线连接符 5"/>
              <p:cNvCxnSpPr>
                <a:stCxn id="5" idx="0"/>
                <a:endCxn id="5" idx="2"/>
              </p:cNvCxnSpPr>
              <p:nvPr/>
            </p:nvCxnSpPr>
            <p:spPr>
              <a:xfrm flipH="1">
                <a:off x="7032601" y="3165128"/>
                <a:ext cx="1922732" cy="1993024"/>
              </a:xfrm>
              <a:prstGeom prst="line">
                <a:avLst/>
              </a:prstGeom>
              <a:ln w="57150" cmpd="sng">
                <a:solidFill>
                  <a:srgbClr val="5FEFCD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" name="文本框 8"/>
          <p:cNvSpPr txBox="1"/>
          <p:nvPr/>
        </p:nvSpPr>
        <p:spPr>
          <a:xfrm>
            <a:off x="2841791" y="181995"/>
            <a:ext cx="3434504" cy="39395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5000" dirty="0" smtClean="0">
                <a:solidFill>
                  <a:srgbClr val="5FEFCD"/>
                </a:solidFill>
              </a:rPr>
              <a:t>03</a:t>
            </a:r>
            <a:endParaRPr kumimoji="1" lang="zh-CN" altLang="en-US" sz="25000" dirty="0">
              <a:solidFill>
                <a:srgbClr val="5FEFCD"/>
              </a:solidFill>
            </a:endParaRPr>
          </a:p>
        </p:txBody>
      </p:sp>
      <p:grpSp>
        <p:nvGrpSpPr>
          <p:cNvPr id="12" name="组 11"/>
          <p:cNvGrpSpPr/>
          <p:nvPr/>
        </p:nvGrpSpPr>
        <p:grpSpPr>
          <a:xfrm flipH="1" flipV="1">
            <a:off x="-1691773" y="0"/>
            <a:ext cx="6160261" cy="2697738"/>
            <a:chOff x="6327011" y="3165128"/>
            <a:chExt cx="4551053" cy="1993024"/>
          </a:xfrm>
        </p:grpSpPr>
        <p:grpSp>
          <p:nvGrpSpPr>
            <p:cNvPr id="13" name="组 12"/>
            <p:cNvGrpSpPr/>
            <p:nvPr/>
          </p:nvGrpSpPr>
          <p:grpSpPr>
            <a:xfrm>
              <a:off x="7032601" y="3165128"/>
              <a:ext cx="3845463" cy="1993024"/>
              <a:chOff x="7032601" y="3165128"/>
              <a:chExt cx="3845463" cy="1993024"/>
            </a:xfrm>
          </p:grpSpPr>
          <p:sp>
            <p:nvSpPr>
              <p:cNvPr id="17" name="等腰三角形 16"/>
              <p:cNvSpPr/>
              <p:nvPr/>
            </p:nvSpPr>
            <p:spPr>
              <a:xfrm>
                <a:off x="7032601" y="3165128"/>
                <a:ext cx="3845463" cy="1993024"/>
              </a:xfrm>
              <a:prstGeom prst="triangle">
                <a:avLst/>
              </a:prstGeom>
              <a:solidFill>
                <a:srgbClr val="5FEFCD">
                  <a:alpha val="3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cxnSp>
            <p:nvCxnSpPr>
              <p:cNvPr id="18" name="直线连接符 17"/>
              <p:cNvCxnSpPr>
                <a:stCxn id="17" idx="0"/>
                <a:endCxn id="17" idx="2"/>
              </p:cNvCxnSpPr>
              <p:nvPr/>
            </p:nvCxnSpPr>
            <p:spPr>
              <a:xfrm flipH="1">
                <a:off x="7032601" y="3165128"/>
                <a:ext cx="1922732" cy="1993024"/>
              </a:xfrm>
              <a:prstGeom prst="line">
                <a:avLst/>
              </a:prstGeom>
              <a:ln w="57150" cmpd="sng">
                <a:solidFill>
                  <a:srgbClr val="5FEFCD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组 13"/>
            <p:cNvGrpSpPr/>
            <p:nvPr/>
          </p:nvGrpSpPr>
          <p:grpSpPr>
            <a:xfrm>
              <a:off x="6327011" y="3971306"/>
              <a:ext cx="2289973" cy="1186846"/>
              <a:chOff x="7032601" y="3165128"/>
              <a:chExt cx="3845463" cy="1993024"/>
            </a:xfrm>
          </p:grpSpPr>
          <p:sp>
            <p:nvSpPr>
              <p:cNvPr id="15" name="等腰三角形 14"/>
              <p:cNvSpPr/>
              <p:nvPr/>
            </p:nvSpPr>
            <p:spPr>
              <a:xfrm>
                <a:off x="7032601" y="3165128"/>
                <a:ext cx="3845463" cy="1993024"/>
              </a:xfrm>
              <a:prstGeom prst="triangle">
                <a:avLst/>
              </a:prstGeom>
              <a:solidFill>
                <a:srgbClr val="5FEFCD">
                  <a:alpha val="3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cxnSp>
            <p:nvCxnSpPr>
              <p:cNvPr id="16" name="直线连接符 15"/>
              <p:cNvCxnSpPr>
                <a:stCxn id="15" idx="0"/>
                <a:endCxn id="15" idx="2"/>
              </p:cNvCxnSpPr>
              <p:nvPr/>
            </p:nvCxnSpPr>
            <p:spPr>
              <a:xfrm flipH="1">
                <a:off x="7032601" y="3165128"/>
                <a:ext cx="1922732" cy="1993024"/>
              </a:xfrm>
              <a:prstGeom prst="line">
                <a:avLst/>
              </a:prstGeom>
              <a:ln w="57150" cmpd="sng">
                <a:solidFill>
                  <a:srgbClr val="5FEFCD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0" name="文本框 19"/>
          <p:cNvSpPr txBox="1"/>
          <p:nvPr/>
        </p:nvSpPr>
        <p:spPr>
          <a:xfrm>
            <a:off x="6906829" y="141501"/>
            <a:ext cx="20915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zh-CN" sz="1200" dirty="0" smtClean="0">
                <a:solidFill>
                  <a:schemeClr val="bg1"/>
                </a:solidFill>
              </a:rPr>
              <a:t>LOGO  |  YOUR COMPANY</a:t>
            </a:r>
            <a:endParaRPr kumimoji="1"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136322" y="3637546"/>
            <a:ext cx="28713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2000" dirty="0" smtClean="0">
                <a:solidFill>
                  <a:schemeClr val="bg1"/>
                </a:solidFill>
              </a:rPr>
              <a:t>经验教训</a:t>
            </a:r>
            <a:endParaRPr kumimoji="1" lang="zh-CN" alt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117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0">
        <p14:flythrough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文本框 18"/>
          <p:cNvSpPr txBox="1"/>
          <p:nvPr/>
        </p:nvSpPr>
        <p:spPr>
          <a:xfrm>
            <a:off x="6906829" y="141501"/>
            <a:ext cx="20915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zh-CN" sz="1200" dirty="0" smtClean="0">
                <a:solidFill>
                  <a:schemeClr val="bg1"/>
                </a:solidFill>
              </a:rPr>
              <a:t>LOGO  |  YOUR COMPANY</a:t>
            </a:r>
            <a:endParaRPr kumimoji="1" lang="zh-CN" altLang="en-US" sz="1200" dirty="0">
              <a:solidFill>
                <a:schemeClr val="bg1"/>
              </a:solidFill>
            </a:endParaRPr>
          </a:p>
        </p:txBody>
      </p:sp>
      <p:grpSp>
        <p:nvGrpSpPr>
          <p:cNvPr id="10" name="组 9"/>
          <p:cNvGrpSpPr/>
          <p:nvPr/>
        </p:nvGrpSpPr>
        <p:grpSpPr>
          <a:xfrm>
            <a:off x="326760" y="282052"/>
            <a:ext cx="3615722" cy="475147"/>
            <a:chOff x="1094089" y="622791"/>
            <a:chExt cx="3968517" cy="638281"/>
          </a:xfrm>
        </p:grpSpPr>
        <p:sp>
          <p:nvSpPr>
            <p:cNvPr id="11" name="矩形 10"/>
            <p:cNvSpPr/>
            <p:nvPr/>
          </p:nvSpPr>
          <p:spPr>
            <a:xfrm>
              <a:off x="1120549" y="622791"/>
              <a:ext cx="3915597" cy="638281"/>
            </a:xfrm>
            <a:prstGeom prst="rect">
              <a:avLst/>
            </a:prstGeom>
            <a:solidFill>
              <a:schemeClr val="tx1">
                <a:alpha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cxnSp>
          <p:nvCxnSpPr>
            <p:cNvPr id="12" name="直线连接符 11"/>
            <p:cNvCxnSpPr/>
            <p:nvPr/>
          </p:nvCxnSpPr>
          <p:spPr>
            <a:xfrm flipV="1">
              <a:off x="5036146" y="622791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线连接符 20"/>
            <p:cNvCxnSpPr/>
            <p:nvPr/>
          </p:nvCxnSpPr>
          <p:spPr>
            <a:xfrm flipV="1">
              <a:off x="1120549" y="622791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线连接符 21"/>
            <p:cNvCxnSpPr/>
            <p:nvPr/>
          </p:nvCxnSpPr>
          <p:spPr>
            <a:xfrm rot="5400000" flipV="1">
              <a:off x="4743466" y="916291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线连接符 22"/>
            <p:cNvCxnSpPr/>
            <p:nvPr/>
          </p:nvCxnSpPr>
          <p:spPr>
            <a:xfrm rot="5400000" flipV="1">
              <a:off x="1413230" y="330922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文本框 23"/>
            <p:cNvSpPr txBox="1"/>
            <p:nvPr/>
          </p:nvSpPr>
          <p:spPr>
            <a:xfrm>
              <a:off x="1479545" y="718182"/>
              <a:ext cx="3248185" cy="4341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zh-CN" sz="1500" dirty="0" smtClean="0">
                  <a:solidFill>
                    <a:srgbClr val="5FEFCD"/>
                  </a:solidFill>
                </a:rPr>
                <a:t>03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CLICK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HERE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TO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ADD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YOUR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TITLE</a:t>
              </a:r>
              <a:endParaRPr kumimoji="1" lang="zh-CN" altLang="en-US" sz="1500" dirty="0">
                <a:solidFill>
                  <a:schemeClr val="bg1"/>
                </a:solidFill>
              </a:endParaRPr>
            </a:p>
          </p:txBody>
        </p:sp>
      </p:grpSp>
      <p:sp>
        <p:nvSpPr>
          <p:cNvPr id="25" name="文本框 24"/>
          <p:cNvSpPr txBox="1"/>
          <p:nvPr/>
        </p:nvSpPr>
        <p:spPr>
          <a:xfrm>
            <a:off x="1750601" y="1130949"/>
            <a:ext cx="5795665" cy="684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en-US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倍字间距</a:t>
            </a:r>
            <a:r>
              <a:rPr lang="zh-CN" altLang="en-US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Freeform 52"/>
          <p:cNvSpPr>
            <a:spLocks noEditPoints="1"/>
          </p:cNvSpPr>
          <p:nvPr/>
        </p:nvSpPr>
        <p:spPr bwMode="auto">
          <a:xfrm>
            <a:off x="3401315" y="2618474"/>
            <a:ext cx="2494237" cy="2525026"/>
          </a:xfrm>
          <a:custGeom>
            <a:avLst/>
            <a:gdLst>
              <a:gd name="T0" fmla="*/ 35 w 103"/>
              <a:gd name="T1" fmla="*/ 39 h 104"/>
              <a:gd name="T2" fmla="*/ 37 w 103"/>
              <a:gd name="T3" fmla="*/ 19 h 104"/>
              <a:gd name="T4" fmla="*/ 68 w 103"/>
              <a:gd name="T5" fmla="*/ 20 h 104"/>
              <a:gd name="T6" fmla="*/ 69 w 103"/>
              <a:gd name="T7" fmla="*/ 39 h 104"/>
              <a:gd name="T8" fmla="*/ 72 w 103"/>
              <a:gd name="T9" fmla="*/ 10 h 104"/>
              <a:gd name="T10" fmla="*/ 33 w 103"/>
              <a:gd name="T11" fmla="*/ 8 h 104"/>
              <a:gd name="T12" fmla="*/ 35 w 103"/>
              <a:gd name="T13" fmla="*/ 39 h 104"/>
              <a:gd name="T14" fmla="*/ 5 w 103"/>
              <a:gd name="T15" fmla="*/ 67 h 104"/>
              <a:gd name="T16" fmla="*/ 28 w 103"/>
              <a:gd name="T17" fmla="*/ 59 h 104"/>
              <a:gd name="T18" fmla="*/ 27 w 103"/>
              <a:gd name="T19" fmla="*/ 76 h 104"/>
              <a:gd name="T20" fmla="*/ 31 w 103"/>
              <a:gd name="T21" fmla="*/ 75 h 104"/>
              <a:gd name="T22" fmla="*/ 28 w 103"/>
              <a:gd name="T23" fmla="*/ 78 h 104"/>
              <a:gd name="T24" fmla="*/ 28 w 103"/>
              <a:gd name="T25" fmla="*/ 79 h 104"/>
              <a:gd name="T26" fmla="*/ 40 w 103"/>
              <a:gd name="T27" fmla="*/ 100 h 104"/>
              <a:gd name="T28" fmla="*/ 43 w 103"/>
              <a:gd name="T29" fmla="*/ 102 h 104"/>
              <a:gd name="T30" fmla="*/ 30 w 103"/>
              <a:gd name="T31" fmla="*/ 79 h 104"/>
              <a:gd name="T32" fmla="*/ 35 w 103"/>
              <a:gd name="T33" fmla="*/ 74 h 104"/>
              <a:gd name="T34" fmla="*/ 34 w 103"/>
              <a:gd name="T35" fmla="*/ 73 h 104"/>
              <a:gd name="T36" fmla="*/ 29 w 103"/>
              <a:gd name="T37" fmla="*/ 73 h 104"/>
              <a:gd name="T38" fmla="*/ 29 w 103"/>
              <a:gd name="T39" fmla="*/ 59 h 104"/>
              <a:gd name="T40" fmla="*/ 39 w 103"/>
              <a:gd name="T41" fmla="*/ 53 h 104"/>
              <a:gd name="T42" fmla="*/ 40 w 103"/>
              <a:gd name="T43" fmla="*/ 53 h 104"/>
              <a:gd name="T44" fmla="*/ 40 w 103"/>
              <a:gd name="T45" fmla="*/ 67 h 104"/>
              <a:gd name="T46" fmla="*/ 46 w 103"/>
              <a:gd name="T47" fmla="*/ 83 h 104"/>
              <a:gd name="T48" fmla="*/ 50 w 103"/>
              <a:gd name="T49" fmla="*/ 67 h 104"/>
              <a:gd name="T50" fmla="*/ 48 w 103"/>
              <a:gd name="T51" fmla="*/ 64 h 104"/>
              <a:gd name="T52" fmla="*/ 49 w 103"/>
              <a:gd name="T53" fmla="*/ 60 h 104"/>
              <a:gd name="T54" fmla="*/ 56 w 103"/>
              <a:gd name="T55" fmla="*/ 60 h 104"/>
              <a:gd name="T56" fmla="*/ 58 w 103"/>
              <a:gd name="T57" fmla="*/ 64 h 104"/>
              <a:gd name="T58" fmla="*/ 56 w 103"/>
              <a:gd name="T59" fmla="*/ 67 h 104"/>
              <a:gd name="T60" fmla="*/ 59 w 103"/>
              <a:gd name="T61" fmla="*/ 83 h 104"/>
              <a:gd name="T62" fmla="*/ 65 w 103"/>
              <a:gd name="T63" fmla="*/ 68 h 104"/>
              <a:gd name="T64" fmla="*/ 66 w 103"/>
              <a:gd name="T65" fmla="*/ 54 h 104"/>
              <a:gd name="T66" fmla="*/ 74 w 103"/>
              <a:gd name="T67" fmla="*/ 59 h 104"/>
              <a:gd name="T68" fmla="*/ 75 w 103"/>
              <a:gd name="T69" fmla="*/ 73 h 104"/>
              <a:gd name="T70" fmla="*/ 70 w 103"/>
              <a:gd name="T71" fmla="*/ 73 h 104"/>
              <a:gd name="T72" fmla="*/ 69 w 103"/>
              <a:gd name="T73" fmla="*/ 74 h 104"/>
              <a:gd name="T74" fmla="*/ 74 w 103"/>
              <a:gd name="T75" fmla="*/ 79 h 104"/>
              <a:gd name="T76" fmla="*/ 63 w 103"/>
              <a:gd name="T77" fmla="*/ 98 h 104"/>
              <a:gd name="T78" fmla="*/ 63 w 103"/>
              <a:gd name="T79" fmla="*/ 98 h 104"/>
              <a:gd name="T80" fmla="*/ 63 w 103"/>
              <a:gd name="T81" fmla="*/ 98 h 104"/>
              <a:gd name="T82" fmla="*/ 61 w 103"/>
              <a:gd name="T83" fmla="*/ 102 h 104"/>
              <a:gd name="T84" fmla="*/ 63 w 103"/>
              <a:gd name="T85" fmla="*/ 100 h 104"/>
              <a:gd name="T86" fmla="*/ 76 w 103"/>
              <a:gd name="T87" fmla="*/ 79 h 104"/>
              <a:gd name="T88" fmla="*/ 76 w 103"/>
              <a:gd name="T89" fmla="*/ 78 h 104"/>
              <a:gd name="T90" fmla="*/ 72 w 103"/>
              <a:gd name="T91" fmla="*/ 75 h 104"/>
              <a:gd name="T92" fmla="*/ 77 w 103"/>
              <a:gd name="T93" fmla="*/ 76 h 104"/>
              <a:gd name="T94" fmla="*/ 75 w 103"/>
              <a:gd name="T95" fmla="*/ 59 h 104"/>
              <a:gd name="T96" fmla="*/ 98 w 103"/>
              <a:gd name="T97" fmla="*/ 67 h 104"/>
              <a:gd name="T98" fmla="*/ 103 w 103"/>
              <a:gd name="T99" fmla="*/ 104 h 104"/>
              <a:gd name="T100" fmla="*/ 85 w 103"/>
              <a:gd name="T101" fmla="*/ 104 h 104"/>
              <a:gd name="T102" fmla="*/ 85 w 103"/>
              <a:gd name="T103" fmla="*/ 91 h 104"/>
              <a:gd name="T104" fmla="*/ 84 w 103"/>
              <a:gd name="T105" fmla="*/ 92 h 104"/>
              <a:gd name="T106" fmla="*/ 80 w 103"/>
              <a:gd name="T107" fmla="*/ 104 h 104"/>
              <a:gd name="T108" fmla="*/ 56 w 103"/>
              <a:gd name="T109" fmla="*/ 104 h 104"/>
              <a:gd name="T110" fmla="*/ 50 w 103"/>
              <a:gd name="T111" fmla="*/ 104 h 104"/>
              <a:gd name="T112" fmla="*/ 25 w 103"/>
              <a:gd name="T113" fmla="*/ 104 h 104"/>
              <a:gd name="T114" fmla="*/ 21 w 103"/>
              <a:gd name="T115" fmla="*/ 92 h 104"/>
              <a:gd name="T116" fmla="*/ 20 w 103"/>
              <a:gd name="T117" fmla="*/ 91 h 104"/>
              <a:gd name="T118" fmla="*/ 20 w 103"/>
              <a:gd name="T119" fmla="*/ 104 h 104"/>
              <a:gd name="T120" fmla="*/ 0 w 103"/>
              <a:gd name="T121" fmla="*/ 104 h 104"/>
              <a:gd name="T122" fmla="*/ 5 w 103"/>
              <a:gd name="T123" fmla="*/ 67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03" h="104">
                <a:moveTo>
                  <a:pt x="35" y="39"/>
                </a:moveTo>
                <a:cubicBezTo>
                  <a:pt x="35" y="32"/>
                  <a:pt x="34" y="27"/>
                  <a:pt x="37" y="19"/>
                </a:cubicBezTo>
                <a:cubicBezTo>
                  <a:pt x="45" y="31"/>
                  <a:pt x="58" y="23"/>
                  <a:pt x="68" y="20"/>
                </a:cubicBezTo>
                <a:cubicBezTo>
                  <a:pt x="69" y="26"/>
                  <a:pt x="69" y="31"/>
                  <a:pt x="69" y="39"/>
                </a:cubicBezTo>
                <a:cubicBezTo>
                  <a:pt x="76" y="33"/>
                  <a:pt x="76" y="16"/>
                  <a:pt x="72" y="10"/>
                </a:cubicBezTo>
                <a:cubicBezTo>
                  <a:pt x="65" y="0"/>
                  <a:pt x="40" y="0"/>
                  <a:pt x="33" y="8"/>
                </a:cubicBezTo>
                <a:cubicBezTo>
                  <a:pt x="30" y="12"/>
                  <a:pt x="26" y="34"/>
                  <a:pt x="35" y="39"/>
                </a:cubicBezTo>
                <a:close/>
                <a:moveTo>
                  <a:pt x="5" y="67"/>
                </a:moveTo>
                <a:cubicBezTo>
                  <a:pt x="13" y="64"/>
                  <a:pt x="20" y="62"/>
                  <a:pt x="28" y="59"/>
                </a:cubicBezTo>
                <a:cubicBezTo>
                  <a:pt x="27" y="76"/>
                  <a:pt x="27" y="76"/>
                  <a:pt x="27" y="76"/>
                </a:cubicBezTo>
                <a:cubicBezTo>
                  <a:pt x="31" y="75"/>
                  <a:pt x="31" y="75"/>
                  <a:pt x="31" y="75"/>
                </a:cubicBezTo>
                <a:cubicBezTo>
                  <a:pt x="28" y="78"/>
                  <a:pt x="28" y="78"/>
                  <a:pt x="28" y="78"/>
                </a:cubicBezTo>
                <a:cubicBezTo>
                  <a:pt x="28" y="79"/>
                  <a:pt x="28" y="79"/>
                  <a:pt x="28" y="79"/>
                </a:cubicBezTo>
                <a:cubicBezTo>
                  <a:pt x="28" y="79"/>
                  <a:pt x="35" y="92"/>
                  <a:pt x="40" y="100"/>
                </a:cubicBezTo>
                <a:cubicBezTo>
                  <a:pt x="41" y="101"/>
                  <a:pt x="42" y="101"/>
                  <a:pt x="43" y="102"/>
                </a:cubicBezTo>
                <a:cubicBezTo>
                  <a:pt x="39" y="95"/>
                  <a:pt x="32" y="82"/>
                  <a:pt x="30" y="79"/>
                </a:cubicBezTo>
                <a:cubicBezTo>
                  <a:pt x="35" y="74"/>
                  <a:pt x="35" y="74"/>
                  <a:pt x="35" y="74"/>
                </a:cubicBezTo>
                <a:cubicBezTo>
                  <a:pt x="34" y="73"/>
                  <a:pt x="34" y="73"/>
                  <a:pt x="34" y="73"/>
                </a:cubicBezTo>
                <a:cubicBezTo>
                  <a:pt x="29" y="73"/>
                  <a:pt x="29" y="73"/>
                  <a:pt x="29" y="73"/>
                </a:cubicBezTo>
                <a:cubicBezTo>
                  <a:pt x="29" y="59"/>
                  <a:pt x="29" y="59"/>
                  <a:pt x="29" y="59"/>
                </a:cubicBezTo>
                <a:cubicBezTo>
                  <a:pt x="32" y="57"/>
                  <a:pt x="37" y="55"/>
                  <a:pt x="39" y="53"/>
                </a:cubicBezTo>
                <a:cubicBezTo>
                  <a:pt x="40" y="53"/>
                  <a:pt x="40" y="53"/>
                  <a:pt x="40" y="53"/>
                </a:cubicBezTo>
                <a:cubicBezTo>
                  <a:pt x="40" y="67"/>
                  <a:pt x="40" y="67"/>
                  <a:pt x="40" y="67"/>
                </a:cubicBezTo>
                <a:cubicBezTo>
                  <a:pt x="46" y="83"/>
                  <a:pt x="46" y="83"/>
                  <a:pt x="46" y="83"/>
                </a:cubicBezTo>
                <a:cubicBezTo>
                  <a:pt x="50" y="67"/>
                  <a:pt x="50" y="67"/>
                  <a:pt x="50" y="67"/>
                </a:cubicBezTo>
                <a:cubicBezTo>
                  <a:pt x="48" y="64"/>
                  <a:pt x="48" y="64"/>
                  <a:pt x="48" y="64"/>
                </a:cubicBezTo>
                <a:cubicBezTo>
                  <a:pt x="49" y="60"/>
                  <a:pt x="49" y="60"/>
                  <a:pt x="49" y="60"/>
                </a:cubicBezTo>
                <a:cubicBezTo>
                  <a:pt x="56" y="60"/>
                  <a:pt x="56" y="60"/>
                  <a:pt x="56" y="60"/>
                </a:cubicBezTo>
                <a:cubicBezTo>
                  <a:pt x="58" y="64"/>
                  <a:pt x="58" y="64"/>
                  <a:pt x="58" y="64"/>
                </a:cubicBezTo>
                <a:cubicBezTo>
                  <a:pt x="56" y="67"/>
                  <a:pt x="56" y="67"/>
                  <a:pt x="56" y="67"/>
                </a:cubicBezTo>
                <a:cubicBezTo>
                  <a:pt x="59" y="83"/>
                  <a:pt x="59" y="83"/>
                  <a:pt x="59" y="83"/>
                </a:cubicBezTo>
                <a:cubicBezTo>
                  <a:pt x="65" y="68"/>
                  <a:pt x="65" y="68"/>
                  <a:pt x="65" y="68"/>
                </a:cubicBezTo>
                <a:cubicBezTo>
                  <a:pt x="66" y="54"/>
                  <a:pt x="66" y="54"/>
                  <a:pt x="66" y="54"/>
                </a:cubicBezTo>
                <a:cubicBezTo>
                  <a:pt x="69" y="56"/>
                  <a:pt x="72" y="58"/>
                  <a:pt x="74" y="59"/>
                </a:cubicBezTo>
                <a:cubicBezTo>
                  <a:pt x="75" y="73"/>
                  <a:pt x="75" y="73"/>
                  <a:pt x="75" y="73"/>
                </a:cubicBezTo>
                <a:cubicBezTo>
                  <a:pt x="70" y="73"/>
                  <a:pt x="70" y="73"/>
                  <a:pt x="70" y="73"/>
                </a:cubicBezTo>
                <a:cubicBezTo>
                  <a:pt x="69" y="74"/>
                  <a:pt x="69" y="74"/>
                  <a:pt x="69" y="74"/>
                </a:cubicBezTo>
                <a:cubicBezTo>
                  <a:pt x="74" y="79"/>
                  <a:pt x="74" y="79"/>
                  <a:pt x="74" y="79"/>
                </a:cubicBezTo>
                <a:cubicBezTo>
                  <a:pt x="72" y="81"/>
                  <a:pt x="67" y="91"/>
                  <a:pt x="63" y="98"/>
                </a:cubicBezTo>
                <a:cubicBezTo>
                  <a:pt x="63" y="98"/>
                  <a:pt x="63" y="98"/>
                  <a:pt x="63" y="98"/>
                </a:cubicBezTo>
                <a:cubicBezTo>
                  <a:pt x="63" y="98"/>
                  <a:pt x="63" y="98"/>
                  <a:pt x="63" y="98"/>
                </a:cubicBezTo>
                <a:cubicBezTo>
                  <a:pt x="62" y="100"/>
                  <a:pt x="62" y="101"/>
                  <a:pt x="61" y="102"/>
                </a:cubicBezTo>
                <a:cubicBezTo>
                  <a:pt x="62" y="101"/>
                  <a:pt x="63" y="101"/>
                  <a:pt x="63" y="100"/>
                </a:cubicBezTo>
                <a:cubicBezTo>
                  <a:pt x="69" y="92"/>
                  <a:pt x="75" y="79"/>
                  <a:pt x="76" y="79"/>
                </a:cubicBezTo>
                <a:cubicBezTo>
                  <a:pt x="76" y="78"/>
                  <a:pt x="76" y="78"/>
                  <a:pt x="76" y="78"/>
                </a:cubicBezTo>
                <a:cubicBezTo>
                  <a:pt x="72" y="75"/>
                  <a:pt x="72" y="75"/>
                  <a:pt x="72" y="75"/>
                </a:cubicBezTo>
                <a:cubicBezTo>
                  <a:pt x="77" y="76"/>
                  <a:pt x="77" y="76"/>
                  <a:pt x="77" y="76"/>
                </a:cubicBezTo>
                <a:cubicBezTo>
                  <a:pt x="75" y="59"/>
                  <a:pt x="75" y="59"/>
                  <a:pt x="75" y="59"/>
                </a:cubicBezTo>
                <a:cubicBezTo>
                  <a:pt x="98" y="67"/>
                  <a:pt x="98" y="67"/>
                  <a:pt x="98" y="67"/>
                </a:cubicBezTo>
                <a:cubicBezTo>
                  <a:pt x="103" y="77"/>
                  <a:pt x="103" y="90"/>
                  <a:pt x="103" y="104"/>
                </a:cubicBezTo>
                <a:cubicBezTo>
                  <a:pt x="85" y="104"/>
                  <a:pt x="85" y="104"/>
                  <a:pt x="85" y="104"/>
                </a:cubicBezTo>
                <a:cubicBezTo>
                  <a:pt x="85" y="91"/>
                  <a:pt x="85" y="91"/>
                  <a:pt x="85" y="91"/>
                </a:cubicBezTo>
                <a:cubicBezTo>
                  <a:pt x="84" y="92"/>
                  <a:pt x="84" y="92"/>
                  <a:pt x="84" y="92"/>
                </a:cubicBezTo>
                <a:cubicBezTo>
                  <a:pt x="80" y="104"/>
                  <a:pt x="80" y="104"/>
                  <a:pt x="80" y="104"/>
                </a:cubicBezTo>
                <a:cubicBezTo>
                  <a:pt x="56" y="104"/>
                  <a:pt x="56" y="104"/>
                  <a:pt x="56" y="104"/>
                </a:cubicBezTo>
                <a:cubicBezTo>
                  <a:pt x="50" y="104"/>
                  <a:pt x="50" y="104"/>
                  <a:pt x="50" y="104"/>
                </a:cubicBezTo>
                <a:cubicBezTo>
                  <a:pt x="25" y="104"/>
                  <a:pt x="25" y="104"/>
                  <a:pt x="25" y="104"/>
                </a:cubicBezTo>
                <a:cubicBezTo>
                  <a:pt x="21" y="92"/>
                  <a:pt x="21" y="92"/>
                  <a:pt x="21" y="92"/>
                </a:cubicBezTo>
                <a:cubicBezTo>
                  <a:pt x="20" y="91"/>
                  <a:pt x="20" y="91"/>
                  <a:pt x="20" y="91"/>
                </a:cubicBezTo>
                <a:cubicBezTo>
                  <a:pt x="20" y="104"/>
                  <a:pt x="20" y="104"/>
                  <a:pt x="20" y="104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86"/>
                  <a:pt x="1" y="74"/>
                  <a:pt x="5" y="67"/>
                </a:cubicBezTo>
                <a:close/>
              </a:path>
            </a:pathLst>
          </a:custGeom>
          <a:solidFill>
            <a:schemeClr val="bg1">
              <a:alpha val="57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/>
          </a:p>
        </p:txBody>
      </p:sp>
      <p:sp>
        <p:nvSpPr>
          <p:cNvPr id="27" name="椭圆形标注 26"/>
          <p:cNvSpPr/>
          <p:nvPr/>
        </p:nvSpPr>
        <p:spPr bwMode="auto">
          <a:xfrm>
            <a:off x="6162635" y="2206189"/>
            <a:ext cx="1520883" cy="976018"/>
          </a:xfrm>
          <a:prstGeom prst="wedgeEllipseCallout">
            <a:avLst>
              <a:gd name="adj1" fmla="val -37500"/>
              <a:gd name="adj2" fmla="val 54435"/>
            </a:avLst>
          </a:prstGeom>
          <a:noFill/>
          <a:ln>
            <a:solidFill>
              <a:schemeClr val="bg1"/>
            </a:solidFill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/>
          </a:p>
        </p:txBody>
      </p:sp>
      <p:sp>
        <p:nvSpPr>
          <p:cNvPr id="28" name="椭圆形标注 27"/>
          <p:cNvSpPr/>
          <p:nvPr/>
        </p:nvSpPr>
        <p:spPr bwMode="auto">
          <a:xfrm>
            <a:off x="5608080" y="2950309"/>
            <a:ext cx="1438342" cy="1007320"/>
          </a:xfrm>
          <a:prstGeom prst="wedgeEllipseCallout">
            <a:avLst>
              <a:gd name="adj1" fmla="val -37500"/>
              <a:gd name="adj2" fmla="val 54435"/>
            </a:avLst>
          </a:prstGeom>
          <a:solidFill>
            <a:srgbClr val="5FEFCD">
              <a:alpha val="42000"/>
            </a:srgbClr>
          </a:solidFill>
          <a:ln w="38100" cmpd="sng"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/>
          </a:p>
        </p:txBody>
      </p:sp>
      <p:sp>
        <p:nvSpPr>
          <p:cNvPr id="29" name="椭圆形标注 28"/>
          <p:cNvSpPr/>
          <p:nvPr/>
        </p:nvSpPr>
        <p:spPr bwMode="auto">
          <a:xfrm>
            <a:off x="6437632" y="3480870"/>
            <a:ext cx="1956281" cy="1263431"/>
          </a:xfrm>
          <a:prstGeom prst="wedgeEllipseCallout">
            <a:avLst>
              <a:gd name="adj1" fmla="val -37500"/>
              <a:gd name="adj2" fmla="val 54435"/>
            </a:avLst>
          </a:prstGeom>
          <a:noFill/>
          <a:ln>
            <a:solidFill>
              <a:schemeClr val="bg1"/>
            </a:solidFill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/>
          </a:p>
        </p:txBody>
      </p:sp>
      <p:sp>
        <p:nvSpPr>
          <p:cNvPr id="30" name="椭圆形标注 29"/>
          <p:cNvSpPr/>
          <p:nvPr/>
        </p:nvSpPr>
        <p:spPr bwMode="auto">
          <a:xfrm flipH="1">
            <a:off x="2000071" y="3370751"/>
            <a:ext cx="1438342" cy="1007320"/>
          </a:xfrm>
          <a:prstGeom prst="wedgeEllipseCallout">
            <a:avLst>
              <a:gd name="adj1" fmla="val -37500"/>
              <a:gd name="adj2" fmla="val 54435"/>
            </a:avLst>
          </a:prstGeom>
          <a:solidFill>
            <a:srgbClr val="5FEFCD">
              <a:alpha val="42000"/>
            </a:srgbClr>
          </a:solidFill>
          <a:ln w="38100" cmpd="sng"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/>
          </a:p>
        </p:txBody>
      </p:sp>
      <p:sp>
        <p:nvSpPr>
          <p:cNvPr id="31" name="椭圆形标注 30"/>
          <p:cNvSpPr/>
          <p:nvPr/>
        </p:nvSpPr>
        <p:spPr bwMode="auto">
          <a:xfrm flipH="1">
            <a:off x="1832936" y="2213456"/>
            <a:ext cx="1956281" cy="1263431"/>
          </a:xfrm>
          <a:prstGeom prst="wedgeEllipseCallout">
            <a:avLst>
              <a:gd name="adj1" fmla="val -37500"/>
              <a:gd name="adj2" fmla="val 54435"/>
            </a:avLst>
          </a:prstGeom>
          <a:noFill/>
          <a:ln>
            <a:solidFill>
              <a:schemeClr val="bg1"/>
            </a:solidFill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/>
          </a:p>
        </p:txBody>
      </p:sp>
      <p:sp>
        <p:nvSpPr>
          <p:cNvPr id="32" name="椭圆形标注 31"/>
          <p:cNvSpPr/>
          <p:nvPr/>
        </p:nvSpPr>
        <p:spPr bwMode="auto">
          <a:xfrm>
            <a:off x="7415772" y="2411454"/>
            <a:ext cx="1173429" cy="821623"/>
          </a:xfrm>
          <a:prstGeom prst="wedgeEllipseCallout">
            <a:avLst>
              <a:gd name="adj1" fmla="val -37500"/>
              <a:gd name="adj2" fmla="val 54435"/>
            </a:avLst>
          </a:prstGeom>
          <a:solidFill>
            <a:srgbClr val="5FEFCD">
              <a:alpha val="42000"/>
            </a:srgbClr>
          </a:solidFill>
          <a:ln w="38100" cmpd="sng"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/>
          </a:p>
        </p:txBody>
      </p:sp>
      <p:sp>
        <p:nvSpPr>
          <p:cNvPr id="33" name="椭圆形标注 32"/>
          <p:cNvSpPr/>
          <p:nvPr/>
        </p:nvSpPr>
        <p:spPr bwMode="auto">
          <a:xfrm flipH="1">
            <a:off x="1013770" y="3753320"/>
            <a:ext cx="1441746" cy="1024595"/>
          </a:xfrm>
          <a:prstGeom prst="wedgeEllipseCallout">
            <a:avLst>
              <a:gd name="adj1" fmla="val -37500"/>
              <a:gd name="adj2" fmla="val 54435"/>
            </a:avLst>
          </a:prstGeom>
          <a:noFill/>
          <a:ln>
            <a:solidFill>
              <a:schemeClr val="bg1"/>
            </a:solidFill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/>
          </a:p>
        </p:txBody>
      </p:sp>
      <p:sp>
        <p:nvSpPr>
          <p:cNvPr id="34" name="椭圆形标注 33"/>
          <p:cNvSpPr/>
          <p:nvPr/>
        </p:nvSpPr>
        <p:spPr bwMode="auto">
          <a:xfrm flipH="1">
            <a:off x="500447" y="2363432"/>
            <a:ext cx="1438342" cy="1007320"/>
          </a:xfrm>
          <a:prstGeom prst="wedgeEllipseCallout">
            <a:avLst>
              <a:gd name="adj1" fmla="val -37500"/>
              <a:gd name="adj2" fmla="val 54435"/>
            </a:avLst>
          </a:prstGeom>
          <a:solidFill>
            <a:srgbClr val="5FEFCD">
              <a:alpha val="42000"/>
            </a:srgbClr>
          </a:solidFill>
          <a:ln w="38100" cmpd="sng"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/>
          </a:p>
        </p:txBody>
      </p:sp>
      <p:sp>
        <p:nvSpPr>
          <p:cNvPr id="35" name="文本框 34"/>
          <p:cNvSpPr txBox="1"/>
          <p:nvPr/>
        </p:nvSpPr>
        <p:spPr>
          <a:xfrm>
            <a:off x="6694281" y="3885776"/>
            <a:ext cx="15565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2032801" y="2561741"/>
            <a:ext cx="15565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</a:t>
            </a:r>
            <a:endParaRPr lang="en-US" altLang="zh-CN" sz="10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6221841" y="2438630"/>
            <a:ext cx="13399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5657267" y="3303815"/>
            <a:ext cx="13399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7382882" y="2684851"/>
            <a:ext cx="13399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2099784" y="3722413"/>
            <a:ext cx="13399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560331" y="2695017"/>
            <a:ext cx="13399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1056628" y="4254960"/>
            <a:ext cx="13399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3" name="直接连接符 9"/>
          <p:cNvCxnSpPr/>
          <p:nvPr/>
        </p:nvCxnSpPr>
        <p:spPr>
          <a:xfrm>
            <a:off x="1599724" y="1128792"/>
            <a:ext cx="1" cy="689275"/>
          </a:xfrm>
          <a:prstGeom prst="line">
            <a:avLst/>
          </a:prstGeom>
          <a:ln w="76200">
            <a:solidFill>
              <a:srgbClr val="5FEFC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9477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 animBg="1"/>
      <p:bldP spid="27" grpId="0" animBg="1" autoUpdateAnimBg="0"/>
      <p:bldP spid="28" grpId="0" animBg="1" autoUpdateAnimBg="0"/>
      <p:bldP spid="29" grpId="0" animBg="1" autoUpdateAnimBg="0"/>
      <p:bldP spid="30" grpId="0" animBg="1" autoUpdateAnimBg="0"/>
      <p:bldP spid="31" grpId="0" animBg="1" autoUpdateAnimBg="0"/>
      <p:bldP spid="32" grpId="0" animBg="1" autoUpdateAnimBg="0"/>
      <p:bldP spid="33" grpId="0" animBg="1" autoUpdateAnimBg="0"/>
      <p:bldP spid="34" grpId="0" animBg="1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文本框 18"/>
          <p:cNvSpPr txBox="1"/>
          <p:nvPr/>
        </p:nvSpPr>
        <p:spPr>
          <a:xfrm>
            <a:off x="6906829" y="141501"/>
            <a:ext cx="20915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zh-CN" sz="1200" dirty="0" smtClean="0">
                <a:solidFill>
                  <a:schemeClr val="bg1"/>
                </a:solidFill>
              </a:rPr>
              <a:t>LOGO  |  YOUR COMPANY</a:t>
            </a:r>
            <a:endParaRPr kumimoji="1" lang="zh-CN" altLang="en-US" sz="1200" dirty="0">
              <a:solidFill>
                <a:schemeClr val="bg1"/>
              </a:solidFill>
            </a:endParaRPr>
          </a:p>
        </p:txBody>
      </p:sp>
      <p:grpSp>
        <p:nvGrpSpPr>
          <p:cNvPr id="10" name="组 9"/>
          <p:cNvGrpSpPr/>
          <p:nvPr/>
        </p:nvGrpSpPr>
        <p:grpSpPr>
          <a:xfrm>
            <a:off x="326760" y="282052"/>
            <a:ext cx="3615722" cy="475147"/>
            <a:chOff x="1094089" y="622791"/>
            <a:chExt cx="3968517" cy="638281"/>
          </a:xfrm>
        </p:grpSpPr>
        <p:sp>
          <p:nvSpPr>
            <p:cNvPr id="11" name="矩形 10"/>
            <p:cNvSpPr/>
            <p:nvPr/>
          </p:nvSpPr>
          <p:spPr>
            <a:xfrm>
              <a:off x="1120549" y="622791"/>
              <a:ext cx="3915597" cy="638281"/>
            </a:xfrm>
            <a:prstGeom prst="rect">
              <a:avLst/>
            </a:prstGeom>
            <a:solidFill>
              <a:schemeClr val="tx1">
                <a:alpha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cxnSp>
          <p:nvCxnSpPr>
            <p:cNvPr id="12" name="直线连接符 11"/>
            <p:cNvCxnSpPr/>
            <p:nvPr/>
          </p:nvCxnSpPr>
          <p:spPr>
            <a:xfrm flipV="1">
              <a:off x="5036146" y="622791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线连接符 20"/>
            <p:cNvCxnSpPr/>
            <p:nvPr/>
          </p:nvCxnSpPr>
          <p:spPr>
            <a:xfrm flipV="1">
              <a:off x="1120549" y="622791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线连接符 21"/>
            <p:cNvCxnSpPr/>
            <p:nvPr/>
          </p:nvCxnSpPr>
          <p:spPr>
            <a:xfrm rot="5400000" flipV="1">
              <a:off x="4743466" y="916291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线连接符 22"/>
            <p:cNvCxnSpPr/>
            <p:nvPr/>
          </p:nvCxnSpPr>
          <p:spPr>
            <a:xfrm rot="5400000" flipV="1">
              <a:off x="1413230" y="330922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文本框 23"/>
            <p:cNvSpPr txBox="1"/>
            <p:nvPr/>
          </p:nvSpPr>
          <p:spPr>
            <a:xfrm>
              <a:off x="1479545" y="718182"/>
              <a:ext cx="3248185" cy="4341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zh-CN" sz="1500" dirty="0" smtClean="0">
                  <a:solidFill>
                    <a:srgbClr val="5FEFCD"/>
                  </a:solidFill>
                </a:rPr>
                <a:t>03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CLICK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HERE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TO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ADD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YOUR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TITLE</a:t>
              </a:r>
              <a:endParaRPr kumimoji="1" lang="zh-CN" altLang="en-US" sz="1500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对角圆角矩形 12"/>
          <p:cNvSpPr/>
          <p:nvPr/>
        </p:nvSpPr>
        <p:spPr>
          <a:xfrm>
            <a:off x="1024008" y="1622284"/>
            <a:ext cx="1250577" cy="1231661"/>
          </a:xfrm>
          <a:prstGeom prst="round2DiagRect">
            <a:avLst/>
          </a:prstGeom>
          <a:solidFill>
            <a:srgbClr val="5FEFCD">
              <a:alpha val="33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对角圆角矩形 14"/>
          <p:cNvSpPr/>
          <p:nvPr/>
        </p:nvSpPr>
        <p:spPr>
          <a:xfrm>
            <a:off x="2990453" y="1622284"/>
            <a:ext cx="1250577" cy="1231661"/>
          </a:xfrm>
          <a:prstGeom prst="round2DiagRect">
            <a:avLst/>
          </a:prstGeom>
          <a:solidFill>
            <a:srgbClr val="5FEFCD">
              <a:alpha val="33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对角圆角矩形 15"/>
          <p:cNvSpPr/>
          <p:nvPr/>
        </p:nvSpPr>
        <p:spPr>
          <a:xfrm>
            <a:off x="4956898" y="1622284"/>
            <a:ext cx="1250577" cy="1231661"/>
          </a:xfrm>
          <a:prstGeom prst="round2DiagRect">
            <a:avLst/>
          </a:prstGeom>
          <a:solidFill>
            <a:srgbClr val="5FEFCD">
              <a:alpha val="33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对角圆角矩形 16"/>
          <p:cNvSpPr/>
          <p:nvPr/>
        </p:nvSpPr>
        <p:spPr>
          <a:xfrm>
            <a:off x="6923344" y="1622284"/>
            <a:ext cx="1250577" cy="1231661"/>
          </a:xfrm>
          <a:prstGeom prst="round2DiagRect">
            <a:avLst/>
          </a:prstGeom>
          <a:solidFill>
            <a:srgbClr val="5FEFCD">
              <a:alpha val="33000"/>
            </a:srgb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文本框 8"/>
          <p:cNvSpPr txBox="1"/>
          <p:nvPr/>
        </p:nvSpPr>
        <p:spPr>
          <a:xfrm>
            <a:off x="884820" y="2954840"/>
            <a:ext cx="1594724" cy="884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30000"/>
              </a:lnSpc>
            </a:pPr>
            <a:r>
              <a:rPr lang="zh-CN" altLang="en-US" sz="1000" dirty="0" smtClean="0">
                <a:solidFill>
                  <a:srgbClr val="FFFFFF"/>
                </a:solidFill>
              </a:rPr>
              <a:t>顶部</a:t>
            </a:r>
            <a:r>
              <a:rPr lang="zh-CN" altLang="en-US" sz="1000" dirty="0">
                <a:solidFill>
                  <a:srgbClr val="FFFFFF"/>
                </a:solidFill>
              </a:rPr>
              <a:t>“开始”面板中可以对字体、字号、颜色、行距等进行修改。建议正文</a:t>
            </a:r>
            <a:r>
              <a:rPr lang="en-US" altLang="zh-CN" sz="1000" dirty="0">
                <a:solidFill>
                  <a:srgbClr val="FFFFFF"/>
                </a:solidFill>
              </a:rPr>
              <a:t>10</a:t>
            </a:r>
            <a:r>
              <a:rPr lang="zh-CN" altLang="en-US" sz="1000" dirty="0">
                <a:solidFill>
                  <a:srgbClr val="FFFFFF"/>
                </a:solidFill>
              </a:rPr>
              <a:t>号字，</a:t>
            </a:r>
            <a:r>
              <a:rPr lang="en-US" altLang="zh-CN" sz="1000" dirty="0">
                <a:solidFill>
                  <a:srgbClr val="FFFFFF"/>
                </a:solidFill>
              </a:rPr>
              <a:t>1.3</a:t>
            </a:r>
            <a:r>
              <a:rPr lang="zh-CN" altLang="en-US" sz="1000" dirty="0">
                <a:solidFill>
                  <a:srgbClr val="FFFFFF"/>
                </a:solidFill>
              </a:rPr>
              <a:t>倍字间距。</a:t>
            </a:r>
          </a:p>
        </p:txBody>
      </p:sp>
      <p:sp>
        <p:nvSpPr>
          <p:cNvPr id="31" name="文本框 8"/>
          <p:cNvSpPr txBox="1"/>
          <p:nvPr/>
        </p:nvSpPr>
        <p:spPr>
          <a:xfrm>
            <a:off x="2851264" y="2954840"/>
            <a:ext cx="1594724" cy="884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</a:rPr>
              <a:t>顶部“开始”面板中可以对字体、字号、颜色、行距等进行修改。建议正文</a:t>
            </a:r>
            <a:r>
              <a:rPr lang="en-US" altLang="zh-CN" sz="1000" dirty="0">
                <a:solidFill>
                  <a:srgbClr val="FFFFFF"/>
                </a:solidFill>
              </a:rPr>
              <a:t>10</a:t>
            </a:r>
            <a:r>
              <a:rPr lang="zh-CN" altLang="en-US" sz="1000" dirty="0">
                <a:solidFill>
                  <a:srgbClr val="FFFFFF"/>
                </a:solidFill>
              </a:rPr>
              <a:t>号字，</a:t>
            </a:r>
            <a:r>
              <a:rPr lang="en-US" altLang="zh-CN" sz="1000" dirty="0">
                <a:solidFill>
                  <a:srgbClr val="FFFFFF"/>
                </a:solidFill>
              </a:rPr>
              <a:t>1.3</a:t>
            </a:r>
            <a:r>
              <a:rPr lang="zh-CN" altLang="en-US" sz="1000" dirty="0">
                <a:solidFill>
                  <a:srgbClr val="FFFFFF"/>
                </a:solidFill>
              </a:rPr>
              <a:t>倍字间距。</a:t>
            </a:r>
          </a:p>
        </p:txBody>
      </p:sp>
      <p:sp>
        <p:nvSpPr>
          <p:cNvPr id="32" name="文本框 8"/>
          <p:cNvSpPr txBox="1"/>
          <p:nvPr/>
        </p:nvSpPr>
        <p:spPr>
          <a:xfrm>
            <a:off x="4817708" y="2954840"/>
            <a:ext cx="1594724" cy="884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</a:rPr>
              <a:t>顶部“开始”面板中可以对字体、字号、颜色、行距等进行修改。建议正文</a:t>
            </a:r>
            <a:r>
              <a:rPr lang="en-US" altLang="zh-CN" sz="1000" dirty="0">
                <a:solidFill>
                  <a:srgbClr val="FFFFFF"/>
                </a:solidFill>
              </a:rPr>
              <a:t>10</a:t>
            </a:r>
            <a:r>
              <a:rPr lang="zh-CN" altLang="en-US" sz="1000" dirty="0">
                <a:solidFill>
                  <a:srgbClr val="FFFFFF"/>
                </a:solidFill>
              </a:rPr>
              <a:t>号字，</a:t>
            </a:r>
            <a:r>
              <a:rPr lang="en-US" altLang="zh-CN" sz="1000" dirty="0">
                <a:solidFill>
                  <a:srgbClr val="FFFFFF"/>
                </a:solidFill>
              </a:rPr>
              <a:t>1.3</a:t>
            </a:r>
            <a:r>
              <a:rPr lang="zh-CN" altLang="en-US" sz="1000" dirty="0">
                <a:solidFill>
                  <a:srgbClr val="FFFFFF"/>
                </a:solidFill>
              </a:rPr>
              <a:t>倍字间距。</a:t>
            </a:r>
          </a:p>
        </p:txBody>
      </p:sp>
      <p:sp>
        <p:nvSpPr>
          <p:cNvPr id="33" name="文本框 8"/>
          <p:cNvSpPr txBox="1"/>
          <p:nvPr/>
        </p:nvSpPr>
        <p:spPr>
          <a:xfrm>
            <a:off x="6784152" y="2954840"/>
            <a:ext cx="1594724" cy="884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</a:rPr>
              <a:t>顶部“开始”面板中可以对字体、字号、颜色、行距等进行修改。建议正文</a:t>
            </a:r>
            <a:r>
              <a:rPr lang="en-US" altLang="zh-CN" sz="1000" dirty="0">
                <a:solidFill>
                  <a:srgbClr val="FFFFFF"/>
                </a:solidFill>
              </a:rPr>
              <a:t>10</a:t>
            </a:r>
            <a:r>
              <a:rPr lang="zh-CN" altLang="en-US" sz="1000" dirty="0">
                <a:solidFill>
                  <a:srgbClr val="FFFFFF"/>
                </a:solidFill>
              </a:rPr>
              <a:t>号字，</a:t>
            </a:r>
            <a:r>
              <a:rPr lang="en-US" altLang="zh-CN" sz="1000" dirty="0">
                <a:solidFill>
                  <a:srgbClr val="FFFFFF"/>
                </a:solidFill>
              </a:rPr>
              <a:t>1.3</a:t>
            </a:r>
            <a:r>
              <a:rPr lang="zh-CN" altLang="en-US" sz="1000" dirty="0">
                <a:solidFill>
                  <a:srgbClr val="FFFFFF"/>
                </a:solidFill>
              </a:rPr>
              <a:t>倍字间距。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410238" y="1799012"/>
            <a:ext cx="56844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5400" b="1" dirty="0" smtClean="0">
                <a:solidFill>
                  <a:srgbClr val="FFFFFF"/>
                </a:solidFill>
              </a:rPr>
              <a:t>1</a:t>
            </a:r>
            <a:endParaRPr kumimoji="1" lang="zh-CN" altLang="en-US" sz="5400" b="1" dirty="0">
              <a:solidFill>
                <a:srgbClr val="FFFFFF"/>
              </a:solidFill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3368249" y="1799012"/>
            <a:ext cx="56844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5400" b="1" dirty="0" smtClean="0">
                <a:solidFill>
                  <a:srgbClr val="FFFFFF"/>
                </a:solidFill>
              </a:rPr>
              <a:t>2</a:t>
            </a:r>
            <a:endParaRPr kumimoji="1" lang="zh-CN" altLang="en-US" sz="5400" b="1" dirty="0">
              <a:solidFill>
                <a:srgbClr val="FFFFFF"/>
              </a:solidFill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5326260" y="1799012"/>
            <a:ext cx="56844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5400" b="1" dirty="0" smtClean="0">
                <a:solidFill>
                  <a:srgbClr val="FFFFFF"/>
                </a:solidFill>
              </a:rPr>
              <a:t>3</a:t>
            </a:r>
            <a:endParaRPr kumimoji="1" lang="zh-CN" altLang="en-US" sz="5400" b="1" dirty="0">
              <a:solidFill>
                <a:srgbClr val="FFFFFF"/>
              </a:solidFill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7284271" y="1799012"/>
            <a:ext cx="56844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5400" b="1" dirty="0" smtClean="0">
                <a:solidFill>
                  <a:srgbClr val="FFFFFF"/>
                </a:solidFill>
              </a:rPr>
              <a:t>4</a:t>
            </a:r>
            <a:endParaRPr kumimoji="1" lang="zh-CN" altLang="en-US" sz="5400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3032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9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 autoUpdateAnimBg="0"/>
      <p:bldP spid="16" grpId="0" animBg="1" autoUpdateAnimBg="0"/>
      <p:bldP spid="17" grpId="0" animBg="1" autoUpdateAnimBg="0"/>
      <p:bldP spid="30" grpId="0"/>
      <p:bldP spid="31" grpId="0"/>
      <p:bldP spid="32" grpId="0"/>
      <p:bldP spid="33" grpId="0"/>
      <p:bldP spid="2" grpId="0"/>
      <p:bldP spid="34" grpId="0"/>
      <p:bldP spid="35" grpId="0"/>
      <p:bldP spid="3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文本框 18"/>
          <p:cNvSpPr txBox="1"/>
          <p:nvPr/>
        </p:nvSpPr>
        <p:spPr>
          <a:xfrm>
            <a:off x="6906829" y="141501"/>
            <a:ext cx="20915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zh-CN" sz="1200" dirty="0" smtClean="0">
                <a:solidFill>
                  <a:schemeClr val="bg1"/>
                </a:solidFill>
              </a:rPr>
              <a:t>LOGO  |  YOUR COMPANY</a:t>
            </a:r>
            <a:endParaRPr kumimoji="1"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725173" y="1102335"/>
            <a:ext cx="1867425" cy="3501020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918939" y="1172884"/>
            <a:ext cx="1479892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500" dirty="0" smtClean="0">
                <a:solidFill>
                  <a:srgbClr val="5FEFCD"/>
                </a:solidFill>
              </a:rPr>
              <a:t>ADD</a:t>
            </a:r>
            <a:r>
              <a:rPr kumimoji="1" lang="zh-CN" altLang="en-US" sz="1500" dirty="0" smtClean="0">
                <a:solidFill>
                  <a:srgbClr val="5FEFCD"/>
                </a:solidFill>
              </a:rPr>
              <a:t> </a:t>
            </a:r>
            <a:r>
              <a:rPr kumimoji="1" lang="en-US" altLang="zh-CN" sz="1500" dirty="0" smtClean="0">
                <a:solidFill>
                  <a:srgbClr val="5FEFCD"/>
                </a:solidFill>
              </a:rPr>
              <a:t>YOUR</a:t>
            </a:r>
            <a:r>
              <a:rPr kumimoji="1" lang="zh-CN" altLang="en-US" sz="1500" dirty="0" smtClean="0">
                <a:solidFill>
                  <a:srgbClr val="5FEFCD"/>
                </a:solidFill>
              </a:rPr>
              <a:t> </a:t>
            </a:r>
            <a:r>
              <a:rPr kumimoji="1" lang="en-US" altLang="zh-CN" sz="1500" dirty="0" smtClean="0">
                <a:solidFill>
                  <a:srgbClr val="5FEFCD"/>
                </a:solidFill>
              </a:rPr>
              <a:t>TITLE</a:t>
            </a:r>
            <a:endParaRPr kumimoji="1" lang="zh-CN" altLang="en-US" sz="1500" dirty="0">
              <a:solidFill>
                <a:srgbClr val="5FEFCD"/>
              </a:solidFill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792548" y="1617398"/>
            <a:ext cx="1732675" cy="28161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数字等都可以通过点击和重新输入进行更改，顶部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倍字间距</a:t>
            </a:r>
            <a:r>
              <a:rPr lang="zh-CN" altLang="zh-CN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0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endParaRPr lang="en-US" altLang="zh-CN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zh-CN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数字等都可以通过点击和重新输入进行更改，顶部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</a:p>
          <a:p>
            <a:endParaRPr lang="zh-CN" altLang="zh-CN" sz="800" dirty="0"/>
          </a:p>
        </p:txBody>
      </p:sp>
      <p:sp>
        <p:nvSpPr>
          <p:cNvPr id="28" name="矩形 27"/>
          <p:cNvSpPr/>
          <p:nvPr/>
        </p:nvSpPr>
        <p:spPr>
          <a:xfrm>
            <a:off x="2662063" y="1102335"/>
            <a:ext cx="1867425" cy="3501020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9" name="文本框 28"/>
          <p:cNvSpPr txBox="1"/>
          <p:nvPr/>
        </p:nvSpPr>
        <p:spPr>
          <a:xfrm>
            <a:off x="2855829" y="1172884"/>
            <a:ext cx="1479892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500" dirty="0" smtClean="0">
                <a:solidFill>
                  <a:srgbClr val="5FEFCD"/>
                </a:solidFill>
              </a:rPr>
              <a:t>ADD</a:t>
            </a:r>
            <a:r>
              <a:rPr kumimoji="1" lang="zh-CN" altLang="en-US" sz="1500" dirty="0" smtClean="0">
                <a:solidFill>
                  <a:srgbClr val="5FEFCD"/>
                </a:solidFill>
              </a:rPr>
              <a:t> </a:t>
            </a:r>
            <a:r>
              <a:rPr kumimoji="1" lang="en-US" altLang="zh-CN" sz="1500" dirty="0" smtClean="0">
                <a:solidFill>
                  <a:srgbClr val="5FEFCD"/>
                </a:solidFill>
              </a:rPr>
              <a:t>YOUR</a:t>
            </a:r>
            <a:r>
              <a:rPr kumimoji="1" lang="zh-CN" altLang="en-US" sz="1500" dirty="0" smtClean="0">
                <a:solidFill>
                  <a:srgbClr val="5FEFCD"/>
                </a:solidFill>
              </a:rPr>
              <a:t> </a:t>
            </a:r>
            <a:r>
              <a:rPr kumimoji="1" lang="en-US" altLang="zh-CN" sz="1500" dirty="0" smtClean="0">
                <a:solidFill>
                  <a:srgbClr val="5FEFCD"/>
                </a:solidFill>
              </a:rPr>
              <a:t>TITLE</a:t>
            </a:r>
            <a:endParaRPr kumimoji="1" lang="zh-CN" altLang="en-US" sz="1500" dirty="0">
              <a:solidFill>
                <a:srgbClr val="5FEFCD"/>
              </a:solidFill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2729438" y="1617398"/>
            <a:ext cx="1732675" cy="2693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</a:t>
            </a:r>
            <a:r>
              <a: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  <a:endParaRPr lang="en-US" altLang="zh-CN" sz="10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lvl="0">
              <a:lnSpc>
                <a:spcPct val="130000"/>
              </a:lnSpc>
            </a:pPr>
            <a:endParaRPr lang="en-US" altLang="zh-CN" sz="10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lvl="0">
              <a:lnSpc>
                <a:spcPct val="130000"/>
              </a:lnSpc>
            </a:pP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</a:t>
            </a:r>
            <a:r>
              <a: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</a:p>
        </p:txBody>
      </p:sp>
      <p:sp>
        <p:nvSpPr>
          <p:cNvPr id="31" name="矩形 30"/>
          <p:cNvSpPr/>
          <p:nvPr/>
        </p:nvSpPr>
        <p:spPr>
          <a:xfrm>
            <a:off x="4614513" y="1102335"/>
            <a:ext cx="1867425" cy="3501020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2" name="文本框 31"/>
          <p:cNvSpPr txBox="1"/>
          <p:nvPr/>
        </p:nvSpPr>
        <p:spPr>
          <a:xfrm>
            <a:off x="4808279" y="1172884"/>
            <a:ext cx="1479892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500" dirty="0" smtClean="0">
                <a:solidFill>
                  <a:srgbClr val="5FEFCD"/>
                </a:solidFill>
              </a:rPr>
              <a:t>ADD</a:t>
            </a:r>
            <a:r>
              <a:rPr kumimoji="1" lang="zh-CN" altLang="en-US" sz="1500" dirty="0" smtClean="0">
                <a:solidFill>
                  <a:srgbClr val="5FEFCD"/>
                </a:solidFill>
              </a:rPr>
              <a:t> </a:t>
            </a:r>
            <a:r>
              <a:rPr kumimoji="1" lang="en-US" altLang="zh-CN" sz="1500" dirty="0" smtClean="0">
                <a:solidFill>
                  <a:srgbClr val="5FEFCD"/>
                </a:solidFill>
              </a:rPr>
              <a:t>YOUR</a:t>
            </a:r>
            <a:r>
              <a:rPr kumimoji="1" lang="zh-CN" altLang="en-US" sz="1500" dirty="0" smtClean="0">
                <a:solidFill>
                  <a:srgbClr val="5FEFCD"/>
                </a:solidFill>
              </a:rPr>
              <a:t> </a:t>
            </a:r>
            <a:r>
              <a:rPr kumimoji="1" lang="en-US" altLang="zh-CN" sz="1500" dirty="0" smtClean="0">
                <a:solidFill>
                  <a:srgbClr val="5FEFCD"/>
                </a:solidFill>
              </a:rPr>
              <a:t>TITLE</a:t>
            </a:r>
            <a:endParaRPr kumimoji="1" lang="zh-CN" altLang="en-US" sz="1500" dirty="0">
              <a:solidFill>
                <a:srgbClr val="5FEFCD"/>
              </a:solidFill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4681888" y="1617398"/>
            <a:ext cx="1732675" cy="2693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</a:t>
            </a:r>
            <a:r>
              <a: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  <a:endParaRPr lang="en-US" altLang="zh-CN" sz="10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lvl="0">
              <a:lnSpc>
                <a:spcPct val="130000"/>
              </a:lnSpc>
            </a:pPr>
            <a:endParaRPr lang="en-US" altLang="zh-CN" sz="10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lvl="0">
              <a:lnSpc>
                <a:spcPct val="130000"/>
              </a:lnSpc>
            </a:pP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</a:t>
            </a:r>
            <a:r>
              <a: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</a:p>
        </p:txBody>
      </p:sp>
      <p:sp>
        <p:nvSpPr>
          <p:cNvPr id="34" name="矩形 33"/>
          <p:cNvSpPr/>
          <p:nvPr/>
        </p:nvSpPr>
        <p:spPr>
          <a:xfrm>
            <a:off x="6551403" y="1102335"/>
            <a:ext cx="1867425" cy="3501020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5" name="文本框 34"/>
          <p:cNvSpPr txBox="1"/>
          <p:nvPr/>
        </p:nvSpPr>
        <p:spPr>
          <a:xfrm>
            <a:off x="6745169" y="1172884"/>
            <a:ext cx="1479892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500" dirty="0" smtClean="0">
                <a:solidFill>
                  <a:srgbClr val="5FEFCD"/>
                </a:solidFill>
              </a:rPr>
              <a:t>ADD</a:t>
            </a:r>
            <a:r>
              <a:rPr kumimoji="1" lang="zh-CN" altLang="en-US" sz="1500" dirty="0" smtClean="0">
                <a:solidFill>
                  <a:srgbClr val="5FEFCD"/>
                </a:solidFill>
              </a:rPr>
              <a:t> </a:t>
            </a:r>
            <a:r>
              <a:rPr kumimoji="1" lang="en-US" altLang="zh-CN" sz="1500" dirty="0" smtClean="0">
                <a:solidFill>
                  <a:srgbClr val="5FEFCD"/>
                </a:solidFill>
              </a:rPr>
              <a:t>YOUR</a:t>
            </a:r>
            <a:r>
              <a:rPr kumimoji="1" lang="zh-CN" altLang="en-US" sz="1500" dirty="0" smtClean="0">
                <a:solidFill>
                  <a:srgbClr val="5FEFCD"/>
                </a:solidFill>
              </a:rPr>
              <a:t> </a:t>
            </a:r>
            <a:r>
              <a:rPr kumimoji="1" lang="en-US" altLang="zh-CN" sz="1500" dirty="0" smtClean="0">
                <a:solidFill>
                  <a:srgbClr val="5FEFCD"/>
                </a:solidFill>
              </a:rPr>
              <a:t>TITLE</a:t>
            </a:r>
            <a:endParaRPr kumimoji="1" lang="zh-CN" altLang="en-US" sz="1500" dirty="0">
              <a:solidFill>
                <a:srgbClr val="5FEFCD"/>
              </a:solidFill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6618778" y="1617398"/>
            <a:ext cx="1732675" cy="2693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</a:t>
            </a:r>
            <a:r>
              <a: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  <a:endParaRPr lang="en-US" altLang="zh-CN" sz="10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lvl="0">
              <a:lnSpc>
                <a:spcPct val="130000"/>
              </a:lnSpc>
            </a:pPr>
            <a:endParaRPr lang="en-US" altLang="zh-CN" sz="10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lvl="0">
              <a:lnSpc>
                <a:spcPct val="130000"/>
              </a:lnSpc>
            </a:pP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</a:t>
            </a:r>
            <a:r>
              <a: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</a:p>
        </p:txBody>
      </p:sp>
      <p:grpSp>
        <p:nvGrpSpPr>
          <p:cNvPr id="37" name="组 36"/>
          <p:cNvGrpSpPr/>
          <p:nvPr/>
        </p:nvGrpSpPr>
        <p:grpSpPr>
          <a:xfrm>
            <a:off x="326760" y="282052"/>
            <a:ext cx="3615722" cy="475147"/>
            <a:chOff x="1094089" y="622791"/>
            <a:chExt cx="3968517" cy="638281"/>
          </a:xfrm>
        </p:grpSpPr>
        <p:sp>
          <p:nvSpPr>
            <p:cNvPr id="38" name="矩形 37"/>
            <p:cNvSpPr/>
            <p:nvPr/>
          </p:nvSpPr>
          <p:spPr>
            <a:xfrm>
              <a:off x="1120549" y="622791"/>
              <a:ext cx="3915597" cy="638281"/>
            </a:xfrm>
            <a:prstGeom prst="rect">
              <a:avLst/>
            </a:prstGeom>
            <a:solidFill>
              <a:schemeClr val="tx1">
                <a:alpha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cxnSp>
          <p:nvCxnSpPr>
            <p:cNvPr id="39" name="直线连接符 38"/>
            <p:cNvCxnSpPr/>
            <p:nvPr/>
          </p:nvCxnSpPr>
          <p:spPr>
            <a:xfrm flipV="1">
              <a:off x="5036146" y="622791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线连接符 39"/>
            <p:cNvCxnSpPr/>
            <p:nvPr/>
          </p:nvCxnSpPr>
          <p:spPr>
            <a:xfrm flipV="1">
              <a:off x="1120549" y="622791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线连接符 40"/>
            <p:cNvCxnSpPr/>
            <p:nvPr/>
          </p:nvCxnSpPr>
          <p:spPr>
            <a:xfrm rot="5400000" flipV="1">
              <a:off x="4743466" y="916291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线连接符 41"/>
            <p:cNvCxnSpPr/>
            <p:nvPr/>
          </p:nvCxnSpPr>
          <p:spPr>
            <a:xfrm rot="5400000" flipV="1">
              <a:off x="1413230" y="330922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文本框 42"/>
            <p:cNvSpPr txBox="1"/>
            <p:nvPr/>
          </p:nvSpPr>
          <p:spPr>
            <a:xfrm>
              <a:off x="1479545" y="718182"/>
              <a:ext cx="3248185" cy="4341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zh-CN" sz="1500" dirty="0" smtClean="0">
                  <a:solidFill>
                    <a:srgbClr val="5FEFCD"/>
                  </a:solidFill>
                </a:rPr>
                <a:t>03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CLICK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HERE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TO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ADD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YOUR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TITLE</a:t>
              </a:r>
              <a:endParaRPr kumimoji="1" lang="zh-CN" altLang="en-US" sz="15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03032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/>
      <p:bldP spid="27" grpId="0"/>
      <p:bldP spid="28" grpId="0" animBg="1" autoUpdateAnimBg="0"/>
      <p:bldP spid="29" grpId="0"/>
      <p:bldP spid="30" grpId="0"/>
      <p:bldP spid="31" grpId="0" animBg="1" autoUpdateAnimBg="0"/>
      <p:bldP spid="32" grpId="0"/>
      <p:bldP spid="33" grpId="0"/>
      <p:bldP spid="34" grpId="0" animBg="1" autoUpdateAnimBg="0"/>
      <p:bldP spid="35" grpId="0"/>
      <p:bldP spid="3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4559043" y="2460414"/>
            <a:ext cx="6160261" cy="2697738"/>
            <a:chOff x="6327011" y="3165128"/>
            <a:chExt cx="4551053" cy="1993024"/>
          </a:xfrm>
        </p:grpSpPr>
        <p:grpSp>
          <p:nvGrpSpPr>
            <p:cNvPr id="3" name="组 2"/>
            <p:cNvGrpSpPr/>
            <p:nvPr/>
          </p:nvGrpSpPr>
          <p:grpSpPr>
            <a:xfrm>
              <a:off x="7032601" y="3165128"/>
              <a:ext cx="3845463" cy="1993024"/>
              <a:chOff x="7032601" y="3165128"/>
              <a:chExt cx="3845463" cy="1993024"/>
            </a:xfrm>
          </p:grpSpPr>
          <p:sp>
            <p:nvSpPr>
              <p:cNvPr id="7" name="等腰三角形 6"/>
              <p:cNvSpPr/>
              <p:nvPr/>
            </p:nvSpPr>
            <p:spPr>
              <a:xfrm>
                <a:off x="7032601" y="3165128"/>
                <a:ext cx="3845463" cy="1993024"/>
              </a:xfrm>
              <a:prstGeom prst="triangle">
                <a:avLst/>
              </a:prstGeom>
              <a:solidFill>
                <a:srgbClr val="5FEFCD">
                  <a:alpha val="3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cxnSp>
            <p:nvCxnSpPr>
              <p:cNvPr id="8" name="直线连接符 7"/>
              <p:cNvCxnSpPr>
                <a:stCxn id="7" idx="0"/>
                <a:endCxn id="7" idx="2"/>
              </p:cNvCxnSpPr>
              <p:nvPr/>
            </p:nvCxnSpPr>
            <p:spPr>
              <a:xfrm flipH="1">
                <a:off x="7032601" y="3165128"/>
                <a:ext cx="1922732" cy="1993024"/>
              </a:xfrm>
              <a:prstGeom prst="line">
                <a:avLst/>
              </a:prstGeom>
              <a:ln w="57150" cmpd="sng">
                <a:solidFill>
                  <a:srgbClr val="5FEFCD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" name="组 3"/>
            <p:cNvGrpSpPr/>
            <p:nvPr/>
          </p:nvGrpSpPr>
          <p:grpSpPr>
            <a:xfrm>
              <a:off x="6327011" y="3971306"/>
              <a:ext cx="2289973" cy="1186846"/>
              <a:chOff x="7032601" y="3165128"/>
              <a:chExt cx="3845463" cy="1993024"/>
            </a:xfrm>
          </p:grpSpPr>
          <p:sp>
            <p:nvSpPr>
              <p:cNvPr id="5" name="等腰三角形 4"/>
              <p:cNvSpPr/>
              <p:nvPr/>
            </p:nvSpPr>
            <p:spPr>
              <a:xfrm>
                <a:off x="7032601" y="3165128"/>
                <a:ext cx="3845463" cy="1993024"/>
              </a:xfrm>
              <a:prstGeom prst="triangle">
                <a:avLst/>
              </a:prstGeom>
              <a:solidFill>
                <a:srgbClr val="5FEFCD">
                  <a:alpha val="3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cxnSp>
            <p:nvCxnSpPr>
              <p:cNvPr id="6" name="直线连接符 5"/>
              <p:cNvCxnSpPr>
                <a:stCxn id="5" idx="0"/>
                <a:endCxn id="5" idx="2"/>
              </p:cNvCxnSpPr>
              <p:nvPr/>
            </p:nvCxnSpPr>
            <p:spPr>
              <a:xfrm flipH="1">
                <a:off x="7032601" y="3165128"/>
                <a:ext cx="1922732" cy="1993024"/>
              </a:xfrm>
              <a:prstGeom prst="line">
                <a:avLst/>
              </a:prstGeom>
              <a:ln w="57150" cmpd="sng">
                <a:solidFill>
                  <a:srgbClr val="5FEFCD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" name="文本框 8"/>
          <p:cNvSpPr txBox="1"/>
          <p:nvPr/>
        </p:nvSpPr>
        <p:spPr>
          <a:xfrm>
            <a:off x="2841791" y="181995"/>
            <a:ext cx="3434504" cy="39395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5000" dirty="0" smtClean="0">
                <a:solidFill>
                  <a:srgbClr val="5FEFCD"/>
                </a:solidFill>
              </a:rPr>
              <a:t>04</a:t>
            </a:r>
            <a:endParaRPr kumimoji="1" lang="zh-CN" altLang="en-US" sz="25000" dirty="0">
              <a:solidFill>
                <a:srgbClr val="5FEFCD"/>
              </a:solidFill>
            </a:endParaRPr>
          </a:p>
        </p:txBody>
      </p:sp>
      <p:grpSp>
        <p:nvGrpSpPr>
          <p:cNvPr id="12" name="组 11"/>
          <p:cNvGrpSpPr/>
          <p:nvPr/>
        </p:nvGrpSpPr>
        <p:grpSpPr>
          <a:xfrm flipH="1" flipV="1">
            <a:off x="-1691773" y="0"/>
            <a:ext cx="6160261" cy="2697738"/>
            <a:chOff x="6327011" y="3165128"/>
            <a:chExt cx="4551053" cy="1993024"/>
          </a:xfrm>
        </p:grpSpPr>
        <p:grpSp>
          <p:nvGrpSpPr>
            <p:cNvPr id="13" name="组 12"/>
            <p:cNvGrpSpPr/>
            <p:nvPr/>
          </p:nvGrpSpPr>
          <p:grpSpPr>
            <a:xfrm>
              <a:off x="7032601" y="3165128"/>
              <a:ext cx="3845463" cy="1993024"/>
              <a:chOff x="7032601" y="3165128"/>
              <a:chExt cx="3845463" cy="1993024"/>
            </a:xfrm>
          </p:grpSpPr>
          <p:sp>
            <p:nvSpPr>
              <p:cNvPr id="17" name="等腰三角形 16"/>
              <p:cNvSpPr/>
              <p:nvPr/>
            </p:nvSpPr>
            <p:spPr>
              <a:xfrm>
                <a:off x="7032601" y="3165128"/>
                <a:ext cx="3845463" cy="1993024"/>
              </a:xfrm>
              <a:prstGeom prst="triangle">
                <a:avLst/>
              </a:prstGeom>
              <a:solidFill>
                <a:srgbClr val="5FEFCD">
                  <a:alpha val="3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cxnSp>
            <p:nvCxnSpPr>
              <p:cNvPr id="18" name="直线连接符 17"/>
              <p:cNvCxnSpPr>
                <a:stCxn id="17" idx="0"/>
                <a:endCxn id="17" idx="2"/>
              </p:cNvCxnSpPr>
              <p:nvPr/>
            </p:nvCxnSpPr>
            <p:spPr>
              <a:xfrm flipH="1">
                <a:off x="7032601" y="3165128"/>
                <a:ext cx="1922732" cy="1993024"/>
              </a:xfrm>
              <a:prstGeom prst="line">
                <a:avLst/>
              </a:prstGeom>
              <a:ln w="57150" cmpd="sng">
                <a:solidFill>
                  <a:srgbClr val="5FEFCD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组 13"/>
            <p:cNvGrpSpPr/>
            <p:nvPr/>
          </p:nvGrpSpPr>
          <p:grpSpPr>
            <a:xfrm>
              <a:off x="6327011" y="3971306"/>
              <a:ext cx="2289973" cy="1186846"/>
              <a:chOff x="7032601" y="3165128"/>
              <a:chExt cx="3845463" cy="1993024"/>
            </a:xfrm>
          </p:grpSpPr>
          <p:sp>
            <p:nvSpPr>
              <p:cNvPr id="15" name="等腰三角形 14"/>
              <p:cNvSpPr/>
              <p:nvPr/>
            </p:nvSpPr>
            <p:spPr>
              <a:xfrm>
                <a:off x="7032601" y="3165128"/>
                <a:ext cx="3845463" cy="1993024"/>
              </a:xfrm>
              <a:prstGeom prst="triangle">
                <a:avLst/>
              </a:prstGeom>
              <a:solidFill>
                <a:srgbClr val="5FEFCD">
                  <a:alpha val="3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cxnSp>
            <p:nvCxnSpPr>
              <p:cNvPr id="16" name="直线连接符 15"/>
              <p:cNvCxnSpPr>
                <a:stCxn id="15" idx="0"/>
                <a:endCxn id="15" idx="2"/>
              </p:cNvCxnSpPr>
              <p:nvPr/>
            </p:nvCxnSpPr>
            <p:spPr>
              <a:xfrm flipH="1">
                <a:off x="7032601" y="3165128"/>
                <a:ext cx="1922732" cy="1993024"/>
              </a:xfrm>
              <a:prstGeom prst="line">
                <a:avLst/>
              </a:prstGeom>
              <a:ln w="57150" cmpd="sng">
                <a:solidFill>
                  <a:srgbClr val="5FEFCD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0" name="文本框 19"/>
          <p:cNvSpPr txBox="1"/>
          <p:nvPr/>
        </p:nvSpPr>
        <p:spPr>
          <a:xfrm>
            <a:off x="6906829" y="141501"/>
            <a:ext cx="20915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zh-CN" sz="1200" dirty="0" smtClean="0">
                <a:solidFill>
                  <a:schemeClr val="bg1"/>
                </a:solidFill>
              </a:rPr>
              <a:t>LOGO  |  YOUR COMPANY</a:t>
            </a:r>
            <a:endParaRPr kumimoji="1"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136322" y="3637546"/>
            <a:ext cx="28713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2000" dirty="0" smtClean="0">
                <a:solidFill>
                  <a:schemeClr val="bg1"/>
                </a:solidFill>
              </a:rPr>
              <a:t>阶段计划</a:t>
            </a:r>
            <a:endParaRPr kumimoji="1" lang="zh-CN" alt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117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0">
        <p14:flythrough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4078694"/>
            <a:ext cx="9144000" cy="1064806"/>
          </a:xfrm>
          <a:prstGeom prst="rect">
            <a:avLst/>
          </a:prstGeom>
          <a:solidFill>
            <a:schemeClr val="tx1">
              <a:alpha val="33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6906829" y="141501"/>
            <a:ext cx="20915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zh-CN" sz="1200" dirty="0" smtClean="0">
                <a:solidFill>
                  <a:schemeClr val="bg1"/>
                </a:solidFill>
              </a:rPr>
              <a:t>LOGO  |  YOUR COMPANY</a:t>
            </a:r>
            <a:endParaRPr kumimoji="1" lang="zh-CN" altLang="en-US" sz="1200" dirty="0">
              <a:solidFill>
                <a:schemeClr val="bg1"/>
              </a:solidFill>
            </a:endParaRPr>
          </a:p>
        </p:txBody>
      </p:sp>
      <p:grpSp>
        <p:nvGrpSpPr>
          <p:cNvPr id="13" name="组 12"/>
          <p:cNvGrpSpPr/>
          <p:nvPr/>
        </p:nvGrpSpPr>
        <p:grpSpPr>
          <a:xfrm>
            <a:off x="326760" y="282052"/>
            <a:ext cx="3615722" cy="475147"/>
            <a:chOff x="1094089" y="622791"/>
            <a:chExt cx="3968517" cy="638281"/>
          </a:xfrm>
        </p:grpSpPr>
        <p:sp>
          <p:nvSpPr>
            <p:cNvPr id="14" name="矩形 13"/>
            <p:cNvSpPr/>
            <p:nvPr/>
          </p:nvSpPr>
          <p:spPr>
            <a:xfrm>
              <a:off x="1120549" y="622791"/>
              <a:ext cx="3915597" cy="638281"/>
            </a:xfrm>
            <a:prstGeom prst="rect">
              <a:avLst/>
            </a:prstGeom>
            <a:solidFill>
              <a:schemeClr val="tx1">
                <a:alpha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cxnSp>
          <p:nvCxnSpPr>
            <p:cNvPr id="15" name="直线连接符 14"/>
            <p:cNvCxnSpPr/>
            <p:nvPr/>
          </p:nvCxnSpPr>
          <p:spPr>
            <a:xfrm flipV="1">
              <a:off x="5036146" y="622791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线连接符 15"/>
            <p:cNvCxnSpPr/>
            <p:nvPr/>
          </p:nvCxnSpPr>
          <p:spPr>
            <a:xfrm flipV="1">
              <a:off x="1120549" y="622791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线连接符 16"/>
            <p:cNvCxnSpPr/>
            <p:nvPr/>
          </p:nvCxnSpPr>
          <p:spPr>
            <a:xfrm rot="5400000" flipV="1">
              <a:off x="4743466" y="916291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线连接符 17"/>
            <p:cNvCxnSpPr/>
            <p:nvPr/>
          </p:nvCxnSpPr>
          <p:spPr>
            <a:xfrm rot="5400000" flipV="1">
              <a:off x="1413230" y="330922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文本框 19"/>
            <p:cNvSpPr txBox="1"/>
            <p:nvPr/>
          </p:nvSpPr>
          <p:spPr>
            <a:xfrm>
              <a:off x="1479545" y="718182"/>
              <a:ext cx="3248185" cy="4341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zh-CN" sz="1500" dirty="0" smtClean="0">
                  <a:solidFill>
                    <a:srgbClr val="5FEFCD"/>
                  </a:solidFill>
                </a:rPr>
                <a:t>04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CLICK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HERE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TO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ADD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YOUR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TITLE</a:t>
              </a:r>
              <a:endParaRPr kumimoji="1" lang="zh-CN" altLang="en-US" sz="1500" dirty="0">
                <a:solidFill>
                  <a:schemeClr val="bg1"/>
                </a:solidFill>
              </a:endParaRPr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908300" y="4204953"/>
            <a:ext cx="7349430" cy="684803"/>
          </a:xfrm>
          <a:prstGeom prst="rect">
            <a:avLst/>
          </a:prstGeom>
          <a:noFill/>
        </p:spPr>
        <p:txBody>
          <a:bodyPr wrap="square" numCol="2" spcCol="182880" rtlCol="0">
            <a:spAutoFit/>
          </a:bodyPr>
          <a:lstStyle/>
          <a:p>
            <a:pPr lvl="0" algn="ctr" defTabSz="457200"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en-US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en-US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en-US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en-US" sz="100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</a:p>
        </p:txBody>
      </p:sp>
      <p:cxnSp>
        <p:nvCxnSpPr>
          <p:cNvPr id="21" name="直接连接符 23"/>
          <p:cNvCxnSpPr/>
          <p:nvPr/>
        </p:nvCxnSpPr>
        <p:spPr>
          <a:xfrm flipV="1">
            <a:off x="1662032" y="2465044"/>
            <a:ext cx="0" cy="1613648"/>
          </a:xfrm>
          <a:prstGeom prst="line">
            <a:avLst/>
          </a:prstGeom>
          <a:solidFill>
            <a:srgbClr val="5FEFCD"/>
          </a:solidFill>
          <a:ln w="22225">
            <a:solidFill>
              <a:schemeClr val="accent4">
                <a:lumMod val="20000"/>
                <a:lumOff val="8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椭圆 21"/>
          <p:cNvSpPr/>
          <p:nvPr/>
        </p:nvSpPr>
        <p:spPr>
          <a:xfrm>
            <a:off x="1460326" y="2073293"/>
            <a:ext cx="403412" cy="403412"/>
          </a:xfrm>
          <a:prstGeom prst="ellipse">
            <a:avLst/>
          </a:prstGeom>
          <a:solidFill>
            <a:srgbClr val="5FEFCD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10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4" name="直接连接符 27"/>
          <p:cNvCxnSpPr/>
          <p:nvPr/>
        </p:nvCxnSpPr>
        <p:spPr>
          <a:xfrm flipV="1">
            <a:off x="3114024" y="3339857"/>
            <a:ext cx="6168" cy="738837"/>
          </a:xfrm>
          <a:prstGeom prst="line">
            <a:avLst/>
          </a:prstGeom>
          <a:solidFill>
            <a:srgbClr val="5FEFCD"/>
          </a:solidFill>
          <a:ln w="22225">
            <a:solidFill>
              <a:schemeClr val="accent4">
                <a:lumMod val="20000"/>
                <a:lumOff val="8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2918486" y="2948106"/>
            <a:ext cx="403412" cy="403412"/>
          </a:xfrm>
          <a:prstGeom prst="ellipse">
            <a:avLst/>
          </a:prstGeom>
          <a:solidFill>
            <a:srgbClr val="5FEFCD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10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7" name="直接连接符 31"/>
          <p:cNvCxnSpPr/>
          <p:nvPr/>
        </p:nvCxnSpPr>
        <p:spPr>
          <a:xfrm flipV="1">
            <a:off x="4583013" y="2465044"/>
            <a:ext cx="0" cy="1613648"/>
          </a:xfrm>
          <a:prstGeom prst="line">
            <a:avLst/>
          </a:prstGeom>
          <a:solidFill>
            <a:srgbClr val="5FEFCD"/>
          </a:solidFill>
          <a:ln w="22225">
            <a:solidFill>
              <a:schemeClr val="accent4">
                <a:lumMod val="20000"/>
                <a:lumOff val="8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椭圆 27"/>
          <p:cNvSpPr/>
          <p:nvPr/>
        </p:nvSpPr>
        <p:spPr>
          <a:xfrm>
            <a:off x="4381307" y="2073293"/>
            <a:ext cx="403412" cy="403412"/>
          </a:xfrm>
          <a:prstGeom prst="ellipse">
            <a:avLst/>
          </a:prstGeom>
          <a:solidFill>
            <a:srgbClr val="5FEFCD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10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0" name="直接连接符 40"/>
          <p:cNvCxnSpPr/>
          <p:nvPr/>
        </p:nvCxnSpPr>
        <p:spPr>
          <a:xfrm flipV="1">
            <a:off x="7503996" y="2465044"/>
            <a:ext cx="0" cy="1613648"/>
          </a:xfrm>
          <a:prstGeom prst="line">
            <a:avLst/>
          </a:prstGeom>
          <a:solidFill>
            <a:srgbClr val="5FEFCD"/>
          </a:solidFill>
          <a:ln w="22225">
            <a:solidFill>
              <a:schemeClr val="accent4">
                <a:lumMod val="20000"/>
                <a:lumOff val="8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椭圆 30"/>
          <p:cNvSpPr/>
          <p:nvPr/>
        </p:nvSpPr>
        <p:spPr>
          <a:xfrm>
            <a:off x="7302290" y="2073293"/>
            <a:ext cx="403412" cy="403412"/>
          </a:xfrm>
          <a:prstGeom prst="ellipse">
            <a:avLst/>
          </a:prstGeom>
          <a:solidFill>
            <a:srgbClr val="5FEFCD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endParaRPr lang="zh-CN" altLang="en-US" sz="10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任意多边形 45"/>
          <p:cNvSpPr/>
          <p:nvPr/>
        </p:nvSpPr>
        <p:spPr>
          <a:xfrm flipV="1">
            <a:off x="805069" y="1175187"/>
            <a:ext cx="1713924" cy="770270"/>
          </a:xfrm>
          <a:custGeom>
            <a:avLst/>
            <a:gdLst>
              <a:gd name="connsiteX0" fmla="*/ 115384 w 2285232"/>
              <a:gd name="connsiteY0" fmla="*/ 1027026 h 1027026"/>
              <a:gd name="connsiteX1" fmla="*/ 2169848 w 2285232"/>
              <a:gd name="connsiteY1" fmla="*/ 1027026 h 1027026"/>
              <a:gd name="connsiteX2" fmla="*/ 2285232 w 2285232"/>
              <a:gd name="connsiteY2" fmla="*/ 911642 h 1027026"/>
              <a:gd name="connsiteX3" fmla="*/ 2285232 w 2285232"/>
              <a:gd name="connsiteY3" fmla="*/ 450121 h 1027026"/>
              <a:gd name="connsiteX4" fmla="*/ 2169848 w 2285232"/>
              <a:gd name="connsiteY4" fmla="*/ 334737 h 1027026"/>
              <a:gd name="connsiteX5" fmla="*/ 1336763 w 2285232"/>
              <a:gd name="connsiteY5" fmla="*/ 334737 h 1027026"/>
              <a:gd name="connsiteX6" fmla="*/ 1142616 w 2285232"/>
              <a:gd name="connsiteY6" fmla="*/ 0 h 1027026"/>
              <a:gd name="connsiteX7" fmla="*/ 948469 w 2285232"/>
              <a:gd name="connsiteY7" fmla="*/ 334737 h 1027026"/>
              <a:gd name="connsiteX8" fmla="*/ 115384 w 2285232"/>
              <a:gd name="connsiteY8" fmla="*/ 334737 h 1027026"/>
              <a:gd name="connsiteX9" fmla="*/ 0 w 2285232"/>
              <a:gd name="connsiteY9" fmla="*/ 450121 h 1027026"/>
              <a:gd name="connsiteX10" fmla="*/ 0 w 2285232"/>
              <a:gd name="connsiteY10" fmla="*/ 911642 h 1027026"/>
              <a:gd name="connsiteX11" fmla="*/ 115384 w 2285232"/>
              <a:gd name="connsiteY11" fmla="*/ 1027026 h 1027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285232" h="1027026">
                <a:moveTo>
                  <a:pt x="115384" y="1027026"/>
                </a:moveTo>
                <a:lnTo>
                  <a:pt x="2169848" y="1027026"/>
                </a:lnTo>
                <a:cubicBezTo>
                  <a:pt x="2233573" y="1027026"/>
                  <a:pt x="2285232" y="975367"/>
                  <a:pt x="2285232" y="911642"/>
                </a:cubicBezTo>
                <a:lnTo>
                  <a:pt x="2285232" y="450121"/>
                </a:lnTo>
                <a:cubicBezTo>
                  <a:pt x="2285232" y="386396"/>
                  <a:pt x="2233573" y="334737"/>
                  <a:pt x="2169848" y="334737"/>
                </a:cubicBezTo>
                <a:lnTo>
                  <a:pt x="1336763" y="334737"/>
                </a:lnTo>
                <a:lnTo>
                  <a:pt x="1142616" y="0"/>
                </a:lnTo>
                <a:lnTo>
                  <a:pt x="948469" y="334737"/>
                </a:lnTo>
                <a:lnTo>
                  <a:pt x="115384" y="334737"/>
                </a:lnTo>
                <a:cubicBezTo>
                  <a:pt x="51659" y="334737"/>
                  <a:pt x="0" y="386396"/>
                  <a:pt x="0" y="450121"/>
                </a:cubicBezTo>
                <a:lnTo>
                  <a:pt x="0" y="911642"/>
                </a:lnTo>
                <a:cubicBezTo>
                  <a:pt x="0" y="975367"/>
                  <a:pt x="51659" y="1027026"/>
                  <a:pt x="115384" y="1027026"/>
                </a:cubicBezTo>
                <a:close/>
              </a:path>
            </a:pathLst>
          </a:custGeom>
          <a:solidFill>
            <a:srgbClr val="5FEFCD">
              <a:alpha val="5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/>
          </a:p>
        </p:txBody>
      </p:sp>
      <p:sp>
        <p:nvSpPr>
          <p:cNvPr id="33" name="文本框 32"/>
          <p:cNvSpPr txBox="1"/>
          <p:nvPr/>
        </p:nvSpPr>
        <p:spPr>
          <a:xfrm>
            <a:off x="805070" y="1278259"/>
            <a:ext cx="1713924" cy="284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30000"/>
              </a:lnSpc>
            </a:pPr>
            <a:r>
              <a:rPr lang="zh-CN" altLang="en-US" sz="1000" dirty="0" smtClean="0">
                <a:latin typeface="微软雅黑" pitchFamily="34" charset="-122"/>
                <a:ea typeface="微软雅黑" pitchFamily="34" charset="-122"/>
              </a:rPr>
              <a:t>点击此处添加文本</a:t>
            </a:r>
            <a:endParaRPr lang="zh-CN" altLang="en-US" sz="1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" name="任意多边形 47"/>
          <p:cNvSpPr/>
          <p:nvPr/>
        </p:nvSpPr>
        <p:spPr>
          <a:xfrm flipV="1">
            <a:off x="2263231" y="2073293"/>
            <a:ext cx="1713924" cy="770270"/>
          </a:xfrm>
          <a:custGeom>
            <a:avLst/>
            <a:gdLst>
              <a:gd name="connsiteX0" fmla="*/ 115384 w 2285232"/>
              <a:gd name="connsiteY0" fmla="*/ 1027026 h 1027026"/>
              <a:gd name="connsiteX1" fmla="*/ 2169848 w 2285232"/>
              <a:gd name="connsiteY1" fmla="*/ 1027026 h 1027026"/>
              <a:gd name="connsiteX2" fmla="*/ 2285232 w 2285232"/>
              <a:gd name="connsiteY2" fmla="*/ 911642 h 1027026"/>
              <a:gd name="connsiteX3" fmla="*/ 2285232 w 2285232"/>
              <a:gd name="connsiteY3" fmla="*/ 450121 h 1027026"/>
              <a:gd name="connsiteX4" fmla="*/ 2169848 w 2285232"/>
              <a:gd name="connsiteY4" fmla="*/ 334737 h 1027026"/>
              <a:gd name="connsiteX5" fmla="*/ 1336763 w 2285232"/>
              <a:gd name="connsiteY5" fmla="*/ 334737 h 1027026"/>
              <a:gd name="connsiteX6" fmla="*/ 1142616 w 2285232"/>
              <a:gd name="connsiteY6" fmla="*/ 0 h 1027026"/>
              <a:gd name="connsiteX7" fmla="*/ 948469 w 2285232"/>
              <a:gd name="connsiteY7" fmla="*/ 334737 h 1027026"/>
              <a:gd name="connsiteX8" fmla="*/ 115384 w 2285232"/>
              <a:gd name="connsiteY8" fmla="*/ 334737 h 1027026"/>
              <a:gd name="connsiteX9" fmla="*/ 0 w 2285232"/>
              <a:gd name="connsiteY9" fmla="*/ 450121 h 1027026"/>
              <a:gd name="connsiteX10" fmla="*/ 0 w 2285232"/>
              <a:gd name="connsiteY10" fmla="*/ 911642 h 1027026"/>
              <a:gd name="connsiteX11" fmla="*/ 115384 w 2285232"/>
              <a:gd name="connsiteY11" fmla="*/ 1027026 h 1027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285232" h="1027026">
                <a:moveTo>
                  <a:pt x="115384" y="1027026"/>
                </a:moveTo>
                <a:lnTo>
                  <a:pt x="2169848" y="1027026"/>
                </a:lnTo>
                <a:cubicBezTo>
                  <a:pt x="2233573" y="1027026"/>
                  <a:pt x="2285232" y="975367"/>
                  <a:pt x="2285232" y="911642"/>
                </a:cubicBezTo>
                <a:lnTo>
                  <a:pt x="2285232" y="450121"/>
                </a:lnTo>
                <a:cubicBezTo>
                  <a:pt x="2285232" y="386396"/>
                  <a:pt x="2233573" y="334737"/>
                  <a:pt x="2169848" y="334737"/>
                </a:cubicBezTo>
                <a:lnTo>
                  <a:pt x="1336763" y="334737"/>
                </a:lnTo>
                <a:lnTo>
                  <a:pt x="1142616" y="0"/>
                </a:lnTo>
                <a:lnTo>
                  <a:pt x="948469" y="334737"/>
                </a:lnTo>
                <a:lnTo>
                  <a:pt x="115384" y="334737"/>
                </a:lnTo>
                <a:cubicBezTo>
                  <a:pt x="51659" y="334737"/>
                  <a:pt x="0" y="386396"/>
                  <a:pt x="0" y="450121"/>
                </a:cubicBezTo>
                <a:lnTo>
                  <a:pt x="0" y="911642"/>
                </a:lnTo>
                <a:cubicBezTo>
                  <a:pt x="0" y="975367"/>
                  <a:pt x="51659" y="1027026"/>
                  <a:pt x="115384" y="1027026"/>
                </a:cubicBezTo>
                <a:close/>
              </a:path>
            </a:pathLst>
          </a:custGeom>
          <a:solidFill>
            <a:srgbClr val="5FEFCD">
              <a:alpha val="5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/>
          </a:p>
        </p:txBody>
      </p:sp>
      <p:sp>
        <p:nvSpPr>
          <p:cNvPr id="35" name="文本框 34"/>
          <p:cNvSpPr txBox="1"/>
          <p:nvPr/>
        </p:nvSpPr>
        <p:spPr>
          <a:xfrm>
            <a:off x="2263231" y="2176365"/>
            <a:ext cx="1713924" cy="284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300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点击此处添加文本</a:t>
            </a:r>
          </a:p>
        </p:txBody>
      </p:sp>
      <p:sp>
        <p:nvSpPr>
          <p:cNvPr id="36" name="任意多边形 49"/>
          <p:cNvSpPr/>
          <p:nvPr/>
        </p:nvSpPr>
        <p:spPr>
          <a:xfrm flipV="1">
            <a:off x="3715037" y="1178538"/>
            <a:ext cx="1713924" cy="770270"/>
          </a:xfrm>
          <a:custGeom>
            <a:avLst/>
            <a:gdLst>
              <a:gd name="connsiteX0" fmla="*/ 115384 w 2285232"/>
              <a:gd name="connsiteY0" fmla="*/ 1027026 h 1027026"/>
              <a:gd name="connsiteX1" fmla="*/ 2169848 w 2285232"/>
              <a:gd name="connsiteY1" fmla="*/ 1027026 h 1027026"/>
              <a:gd name="connsiteX2" fmla="*/ 2285232 w 2285232"/>
              <a:gd name="connsiteY2" fmla="*/ 911642 h 1027026"/>
              <a:gd name="connsiteX3" fmla="*/ 2285232 w 2285232"/>
              <a:gd name="connsiteY3" fmla="*/ 450121 h 1027026"/>
              <a:gd name="connsiteX4" fmla="*/ 2169848 w 2285232"/>
              <a:gd name="connsiteY4" fmla="*/ 334737 h 1027026"/>
              <a:gd name="connsiteX5" fmla="*/ 1336763 w 2285232"/>
              <a:gd name="connsiteY5" fmla="*/ 334737 h 1027026"/>
              <a:gd name="connsiteX6" fmla="*/ 1142616 w 2285232"/>
              <a:gd name="connsiteY6" fmla="*/ 0 h 1027026"/>
              <a:gd name="connsiteX7" fmla="*/ 948469 w 2285232"/>
              <a:gd name="connsiteY7" fmla="*/ 334737 h 1027026"/>
              <a:gd name="connsiteX8" fmla="*/ 115384 w 2285232"/>
              <a:gd name="connsiteY8" fmla="*/ 334737 h 1027026"/>
              <a:gd name="connsiteX9" fmla="*/ 0 w 2285232"/>
              <a:gd name="connsiteY9" fmla="*/ 450121 h 1027026"/>
              <a:gd name="connsiteX10" fmla="*/ 0 w 2285232"/>
              <a:gd name="connsiteY10" fmla="*/ 911642 h 1027026"/>
              <a:gd name="connsiteX11" fmla="*/ 115384 w 2285232"/>
              <a:gd name="connsiteY11" fmla="*/ 1027026 h 1027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285232" h="1027026">
                <a:moveTo>
                  <a:pt x="115384" y="1027026"/>
                </a:moveTo>
                <a:lnTo>
                  <a:pt x="2169848" y="1027026"/>
                </a:lnTo>
                <a:cubicBezTo>
                  <a:pt x="2233573" y="1027026"/>
                  <a:pt x="2285232" y="975367"/>
                  <a:pt x="2285232" y="911642"/>
                </a:cubicBezTo>
                <a:lnTo>
                  <a:pt x="2285232" y="450121"/>
                </a:lnTo>
                <a:cubicBezTo>
                  <a:pt x="2285232" y="386396"/>
                  <a:pt x="2233573" y="334737"/>
                  <a:pt x="2169848" y="334737"/>
                </a:cubicBezTo>
                <a:lnTo>
                  <a:pt x="1336763" y="334737"/>
                </a:lnTo>
                <a:lnTo>
                  <a:pt x="1142616" y="0"/>
                </a:lnTo>
                <a:lnTo>
                  <a:pt x="948469" y="334737"/>
                </a:lnTo>
                <a:lnTo>
                  <a:pt x="115384" y="334737"/>
                </a:lnTo>
                <a:cubicBezTo>
                  <a:pt x="51659" y="334737"/>
                  <a:pt x="0" y="386396"/>
                  <a:pt x="0" y="450121"/>
                </a:cubicBezTo>
                <a:lnTo>
                  <a:pt x="0" y="911642"/>
                </a:lnTo>
                <a:cubicBezTo>
                  <a:pt x="0" y="975367"/>
                  <a:pt x="51659" y="1027026"/>
                  <a:pt x="115384" y="1027026"/>
                </a:cubicBezTo>
                <a:close/>
              </a:path>
            </a:pathLst>
          </a:custGeom>
          <a:solidFill>
            <a:srgbClr val="5FEFCD">
              <a:alpha val="5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/>
          </a:p>
        </p:txBody>
      </p:sp>
      <p:sp>
        <p:nvSpPr>
          <p:cNvPr id="37" name="文本框 36"/>
          <p:cNvSpPr txBox="1"/>
          <p:nvPr/>
        </p:nvSpPr>
        <p:spPr>
          <a:xfrm>
            <a:off x="3715038" y="1281610"/>
            <a:ext cx="1713924" cy="284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300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点击此处添加文本</a:t>
            </a:r>
          </a:p>
        </p:txBody>
      </p:sp>
      <p:cxnSp>
        <p:nvCxnSpPr>
          <p:cNvPr id="39" name="直接连接符 53"/>
          <p:cNvCxnSpPr/>
          <p:nvPr/>
        </p:nvCxnSpPr>
        <p:spPr>
          <a:xfrm flipV="1">
            <a:off x="6035008" y="3339857"/>
            <a:ext cx="6168" cy="738837"/>
          </a:xfrm>
          <a:prstGeom prst="line">
            <a:avLst/>
          </a:prstGeom>
          <a:solidFill>
            <a:srgbClr val="5FEFCD"/>
          </a:solidFill>
          <a:ln w="22225">
            <a:solidFill>
              <a:schemeClr val="accent4">
                <a:lumMod val="20000"/>
                <a:lumOff val="8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椭圆 39"/>
          <p:cNvSpPr/>
          <p:nvPr/>
        </p:nvSpPr>
        <p:spPr>
          <a:xfrm>
            <a:off x="5839470" y="2948106"/>
            <a:ext cx="403412" cy="403412"/>
          </a:xfrm>
          <a:prstGeom prst="ellipse">
            <a:avLst/>
          </a:prstGeom>
          <a:solidFill>
            <a:srgbClr val="5FEFCD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0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10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任意多边形 55"/>
          <p:cNvSpPr/>
          <p:nvPr/>
        </p:nvSpPr>
        <p:spPr>
          <a:xfrm flipV="1">
            <a:off x="5178046" y="2077279"/>
            <a:ext cx="1713924" cy="770270"/>
          </a:xfrm>
          <a:custGeom>
            <a:avLst/>
            <a:gdLst>
              <a:gd name="connsiteX0" fmla="*/ 115384 w 2285232"/>
              <a:gd name="connsiteY0" fmla="*/ 1027026 h 1027026"/>
              <a:gd name="connsiteX1" fmla="*/ 2169848 w 2285232"/>
              <a:gd name="connsiteY1" fmla="*/ 1027026 h 1027026"/>
              <a:gd name="connsiteX2" fmla="*/ 2285232 w 2285232"/>
              <a:gd name="connsiteY2" fmla="*/ 911642 h 1027026"/>
              <a:gd name="connsiteX3" fmla="*/ 2285232 w 2285232"/>
              <a:gd name="connsiteY3" fmla="*/ 450121 h 1027026"/>
              <a:gd name="connsiteX4" fmla="*/ 2169848 w 2285232"/>
              <a:gd name="connsiteY4" fmla="*/ 334737 h 1027026"/>
              <a:gd name="connsiteX5" fmla="*/ 1336763 w 2285232"/>
              <a:gd name="connsiteY5" fmla="*/ 334737 h 1027026"/>
              <a:gd name="connsiteX6" fmla="*/ 1142616 w 2285232"/>
              <a:gd name="connsiteY6" fmla="*/ 0 h 1027026"/>
              <a:gd name="connsiteX7" fmla="*/ 948469 w 2285232"/>
              <a:gd name="connsiteY7" fmla="*/ 334737 h 1027026"/>
              <a:gd name="connsiteX8" fmla="*/ 115384 w 2285232"/>
              <a:gd name="connsiteY8" fmla="*/ 334737 h 1027026"/>
              <a:gd name="connsiteX9" fmla="*/ 0 w 2285232"/>
              <a:gd name="connsiteY9" fmla="*/ 450121 h 1027026"/>
              <a:gd name="connsiteX10" fmla="*/ 0 w 2285232"/>
              <a:gd name="connsiteY10" fmla="*/ 911642 h 1027026"/>
              <a:gd name="connsiteX11" fmla="*/ 115384 w 2285232"/>
              <a:gd name="connsiteY11" fmla="*/ 1027026 h 1027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285232" h="1027026">
                <a:moveTo>
                  <a:pt x="115384" y="1027026"/>
                </a:moveTo>
                <a:lnTo>
                  <a:pt x="2169848" y="1027026"/>
                </a:lnTo>
                <a:cubicBezTo>
                  <a:pt x="2233573" y="1027026"/>
                  <a:pt x="2285232" y="975367"/>
                  <a:pt x="2285232" y="911642"/>
                </a:cubicBezTo>
                <a:lnTo>
                  <a:pt x="2285232" y="450121"/>
                </a:lnTo>
                <a:cubicBezTo>
                  <a:pt x="2285232" y="386396"/>
                  <a:pt x="2233573" y="334737"/>
                  <a:pt x="2169848" y="334737"/>
                </a:cubicBezTo>
                <a:lnTo>
                  <a:pt x="1336763" y="334737"/>
                </a:lnTo>
                <a:lnTo>
                  <a:pt x="1142616" y="0"/>
                </a:lnTo>
                <a:lnTo>
                  <a:pt x="948469" y="334737"/>
                </a:lnTo>
                <a:lnTo>
                  <a:pt x="115384" y="334737"/>
                </a:lnTo>
                <a:cubicBezTo>
                  <a:pt x="51659" y="334737"/>
                  <a:pt x="0" y="386396"/>
                  <a:pt x="0" y="450121"/>
                </a:cubicBezTo>
                <a:lnTo>
                  <a:pt x="0" y="911642"/>
                </a:lnTo>
                <a:cubicBezTo>
                  <a:pt x="0" y="975367"/>
                  <a:pt x="51659" y="1027026"/>
                  <a:pt x="115384" y="1027026"/>
                </a:cubicBezTo>
                <a:close/>
              </a:path>
            </a:pathLst>
          </a:custGeom>
          <a:solidFill>
            <a:srgbClr val="5FEFCD">
              <a:alpha val="5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/>
          </a:p>
        </p:txBody>
      </p:sp>
      <p:sp>
        <p:nvSpPr>
          <p:cNvPr id="42" name="文本框 41"/>
          <p:cNvSpPr txBox="1"/>
          <p:nvPr/>
        </p:nvSpPr>
        <p:spPr>
          <a:xfrm>
            <a:off x="5178045" y="2180351"/>
            <a:ext cx="1713925" cy="284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300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点击此处添加文本</a:t>
            </a:r>
          </a:p>
        </p:txBody>
      </p:sp>
      <p:sp>
        <p:nvSpPr>
          <p:cNvPr id="43" name="任意多边形 57"/>
          <p:cNvSpPr/>
          <p:nvPr/>
        </p:nvSpPr>
        <p:spPr>
          <a:xfrm flipV="1">
            <a:off x="6618758" y="1175187"/>
            <a:ext cx="1713924" cy="770270"/>
          </a:xfrm>
          <a:custGeom>
            <a:avLst/>
            <a:gdLst>
              <a:gd name="connsiteX0" fmla="*/ 115384 w 2285232"/>
              <a:gd name="connsiteY0" fmla="*/ 1027026 h 1027026"/>
              <a:gd name="connsiteX1" fmla="*/ 2169848 w 2285232"/>
              <a:gd name="connsiteY1" fmla="*/ 1027026 h 1027026"/>
              <a:gd name="connsiteX2" fmla="*/ 2285232 w 2285232"/>
              <a:gd name="connsiteY2" fmla="*/ 911642 h 1027026"/>
              <a:gd name="connsiteX3" fmla="*/ 2285232 w 2285232"/>
              <a:gd name="connsiteY3" fmla="*/ 450121 h 1027026"/>
              <a:gd name="connsiteX4" fmla="*/ 2169848 w 2285232"/>
              <a:gd name="connsiteY4" fmla="*/ 334737 h 1027026"/>
              <a:gd name="connsiteX5" fmla="*/ 1336763 w 2285232"/>
              <a:gd name="connsiteY5" fmla="*/ 334737 h 1027026"/>
              <a:gd name="connsiteX6" fmla="*/ 1142616 w 2285232"/>
              <a:gd name="connsiteY6" fmla="*/ 0 h 1027026"/>
              <a:gd name="connsiteX7" fmla="*/ 948469 w 2285232"/>
              <a:gd name="connsiteY7" fmla="*/ 334737 h 1027026"/>
              <a:gd name="connsiteX8" fmla="*/ 115384 w 2285232"/>
              <a:gd name="connsiteY8" fmla="*/ 334737 h 1027026"/>
              <a:gd name="connsiteX9" fmla="*/ 0 w 2285232"/>
              <a:gd name="connsiteY9" fmla="*/ 450121 h 1027026"/>
              <a:gd name="connsiteX10" fmla="*/ 0 w 2285232"/>
              <a:gd name="connsiteY10" fmla="*/ 911642 h 1027026"/>
              <a:gd name="connsiteX11" fmla="*/ 115384 w 2285232"/>
              <a:gd name="connsiteY11" fmla="*/ 1027026 h 1027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285232" h="1027026">
                <a:moveTo>
                  <a:pt x="115384" y="1027026"/>
                </a:moveTo>
                <a:lnTo>
                  <a:pt x="2169848" y="1027026"/>
                </a:lnTo>
                <a:cubicBezTo>
                  <a:pt x="2233573" y="1027026"/>
                  <a:pt x="2285232" y="975367"/>
                  <a:pt x="2285232" y="911642"/>
                </a:cubicBezTo>
                <a:lnTo>
                  <a:pt x="2285232" y="450121"/>
                </a:lnTo>
                <a:cubicBezTo>
                  <a:pt x="2285232" y="386396"/>
                  <a:pt x="2233573" y="334737"/>
                  <a:pt x="2169848" y="334737"/>
                </a:cubicBezTo>
                <a:lnTo>
                  <a:pt x="1336763" y="334737"/>
                </a:lnTo>
                <a:lnTo>
                  <a:pt x="1142616" y="0"/>
                </a:lnTo>
                <a:lnTo>
                  <a:pt x="948469" y="334737"/>
                </a:lnTo>
                <a:lnTo>
                  <a:pt x="115384" y="334737"/>
                </a:lnTo>
                <a:cubicBezTo>
                  <a:pt x="51659" y="334737"/>
                  <a:pt x="0" y="386396"/>
                  <a:pt x="0" y="450121"/>
                </a:cubicBezTo>
                <a:lnTo>
                  <a:pt x="0" y="911642"/>
                </a:lnTo>
                <a:cubicBezTo>
                  <a:pt x="0" y="975367"/>
                  <a:pt x="51659" y="1027026"/>
                  <a:pt x="115384" y="1027026"/>
                </a:cubicBezTo>
                <a:close/>
              </a:path>
            </a:pathLst>
          </a:custGeom>
          <a:solidFill>
            <a:srgbClr val="5FEFCD">
              <a:alpha val="5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/>
          </a:p>
        </p:txBody>
      </p:sp>
      <p:sp>
        <p:nvSpPr>
          <p:cNvPr id="44" name="文本框 43"/>
          <p:cNvSpPr txBox="1"/>
          <p:nvPr/>
        </p:nvSpPr>
        <p:spPr>
          <a:xfrm>
            <a:off x="6618759" y="1278259"/>
            <a:ext cx="1713924" cy="284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30000"/>
              </a:lnSpc>
            </a:pPr>
            <a:r>
              <a:rPr lang="zh-CN" altLang="en-US" sz="1000" dirty="0">
                <a:latin typeface="微软雅黑" pitchFamily="34" charset="-122"/>
                <a:ea typeface="微软雅黑" pitchFamily="34" charset="-122"/>
              </a:rPr>
              <a:t>点击此处添加文本</a:t>
            </a:r>
          </a:p>
        </p:txBody>
      </p:sp>
    </p:spTree>
    <p:extLst>
      <p:ext uri="{BB962C8B-B14F-4D97-AF65-F5344CB8AC3E}">
        <p14:creationId xmlns:p14="http://schemas.microsoft.com/office/powerpoint/2010/main" val="2640575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ripple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1" grpId="0"/>
      <p:bldP spid="22" grpId="0" animBg="1"/>
      <p:bldP spid="25" grpId="0" animBg="1" autoUpdateAnimBg="0"/>
      <p:bldP spid="28" grpId="0" animBg="1" autoUpdateAnimBg="0"/>
      <p:bldP spid="31" grpId="0" animBg="1" autoUpdateAnimBg="0"/>
      <p:bldP spid="32" grpId="0" animBg="1"/>
      <p:bldP spid="33" grpId="0"/>
      <p:bldP spid="34" grpId="0" animBg="1" autoUpdateAnimBg="0"/>
      <p:bldP spid="35" grpId="0"/>
      <p:bldP spid="36" grpId="0" animBg="1" autoUpdateAnimBg="0"/>
      <p:bldP spid="37" grpId="0"/>
      <p:bldP spid="40" grpId="0" animBg="1" autoUpdateAnimBg="0"/>
      <p:bldP spid="41" grpId="0" animBg="1" autoUpdateAnimBg="0"/>
      <p:bldP spid="42" grpId="0"/>
      <p:bldP spid="43" grpId="0" animBg="1" autoUpdateAnimBg="0"/>
      <p:bldP spid="4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圆角右箭头 32"/>
          <p:cNvSpPr/>
          <p:nvPr/>
        </p:nvSpPr>
        <p:spPr>
          <a:xfrm>
            <a:off x="-113396" y="1924324"/>
            <a:ext cx="9091579" cy="1535569"/>
          </a:xfrm>
          <a:custGeom>
            <a:avLst/>
            <a:gdLst/>
            <a:ahLst/>
            <a:cxnLst/>
            <a:rect l="l" t="t" r="r" b="b"/>
            <a:pathLst>
              <a:path w="9091579" h="1535569">
                <a:moveTo>
                  <a:pt x="8823260" y="0"/>
                </a:moveTo>
                <a:lnTo>
                  <a:pt x="9091579" y="268319"/>
                </a:lnTo>
                <a:lnTo>
                  <a:pt x="8823260" y="536638"/>
                </a:lnTo>
                <a:lnTo>
                  <a:pt x="8823260" y="402479"/>
                </a:lnTo>
                <a:lnTo>
                  <a:pt x="5045808" y="402479"/>
                </a:lnTo>
                <a:cubicBezTo>
                  <a:pt x="4934667" y="402479"/>
                  <a:pt x="4844569" y="492577"/>
                  <a:pt x="4844569" y="603718"/>
                </a:cubicBezTo>
                <a:lnTo>
                  <a:pt x="4844569" y="1058691"/>
                </a:lnTo>
                <a:lnTo>
                  <a:pt x="4845437" y="1058691"/>
                </a:lnTo>
                <a:lnTo>
                  <a:pt x="4844569" y="1066774"/>
                </a:lnTo>
                <a:lnTo>
                  <a:pt x="4844569" y="1073276"/>
                </a:lnTo>
                <a:lnTo>
                  <a:pt x="4843871" y="1073276"/>
                </a:lnTo>
                <a:lnTo>
                  <a:pt x="4834523" y="1160321"/>
                </a:lnTo>
                <a:cubicBezTo>
                  <a:pt x="4812932" y="1259643"/>
                  <a:pt x="4760028" y="1350467"/>
                  <a:pt x="4682241" y="1418608"/>
                </a:cubicBezTo>
                <a:cubicBezTo>
                  <a:pt x="4604455" y="1486749"/>
                  <a:pt x="4507457" y="1527239"/>
                  <a:pt x="4406157" y="1535569"/>
                </a:cubicBezTo>
                <a:lnTo>
                  <a:pt x="4318398" y="1533373"/>
                </a:lnTo>
                <a:lnTo>
                  <a:pt x="0" y="1533373"/>
                </a:lnTo>
                <a:lnTo>
                  <a:pt x="0" y="1262287"/>
                </a:lnTo>
                <a:lnTo>
                  <a:pt x="4339922" y="1262287"/>
                </a:lnTo>
                <a:lnTo>
                  <a:pt x="4340096" y="1260979"/>
                </a:lnTo>
                <a:cubicBezTo>
                  <a:pt x="4398388" y="1268719"/>
                  <a:pt x="4457186" y="1250936"/>
                  <a:pt x="4501418" y="1212188"/>
                </a:cubicBezTo>
                <a:cubicBezTo>
                  <a:pt x="4545650" y="1173440"/>
                  <a:pt x="4571018" y="1117495"/>
                  <a:pt x="4571018" y="1058691"/>
                </a:cubicBezTo>
                <a:lnTo>
                  <a:pt x="4576250" y="1058691"/>
                </a:lnTo>
                <a:lnTo>
                  <a:pt x="4576250" y="603718"/>
                </a:lnTo>
                <a:cubicBezTo>
                  <a:pt x="4576250" y="344388"/>
                  <a:pt x="4786478" y="134160"/>
                  <a:pt x="5045808" y="134160"/>
                </a:cubicBezTo>
                <a:lnTo>
                  <a:pt x="8823260" y="134160"/>
                </a:lnTo>
                <a:close/>
              </a:path>
            </a:pathLst>
          </a:custGeom>
          <a:solidFill>
            <a:srgbClr val="5FEFCD">
              <a:alpha val="36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grpSp>
        <p:nvGrpSpPr>
          <p:cNvPr id="2" name="组 1"/>
          <p:cNvGrpSpPr/>
          <p:nvPr/>
        </p:nvGrpSpPr>
        <p:grpSpPr>
          <a:xfrm>
            <a:off x="326760" y="282052"/>
            <a:ext cx="3615722" cy="475147"/>
            <a:chOff x="1094089" y="622791"/>
            <a:chExt cx="3968517" cy="638281"/>
          </a:xfrm>
        </p:grpSpPr>
        <p:sp>
          <p:nvSpPr>
            <p:cNvPr id="3" name="矩形 2"/>
            <p:cNvSpPr/>
            <p:nvPr/>
          </p:nvSpPr>
          <p:spPr>
            <a:xfrm>
              <a:off x="1120549" y="622791"/>
              <a:ext cx="3915597" cy="638281"/>
            </a:xfrm>
            <a:prstGeom prst="rect">
              <a:avLst/>
            </a:prstGeom>
            <a:solidFill>
              <a:schemeClr val="tx1">
                <a:alpha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cxnSp>
          <p:nvCxnSpPr>
            <p:cNvPr id="4" name="直线连接符 3"/>
            <p:cNvCxnSpPr/>
            <p:nvPr/>
          </p:nvCxnSpPr>
          <p:spPr>
            <a:xfrm flipV="1">
              <a:off x="5036146" y="622791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线连接符 4"/>
            <p:cNvCxnSpPr/>
            <p:nvPr/>
          </p:nvCxnSpPr>
          <p:spPr>
            <a:xfrm flipV="1">
              <a:off x="1120549" y="622791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线连接符 5"/>
            <p:cNvCxnSpPr/>
            <p:nvPr/>
          </p:nvCxnSpPr>
          <p:spPr>
            <a:xfrm rot="5400000" flipV="1">
              <a:off x="4743466" y="916291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线连接符 6"/>
            <p:cNvCxnSpPr/>
            <p:nvPr/>
          </p:nvCxnSpPr>
          <p:spPr>
            <a:xfrm rot="5400000" flipV="1">
              <a:off x="1413230" y="330922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文本框 7"/>
            <p:cNvSpPr txBox="1"/>
            <p:nvPr/>
          </p:nvSpPr>
          <p:spPr>
            <a:xfrm>
              <a:off x="1479545" y="718182"/>
              <a:ext cx="3248185" cy="4341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zh-CN" sz="1500" dirty="0" smtClean="0">
                  <a:solidFill>
                    <a:srgbClr val="5FEFCD"/>
                  </a:solidFill>
                </a:rPr>
                <a:t>04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CLICK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HERE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TO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ADD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YOUR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TITLE</a:t>
              </a:r>
              <a:endParaRPr kumimoji="1" lang="zh-CN" altLang="en-US" sz="1500" dirty="0">
                <a:solidFill>
                  <a:schemeClr val="bg1"/>
                </a:solidFill>
              </a:endParaRPr>
            </a:p>
          </p:txBody>
        </p:sp>
      </p:grpSp>
      <p:sp>
        <p:nvSpPr>
          <p:cNvPr id="11" name="五边形 10"/>
          <p:cNvSpPr/>
          <p:nvPr/>
        </p:nvSpPr>
        <p:spPr bwMode="auto">
          <a:xfrm rot="16200000">
            <a:off x="515311" y="3325378"/>
            <a:ext cx="1460740" cy="663573"/>
          </a:xfrm>
          <a:prstGeom prst="homePlate">
            <a:avLst/>
          </a:prstGeom>
          <a:solidFill>
            <a:srgbClr val="269F7C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/>
          </a:p>
        </p:txBody>
      </p:sp>
      <p:sp>
        <p:nvSpPr>
          <p:cNvPr id="12" name="五边形 11"/>
          <p:cNvSpPr/>
          <p:nvPr/>
        </p:nvSpPr>
        <p:spPr bwMode="auto">
          <a:xfrm rot="16200000">
            <a:off x="574214" y="3384211"/>
            <a:ext cx="1331415" cy="567731"/>
          </a:xfrm>
          <a:prstGeom prst="homePlate">
            <a:avLst/>
          </a:prstGeom>
          <a:noFill/>
          <a:ln w="19050">
            <a:solidFill>
              <a:schemeClr val="bg1"/>
            </a:solidFill>
            <a:prstDash val="sysDash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/>
          </a:p>
        </p:txBody>
      </p:sp>
      <p:sp>
        <p:nvSpPr>
          <p:cNvPr id="14" name="五边形 13"/>
          <p:cNvSpPr/>
          <p:nvPr/>
        </p:nvSpPr>
        <p:spPr bwMode="auto">
          <a:xfrm rot="16200000">
            <a:off x="2432447" y="3325378"/>
            <a:ext cx="1460740" cy="663573"/>
          </a:xfrm>
          <a:prstGeom prst="homePlate">
            <a:avLst/>
          </a:prstGeom>
          <a:solidFill>
            <a:srgbClr val="269F7C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/>
          </a:p>
        </p:txBody>
      </p:sp>
      <p:sp>
        <p:nvSpPr>
          <p:cNvPr id="15" name="五边形 14"/>
          <p:cNvSpPr/>
          <p:nvPr/>
        </p:nvSpPr>
        <p:spPr bwMode="auto">
          <a:xfrm rot="16200000">
            <a:off x="2491350" y="3384211"/>
            <a:ext cx="1331415" cy="567731"/>
          </a:xfrm>
          <a:prstGeom prst="homePlate">
            <a:avLst/>
          </a:prstGeom>
          <a:noFill/>
          <a:ln w="19050">
            <a:solidFill>
              <a:schemeClr val="bg1"/>
            </a:solidFill>
            <a:prstDash val="sysDash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/>
          </a:p>
        </p:txBody>
      </p:sp>
      <p:sp>
        <p:nvSpPr>
          <p:cNvPr id="17" name="五边形 16"/>
          <p:cNvSpPr/>
          <p:nvPr/>
        </p:nvSpPr>
        <p:spPr bwMode="auto">
          <a:xfrm rot="5400000" flipV="1">
            <a:off x="5337063" y="2011019"/>
            <a:ext cx="1460740" cy="663573"/>
          </a:xfrm>
          <a:prstGeom prst="homePlate">
            <a:avLst/>
          </a:prstGeom>
          <a:solidFill>
            <a:srgbClr val="269F7C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/>
          </a:p>
        </p:txBody>
      </p:sp>
      <p:sp>
        <p:nvSpPr>
          <p:cNvPr id="18" name="五边形 17"/>
          <p:cNvSpPr/>
          <p:nvPr/>
        </p:nvSpPr>
        <p:spPr bwMode="auto">
          <a:xfrm rot="5400000" flipV="1">
            <a:off x="5395966" y="2048027"/>
            <a:ext cx="1331415" cy="567731"/>
          </a:xfrm>
          <a:prstGeom prst="homePlate">
            <a:avLst/>
          </a:prstGeom>
          <a:solidFill>
            <a:srgbClr val="269F7C"/>
          </a:solidFill>
          <a:ln w="19050">
            <a:solidFill>
              <a:schemeClr val="bg1"/>
            </a:solidFill>
            <a:prstDash val="sysDash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/>
          </a:p>
        </p:txBody>
      </p:sp>
      <p:sp>
        <p:nvSpPr>
          <p:cNvPr id="20" name="五边形 19"/>
          <p:cNvSpPr/>
          <p:nvPr/>
        </p:nvSpPr>
        <p:spPr bwMode="auto">
          <a:xfrm rot="5400000" flipV="1">
            <a:off x="7196030" y="2011019"/>
            <a:ext cx="1460740" cy="663573"/>
          </a:xfrm>
          <a:prstGeom prst="homePlate">
            <a:avLst/>
          </a:prstGeom>
          <a:solidFill>
            <a:srgbClr val="269F7C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/>
          </a:p>
        </p:txBody>
      </p:sp>
      <p:sp>
        <p:nvSpPr>
          <p:cNvPr id="21" name="五边形 20"/>
          <p:cNvSpPr/>
          <p:nvPr/>
        </p:nvSpPr>
        <p:spPr bwMode="auto">
          <a:xfrm rot="5400000" flipV="1">
            <a:off x="7254933" y="2048027"/>
            <a:ext cx="1331415" cy="567731"/>
          </a:xfrm>
          <a:prstGeom prst="homePlate">
            <a:avLst/>
          </a:prstGeom>
          <a:solidFill>
            <a:srgbClr val="269F7C"/>
          </a:solidFill>
          <a:ln w="19050">
            <a:solidFill>
              <a:schemeClr val="bg1"/>
            </a:solidFill>
            <a:prstDash val="sysDash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 sz="1000"/>
          </a:p>
        </p:txBody>
      </p:sp>
      <p:sp>
        <p:nvSpPr>
          <p:cNvPr id="22" name="文本框 21"/>
          <p:cNvSpPr txBox="1"/>
          <p:nvPr/>
        </p:nvSpPr>
        <p:spPr>
          <a:xfrm>
            <a:off x="988589" y="3397266"/>
            <a:ext cx="492443" cy="71781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2000" b="1" dirty="0" smtClean="0">
                <a:solidFill>
                  <a:srgbClr val="FFFFFF"/>
                </a:solidFill>
                <a:ea typeface="微软雅黑" panose="020B0503020204020204" pitchFamily="34" charset="-122"/>
              </a:rPr>
              <a:t>2011</a:t>
            </a:r>
            <a:endParaRPr lang="zh-CN" altLang="en-US" sz="2000" b="1" dirty="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2913779" y="3397266"/>
            <a:ext cx="492443" cy="71781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2000" b="1" dirty="0" smtClean="0">
                <a:solidFill>
                  <a:srgbClr val="FFFFFF"/>
                </a:solidFill>
                <a:ea typeface="微软雅黑" panose="020B0503020204020204" pitchFamily="34" charset="-122"/>
              </a:rPr>
              <a:t>2012</a:t>
            </a:r>
            <a:endParaRPr lang="zh-CN" altLang="en-US" sz="2000" b="1" dirty="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5829904" y="1898111"/>
            <a:ext cx="492443" cy="71781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2000" b="1" dirty="0" smtClean="0">
                <a:solidFill>
                  <a:srgbClr val="FFFFFF"/>
                </a:solidFill>
                <a:ea typeface="微软雅黑" panose="020B0503020204020204" pitchFamily="34" charset="-122"/>
              </a:rPr>
              <a:t>2013</a:t>
            </a:r>
            <a:endParaRPr lang="zh-CN" altLang="en-US" sz="2000" b="1" dirty="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7664819" y="1898111"/>
            <a:ext cx="492443" cy="71781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2000" b="1" dirty="0" smtClean="0">
                <a:solidFill>
                  <a:srgbClr val="FFFFFF"/>
                </a:solidFill>
                <a:ea typeface="微软雅黑" panose="020B0503020204020204" pitchFamily="34" charset="-122"/>
              </a:rPr>
              <a:t>2014</a:t>
            </a:r>
            <a:endParaRPr lang="zh-CN" altLang="en-US" sz="2000" b="1" dirty="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301788" y="1669757"/>
            <a:ext cx="1752315" cy="10387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</a:t>
            </a:r>
            <a:endParaRPr lang="en-US" altLang="zh-CN" sz="10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defTabSz="457200">
              <a:lnSpc>
                <a:spcPct val="130000"/>
              </a:lnSpc>
            </a:pPr>
            <a:r>
              <a:rPr lang="zh-CN" altLang="en-US" sz="1000" dirty="0" smtClean="0">
                <a:solidFill>
                  <a:prstClr val="white"/>
                </a:solidFill>
                <a:latin typeface="Century Gothic"/>
                <a:ea typeface="微软雅黑"/>
              </a:rPr>
              <a:t>顶部</a:t>
            </a:r>
            <a:r>
              <a:rPr lang="zh-CN" altLang="en-US" sz="1000" dirty="0">
                <a:solidFill>
                  <a:prstClr val="white"/>
                </a:solidFill>
                <a:latin typeface="Century Gothic"/>
                <a:ea typeface="微软雅黑"/>
              </a:rPr>
              <a:t>“开始”面板中可以对字体、字号、颜色、行距等进行修改。建议正文</a:t>
            </a:r>
            <a:r>
              <a:rPr lang="en-US" altLang="zh-CN" sz="1000" dirty="0">
                <a:solidFill>
                  <a:prstClr val="white"/>
                </a:solidFill>
                <a:latin typeface="Century Gothic"/>
                <a:ea typeface="微软雅黑"/>
              </a:rPr>
              <a:t>10</a:t>
            </a:r>
            <a:r>
              <a:rPr lang="zh-CN" altLang="en-US" sz="1000" dirty="0">
                <a:solidFill>
                  <a:prstClr val="white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000" dirty="0">
                <a:solidFill>
                  <a:prstClr val="white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000" dirty="0">
                <a:solidFill>
                  <a:prstClr val="white"/>
                </a:solidFill>
                <a:latin typeface="Century Gothic"/>
                <a:ea typeface="微软雅黑"/>
              </a:rPr>
              <a:t>倍字间距</a:t>
            </a:r>
            <a:r>
              <a:rPr lang="zh-CN" altLang="en-US" sz="1000" dirty="0" smtClean="0">
                <a:solidFill>
                  <a:prstClr val="white"/>
                </a:solidFill>
                <a:latin typeface="Century Gothic"/>
                <a:ea typeface="微软雅黑"/>
              </a:rPr>
              <a:t>。</a:t>
            </a:r>
            <a:endParaRPr lang="zh-CN" altLang="en-US" sz="1000" dirty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2391631" y="1669757"/>
            <a:ext cx="1730514" cy="10387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</a:t>
            </a:r>
            <a:endParaRPr lang="en-US" altLang="zh-CN" sz="1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>
              <a:lnSpc>
                <a:spcPct val="130000"/>
              </a:lnSpc>
            </a:pPr>
            <a:r>
              <a:rPr lang="zh-CN" altLang="en-US" sz="1000" dirty="0">
                <a:solidFill>
                  <a:prstClr val="white"/>
                </a:solidFill>
              </a:rPr>
              <a:t>顶部“开始”面板中可以对字体、字号、颜色、行距等进行修改。建议正文</a:t>
            </a:r>
            <a:r>
              <a:rPr lang="en-US" altLang="zh-CN" sz="1000" dirty="0">
                <a:solidFill>
                  <a:prstClr val="white"/>
                </a:solidFill>
              </a:rPr>
              <a:t>10</a:t>
            </a:r>
            <a:r>
              <a:rPr lang="zh-CN" altLang="en-US" sz="1000" dirty="0">
                <a:solidFill>
                  <a:prstClr val="white"/>
                </a:solidFill>
              </a:rPr>
              <a:t>号字，</a:t>
            </a:r>
            <a:r>
              <a:rPr lang="en-US" altLang="zh-CN" sz="1000" dirty="0">
                <a:solidFill>
                  <a:prstClr val="white"/>
                </a:solidFill>
              </a:rPr>
              <a:t>1.3</a:t>
            </a:r>
            <a:r>
              <a:rPr lang="zh-CN" altLang="en-US" sz="1000" dirty="0">
                <a:solidFill>
                  <a:prstClr val="white"/>
                </a:solidFill>
              </a:rPr>
              <a:t>倍字间距。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5152801" y="3172124"/>
            <a:ext cx="1740085" cy="10387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</a:t>
            </a:r>
            <a:endParaRPr lang="en-US" altLang="zh-CN" sz="1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>
              <a:lnSpc>
                <a:spcPct val="130000"/>
              </a:lnSpc>
            </a:pPr>
            <a:r>
              <a:rPr lang="zh-CN" altLang="en-US" sz="1000" dirty="0">
                <a:solidFill>
                  <a:prstClr val="white"/>
                </a:solidFill>
              </a:rPr>
              <a:t>顶部“开始”面板中可以对字体、字号、颜色、行距等进行修改。建议正文</a:t>
            </a:r>
            <a:r>
              <a:rPr lang="en-US" altLang="zh-CN" sz="1000" dirty="0">
                <a:solidFill>
                  <a:prstClr val="white"/>
                </a:solidFill>
              </a:rPr>
              <a:t>10</a:t>
            </a:r>
            <a:r>
              <a:rPr lang="zh-CN" altLang="en-US" sz="1000" dirty="0">
                <a:solidFill>
                  <a:prstClr val="white"/>
                </a:solidFill>
              </a:rPr>
              <a:t>号字，</a:t>
            </a:r>
            <a:r>
              <a:rPr lang="en-US" altLang="zh-CN" sz="1000" dirty="0">
                <a:solidFill>
                  <a:prstClr val="white"/>
                </a:solidFill>
              </a:rPr>
              <a:t>1.3</a:t>
            </a:r>
            <a:r>
              <a:rPr lang="zh-CN" altLang="en-US" sz="1000" dirty="0">
                <a:solidFill>
                  <a:prstClr val="white"/>
                </a:solidFill>
              </a:rPr>
              <a:t>倍字间距。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7230415" y="3172123"/>
            <a:ext cx="1747768" cy="10387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</a:t>
            </a:r>
            <a:endParaRPr lang="en-US" altLang="zh-CN" sz="1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>
              <a:lnSpc>
                <a:spcPct val="130000"/>
              </a:lnSpc>
            </a:pPr>
            <a:r>
              <a:rPr lang="zh-CN" altLang="en-US" sz="1000" dirty="0">
                <a:solidFill>
                  <a:prstClr val="white"/>
                </a:solidFill>
              </a:rPr>
              <a:t>顶部“开始”面板中可以对字体、字号、颜色、行距等进行修改。建议正文</a:t>
            </a:r>
            <a:r>
              <a:rPr lang="en-US" altLang="zh-CN" sz="1000" dirty="0">
                <a:solidFill>
                  <a:prstClr val="white"/>
                </a:solidFill>
              </a:rPr>
              <a:t>10</a:t>
            </a:r>
            <a:r>
              <a:rPr lang="zh-CN" altLang="en-US" sz="1000" dirty="0">
                <a:solidFill>
                  <a:prstClr val="white"/>
                </a:solidFill>
              </a:rPr>
              <a:t>号字，</a:t>
            </a:r>
            <a:r>
              <a:rPr lang="en-US" altLang="zh-CN" sz="1000" dirty="0">
                <a:solidFill>
                  <a:prstClr val="white"/>
                </a:solidFill>
              </a:rPr>
              <a:t>1.3</a:t>
            </a:r>
            <a:r>
              <a:rPr lang="zh-CN" altLang="en-US" sz="1000" dirty="0">
                <a:solidFill>
                  <a:prstClr val="white"/>
                </a:solidFill>
              </a:rPr>
              <a:t>倍字间距。</a:t>
            </a:r>
          </a:p>
        </p:txBody>
      </p:sp>
      <p:cxnSp>
        <p:nvCxnSpPr>
          <p:cNvPr id="30" name="直接连接符 7"/>
          <p:cNvCxnSpPr/>
          <p:nvPr/>
        </p:nvCxnSpPr>
        <p:spPr>
          <a:xfrm>
            <a:off x="2206251" y="1357539"/>
            <a:ext cx="0" cy="1625477"/>
          </a:xfrm>
          <a:prstGeom prst="line">
            <a:avLst/>
          </a:prstGeom>
          <a:ln w="22225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7"/>
          <p:cNvCxnSpPr/>
          <p:nvPr/>
        </p:nvCxnSpPr>
        <p:spPr>
          <a:xfrm>
            <a:off x="7030281" y="2926794"/>
            <a:ext cx="0" cy="1625477"/>
          </a:xfrm>
          <a:prstGeom prst="line">
            <a:avLst/>
          </a:prstGeom>
          <a:ln w="22225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3412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11" grpId="0" animBg="1"/>
      <p:bldP spid="12" grpId="0" animBg="1"/>
      <p:bldP spid="14" grpId="0" animBg="1" autoUpdateAnimBg="0"/>
      <p:bldP spid="15" grpId="0" animBg="1" autoUpdateAnimBg="0"/>
      <p:bldP spid="17" grpId="0" animBg="1" autoUpdateAnimBg="0"/>
      <p:bldP spid="18" grpId="0" animBg="1" autoUpdateAnimBg="0"/>
      <p:bldP spid="20" grpId="0" animBg="1" autoUpdateAnimBg="0"/>
      <p:bldP spid="21" grpId="0" animBg="1" autoUpdateAnimBg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/>
        </p:nvSpPr>
        <p:spPr>
          <a:xfrm>
            <a:off x="2716367" y="1094719"/>
            <a:ext cx="3711272" cy="9387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5500" dirty="0" smtClean="0">
                <a:solidFill>
                  <a:schemeClr val="bg1"/>
                </a:solidFill>
              </a:rPr>
              <a:t>感谢聆听！</a:t>
            </a:r>
            <a:endParaRPr kumimoji="1" lang="zh-CN" altLang="en-US" sz="5500" dirty="0">
              <a:solidFill>
                <a:schemeClr val="bg1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731930" y="1975386"/>
            <a:ext cx="568016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3200" dirty="0" smtClean="0">
                <a:solidFill>
                  <a:schemeClr val="bg1"/>
                </a:solidFill>
              </a:rPr>
              <a:t>THANK</a:t>
            </a:r>
            <a:r>
              <a:rPr kumimoji="1" lang="zh-CN" altLang="en-US" sz="3200" dirty="0" smtClean="0">
                <a:solidFill>
                  <a:schemeClr val="bg1"/>
                </a:solidFill>
              </a:rPr>
              <a:t> </a:t>
            </a:r>
            <a:r>
              <a:rPr kumimoji="1" lang="en-US" altLang="zh-CN" sz="3200" dirty="0" smtClean="0">
                <a:solidFill>
                  <a:schemeClr val="bg1"/>
                </a:solidFill>
              </a:rPr>
              <a:t>YOU</a:t>
            </a:r>
            <a:r>
              <a:rPr kumimoji="1" lang="zh-CN" altLang="en-US" sz="3200" dirty="0" smtClean="0">
                <a:solidFill>
                  <a:schemeClr val="bg1"/>
                </a:solidFill>
              </a:rPr>
              <a:t> </a:t>
            </a:r>
            <a:r>
              <a:rPr kumimoji="1" lang="en-US" altLang="zh-CN" sz="3200" dirty="0" smtClean="0">
                <a:solidFill>
                  <a:schemeClr val="bg1"/>
                </a:solidFill>
              </a:rPr>
              <a:t>FOR</a:t>
            </a:r>
            <a:r>
              <a:rPr kumimoji="1" lang="zh-CN" altLang="en-US" sz="3200" dirty="0" smtClean="0">
                <a:solidFill>
                  <a:schemeClr val="bg1"/>
                </a:solidFill>
              </a:rPr>
              <a:t> </a:t>
            </a:r>
            <a:r>
              <a:rPr kumimoji="1" lang="en-US" altLang="zh-CN" sz="3200" dirty="0" smtClean="0">
                <a:solidFill>
                  <a:schemeClr val="bg1"/>
                </a:solidFill>
              </a:rPr>
              <a:t>WATCHING</a:t>
            </a:r>
            <a:endParaRPr kumimoji="1" lang="zh-CN" altLang="en-US" sz="3200" dirty="0">
              <a:solidFill>
                <a:schemeClr val="bg1"/>
              </a:solidFill>
            </a:endParaRPr>
          </a:p>
        </p:txBody>
      </p:sp>
      <p:grpSp>
        <p:nvGrpSpPr>
          <p:cNvPr id="19" name="组 18"/>
          <p:cNvGrpSpPr/>
          <p:nvPr/>
        </p:nvGrpSpPr>
        <p:grpSpPr>
          <a:xfrm>
            <a:off x="7470037" y="3511117"/>
            <a:ext cx="3249267" cy="1684028"/>
            <a:chOff x="7032601" y="3165128"/>
            <a:chExt cx="3845463" cy="1993024"/>
          </a:xfrm>
        </p:grpSpPr>
        <p:sp>
          <p:nvSpPr>
            <p:cNvPr id="16" name="等腰三角形 15"/>
            <p:cNvSpPr/>
            <p:nvPr/>
          </p:nvSpPr>
          <p:spPr>
            <a:xfrm>
              <a:off x="7032601" y="3165128"/>
              <a:ext cx="3845463" cy="1993024"/>
            </a:xfrm>
            <a:prstGeom prst="triangle">
              <a:avLst/>
            </a:prstGeom>
            <a:solidFill>
              <a:srgbClr val="5FEFCD">
                <a:alpha val="31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cxnSp>
          <p:nvCxnSpPr>
            <p:cNvPr id="18" name="直线连接符 17"/>
            <p:cNvCxnSpPr>
              <a:stCxn id="16" idx="0"/>
              <a:endCxn id="16" idx="2"/>
            </p:cNvCxnSpPr>
            <p:nvPr/>
          </p:nvCxnSpPr>
          <p:spPr>
            <a:xfrm flipH="1">
              <a:off x="7032601" y="3165128"/>
              <a:ext cx="1922732" cy="1993024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组 19"/>
          <p:cNvGrpSpPr/>
          <p:nvPr/>
        </p:nvGrpSpPr>
        <p:grpSpPr>
          <a:xfrm>
            <a:off x="6873841" y="4192306"/>
            <a:ext cx="1934938" cy="1002839"/>
            <a:chOff x="7032601" y="3165128"/>
            <a:chExt cx="3845463" cy="1993024"/>
          </a:xfrm>
        </p:grpSpPr>
        <p:sp>
          <p:nvSpPr>
            <p:cNvPr id="21" name="等腰三角形 20"/>
            <p:cNvSpPr/>
            <p:nvPr/>
          </p:nvSpPr>
          <p:spPr>
            <a:xfrm>
              <a:off x="7032601" y="3165128"/>
              <a:ext cx="3845463" cy="1993024"/>
            </a:xfrm>
            <a:prstGeom prst="triangle">
              <a:avLst/>
            </a:prstGeom>
            <a:solidFill>
              <a:srgbClr val="5FEFCD">
                <a:alpha val="31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cxnSp>
          <p:nvCxnSpPr>
            <p:cNvPr id="22" name="直线连接符 21"/>
            <p:cNvCxnSpPr>
              <a:stCxn id="21" idx="0"/>
              <a:endCxn id="21" idx="2"/>
            </p:cNvCxnSpPr>
            <p:nvPr/>
          </p:nvCxnSpPr>
          <p:spPr>
            <a:xfrm flipH="1">
              <a:off x="7032601" y="3165128"/>
              <a:ext cx="1922732" cy="1993024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组 30"/>
          <p:cNvGrpSpPr/>
          <p:nvPr/>
        </p:nvGrpSpPr>
        <p:grpSpPr>
          <a:xfrm>
            <a:off x="4220770" y="3511117"/>
            <a:ext cx="3249267" cy="1684028"/>
            <a:chOff x="7032601" y="3165128"/>
            <a:chExt cx="3845463" cy="1993024"/>
          </a:xfrm>
        </p:grpSpPr>
        <p:sp>
          <p:nvSpPr>
            <p:cNvPr id="34" name="等腰三角形 33"/>
            <p:cNvSpPr/>
            <p:nvPr/>
          </p:nvSpPr>
          <p:spPr>
            <a:xfrm>
              <a:off x="7032601" y="3165128"/>
              <a:ext cx="3845463" cy="1993024"/>
            </a:xfrm>
            <a:prstGeom prst="triangle">
              <a:avLst/>
            </a:prstGeom>
            <a:solidFill>
              <a:srgbClr val="5FEFCD">
                <a:alpha val="31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cxnSp>
          <p:nvCxnSpPr>
            <p:cNvPr id="35" name="直线连接符 34"/>
            <p:cNvCxnSpPr>
              <a:stCxn id="34" idx="0"/>
              <a:endCxn id="34" idx="2"/>
            </p:cNvCxnSpPr>
            <p:nvPr/>
          </p:nvCxnSpPr>
          <p:spPr>
            <a:xfrm flipH="1">
              <a:off x="7032601" y="3165128"/>
              <a:ext cx="1922732" cy="1993024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组 35"/>
          <p:cNvGrpSpPr/>
          <p:nvPr/>
        </p:nvGrpSpPr>
        <p:grpSpPr>
          <a:xfrm>
            <a:off x="3675471" y="4504241"/>
            <a:ext cx="1304802" cy="676252"/>
            <a:chOff x="7032601" y="3165128"/>
            <a:chExt cx="3845463" cy="1993024"/>
          </a:xfrm>
        </p:grpSpPr>
        <p:sp>
          <p:nvSpPr>
            <p:cNvPr id="37" name="等腰三角形 36"/>
            <p:cNvSpPr/>
            <p:nvPr/>
          </p:nvSpPr>
          <p:spPr>
            <a:xfrm>
              <a:off x="7032601" y="3165128"/>
              <a:ext cx="3845463" cy="1993024"/>
            </a:xfrm>
            <a:prstGeom prst="triangle">
              <a:avLst/>
            </a:prstGeom>
            <a:solidFill>
              <a:srgbClr val="5FEFCD">
                <a:alpha val="31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cxnSp>
          <p:nvCxnSpPr>
            <p:cNvPr id="38" name="直线连接符 37"/>
            <p:cNvCxnSpPr>
              <a:stCxn id="37" idx="0"/>
              <a:endCxn id="37" idx="2"/>
            </p:cNvCxnSpPr>
            <p:nvPr/>
          </p:nvCxnSpPr>
          <p:spPr>
            <a:xfrm flipH="1">
              <a:off x="7032601" y="3165128"/>
              <a:ext cx="1922732" cy="1993024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组 38"/>
          <p:cNvGrpSpPr/>
          <p:nvPr/>
        </p:nvGrpSpPr>
        <p:grpSpPr>
          <a:xfrm>
            <a:off x="2118849" y="3931846"/>
            <a:ext cx="2409216" cy="1248648"/>
            <a:chOff x="7032601" y="3165128"/>
            <a:chExt cx="3845463" cy="1993024"/>
          </a:xfrm>
        </p:grpSpPr>
        <p:sp>
          <p:nvSpPr>
            <p:cNvPr id="40" name="等腰三角形 39"/>
            <p:cNvSpPr/>
            <p:nvPr/>
          </p:nvSpPr>
          <p:spPr>
            <a:xfrm>
              <a:off x="7032601" y="3165128"/>
              <a:ext cx="3845463" cy="1993024"/>
            </a:xfrm>
            <a:prstGeom prst="triangle">
              <a:avLst/>
            </a:prstGeom>
            <a:solidFill>
              <a:srgbClr val="5FEFCD">
                <a:alpha val="31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cxnSp>
          <p:nvCxnSpPr>
            <p:cNvPr id="41" name="直线连接符 40"/>
            <p:cNvCxnSpPr>
              <a:stCxn id="40" idx="0"/>
              <a:endCxn id="40" idx="2"/>
            </p:cNvCxnSpPr>
            <p:nvPr/>
          </p:nvCxnSpPr>
          <p:spPr>
            <a:xfrm flipH="1">
              <a:off x="7032601" y="3165128"/>
              <a:ext cx="1922732" cy="1993024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组 41"/>
          <p:cNvGrpSpPr/>
          <p:nvPr/>
        </p:nvGrpSpPr>
        <p:grpSpPr>
          <a:xfrm>
            <a:off x="705590" y="3533604"/>
            <a:ext cx="3177607" cy="1646889"/>
            <a:chOff x="7032601" y="3165128"/>
            <a:chExt cx="3845463" cy="1993024"/>
          </a:xfrm>
        </p:grpSpPr>
        <p:sp>
          <p:nvSpPr>
            <p:cNvPr id="43" name="等腰三角形 42"/>
            <p:cNvSpPr/>
            <p:nvPr/>
          </p:nvSpPr>
          <p:spPr>
            <a:xfrm>
              <a:off x="7032601" y="3165128"/>
              <a:ext cx="3845463" cy="1993024"/>
            </a:xfrm>
            <a:prstGeom prst="triangle">
              <a:avLst/>
            </a:prstGeom>
            <a:solidFill>
              <a:srgbClr val="5FEFCD">
                <a:alpha val="31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cxnSp>
          <p:nvCxnSpPr>
            <p:cNvPr id="44" name="直线连接符 43"/>
            <p:cNvCxnSpPr>
              <a:stCxn id="43" idx="0"/>
              <a:endCxn id="43" idx="2"/>
            </p:cNvCxnSpPr>
            <p:nvPr/>
          </p:nvCxnSpPr>
          <p:spPr>
            <a:xfrm flipH="1">
              <a:off x="7032601" y="3165128"/>
              <a:ext cx="1922732" cy="1993024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组 44"/>
          <p:cNvGrpSpPr/>
          <p:nvPr/>
        </p:nvGrpSpPr>
        <p:grpSpPr>
          <a:xfrm>
            <a:off x="-1160348" y="3630337"/>
            <a:ext cx="2990965" cy="1550156"/>
            <a:chOff x="7032601" y="3165128"/>
            <a:chExt cx="3845463" cy="1993024"/>
          </a:xfrm>
        </p:grpSpPr>
        <p:sp>
          <p:nvSpPr>
            <p:cNvPr id="46" name="等腰三角形 45"/>
            <p:cNvSpPr/>
            <p:nvPr/>
          </p:nvSpPr>
          <p:spPr>
            <a:xfrm>
              <a:off x="7032601" y="3165128"/>
              <a:ext cx="3845463" cy="1993024"/>
            </a:xfrm>
            <a:prstGeom prst="triangle">
              <a:avLst/>
            </a:prstGeom>
            <a:solidFill>
              <a:srgbClr val="5FEFCD">
                <a:alpha val="31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cxnSp>
          <p:nvCxnSpPr>
            <p:cNvPr id="47" name="直线连接符 46"/>
            <p:cNvCxnSpPr>
              <a:stCxn id="46" idx="0"/>
              <a:endCxn id="46" idx="2"/>
            </p:cNvCxnSpPr>
            <p:nvPr/>
          </p:nvCxnSpPr>
          <p:spPr>
            <a:xfrm flipH="1">
              <a:off x="7032601" y="3165128"/>
              <a:ext cx="1922732" cy="1993024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文本框 28"/>
          <p:cNvSpPr txBox="1"/>
          <p:nvPr/>
        </p:nvSpPr>
        <p:spPr>
          <a:xfrm>
            <a:off x="6906829" y="141501"/>
            <a:ext cx="20915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zh-CN" sz="1200" dirty="0" smtClean="0">
                <a:solidFill>
                  <a:schemeClr val="bg1"/>
                </a:solidFill>
              </a:rPr>
              <a:t>LOGO  |  YOUR COMPANY</a:t>
            </a:r>
            <a:endParaRPr kumimoji="1" lang="zh-CN" altLang="en-US" sz="1200" dirty="0">
              <a:solidFill>
                <a:schemeClr val="bg1"/>
              </a:solidFill>
            </a:endParaRPr>
          </a:p>
        </p:txBody>
      </p:sp>
      <p:grpSp>
        <p:nvGrpSpPr>
          <p:cNvPr id="30" name="组 29"/>
          <p:cNvGrpSpPr/>
          <p:nvPr/>
        </p:nvGrpSpPr>
        <p:grpSpPr>
          <a:xfrm>
            <a:off x="3436947" y="2945241"/>
            <a:ext cx="2278188" cy="400110"/>
            <a:chOff x="3118995" y="4327331"/>
            <a:chExt cx="2278188" cy="400110"/>
          </a:xfrm>
        </p:grpSpPr>
        <p:sp>
          <p:nvSpPr>
            <p:cNvPr id="48" name="矩形 47"/>
            <p:cNvSpPr/>
            <p:nvPr/>
          </p:nvSpPr>
          <p:spPr>
            <a:xfrm>
              <a:off x="3187282" y="4346099"/>
              <a:ext cx="2133532" cy="347987"/>
            </a:xfrm>
            <a:prstGeom prst="rect">
              <a:avLst/>
            </a:prstGeom>
            <a:solidFill>
              <a:srgbClr val="5FEFC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3118995" y="4327331"/>
              <a:ext cx="22781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zh-CN" sz="10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THE WORK IS MADE BY OFFICEPLUS</a:t>
              </a:r>
            </a:p>
            <a:p>
              <a:pPr algn="ctr"/>
              <a:r>
                <a:rPr kumimoji="1" lang="en-US" altLang="zh-CN" sz="1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THE COLLECTION OF HAISON </a:t>
              </a:r>
              <a:endParaRPr kumimoji="1" lang="zh-CN" altLang="en-US" sz="10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64299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>
        <p14:ferris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 rot="18903126">
            <a:off x="3440176" y="1169549"/>
            <a:ext cx="2263654" cy="2263654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3185121" y="1916656"/>
            <a:ext cx="27737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4000" b="1" dirty="0" smtClean="0">
                <a:solidFill>
                  <a:srgbClr val="5FEFCD"/>
                </a:solidFill>
              </a:rPr>
              <a:t>CONTENTS</a:t>
            </a:r>
            <a:endParaRPr kumimoji="1" lang="zh-CN" altLang="en-US" sz="4000" b="1" dirty="0">
              <a:solidFill>
                <a:srgbClr val="5FEFCD"/>
              </a:solidFill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497135" y="572547"/>
            <a:ext cx="75663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4400" dirty="0" smtClean="0">
                <a:solidFill>
                  <a:srgbClr val="5FEFCD"/>
                </a:solidFill>
              </a:rPr>
              <a:t>01</a:t>
            </a:r>
            <a:endParaRPr kumimoji="1" lang="zh-CN" altLang="en-US" sz="4400" dirty="0">
              <a:solidFill>
                <a:srgbClr val="5FEFCD"/>
              </a:solidFill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1200852" y="774054"/>
            <a:ext cx="12234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000" b="1" dirty="0" smtClean="0">
                <a:solidFill>
                  <a:schemeClr val="bg1"/>
                </a:solidFill>
              </a:rPr>
              <a:t>基本工作</a:t>
            </a:r>
            <a:endParaRPr kumimoji="1"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200852" y="1232187"/>
            <a:ext cx="2169689" cy="884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</a:t>
            </a:r>
            <a:r>
              <a:rPr lang="en-US" altLang="zh-CN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</a:t>
            </a:r>
            <a:endParaRPr lang="zh-CN" altLang="zh-CN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5773460" y="572547"/>
            <a:ext cx="75663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4400" dirty="0" smtClean="0">
                <a:solidFill>
                  <a:srgbClr val="5FEFCD"/>
                </a:solidFill>
              </a:rPr>
              <a:t>03</a:t>
            </a:r>
            <a:endParaRPr kumimoji="1" lang="zh-CN" altLang="en-US" sz="4400" dirty="0">
              <a:solidFill>
                <a:srgbClr val="5FEFCD"/>
              </a:solidFill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6477177" y="774054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000" b="1" dirty="0" smtClean="0">
                <a:solidFill>
                  <a:schemeClr val="bg1"/>
                </a:solidFill>
              </a:rPr>
              <a:t>经验教训</a:t>
            </a:r>
            <a:endParaRPr kumimoji="1"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6477177" y="1232187"/>
            <a:ext cx="2169689" cy="884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数字等都可以通过点击和重新输入进行更改，顶部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</a:t>
            </a:r>
            <a:r>
              <a:rPr lang="zh-CN" altLang="zh-CN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zh-CN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497135" y="2586404"/>
            <a:ext cx="75663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4400" dirty="0" smtClean="0">
                <a:solidFill>
                  <a:srgbClr val="5FEFCD"/>
                </a:solidFill>
              </a:rPr>
              <a:t>02</a:t>
            </a:r>
            <a:endParaRPr kumimoji="1" lang="zh-CN" altLang="en-US" sz="4400" dirty="0">
              <a:solidFill>
                <a:srgbClr val="5FEFCD"/>
              </a:solidFill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1200852" y="2787911"/>
            <a:ext cx="12234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000" b="1" dirty="0" smtClean="0">
                <a:solidFill>
                  <a:schemeClr val="bg1"/>
                </a:solidFill>
              </a:rPr>
              <a:t>业务亮点</a:t>
            </a:r>
            <a:endParaRPr kumimoji="1"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1200852" y="3246044"/>
            <a:ext cx="2169689" cy="884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数字等都可以通过点击和重新输入进行更改，顶部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</a:t>
            </a:r>
            <a:r>
              <a:rPr lang="zh-CN" altLang="zh-CN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zh-CN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5773460" y="2586404"/>
            <a:ext cx="75663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4400" dirty="0" smtClean="0">
                <a:solidFill>
                  <a:srgbClr val="5FEFCD"/>
                </a:solidFill>
              </a:rPr>
              <a:t>04</a:t>
            </a:r>
            <a:endParaRPr kumimoji="1" lang="zh-CN" altLang="en-US" sz="4400" dirty="0">
              <a:solidFill>
                <a:srgbClr val="5FEFCD"/>
              </a:solidFill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6477177" y="2787911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000" b="1" dirty="0" smtClean="0">
                <a:solidFill>
                  <a:schemeClr val="bg1"/>
                </a:solidFill>
              </a:rPr>
              <a:t>阶段计划</a:t>
            </a:r>
            <a:endParaRPr kumimoji="1"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6477177" y="3246044"/>
            <a:ext cx="2169689" cy="884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数字等都可以通过点击和重新输入进行更改，顶部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</a:t>
            </a:r>
            <a:r>
              <a:rPr lang="zh-CN" altLang="zh-CN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行距等进行修改。</a:t>
            </a:r>
            <a:endParaRPr lang="zh-CN" altLang="zh-CN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6906829" y="141501"/>
            <a:ext cx="20915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zh-CN" sz="1200" dirty="0" smtClean="0">
                <a:solidFill>
                  <a:schemeClr val="bg1"/>
                </a:solidFill>
              </a:rPr>
              <a:t>LOGO  |  YOUR COMPANY</a:t>
            </a:r>
            <a:endParaRPr kumimoji="1" lang="zh-CN" alt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0286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2" presetClass="entr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3" grpId="0"/>
      <p:bldP spid="31" grpId="0"/>
      <p:bldP spid="34" grpId="0"/>
      <p:bldP spid="2" grpId="0"/>
      <p:bldP spid="40" grpId="0"/>
      <p:bldP spid="41" grpId="0"/>
      <p:bldP spid="42" grpId="0"/>
      <p:bldP spid="36" grpId="0"/>
      <p:bldP spid="37" grpId="0"/>
      <p:bldP spid="38" grpId="0"/>
      <p:bldP spid="44" grpId="1"/>
      <p:bldP spid="45" grpId="1"/>
      <p:bldP spid="46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2015-01-06_VancouverView_EN-AU11455268916_1920x108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330452" y="569905"/>
            <a:ext cx="130343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Segoe UI Light"/>
                <a:ea typeface="微软雅黑"/>
                <a:cs typeface="Segoe UI Light"/>
              </a:rPr>
              <a:t>背景图片素材</a:t>
            </a:r>
            <a:endParaRPr lang="zh-CN" altLang="en-US" sz="1400" dirty="0">
              <a:solidFill>
                <a:schemeClr val="bg1"/>
              </a:solidFill>
              <a:latin typeface="Segoe UI Light"/>
              <a:ea typeface="微软雅黑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val="3300356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background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330452" y="569905"/>
            <a:ext cx="130343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Segoe UI Light"/>
                <a:ea typeface="微软雅黑"/>
                <a:cs typeface="Segoe UI Light"/>
              </a:rPr>
              <a:t>背景图片素材</a:t>
            </a:r>
            <a:endParaRPr lang="zh-CN" altLang="en-US" sz="1400" dirty="0">
              <a:solidFill>
                <a:schemeClr val="bg1"/>
              </a:solidFill>
              <a:latin typeface="Segoe UI Light"/>
              <a:ea typeface="微软雅黑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val="2613730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4559043" y="2460414"/>
            <a:ext cx="6160261" cy="2697738"/>
            <a:chOff x="6327011" y="3165128"/>
            <a:chExt cx="4551053" cy="1993024"/>
          </a:xfrm>
        </p:grpSpPr>
        <p:grpSp>
          <p:nvGrpSpPr>
            <p:cNvPr id="3" name="组 2"/>
            <p:cNvGrpSpPr/>
            <p:nvPr/>
          </p:nvGrpSpPr>
          <p:grpSpPr>
            <a:xfrm>
              <a:off x="7032601" y="3165128"/>
              <a:ext cx="3845463" cy="1993024"/>
              <a:chOff x="7032601" y="3165128"/>
              <a:chExt cx="3845463" cy="1993024"/>
            </a:xfrm>
          </p:grpSpPr>
          <p:sp>
            <p:nvSpPr>
              <p:cNvPr id="7" name="等腰三角形 6"/>
              <p:cNvSpPr/>
              <p:nvPr/>
            </p:nvSpPr>
            <p:spPr>
              <a:xfrm>
                <a:off x="7032601" y="3165128"/>
                <a:ext cx="3845463" cy="1993024"/>
              </a:xfrm>
              <a:prstGeom prst="triangle">
                <a:avLst/>
              </a:prstGeom>
              <a:solidFill>
                <a:srgbClr val="5FEFCD">
                  <a:alpha val="3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cxnSp>
            <p:nvCxnSpPr>
              <p:cNvPr id="8" name="直线连接符 7"/>
              <p:cNvCxnSpPr>
                <a:stCxn id="7" idx="0"/>
                <a:endCxn id="7" idx="2"/>
              </p:cNvCxnSpPr>
              <p:nvPr/>
            </p:nvCxnSpPr>
            <p:spPr>
              <a:xfrm flipH="1">
                <a:off x="7032601" y="3165128"/>
                <a:ext cx="1922732" cy="1993024"/>
              </a:xfrm>
              <a:prstGeom prst="line">
                <a:avLst/>
              </a:prstGeom>
              <a:ln w="57150" cmpd="sng">
                <a:solidFill>
                  <a:srgbClr val="5FEFCD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" name="组 3"/>
            <p:cNvGrpSpPr/>
            <p:nvPr/>
          </p:nvGrpSpPr>
          <p:grpSpPr>
            <a:xfrm>
              <a:off x="6327011" y="3971306"/>
              <a:ext cx="2289973" cy="1186846"/>
              <a:chOff x="7032601" y="3165128"/>
              <a:chExt cx="3845463" cy="1993024"/>
            </a:xfrm>
          </p:grpSpPr>
          <p:sp>
            <p:nvSpPr>
              <p:cNvPr id="5" name="等腰三角形 4"/>
              <p:cNvSpPr/>
              <p:nvPr/>
            </p:nvSpPr>
            <p:spPr>
              <a:xfrm>
                <a:off x="7032601" y="3165128"/>
                <a:ext cx="3845463" cy="1993024"/>
              </a:xfrm>
              <a:prstGeom prst="triangle">
                <a:avLst/>
              </a:prstGeom>
              <a:solidFill>
                <a:srgbClr val="5FEFCD">
                  <a:alpha val="3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cxnSp>
            <p:nvCxnSpPr>
              <p:cNvPr id="6" name="直线连接符 5"/>
              <p:cNvCxnSpPr>
                <a:stCxn id="5" idx="0"/>
                <a:endCxn id="5" idx="2"/>
              </p:cNvCxnSpPr>
              <p:nvPr/>
            </p:nvCxnSpPr>
            <p:spPr>
              <a:xfrm flipH="1">
                <a:off x="7032601" y="3165128"/>
                <a:ext cx="1922732" cy="1993024"/>
              </a:xfrm>
              <a:prstGeom prst="line">
                <a:avLst/>
              </a:prstGeom>
              <a:ln w="57150" cmpd="sng">
                <a:solidFill>
                  <a:srgbClr val="5FEFCD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" name="文本框 8"/>
          <p:cNvSpPr txBox="1"/>
          <p:nvPr/>
        </p:nvSpPr>
        <p:spPr>
          <a:xfrm>
            <a:off x="2841791" y="181995"/>
            <a:ext cx="3434504" cy="39395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5000" dirty="0" smtClean="0">
                <a:solidFill>
                  <a:srgbClr val="5FEFCD"/>
                </a:solidFill>
              </a:rPr>
              <a:t>01</a:t>
            </a:r>
            <a:endParaRPr kumimoji="1" lang="zh-CN" altLang="en-US" sz="25000" dirty="0">
              <a:solidFill>
                <a:srgbClr val="5FEFCD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136322" y="3637546"/>
            <a:ext cx="28713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2000" dirty="0">
                <a:solidFill>
                  <a:schemeClr val="bg1"/>
                </a:solidFill>
              </a:rPr>
              <a:t>基本工作</a:t>
            </a:r>
          </a:p>
        </p:txBody>
      </p:sp>
      <p:grpSp>
        <p:nvGrpSpPr>
          <p:cNvPr id="12" name="组 11"/>
          <p:cNvGrpSpPr/>
          <p:nvPr/>
        </p:nvGrpSpPr>
        <p:grpSpPr>
          <a:xfrm flipH="1" flipV="1">
            <a:off x="-1691773" y="0"/>
            <a:ext cx="6160261" cy="2697738"/>
            <a:chOff x="6327011" y="3165128"/>
            <a:chExt cx="4551053" cy="1993024"/>
          </a:xfrm>
        </p:grpSpPr>
        <p:grpSp>
          <p:nvGrpSpPr>
            <p:cNvPr id="13" name="组 12"/>
            <p:cNvGrpSpPr/>
            <p:nvPr/>
          </p:nvGrpSpPr>
          <p:grpSpPr>
            <a:xfrm>
              <a:off x="7032601" y="3165128"/>
              <a:ext cx="3845463" cy="1993024"/>
              <a:chOff x="7032601" y="3165128"/>
              <a:chExt cx="3845463" cy="1993024"/>
            </a:xfrm>
          </p:grpSpPr>
          <p:sp>
            <p:nvSpPr>
              <p:cNvPr id="17" name="等腰三角形 16"/>
              <p:cNvSpPr/>
              <p:nvPr/>
            </p:nvSpPr>
            <p:spPr>
              <a:xfrm>
                <a:off x="7032601" y="3165128"/>
                <a:ext cx="3845463" cy="1993024"/>
              </a:xfrm>
              <a:prstGeom prst="triangle">
                <a:avLst/>
              </a:prstGeom>
              <a:solidFill>
                <a:srgbClr val="5FEFCD">
                  <a:alpha val="3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cxnSp>
            <p:nvCxnSpPr>
              <p:cNvPr id="18" name="直线连接符 17"/>
              <p:cNvCxnSpPr>
                <a:stCxn id="17" idx="0"/>
                <a:endCxn id="17" idx="2"/>
              </p:cNvCxnSpPr>
              <p:nvPr/>
            </p:nvCxnSpPr>
            <p:spPr>
              <a:xfrm flipH="1">
                <a:off x="7032601" y="3165128"/>
                <a:ext cx="1922732" cy="1993024"/>
              </a:xfrm>
              <a:prstGeom prst="line">
                <a:avLst/>
              </a:prstGeom>
              <a:ln w="57150" cmpd="sng">
                <a:solidFill>
                  <a:srgbClr val="5FEFCD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组 13"/>
            <p:cNvGrpSpPr/>
            <p:nvPr/>
          </p:nvGrpSpPr>
          <p:grpSpPr>
            <a:xfrm>
              <a:off x="6327011" y="3971306"/>
              <a:ext cx="2289973" cy="1186846"/>
              <a:chOff x="7032601" y="3165128"/>
              <a:chExt cx="3845463" cy="1993024"/>
            </a:xfrm>
          </p:grpSpPr>
          <p:sp>
            <p:nvSpPr>
              <p:cNvPr id="15" name="等腰三角形 14"/>
              <p:cNvSpPr/>
              <p:nvPr/>
            </p:nvSpPr>
            <p:spPr>
              <a:xfrm>
                <a:off x="7032601" y="3165128"/>
                <a:ext cx="3845463" cy="1993024"/>
              </a:xfrm>
              <a:prstGeom prst="triangle">
                <a:avLst/>
              </a:prstGeom>
              <a:solidFill>
                <a:srgbClr val="5FEFCD">
                  <a:alpha val="3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cxnSp>
            <p:nvCxnSpPr>
              <p:cNvPr id="16" name="直线连接符 15"/>
              <p:cNvCxnSpPr>
                <a:stCxn id="15" idx="0"/>
                <a:endCxn id="15" idx="2"/>
              </p:cNvCxnSpPr>
              <p:nvPr/>
            </p:nvCxnSpPr>
            <p:spPr>
              <a:xfrm flipH="1">
                <a:off x="7032601" y="3165128"/>
                <a:ext cx="1922732" cy="1993024"/>
              </a:xfrm>
              <a:prstGeom prst="line">
                <a:avLst/>
              </a:prstGeom>
              <a:ln w="57150" cmpd="sng">
                <a:solidFill>
                  <a:srgbClr val="5FEFCD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0" name="文本框 19"/>
          <p:cNvSpPr txBox="1"/>
          <p:nvPr/>
        </p:nvSpPr>
        <p:spPr>
          <a:xfrm>
            <a:off x="6906829" y="141501"/>
            <a:ext cx="20915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zh-CN" sz="1200" dirty="0" smtClean="0">
                <a:solidFill>
                  <a:schemeClr val="bg1"/>
                </a:solidFill>
              </a:rPr>
              <a:t>LOGO  |  YOUR COMPANY</a:t>
            </a:r>
            <a:endParaRPr kumimoji="1" lang="zh-CN" alt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0347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flythrough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 10"/>
          <p:cNvGrpSpPr/>
          <p:nvPr/>
        </p:nvGrpSpPr>
        <p:grpSpPr>
          <a:xfrm>
            <a:off x="326760" y="282052"/>
            <a:ext cx="3615722" cy="475147"/>
            <a:chOff x="1094089" y="622791"/>
            <a:chExt cx="3968517" cy="638281"/>
          </a:xfrm>
        </p:grpSpPr>
        <p:sp>
          <p:nvSpPr>
            <p:cNvPr id="3" name="矩形 2"/>
            <p:cNvSpPr/>
            <p:nvPr/>
          </p:nvSpPr>
          <p:spPr>
            <a:xfrm>
              <a:off x="1120549" y="622791"/>
              <a:ext cx="3915597" cy="638281"/>
            </a:xfrm>
            <a:prstGeom prst="rect">
              <a:avLst/>
            </a:prstGeom>
            <a:solidFill>
              <a:schemeClr val="tx1">
                <a:alpha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cxnSp>
          <p:nvCxnSpPr>
            <p:cNvPr id="4" name="直线连接符 3"/>
            <p:cNvCxnSpPr/>
            <p:nvPr/>
          </p:nvCxnSpPr>
          <p:spPr>
            <a:xfrm flipV="1">
              <a:off x="5036146" y="622791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线连接符 6"/>
            <p:cNvCxnSpPr/>
            <p:nvPr/>
          </p:nvCxnSpPr>
          <p:spPr>
            <a:xfrm flipV="1">
              <a:off x="1120549" y="622791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线连接符 7"/>
            <p:cNvCxnSpPr/>
            <p:nvPr/>
          </p:nvCxnSpPr>
          <p:spPr>
            <a:xfrm rot="5400000" flipV="1">
              <a:off x="4743466" y="916291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线连接符 8"/>
            <p:cNvCxnSpPr/>
            <p:nvPr/>
          </p:nvCxnSpPr>
          <p:spPr>
            <a:xfrm rot="5400000" flipV="1">
              <a:off x="1413230" y="330922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文本框 9"/>
            <p:cNvSpPr txBox="1"/>
            <p:nvPr/>
          </p:nvSpPr>
          <p:spPr>
            <a:xfrm>
              <a:off x="1479545" y="718182"/>
              <a:ext cx="3248185" cy="4341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zh-CN" sz="1500" dirty="0" smtClean="0">
                  <a:solidFill>
                    <a:srgbClr val="5FEFCD"/>
                  </a:solidFill>
                </a:rPr>
                <a:t>01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CLICK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HERE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TO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ADD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YOUR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TITLE</a:t>
              </a:r>
              <a:endParaRPr kumimoji="1" lang="zh-CN" altLang="en-US" sz="1500" dirty="0">
                <a:solidFill>
                  <a:schemeClr val="bg1"/>
                </a:solidFill>
              </a:endParaRPr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6906829" y="141501"/>
            <a:ext cx="20915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zh-CN" sz="1200" dirty="0" smtClean="0">
                <a:solidFill>
                  <a:schemeClr val="bg1"/>
                </a:solidFill>
              </a:rPr>
              <a:t>LOGO  |  YOUR COMPANY</a:t>
            </a:r>
            <a:endParaRPr kumimoji="1"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842724" y="3237378"/>
            <a:ext cx="3387531" cy="1593539"/>
          </a:xfrm>
          <a:prstGeom prst="rect">
            <a:avLst/>
          </a:prstGeom>
          <a:solidFill>
            <a:srgbClr val="5FEFCD">
              <a:alpha val="31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20" name="图片 19" descr="2015-01-06_VancouverView_EN-AU11455268916_1920x108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726" y="1064093"/>
            <a:ext cx="3387531" cy="1905487"/>
          </a:xfrm>
          <a:prstGeom prst="rect">
            <a:avLst/>
          </a:prstGeom>
        </p:spPr>
      </p:pic>
      <p:cxnSp>
        <p:nvCxnSpPr>
          <p:cNvPr id="21" name="直线连接符 20"/>
          <p:cNvCxnSpPr/>
          <p:nvPr/>
        </p:nvCxnSpPr>
        <p:spPr>
          <a:xfrm flipV="1">
            <a:off x="4321322" y="2600883"/>
            <a:ext cx="0" cy="475147"/>
          </a:xfrm>
          <a:prstGeom prst="line">
            <a:avLst/>
          </a:prstGeom>
          <a:ln w="19050" cmpd="sng">
            <a:solidFill>
              <a:srgbClr val="5FEFC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直线连接符 21"/>
          <p:cNvCxnSpPr/>
          <p:nvPr/>
        </p:nvCxnSpPr>
        <p:spPr>
          <a:xfrm flipV="1">
            <a:off x="736175" y="925332"/>
            <a:ext cx="0" cy="475147"/>
          </a:xfrm>
          <a:prstGeom prst="line">
            <a:avLst/>
          </a:prstGeom>
          <a:ln w="19050" cmpd="sng">
            <a:solidFill>
              <a:srgbClr val="5FEFC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直线连接符 22"/>
          <p:cNvCxnSpPr/>
          <p:nvPr/>
        </p:nvCxnSpPr>
        <p:spPr>
          <a:xfrm rot="5400000" flipV="1">
            <a:off x="4094626" y="2828188"/>
            <a:ext cx="0" cy="475147"/>
          </a:xfrm>
          <a:prstGeom prst="line">
            <a:avLst/>
          </a:prstGeom>
          <a:ln w="19050" cmpd="sng">
            <a:solidFill>
              <a:srgbClr val="5FEFC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直线连接符 23"/>
          <p:cNvCxnSpPr/>
          <p:nvPr/>
        </p:nvCxnSpPr>
        <p:spPr>
          <a:xfrm rot="5400000" flipV="1">
            <a:off x="962872" y="699241"/>
            <a:ext cx="0" cy="475147"/>
          </a:xfrm>
          <a:prstGeom prst="line">
            <a:avLst/>
          </a:prstGeom>
          <a:ln w="19050" cmpd="sng">
            <a:solidFill>
              <a:srgbClr val="5FEFC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文本框 24"/>
          <p:cNvSpPr txBox="1"/>
          <p:nvPr/>
        </p:nvSpPr>
        <p:spPr>
          <a:xfrm>
            <a:off x="842723" y="3272578"/>
            <a:ext cx="3387531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点击此处添加文本信息</a:t>
            </a:r>
            <a:r>
              <a:rPr lang="zh-CN" altLang="zh-CN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。标题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数字等都可以通过点击和重新输入进行更改，顶部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倍字间距</a:t>
            </a:r>
            <a:r>
              <a:rPr lang="zh-CN" altLang="zh-CN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0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endParaRPr lang="en-US" altLang="zh-CN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点击此处添加文本信息</a:t>
            </a:r>
            <a:r>
              <a:rPr lang="zh-CN" altLang="zh-CN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。标题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数字等都可以通过点击和重新输入进行更改，顶部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</a:p>
          <a:p>
            <a:endParaRPr lang="zh-CN" altLang="zh-CN" sz="800" dirty="0"/>
          </a:p>
        </p:txBody>
      </p:sp>
      <p:sp>
        <p:nvSpPr>
          <p:cNvPr id="26" name="矩形 25"/>
          <p:cNvSpPr/>
          <p:nvPr/>
        </p:nvSpPr>
        <p:spPr>
          <a:xfrm>
            <a:off x="4884686" y="3237378"/>
            <a:ext cx="3387531" cy="1593539"/>
          </a:xfrm>
          <a:prstGeom prst="rect">
            <a:avLst/>
          </a:prstGeom>
          <a:solidFill>
            <a:srgbClr val="5FEFCD">
              <a:alpha val="31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27" name="图片 26" descr="2015-01-06_VancouverView_EN-AU11455268916_1920x108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4689" y="1064093"/>
            <a:ext cx="3387531" cy="1905487"/>
          </a:xfrm>
          <a:prstGeom prst="rect">
            <a:avLst/>
          </a:prstGeom>
        </p:spPr>
      </p:pic>
      <p:cxnSp>
        <p:nvCxnSpPr>
          <p:cNvPr id="28" name="直线连接符 27"/>
          <p:cNvCxnSpPr/>
          <p:nvPr/>
        </p:nvCxnSpPr>
        <p:spPr>
          <a:xfrm flipV="1">
            <a:off x="8363285" y="2600883"/>
            <a:ext cx="0" cy="475147"/>
          </a:xfrm>
          <a:prstGeom prst="line">
            <a:avLst/>
          </a:prstGeom>
          <a:ln w="19050" cmpd="sng">
            <a:solidFill>
              <a:srgbClr val="5FEFC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直线连接符 28"/>
          <p:cNvCxnSpPr/>
          <p:nvPr/>
        </p:nvCxnSpPr>
        <p:spPr>
          <a:xfrm flipV="1">
            <a:off x="4778138" y="925332"/>
            <a:ext cx="0" cy="475147"/>
          </a:xfrm>
          <a:prstGeom prst="line">
            <a:avLst/>
          </a:prstGeom>
          <a:ln w="19050" cmpd="sng">
            <a:solidFill>
              <a:srgbClr val="5FEFC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直线连接符 29"/>
          <p:cNvCxnSpPr/>
          <p:nvPr/>
        </p:nvCxnSpPr>
        <p:spPr>
          <a:xfrm rot="5400000" flipV="1">
            <a:off x="8136589" y="2828188"/>
            <a:ext cx="0" cy="475147"/>
          </a:xfrm>
          <a:prstGeom prst="line">
            <a:avLst/>
          </a:prstGeom>
          <a:ln w="19050" cmpd="sng">
            <a:solidFill>
              <a:srgbClr val="5FEFC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直线连接符 30"/>
          <p:cNvCxnSpPr/>
          <p:nvPr/>
        </p:nvCxnSpPr>
        <p:spPr>
          <a:xfrm rot="5400000" flipV="1">
            <a:off x="5004835" y="699241"/>
            <a:ext cx="0" cy="475147"/>
          </a:xfrm>
          <a:prstGeom prst="line">
            <a:avLst/>
          </a:prstGeom>
          <a:ln w="19050" cmpd="sng">
            <a:solidFill>
              <a:srgbClr val="5FEFC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文本框 31"/>
          <p:cNvSpPr txBox="1"/>
          <p:nvPr/>
        </p:nvSpPr>
        <p:spPr>
          <a:xfrm>
            <a:off x="4884687" y="3272296"/>
            <a:ext cx="3387531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点击此处添加文本信息</a:t>
            </a:r>
            <a:r>
              <a:rPr lang="zh-CN" altLang="zh-CN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。标题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数字等都可以通过点击和重新输入进行更改，顶部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倍字间距</a:t>
            </a:r>
            <a:r>
              <a:rPr lang="zh-CN" altLang="zh-CN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0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endParaRPr lang="en-US" altLang="zh-CN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点击此处添加文本信息</a:t>
            </a:r>
            <a:r>
              <a:rPr lang="zh-CN" altLang="zh-CN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。标题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数字等都可以通过点击和重新输入进行更改，顶部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</a:p>
          <a:p>
            <a:endParaRPr lang="zh-CN" altLang="zh-CN" sz="800" dirty="0"/>
          </a:p>
        </p:txBody>
      </p:sp>
    </p:spTree>
    <p:extLst>
      <p:ext uri="{BB962C8B-B14F-4D97-AF65-F5344CB8AC3E}">
        <p14:creationId xmlns:p14="http://schemas.microsoft.com/office/powerpoint/2010/main" val="392480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5" grpId="0"/>
      <p:bldP spid="26" grpId="0" animBg="1" autoUpdateAnimBg="0"/>
      <p:bldP spid="3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 10"/>
          <p:cNvGrpSpPr/>
          <p:nvPr/>
        </p:nvGrpSpPr>
        <p:grpSpPr>
          <a:xfrm>
            <a:off x="326760" y="282052"/>
            <a:ext cx="3615722" cy="475147"/>
            <a:chOff x="1094089" y="622791"/>
            <a:chExt cx="3968517" cy="638281"/>
          </a:xfrm>
        </p:grpSpPr>
        <p:sp>
          <p:nvSpPr>
            <p:cNvPr id="3" name="矩形 2"/>
            <p:cNvSpPr/>
            <p:nvPr/>
          </p:nvSpPr>
          <p:spPr>
            <a:xfrm>
              <a:off x="1120549" y="622791"/>
              <a:ext cx="3915597" cy="638281"/>
            </a:xfrm>
            <a:prstGeom prst="rect">
              <a:avLst/>
            </a:prstGeom>
            <a:solidFill>
              <a:schemeClr val="tx1">
                <a:alpha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cxnSp>
          <p:nvCxnSpPr>
            <p:cNvPr id="4" name="直线连接符 3"/>
            <p:cNvCxnSpPr/>
            <p:nvPr/>
          </p:nvCxnSpPr>
          <p:spPr>
            <a:xfrm flipV="1">
              <a:off x="5036146" y="622791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线连接符 6"/>
            <p:cNvCxnSpPr/>
            <p:nvPr/>
          </p:nvCxnSpPr>
          <p:spPr>
            <a:xfrm flipV="1">
              <a:off x="1120549" y="622791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线连接符 7"/>
            <p:cNvCxnSpPr/>
            <p:nvPr/>
          </p:nvCxnSpPr>
          <p:spPr>
            <a:xfrm rot="5400000" flipV="1">
              <a:off x="4743466" y="916291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线连接符 8"/>
            <p:cNvCxnSpPr/>
            <p:nvPr/>
          </p:nvCxnSpPr>
          <p:spPr>
            <a:xfrm rot="5400000" flipV="1">
              <a:off x="1413230" y="330922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文本框 9"/>
            <p:cNvSpPr txBox="1"/>
            <p:nvPr/>
          </p:nvSpPr>
          <p:spPr>
            <a:xfrm>
              <a:off x="1479545" y="718182"/>
              <a:ext cx="3248185" cy="4341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zh-CN" sz="1500" dirty="0" smtClean="0">
                  <a:solidFill>
                    <a:srgbClr val="5FEFCD"/>
                  </a:solidFill>
                </a:rPr>
                <a:t>01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CLICK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HERE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TO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ADD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YOUR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TITLE</a:t>
              </a:r>
              <a:endParaRPr kumimoji="1" lang="zh-CN" altLang="en-US" sz="1500" dirty="0">
                <a:solidFill>
                  <a:schemeClr val="bg1"/>
                </a:solidFill>
              </a:endParaRPr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6906829" y="141501"/>
            <a:ext cx="20915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zh-CN" sz="1200" dirty="0" smtClean="0">
                <a:solidFill>
                  <a:schemeClr val="bg1"/>
                </a:solidFill>
              </a:rPr>
              <a:t>LOGO  |  YOUR COMPANY</a:t>
            </a:r>
            <a:endParaRPr kumimoji="1"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0" y="1188147"/>
            <a:ext cx="9144000" cy="3210003"/>
          </a:xfrm>
          <a:prstGeom prst="rect">
            <a:avLst/>
          </a:prstGeom>
          <a:solidFill>
            <a:srgbClr val="000000">
              <a:alpha val="3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34" name="图片 33" descr="IMG_2247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50" r="15594"/>
          <a:stretch/>
        </p:blipFill>
        <p:spPr>
          <a:xfrm>
            <a:off x="352998" y="930023"/>
            <a:ext cx="4361520" cy="3726250"/>
          </a:xfrm>
          <a:prstGeom prst="rect">
            <a:avLst/>
          </a:prstGeom>
        </p:spPr>
      </p:pic>
      <p:sp>
        <p:nvSpPr>
          <p:cNvPr id="35" name="文本框 34"/>
          <p:cNvSpPr txBox="1"/>
          <p:nvPr/>
        </p:nvSpPr>
        <p:spPr>
          <a:xfrm>
            <a:off x="4903847" y="1358044"/>
            <a:ext cx="28670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b="1" dirty="0" smtClean="0">
                <a:solidFill>
                  <a:srgbClr val="5FEFCD"/>
                </a:solidFill>
              </a:rPr>
              <a:t>CLICK</a:t>
            </a:r>
            <a:r>
              <a:rPr kumimoji="1" lang="zh-CN" altLang="en-US" sz="1600" b="1" dirty="0" smtClean="0">
                <a:solidFill>
                  <a:srgbClr val="5FEFCD"/>
                </a:solidFill>
              </a:rPr>
              <a:t> </a:t>
            </a:r>
            <a:r>
              <a:rPr kumimoji="1" lang="en-US" altLang="zh-CN" sz="1600" b="1" dirty="0" smtClean="0">
                <a:solidFill>
                  <a:srgbClr val="5FEFCD"/>
                </a:solidFill>
              </a:rPr>
              <a:t>HERE</a:t>
            </a:r>
            <a:r>
              <a:rPr kumimoji="1" lang="zh-CN" altLang="en-US" sz="1600" b="1" dirty="0" smtClean="0">
                <a:solidFill>
                  <a:srgbClr val="5FEFCD"/>
                </a:solidFill>
              </a:rPr>
              <a:t> </a:t>
            </a:r>
            <a:r>
              <a:rPr kumimoji="1" lang="en-US" altLang="zh-CN" sz="1600" b="1" dirty="0" smtClean="0">
                <a:solidFill>
                  <a:srgbClr val="5FEFCD"/>
                </a:solidFill>
              </a:rPr>
              <a:t>TO</a:t>
            </a:r>
            <a:r>
              <a:rPr kumimoji="1" lang="zh-CN" altLang="en-US" sz="1600" b="1" dirty="0" smtClean="0">
                <a:solidFill>
                  <a:srgbClr val="5FEFCD"/>
                </a:solidFill>
              </a:rPr>
              <a:t> </a:t>
            </a:r>
            <a:r>
              <a:rPr kumimoji="1" lang="en-US" altLang="zh-CN" sz="1600" b="1" dirty="0" smtClean="0">
                <a:solidFill>
                  <a:srgbClr val="5FEFCD"/>
                </a:solidFill>
              </a:rPr>
              <a:t>ADD</a:t>
            </a:r>
            <a:r>
              <a:rPr kumimoji="1" lang="zh-CN" altLang="en-US" sz="1600" b="1" dirty="0" smtClean="0">
                <a:solidFill>
                  <a:srgbClr val="5FEFCD"/>
                </a:solidFill>
              </a:rPr>
              <a:t> </a:t>
            </a:r>
            <a:r>
              <a:rPr kumimoji="1" lang="en-US" altLang="zh-CN" sz="1600" b="1" dirty="0" smtClean="0">
                <a:solidFill>
                  <a:srgbClr val="5FEFCD"/>
                </a:solidFill>
              </a:rPr>
              <a:t>YOUR</a:t>
            </a:r>
            <a:r>
              <a:rPr kumimoji="1" lang="zh-CN" altLang="en-US" sz="1600" b="1" dirty="0" smtClean="0">
                <a:solidFill>
                  <a:srgbClr val="5FEFCD"/>
                </a:solidFill>
              </a:rPr>
              <a:t> </a:t>
            </a:r>
            <a:r>
              <a:rPr kumimoji="1" lang="en-US" altLang="zh-CN" sz="1600" b="1" dirty="0" smtClean="0">
                <a:solidFill>
                  <a:srgbClr val="5FEFCD"/>
                </a:solidFill>
              </a:rPr>
              <a:t>TEXT</a:t>
            </a:r>
            <a:endParaRPr kumimoji="1" lang="zh-CN" altLang="en-US" sz="1600" b="1" dirty="0">
              <a:solidFill>
                <a:srgbClr val="5FEFCD"/>
              </a:solidFill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4903847" y="1804281"/>
            <a:ext cx="4039501" cy="2473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点击此处添加文本信息</a:t>
            </a:r>
            <a:r>
              <a:rPr lang="zh-CN" altLang="zh-CN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。标题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数字等都可以通过点击和重新输入进行更改，顶部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倍字间距</a:t>
            </a:r>
            <a:r>
              <a:rPr lang="zh-CN" altLang="zh-CN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0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endParaRPr lang="zh-CN" altLang="zh-CN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点击此处添加文本信息</a:t>
            </a:r>
            <a:r>
              <a:rPr lang="zh-CN" altLang="zh-CN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。标题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数字等都可以通过点击和重新输入进行更改，顶部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倍字间距</a:t>
            </a:r>
            <a:r>
              <a:rPr lang="zh-CN" altLang="zh-CN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0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endParaRPr lang="zh-CN" altLang="zh-CN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点击此处添加文本信息</a:t>
            </a:r>
            <a:r>
              <a:rPr lang="zh-CN" altLang="zh-CN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。标题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数字等都可以通过点击和重新输入进行更改，顶部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</a:t>
            </a:r>
            <a:r>
              <a:rPr lang="zh-CN" altLang="zh-CN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进行</a:t>
            </a:r>
            <a:r>
              <a:rPr lang="en-US" altLang="zh-CN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a</a:t>
            </a:r>
            <a:r>
              <a:rPr lang="zh-CN" altLang="zh-CN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修改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。建议正文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</a:p>
          <a:p>
            <a:pPr>
              <a:lnSpc>
                <a:spcPct val="130000"/>
              </a:lnSpc>
            </a:pPr>
            <a:endParaRPr kumimoji="1" lang="en-US" altLang="zh-CN" sz="10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64988639"/>
      </p:ext>
    </p:extLst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2015-01-06_VancouverView_EN-AU11455268916_1920x108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6519" y="1453742"/>
            <a:ext cx="5007481" cy="2816708"/>
          </a:xfrm>
          <a:prstGeom prst="rect">
            <a:avLst/>
          </a:prstGeom>
        </p:spPr>
      </p:pic>
      <p:sp>
        <p:nvSpPr>
          <p:cNvPr id="34" name="矩形 33"/>
          <p:cNvSpPr/>
          <p:nvPr/>
        </p:nvSpPr>
        <p:spPr>
          <a:xfrm>
            <a:off x="0" y="1453742"/>
            <a:ext cx="4136519" cy="2816708"/>
          </a:xfrm>
          <a:prstGeom prst="rect">
            <a:avLst/>
          </a:prstGeom>
          <a:solidFill>
            <a:srgbClr val="5FEFCD">
              <a:alpha val="31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5" name="文本框 34"/>
          <p:cNvSpPr txBox="1"/>
          <p:nvPr/>
        </p:nvSpPr>
        <p:spPr>
          <a:xfrm>
            <a:off x="326760" y="2200377"/>
            <a:ext cx="3387531" cy="14732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  <a:endParaRPr lang="en-US" altLang="zh-CN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endParaRPr lang="en-US" altLang="zh-CN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6906829" y="141501"/>
            <a:ext cx="20915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zh-CN" sz="1200" dirty="0" smtClean="0">
                <a:solidFill>
                  <a:schemeClr val="bg1"/>
                </a:solidFill>
              </a:rPr>
              <a:t>LOGO  |  YOUR COMPANY</a:t>
            </a:r>
            <a:endParaRPr kumimoji="1" lang="zh-CN" altLang="en-US" sz="1200" dirty="0">
              <a:solidFill>
                <a:schemeClr val="bg1"/>
              </a:solidFill>
            </a:endParaRPr>
          </a:p>
        </p:txBody>
      </p:sp>
      <p:grpSp>
        <p:nvGrpSpPr>
          <p:cNvPr id="14" name="组 13"/>
          <p:cNvGrpSpPr/>
          <p:nvPr/>
        </p:nvGrpSpPr>
        <p:grpSpPr>
          <a:xfrm>
            <a:off x="326760" y="282052"/>
            <a:ext cx="3615722" cy="475147"/>
            <a:chOff x="1094089" y="622791"/>
            <a:chExt cx="3968517" cy="638281"/>
          </a:xfrm>
        </p:grpSpPr>
        <p:sp>
          <p:nvSpPr>
            <p:cNvPr id="15" name="矩形 14"/>
            <p:cNvSpPr/>
            <p:nvPr/>
          </p:nvSpPr>
          <p:spPr>
            <a:xfrm>
              <a:off x="1120549" y="622791"/>
              <a:ext cx="3915597" cy="638281"/>
            </a:xfrm>
            <a:prstGeom prst="rect">
              <a:avLst/>
            </a:prstGeom>
            <a:solidFill>
              <a:schemeClr val="tx1">
                <a:alpha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cxnSp>
          <p:nvCxnSpPr>
            <p:cNvPr id="16" name="直线连接符 15"/>
            <p:cNvCxnSpPr/>
            <p:nvPr/>
          </p:nvCxnSpPr>
          <p:spPr>
            <a:xfrm flipV="1">
              <a:off x="5036146" y="622791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线连接符 16"/>
            <p:cNvCxnSpPr/>
            <p:nvPr/>
          </p:nvCxnSpPr>
          <p:spPr>
            <a:xfrm flipV="1">
              <a:off x="1120549" y="622791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线连接符 17"/>
            <p:cNvCxnSpPr/>
            <p:nvPr/>
          </p:nvCxnSpPr>
          <p:spPr>
            <a:xfrm rot="5400000" flipV="1">
              <a:off x="4743466" y="916291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线连接符 18"/>
            <p:cNvCxnSpPr/>
            <p:nvPr/>
          </p:nvCxnSpPr>
          <p:spPr>
            <a:xfrm rot="5400000" flipV="1">
              <a:off x="1413230" y="330922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文本框 19"/>
            <p:cNvSpPr txBox="1"/>
            <p:nvPr/>
          </p:nvSpPr>
          <p:spPr>
            <a:xfrm>
              <a:off x="1479545" y="718182"/>
              <a:ext cx="3248185" cy="4341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zh-CN" sz="1500" dirty="0" smtClean="0">
                  <a:solidFill>
                    <a:srgbClr val="5FEFCD"/>
                  </a:solidFill>
                </a:rPr>
                <a:t>01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CLICK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HERE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TO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ADD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YOUR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TITLE</a:t>
              </a:r>
              <a:endParaRPr kumimoji="1" lang="zh-CN" altLang="en-US" sz="15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49557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split orient="vert"/>
      </p:transition>
    </mc:Choice>
    <mc:Fallback xmlns="">
      <p:transition spd="slow" advClick="0" advTm="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5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 10"/>
          <p:cNvGrpSpPr/>
          <p:nvPr/>
        </p:nvGrpSpPr>
        <p:grpSpPr>
          <a:xfrm>
            <a:off x="326760" y="282052"/>
            <a:ext cx="3615722" cy="475147"/>
            <a:chOff x="1094089" y="622791"/>
            <a:chExt cx="3968517" cy="638281"/>
          </a:xfrm>
        </p:grpSpPr>
        <p:sp>
          <p:nvSpPr>
            <p:cNvPr id="3" name="矩形 2"/>
            <p:cNvSpPr/>
            <p:nvPr/>
          </p:nvSpPr>
          <p:spPr>
            <a:xfrm>
              <a:off x="1120549" y="622791"/>
              <a:ext cx="3915597" cy="638281"/>
            </a:xfrm>
            <a:prstGeom prst="rect">
              <a:avLst/>
            </a:prstGeom>
            <a:solidFill>
              <a:schemeClr val="tx1">
                <a:alpha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cxnSp>
          <p:nvCxnSpPr>
            <p:cNvPr id="4" name="直线连接符 3"/>
            <p:cNvCxnSpPr/>
            <p:nvPr/>
          </p:nvCxnSpPr>
          <p:spPr>
            <a:xfrm flipV="1">
              <a:off x="5036146" y="622791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线连接符 6"/>
            <p:cNvCxnSpPr/>
            <p:nvPr/>
          </p:nvCxnSpPr>
          <p:spPr>
            <a:xfrm flipV="1">
              <a:off x="1120549" y="622791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线连接符 7"/>
            <p:cNvCxnSpPr/>
            <p:nvPr/>
          </p:nvCxnSpPr>
          <p:spPr>
            <a:xfrm rot="5400000" flipV="1">
              <a:off x="4743466" y="916291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线连接符 8"/>
            <p:cNvCxnSpPr/>
            <p:nvPr/>
          </p:nvCxnSpPr>
          <p:spPr>
            <a:xfrm rot="5400000" flipV="1">
              <a:off x="1413230" y="330922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文本框 9"/>
            <p:cNvSpPr txBox="1"/>
            <p:nvPr/>
          </p:nvSpPr>
          <p:spPr>
            <a:xfrm>
              <a:off x="1479545" y="718182"/>
              <a:ext cx="3248185" cy="4341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zh-CN" sz="1500" dirty="0" smtClean="0">
                  <a:solidFill>
                    <a:srgbClr val="5FEFCD"/>
                  </a:solidFill>
                </a:rPr>
                <a:t>01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CLICK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HERE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TO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ADD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YOUR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TITLE</a:t>
              </a:r>
              <a:endParaRPr kumimoji="1" lang="zh-CN" altLang="en-US" sz="1500" dirty="0">
                <a:solidFill>
                  <a:schemeClr val="bg1"/>
                </a:solidFill>
              </a:endParaRPr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6906829" y="141501"/>
            <a:ext cx="20915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zh-CN" sz="1200" dirty="0" smtClean="0">
                <a:solidFill>
                  <a:schemeClr val="bg1"/>
                </a:solidFill>
              </a:rPr>
              <a:t>LOGO  |  YOUR COMPANY</a:t>
            </a:r>
            <a:endParaRPr kumimoji="1"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914647" y="1163720"/>
            <a:ext cx="2063850" cy="2063850"/>
          </a:xfrm>
          <a:prstGeom prst="ellipse">
            <a:avLst/>
          </a:prstGeom>
          <a:solidFill>
            <a:srgbClr val="5FEFCD">
              <a:alpha val="39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1027093" y="3306938"/>
            <a:ext cx="18389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1600" b="1" dirty="0" smtClean="0">
                <a:solidFill>
                  <a:srgbClr val="5FEFCD"/>
                </a:solidFill>
              </a:rPr>
              <a:t>点击此处添加标题</a:t>
            </a:r>
            <a:endParaRPr kumimoji="1" lang="zh-CN" altLang="en-US" sz="1600" b="1" dirty="0">
              <a:solidFill>
                <a:srgbClr val="5FEFCD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914647" y="3685999"/>
            <a:ext cx="2134981" cy="10731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数字等都可以通过点击和重新输入进行更改，顶部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</a:p>
        </p:txBody>
      </p:sp>
      <p:sp>
        <p:nvSpPr>
          <p:cNvPr id="15" name="椭圆 14"/>
          <p:cNvSpPr/>
          <p:nvPr/>
        </p:nvSpPr>
        <p:spPr>
          <a:xfrm>
            <a:off x="985543" y="1234616"/>
            <a:ext cx="1922058" cy="1922058"/>
          </a:xfrm>
          <a:prstGeom prst="ellipse">
            <a:avLst/>
          </a:prstGeom>
          <a:noFill/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1559637" y="2026368"/>
            <a:ext cx="773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600" b="1" dirty="0" smtClean="0">
                <a:solidFill>
                  <a:schemeClr val="bg1"/>
                </a:solidFill>
              </a:rPr>
              <a:t>IMAGE</a:t>
            </a:r>
            <a:endParaRPr kumimoji="1" lang="zh-CN" altLang="en-US" sz="1600" b="1" dirty="0">
              <a:solidFill>
                <a:schemeClr val="bg1"/>
              </a:solidFill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3504510" y="1163720"/>
            <a:ext cx="2063850" cy="2063850"/>
          </a:xfrm>
          <a:prstGeom prst="ellipse">
            <a:avLst/>
          </a:prstGeom>
          <a:solidFill>
            <a:srgbClr val="5FEFCD">
              <a:alpha val="39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3616953" y="3306938"/>
            <a:ext cx="18389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1600" b="1" dirty="0">
                <a:solidFill>
                  <a:srgbClr val="5FEFCD"/>
                </a:solidFill>
              </a:rPr>
              <a:t>点击此处添加标题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3504510" y="3685999"/>
            <a:ext cx="2134981" cy="10731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</a:t>
            </a:r>
            <a:r>
              <a: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</a:p>
        </p:txBody>
      </p:sp>
      <p:sp>
        <p:nvSpPr>
          <p:cNvPr id="21" name="椭圆 20"/>
          <p:cNvSpPr/>
          <p:nvPr/>
        </p:nvSpPr>
        <p:spPr>
          <a:xfrm>
            <a:off x="3575406" y="1234616"/>
            <a:ext cx="1922058" cy="1922058"/>
          </a:xfrm>
          <a:prstGeom prst="ellipse">
            <a:avLst/>
          </a:prstGeom>
          <a:noFill/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4149500" y="2026368"/>
            <a:ext cx="773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600" b="1" dirty="0" smtClean="0">
                <a:solidFill>
                  <a:schemeClr val="bg1"/>
                </a:solidFill>
              </a:rPr>
              <a:t>IMAGE</a:t>
            </a:r>
            <a:endParaRPr kumimoji="1" lang="zh-CN" altLang="en-US" sz="1600" b="1" dirty="0">
              <a:solidFill>
                <a:schemeClr val="bg1"/>
              </a:solidFill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6094373" y="1163720"/>
            <a:ext cx="2063850" cy="2063850"/>
          </a:xfrm>
          <a:prstGeom prst="ellipse">
            <a:avLst/>
          </a:prstGeom>
          <a:solidFill>
            <a:srgbClr val="5FEFCD">
              <a:alpha val="39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6206816" y="3306938"/>
            <a:ext cx="18389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1600" b="1" dirty="0">
                <a:solidFill>
                  <a:srgbClr val="5FEFCD"/>
                </a:solidFill>
              </a:rPr>
              <a:t>点击此处添加标题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6094373" y="3685999"/>
            <a:ext cx="2134981" cy="10731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标题数字等都可以通过点击和重新输入进行更改，顶部</a:t>
            </a:r>
            <a:r>
              <a: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0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</a:p>
        </p:txBody>
      </p:sp>
      <p:sp>
        <p:nvSpPr>
          <p:cNvPr id="26" name="椭圆 25"/>
          <p:cNvSpPr/>
          <p:nvPr/>
        </p:nvSpPr>
        <p:spPr>
          <a:xfrm>
            <a:off x="6165269" y="1234616"/>
            <a:ext cx="1922058" cy="1922058"/>
          </a:xfrm>
          <a:prstGeom prst="ellipse">
            <a:avLst/>
          </a:prstGeom>
          <a:noFill/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6739363" y="2026368"/>
            <a:ext cx="773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1600" b="1" dirty="0" smtClean="0">
                <a:solidFill>
                  <a:schemeClr val="bg1"/>
                </a:solidFill>
              </a:rPr>
              <a:t>IMAGE</a:t>
            </a:r>
            <a:endParaRPr kumimoji="1" lang="zh-CN" altLang="en-US" sz="1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5945598"/>
      </p:ext>
    </p:extLst>
  </p:cSld>
  <p:clrMapOvr>
    <a:masterClrMapping/>
  </p:clrMapOvr>
  <p:transition spd="slow" advClick="0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  <p:bldP spid="14" grpId="0"/>
      <p:bldP spid="15" grpId="0" animBg="1"/>
      <p:bldP spid="16" grpId="0"/>
      <p:bldP spid="17" grpId="0" animBg="1" autoUpdateAnimBg="0"/>
      <p:bldP spid="18" grpId="0"/>
      <p:bldP spid="20" grpId="0"/>
      <p:bldP spid="21" grpId="0" animBg="1" autoUpdateAnimBg="0"/>
      <p:bldP spid="22" grpId="0"/>
      <p:bldP spid="23" grpId="0" animBg="1" autoUpdateAnimBg="0"/>
      <p:bldP spid="24" grpId="0"/>
      <p:bldP spid="25" grpId="0"/>
      <p:bldP spid="26" grpId="0" animBg="1" autoUpdateAnimBg="0"/>
      <p:bldP spid="2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4559043" y="2460414"/>
            <a:ext cx="6160261" cy="2697738"/>
            <a:chOff x="6327011" y="3165128"/>
            <a:chExt cx="4551053" cy="1993024"/>
          </a:xfrm>
        </p:grpSpPr>
        <p:grpSp>
          <p:nvGrpSpPr>
            <p:cNvPr id="3" name="组 2"/>
            <p:cNvGrpSpPr/>
            <p:nvPr/>
          </p:nvGrpSpPr>
          <p:grpSpPr>
            <a:xfrm>
              <a:off x="7032601" y="3165128"/>
              <a:ext cx="3845463" cy="1993024"/>
              <a:chOff x="7032601" y="3165128"/>
              <a:chExt cx="3845463" cy="1993024"/>
            </a:xfrm>
          </p:grpSpPr>
          <p:sp>
            <p:nvSpPr>
              <p:cNvPr id="7" name="等腰三角形 6"/>
              <p:cNvSpPr/>
              <p:nvPr/>
            </p:nvSpPr>
            <p:spPr>
              <a:xfrm>
                <a:off x="7032601" y="3165128"/>
                <a:ext cx="3845463" cy="1993024"/>
              </a:xfrm>
              <a:prstGeom prst="triangle">
                <a:avLst/>
              </a:prstGeom>
              <a:solidFill>
                <a:srgbClr val="5FEFCD">
                  <a:alpha val="3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cxnSp>
            <p:nvCxnSpPr>
              <p:cNvPr id="8" name="直线连接符 7"/>
              <p:cNvCxnSpPr>
                <a:stCxn id="7" idx="0"/>
                <a:endCxn id="7" idx="2"/>
              </p:cNvCxnSpPr>
              <p:nvPr/>
            </p:nvCxnSpPr>
            <p:spPr>
              <a:xfrm flipH="1">
                <a:off x="7032601" y="3165128"/>
                <a:ext cx="1922732" cy="1993024"/>
              </a:xfrm>
              <a:prstGeom prst="line">
                <a:avLst/>
              </a:prstGeom>
              <a:ln w="57150" cmpd="sng">
                <a:solidFill>
                  <a:srgbClr val="5FEFCD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" name="组 3"/>
            <p:cNvGrpSpPr/>
            <p:nvPr/>
          </p:nvGrpSpPr>
          <p:grpSpPr>
            <a:xfrm>
              <a:off x="6327011" y="3971306"/>
              <a:ext cx="2289973" cy="1186846"/>
              <a:chOff x="7032601" y="3165128"/>
              <a:chExt cx="3845463" cy="1993024"/>
            </a:xfrm>
          </p:grpSpPr>
          <p:sp>
            <p:nvSpPr>
              <p:cNvPr id="5" name="等腰三角形 4"/>
              <p:cNvSpPr/>
              <p:nvPr/>
            </p:nvSpPr>
            <p:spPr>
              <a:xfrm>
                <a:off x="7032601" y="3165128"/>
                <a:ext cx="3845463" cy="1993024"/>
              </a:xfrm>
              <a:prstGeom prst="triangle">
                <a:avLst/>
              </a:prstGeom>
              <a:solidFill>
                <a:srgbClr val="5FEFCD">
                  <a:alpha val="3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cxnSp>
            <p:nvCxnSpPr>
              <p:cNvPr id="6" name="直线连接符 5"/>
              <p:cNvCxnSpPr>
                <a:stCxn id="5" idx="0"/>
                <a:endCxn id="5" idx="2"/>
              </p:cNvCxnSpPr>
              <p:nvPr/>
            </p:nvCxnSpPr>
            <p:spPr>
              <a:xfrm flipH="1">
                <a:off x="7032601" y="3165128"/>
                <a:ext cx="1922732" cy="1993024"/>
              </a:xfrm>
              <a:prstGeom prst="line">
                <a:avLst/>
              </a:prstGeom>
              <a:ln w="57150" cmpd="sng">
                <a:solidFill>
                  <a:srgbClr val="5FEFCD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" name="文本框 8"/>
          <p:cNvSpPr txBox="1"/>
          <p:nvPr/>
        </p:nvSpPr>
        <p:spPr>
          <a:xfrm>
            <a:off x="2841791" y="181995"/>
            <a:ext cx="3434504" cy="39395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zh-CN" sz="25000" dirty="0" smtClean="0">
                <a:solidFill>
                  <a:srgbClr val="5FEFCD"/>
                </a:solidFill>
              </a:rPr>
              <a:t>02</a:t>
            </a:r>
            <a:endParaRPr kumimoji="1" lang="zh-CN" altLang="en-US" sz="25000" dirty="0">
              <a:solidFill>
                <a:srgbClr val="5FEFCD"/>
              </a:solidFill>
            </a:endParaRPr>
          </a:p>
        </p:txBody>
      </p:sp>
      <p:grpSp>
        <p:nvGrpSpPr>
          <p:cNvPr id="12" name="组 11"/>
          <p:cNvGrpSpPr/>
          <p:nvPr/>
        </p:nvGrpSpPr>
        <p:grpSpPr>
          <a:xfrm flipH="1" flipV="1">
            <a:off x="-1691773" y="0"/>
            <a:ext cx="6160261" cy="2697738"/>
            <a:chOff x="6327011" y="3165128"/>
            <a:chExt cx="4551053" cy="1993024"/>
          </a:xfrm>
        </p:grpSpPr>
        <p:grpSp>
          <p:nvGrpSpPr>
            <p:cNvPr id="13" name="组 12"/>
            <p:cNvGrpSpPr/>
            <p:nvPr/>
          </p:nvGrpSpPr>
          <p:grpSpPr>
            <a:xfrm>
              <a:off x="7032601" y="3165128"/>
              <a:ext cx="3845463" cy="1993024"/>
              <a:chOff x="7032601" y="3165128"/>
              <a:chExt cx="3845463" cy="1993024"/>
            </a:xfrm>
          </p:grpSpPr>
          <p:sp>
            <p:nvSpPr>
              <p:cNvPr id="17" name="等腰三角形 16"/>
              <p:cNvSpPr/>
              <p:nvPr/>
            </p:nvSpPr>
            <p:spPr>
              <a:xfrm>
                <a:off x="7032601" y="3165128"/>
                <a:ext cx="3845463" cy="1993024"/>
              </a:xfrm>
              <a:prstGeom prst="triangle">
                <a:avLst/>
              </a:prstGeom>
              <a:solidFill>
                <a:srgbClr val="5FEFCD">
                  <a:alpha val="3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cxnSp>
            <p:nvCxnSpPr>
              <p:cNvPr id="18" name="直线连接符 17"/>
              <p:cNvCxnSpPr>
                <a:stCxn id="17" idx="0"/>
                <a:endCxn id="17" idx="2"/>
              </p:cNvCxnSpPr>
              <p:nvPr/>
            </p:nvCxnSpPr>
            <p:spPr>
              <a:xfrm flipH="1">
                <a:off x="7032601" y="3165128"/>
                <a:ext cx="1922732" cy="1993024"/>
              </a:xfrm>
              <a:prstGeom prst="line">
                <a:avLst/>
              </a:prstGeom>
              <a:ln w="57150" cmpd="sng">
                <a:solidFill>
                  <a:srgbClr val="5FEFCD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组 13"/>
            <p:cNvGrpSpPr/>
            <p:nvPr/>
          </p:nvGrpSpPr>
          <p:grpSpPr>
            <a:xfrm>
              <a:off x="6327011" y="3971306"/>
              <a:ext cx="2289973" cy="1186846"/>
              <a:chOff x="7032601" y="3165128"/>
              <a:chExt cx="3845463" cy="1993024"/>
            </a:xfrm>
          </p:grpSpPr>
          <p:sp>
            <p:nvSpPr>
              <p:cNvPr id="15" name="等腰三角形 14"/>
              <p:cNvSpPr/>
              <p:nvPr/>
            </p:nvSpPr>
            <p:spPr>
              <a:xfrm>
                <a:off x="7032601" y="3165128"/>
                <a:ext cx="3845463" cy="1993024"/>
              </a:xfrm>
              <a:prstGeom prst="triangle">
                <a:avLst/>
              </a:prstGeom>
              <a:solidFill>
                <a:srgbClr val="5FEFCD">
                  <a:alpha val="31000"/>
                </a:srgb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cxnSp>
            <p:nvCxnSpPr>
              <p:cNvPr id="16" name="直线连接符 15"/>
              <p:cNvCxnSpPr>
                <a:stCxn id="15" idx="0"/>
                <a:endCxn id="15" idx="2"/>
              </p:cNvCxnSpPr>
              <p:nvPr/>
            </p:nvCxnSpPr>
            <p:spPr>
              <a:xfrm flipH="1">
                <a:off x="7032601" y="3165128"/>
                <a:ext cx="1922732" cy="1993024"/>
              </a:xfrm>
              <a:prstGeom prst="line">
                <a:avLst/>
              </a:prstGeom>
              <a:ln w="57150" cmpd="sng">
                <a:solidFill>
                  <a:srgbClr val="5FEFCD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0" name="文本框 19"/>
          <p:cNvSpPr txBox="1"/>
          <p:nvPr/>
        </p:nvSpPr>
        <p:spPr>
          <a:xfrm>
            <a:off x="6906829" y="141501"/>
            <a:ext cx="20915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zh-CN" sz="1200" dirty="0" smtClean="0">
                <a:solidFill>
                  <a:schemeClr val="bg1"/>
                </a:solidFill>
              </a:rPr>
              <a:t>LOGO  |  YOUR COMPANY</a:t>
            </a:r>
            <a:endParaRPr kumimoji="1"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136322" y="3637546"/>
            <a:ext cx="28713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2000" dirty="0" smtClean="0">
                <a:solidFill>
                  <a:schemeClr val="bg1"/>
                </a:solidFill>
              </a:rPr>
              <a:t>业务亮点</a:t>
            </a:r>
            <a:endParaRPr kumimoji="1" lang="zh-CN" alt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117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Content="1"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椭圆 44"/>
          <p:cNvSpPr/>
          <p:nvPr/>
        </p:nvSpPr>
        <p:spPr bwMode="auto">
          <a:xfrm>
            <a:off x="1240936" y="2328134"/>
            <a:ext cx="1356706" cy="1356706"/>
          </a:xfrm>
          <a:prstGeom prst="ellipse">
            <a:avLst/>
          </a:prstGeom>
          <a:solidFill>
            <a:srgbClr val="5FEFCD">
              <a:alpha val="55000"/>
            </a:srgbClr>
          </a:solidFill>
          <a:ln w="28575" cmpd="sng">
            <a:solidFill>
              <a:srgbClr val="5FEFCD"/>
            </a:solidFill>
            <a:round/>
            <a:headEnd/>
            <a:tailEnd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6906829" y="141501"/>
            <a:ext cx="20915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zh-CN" sz="1200" dirty="0" smtClean="0">
                <a:solidFill>
                  <a:schemeClr val="bg1"/>
                </a:solidFill>
              </a:rPr>
              <a:t>LOGO  |  YOUR COMPANY</a:t>
            </a:r>
            <a:endParaRPr kumimoji="1" lang="zh-CN" altLang="en-US" sz="1200" dirty="0">
              <a:solidFill>
                <a:schemeClr val="bg1"/>
              </a:solidFill>
            </a:endParaRPr>
          </a:p>
        </p:txBody>
      </p:sp>
      <p:grpSp>
        <p:nvGrpSpPr>
          <p:cNvPr id="13" name="组 12"/>
          <p:cNvGrpSpPr/>
          <p:nvPr/>
        </p:nvGrpSpPr>
        <p:grpSpPr>
          <a:xfrm>
            <a:off x="326760" y="282052"/>
            <a:ext cx="3615722" cy="475147"/>
            <a:chOff x="1094089" y="622791"/>
            <a:chExt cx="3968517" cy="638281"/>
          </a:xfrm>
        </p:grpSpPr>
        <p:sp>
          <p:nvSpPr>
            <p:cNvPr id="14" name="矩形 13"/>
            <p:cNvSpPr/>
            <p:nvPr/>
          </p:nvSpPr>
          <p:spPr>
            <a:xfrm>
              <a:off x="1120549" y="622791"/>
              <a:ext cx="3915597" cy="638281"/>
            </a:xfrm>
            <a:prstGeom prst="rect">
              <a:avLst/>
            </a:prstGeom>
            <a:solidFill>
              <a:schemeClr val="tx1">
                <a:alpha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cxnSp>
          <p:nvCxnSpPr>
            <p:cNvPr id="15" name="直线连接符 14"/>
            <p:cNvCxnSpPr/>
            <p:nvPr/>
          </p:nvCxnSpPr>
          <p:spPr>
            <a:xfrm flipV="1">
              <a:off x="5036146" y="622791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线连接符 15"/>
            <p:cNvCxnSpPr/>
            <p:nvPr/>
          </p:nvCxnSpPr>
          <p:spPr>
            <a:xfrm flipV="1">
              <a:off x="1120549" y="622791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线连接符 16"/>
            <p:cNvCxnSpPr/>
            <p:nvPr/>
          </p:nvCxnSpPr>
          <p:spPr>
            <a:xfrm rot="5400000" flipV="1">
              <a:off x="4743466" y="916291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线连接符 17"/>
            <p:cNvCxnSpPr/>
            <p:nvPr/>
          </p:nvCxnSpPr>
          <p:spPr>
            <a:xfrm rot="5400000" flipV="1">
              <a:off x="1413230" y="330922"/>
              <a:ext cx="0" cy="638281"/>
            </a:xfrm>
            <a:prstGeom prst="line">
              <a:avLst/>
            </a:prstGeom>
            <a:ln w="57150" cmpd="sng">
              <a:solidFill>
                <a:srgbClr val="5FEFC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文本框 19"/>
            <p:cNvSpPr txBox="1"/>
            <p:nvPr/>
          </p:nvSpPr>
          <p:spPr>
            <a:xfrm>
              <a:off x="1479545" y="718182"/>
              <a:ext cx="3248185" cy="4341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zh-CN" sz="1500" dirty="0" smtClean="0">
                  <a:solidFill>
                    <a:srgbClr val="5FEFCD"/>
                  </a:solidFill>
                </a:rPr>
                <a:t>02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CLICK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HERE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TO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ADD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YOUR</a:t>
              </a:r>
              <a:r>
                <a:rPr kumimoji="1" lang="zh-CN" altLang="en-US" sz="1500" dirty="0" smtClean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500" dirty="0" smtClean="0">
                  <a:solidFill>
                    <a:schemeClr val="bg1"/>
                  </a:solidFill>
                </a:rPr>
                <a:t>TITLE</a:t>
              </a:r>
              <a:endParaRPr kumimoji="1" lang="zh-CN" altLang="en-US" sz="1500" dirty="0">
                <a:solidFill>
                  <a:schemeClr val="bg1"/>
                </a:solidFill>
              </a:endParaRPr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1119077" y="2836627"/>
            <a:ext cx="15690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</a:t>
            </a:r>
            <a:r>
              <a:rPr lang="zh-CN" altLang="en-US" sz="1600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600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</a:t>
            </a:r>
          </a:p>
        </p:txBody>
      </p:sp>
      <p:sp>
        <p:nvSpPr>
          <p:cNvPr id="23" name="椭圆 22"/>
          <p:cNvSpPr/>
          <p:nvPr/>
        </p:nvSpPr>
        <p:spPr bwMode="auto">
          <a:xfrm>
            <a:off x="958173" y="2042718"/>
            <a:ext cx="1927538" cy="1927538"/>
          </a:xfrm>
          <a:prstGeom prst="ellips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 bwMode="auto">
          <a:xfrm>
            <a:off x="767335" y="1851880"/>
            <a:ext cx="2309215" cy="2309215"/>
          </a:xfrm>
          <a:prstGeom prst="ellips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 bwMode="auto">
          <a:xfrm>
            <a:off x="576820" y="1661365"/>
            <a:ext cx="2690245" cy="2690245"/>
          </a:xfrm>
          <a:prstGeom prst="ellips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/>
          </a:p>
        </p:txBody>
      </p:sp>
      <p:grpSp>
        <p:nvGrpSpPr>
          <p:cNvPr id="26" name="组合 4"/>
          <p:cNvGrpSpPr/>
          <p:nvPr/>
        </p:nvGrpSpPr>
        <p:grpSpPr>
          <a:xfrm>
            <a:off x="2725357" y="1902630"/>
            <a:ext cx="357960" cy="357960"/>
            <a:chOff x="4871743" y="2039753"/>
            <a:chExt cx="519362" cy="519362"/>
          </a:xfrm>
        </p:grpSpPr>
        <p:sp>
          <p:nvSpPr>
            <p:cNvPr id="27" name="椭圆 26"/>
            <p:cNvSpPr/>
            <p:nvPr/>
          </p:nvSpPr>
          <p:spPr bwMode="auto">
            <a:xfrm>
              <a:off x="4984427" y="2152437"/>
              <a:ext cx="293994" cy="293994"/>
            </a:xfrm>
            <a:prstGeom prst="ellipse">
              <a:avLst/>
            </a:prstGeom>
            <a:solidFill>
              <a:srgbClr val="5FEFCD"/>
            </a:soli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 bwMode="auto">
            <a:xfrm>
              <a:off x="4871743" y="2039753"/>
              <a:ext cx="519362" cy="519362"/>
            </a:xfrm>
            <a:prstGeom prst="ellipse">
              <a:avLst/>
            </a:prstGeom>
            <a:noFill/>
            <a:ln>
              <a:solidFill>
                <a:srgbClr val="5FEFCD"/>
              </a:solidFill>
              <a:prstDash val="sysDash"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29" name="组合 26"/>
          <p:cNvGrpSpPr/>
          <p:nvPr/>
        </p:nvGrpSpPr>
        <p:grpSpPr>
          <a:xfrm>
            <a:off x="2883058" y="2757464"/>
            <a:ext cx="357960" cy="357960"/>
            <a:chOff x="4871743" y="2039753"/>
            <a:chExt cx="519362" cy="519362"/>
          </a:xfrm>
        </p:grpSpPr>
        <p:sp>
          <p:nvSpPr>
            <p:cNvPr id="30" name="椭圆 29"/>
            <p:cNvSpPr/>
            <p:nvPr/>
          </p:nvSpPr>
          <p:spPr bwMode="auto">
            <a:xfrm>
              <a:off x="4984427" y="2152437"/>
              <a:ext cx="293994" cy="293994"/>
            </a:xfrm>
            <a:prstGeom prst="ellipse">
              <a:avLst/>
            </a:prstGeom>
            <a:solidFill>
              <a:srgbClr val="5FEFCD"/>
            </a:soli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1" name="椭圆 30"/>
            <p:cNvSpPr/>
            <p:nvPr/>
          </p:nvSpPr>
          <p:spPr bwMode="auto">
            <a:xfrm>
              <a:off x="4871743" y="2039753"/>
              <a:ext cx="519362" cy="519362"/>
            </a:xfrm>
            <a:prstGeom prst="ellipse">
              <a:avLst/>
            </a:prstGeom>
            <a:noFill/>
            <a:ln>
              <a:solidFill>
                <a:srgbClr val="5FEFCD"/>
              </a:solidFill>
              <a:prstDash val="sysDash"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32" name="组合 29"/>
          <p:cNvGrpSpPr/>
          <p:nvPr/>
        </p:nvGrpSpPr>
        <p:grpSpPr>
          <a:xfrm>
            <a:off x="2330146" y="3605207"/>
            <a:ext cx="357960" cy="357960"/>
            <a:chOff x="4871743" y="2039753"/>
            <a:chExt cx="519362" cy="519362"/>
          </a:xfrm>
        </p:grpSpPr>
        <p:sp>
          <p:nvSpPr>
            <p:cNvPr id="33" name="椭圆 32"/>
            <p:cNvSpPr/>
            <p:nvPr/>
          </p:nvSpPr>
          <p:spPr bwMode="auto">
            <a:xfrm>
              <a:off x="4984427" y="2152437"/>
              <a:ext cx="293994" cy="293994"/>
            </a:xfrm>
            <a:prstGeom prst="ellipse">
              <a:avLst/>
            </a:prstGeom>
            <a:solidFill>
              <a:srgbClr val="5FEFCD"/>
            </a:soli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4" name="椭圆 33"/>
            <p:cNvSpPr/>
            <p:nvPr/>
          </p:nvSpPr>
          <p:spPr bwMode="auto">
            <a:xfrm>
              <a:off x="4871743" y="2039753"/>
              <a:ext cx="519362" cy="519362"/>
            </a:xfrm>
            <a:prstGeom prst="ellipse">
              <a:avLst/>
            </a:prstGeom>
            <a:noFill/>
            <a:ln>
              <a:solidFill>
                <a:srgbClr val="5FEFCD"/>
              </a:solidFill>
              <a:prstDash val="sysDash"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/>
            </a:p>
          </p:txBody>
        </p:sp>
      </p:grpSp>
      <p:cxnSp>
        <p:nvCxnSpPr>
          <p:cNvPr id="35" name="直接连接符 32"/>
          <p:cNvCxnSpPr>
            <a:endCxn id="28" idx="6"/>
          </p:cNvCxnSpPr>
          <p:nvPr/>
        </p:nvCxnSpPr>
        <p:spPr>
          <a:xfrm flipH="1">
            <a:off x="3083317" y="1902630"/>
            <a:ext cx="663271" cy="178980"/>
          </a:xfrm>
          <a:prstGeom prst="line">
            <a:avLst/>
          </a:prstGeom>
          <a:ln w="22225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流程图: 手动输入 9"/>
          <p:cNvSpPr/>
          <p:nvPr/>
        </p:nvSpPr>
        <p:spPr>
          <a:xfrm>
            <a:off x="3679511" y="1466650"/>
            <a:ext cx="1317487" cy="770460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" fmla="*/ 1335 w 11335"/>
              <a:gd name="connsiteY0" fmla="*/ 2000 h 12500"/>
              <a:gd name="connsiteX1" fmla="*/ 11335 w 11335"/>
              <a:gd name="connsiteY1" fmla="*/ 0 h 12500"/>
              <a:gd name="connsiteX2" fmla="*/ 11335 w 11335"/>
              <a:gd name="connsiteY2" fmla="*/ 10000 h 12500"/>
              <a:gd name="connsiteX3" fmla="*/ 0 w 11335"/>
              <a:gd name="connsiteY3" fmla="*/ 12500 h 12500"/>
              <a:gd name="connsiteX4" fmla="*/ 1335 w 11335"/>
              <a:gd name="connsiteY4" fmla="*/ 2000 h 12500"/>
              <a:gd name="connsiteX0" fmla="*/ 1335 w 11335"/>
              <a:gd name="connsiteY0" fmla="*/ 0 h 10500"/>
              <a:gd name="connsiteX1" fmla="*/ 10267 w 11335"/>
              <a:gd name="connsiteY1" fmla="*/ 353 h 10500"/>
              <a:gd name="connsiteX2" fmla="*/ 11335 w 11335"/>
              <a:gd name="connsiteY2" fmla="*/ 8000 h 10500"/>
              <a:gd name="connsiteX3" fmla="*/ 0 w 11335"/>
              <a:gd name="connsiteY3" fmla="*/ 10500 h 10500"/>
              <a:gd name="connsiteX4" fmla="*/ 1335 w 11335"/>
              <a:gd name="connsiteY4" fmla="*/ 0 h 10500"/>
              <a:gd name="connsiteX0" fmla="*/ 0 w 10000"/>
              <a:gd name="connsiteY0" fmla="*/ 0 h 10059"/>
              <a:gd name="connsiteX1" fmla="*/ 8932 w 10000"/>
              <a:gd name="connsiteY1" fmla="*/ 353 h 10059"/>
              <a:gd name="connsiteX2" fmla="*/ 10000 w 10000"/>
              <a:gd name="connsiteY2" fmla="*/ 8000 h 10059"/>
              <a:gd name="connsiteX3" fmla="*/ 267 w 10000"/>
              <a:gd name="connsiteY3" fmla="*/ 10059 h 10059"/>
              <a:gd name="connsiteX4" fmla="*/ 0 w 10000"/>
              <a:gd name="connsiteY4" fmla="*/ 0 h 10059"/>
              <a:gd name="connsiteX0" fmla="*/ 0 w 10534"/>
              <a:gd name="connsiteY0" fmla="*/ 0 h 10500"/>
              <a:gd name="connsiteX1" fmla="*/ 9466 w 10534"/>
              <a:gd name="connsiteY1" fmla="*/ 794 h 10500"/>
              <a:gd name="connsiteX2" fmla="*/ 10534 w 10534"/>
              <a:gd name="connsiteY2" fmla="*/ 8441 h 10500"/>
              <a:gd name="connsiteX3" fmla="*/ 801 w 10534"/>
              <a:gd name="connsiteY3" fmla="*/ 10500 h 10500"/>
              <a:gd name="connsiteX4" fmla="*/ 0 w 10534"/>
              <a:gd name="connsiteY4" fmla="*/ 0 h 10500"/>
              <a:gd name="connsiteX0" fmla="*/ 0 w 10534"/>
              <a:gd name="connsiteY0" fmla="*/ 2294 h 12794"/>
              <a:gd name="connsiteX1" fmla="*/ 7997 w 10534"/>
              <a:gd name="connsiteY1" fmla="*/ 0 h 12794"/>
              <a:gd name="connsiteX2" fmla="*/ 10534 w 10534"/>
              <a:gd name="connsiteY2" fmla="*/ 10735 h 12794"/>
              <a:gd name="connsiteX3" fmla="*/ 801 w 10534"/>
              <a:gd name="connsiteY3" fmla="*/ 12794 h 12794"/>
              <a:gd name="connsiteX4" fmla="*/ 0 w 10534"/>
              <a:gd name="connsiteY4" fmla="*/ 2294 h 12794"/>
              <a:gd name="connsiteX0" fmla="*/ 0 w 9533"/>
              <a:gd name="connsiteY0" fmla="*/ 2294 h 12794"/>
              <a:gd name="connsiteX1" fmla="*/ 7997 w 9533"/>
              <a:gd name="connsiteY1" fmla="*/ 0 h 12794"/>
              <a:gd name="connsiteX2" fmla="*/ 9533 w 9533"/>
              <a:gd name="connsiteY2" fmla="*/ 8088 h 12794"/>
              <a:gd name="connsiteX3" fmla="*/ 801 w 9533"/>
              <a:gd name="connsiteY3" fmla="*/ 12794 h 12794"/>
              <a:gd name="connsiteX4" fmla="*/ 0 w 9533"/>
              <a:gd name="connsiteY4" fmla="*/ 2294 h 12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533" h="12794">
                <a:moveTo>
                  <a:pt x="0" y="2294"/>
                </a:moveTo>
                <a:lnTo>
                  <a:pt x="7997" y="0"/>
                </a:lnTo>
                <a:lnTo>
                  <a:pt x="9533" y="8088"/>
                </a:lnTo>
                <a:lnTo>
                  <a:pt x="801" y="12794"/>
                </a:lnTo>
                <a:lnTo>
                  <a:pt x="0" y="2294"/>
                </a:lnTo>
                <a:close/>
              </a:path>
            </a:pathLst>
          </a:custGeom>
          <a:solidFill>
            <a:srgbClr val="5FEFCD">
              <a:alpha val="40000"/>
            </a:srgbClr>
          </a:solidFill>
          <a:ln>
            <a:solidFill>
              <a:srgbClr val="5FEFCD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文本框 36"/>
          <p:cNvSpPr txBox="1"/>
          <p:nvPr/>
        </p:nvSpPr>
        <p:spPr>
          <a:xfrm>
            <a:off x="3746589" y="1646239"/>
            <a:ext cx="10912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ONE</a:t>
            </a:r>
          </a:p>
        </p:txBody>
      </p:sp>
      <p:cxnSp>
        <p:nvCxnSpPr>
          <p:cNvPr id="38" name="直接连接符 38"/>
          <p:cNvCxnSpPr/>
          <p:nvPr/>
        </p:nvCxnSpPr>
        <p:spPr>
          <a:xfrm>
            <a:off x="2688107" y="3862423"/>
            <a:ext cx="1058482" cy="313676"/>
          </a:xfrm>
          <a:prstGeom prst="line">
            <a:avLst/>
          </a:prstGeom>
          <a:ln w="22225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流程图: 手动输入 9"/>
          <p:cNvSpPr/>
          <p:nvPr/>
        </p:nvSpPr>
        <p:spPr>
          <a:xfrm>
            <a:off x="3679511" y="3790391"/>
            <a:ext cx="1317487" cy="770460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" fmla="*/ 1335 w 11335"/>
              <a:gd name="connsiteY0" fmla="*/ 2000 h 12500"/>
              <a:gd name="connsiteX1" fmla="*/ 11335 w 11335"/>
              <a:gd name="connsiteY1" fmla="*/ 0 h 12500"/>
              <a:gd name="connsiteX2" fmla="*/ 11335 w 11335"/>
              <a:gd name="connsiteY2" fmla="*/ 10000 h 12500"/>
              <a:gd name="connsiteX3" fmla="*/ 0 w 11335"/>
              <a:gd name="connsiteY3" fmla="*/ 12500 h 12500"/>
              <a:gd name="connsiteX4" fmla="*/ 1335 w 11335"/>
              <a:gd name="connsiteY4" fmla="*/ 2000 h 12500"/>
              <a:gd name="connsiteX0" fmla="*/ 1335 w 11335"/>
              <a:gd name="connsiteY0" fmla="*/ 0 h 10500"/>
              <a:gd name="connsiteX1" fmla="*/ 10267 w 11335"/>
              <a:gd name="connsiteY1" fmla="*/ 353 h 10500"/>
              <a:gd name="connsiteX2" fmla="*/ 11335 w 11335"/>
              <a:gd name="connsiteY2" fmla="*/ 8000 h 10500"/>
              <a:gd name="connsiteX3" fmla="*/ 0 w 11335"/>
              <a:gd name="connsiteY3" fmla="*/ 10500 h 10500"/>
              <a:gd name="connsiteX4" fmla="*/ 1335 w 11335"/>
              <a:gd name="connsiteY4" fmla="*/ 0 h 10500"/>
              <a:gd name="connsiteX0" fmla="*/ 0 w 10000"/>
              <a:gd name="connsiteY0" fmla="*/ 0 h 10059"/>
              <a:gd name="connsiteX1" fmla="*/ 8932 w 10000"/>
              <a:gd name="connsiteY1" fmla="*/ 353 h 10059"/>
              <a:gd name="connsiteX2" fmla="*/ 10000 w 10000"/>
              <a:gd name="connsiteY2" fmla="*/ 8000 h 10059"/>
              <a:gd name="connsiteX3" fmla="*/ 267 w 10000"/>
              <a:gd name="connsiteY3" fmla="*/ 10059 h 10059"/>
              <a:gd name="connsiteX4" fmla="*/ 0 w 10000"/>
              <a:gd name="connsiteY4" fmla="*/ 0 h 10059"/>
              <a:gd name="connsiteX0" fmla="*/ 0 w 10534"/>
              <a:gd name="connsiteY0" fmla="*/ 0 h 10500"/>
              <a:gd name="connsiteX1" fmla="*/ 9466 w 10534"/>
              <a:gd name="connsiteY1" fmla="*/ 794 h 10500"/>
              <a:gd name="connsiteX2" fmla="*/ 10534 w 10534"/>
              <a:gd name="connsiteY2" fmla="*/ 8441 h 10500"/>
              <a:gd name="connsiteX3" fmla="*/ 801 w 10534"/>
              <a:gd name="connsiteY3" fmla="*/ 10500 h 10500"/>
              <a:gd name="connsiteX4" fmla="*/ 0 w 10534"/>
              <a:gd name="connsiteY4" fmla="*/ 0 h 10500"/>
              <a:gd name="connsiteX0" fmla="*/ 0 w 10534"/>
              <a:gd name="connsiteY0" fmla="*/ 2294 h 12794"/>
              <a:gd name="connsiteX1" fmla="*/ 7997 w 10534"/>
              <a:gd name="connsiteY1" fmla="*/ 0 h 12794"/>
              <a:gd name="connsiteX2" fmla="*/ 10534 w 10534"/>
              <a:gd name="connsiteY2" fmla="*/ 10735 h 12794"/>
              <a:gd name="connsiteX3" fmla="*/ 801 w 10534"/>
              <a:gd name="connsiteY3" fmla="*/ 12794 h 12794"/>
              <a:gd name="connsiteX4" fmla="*/ 0 w 10534"/>
              <a:gd name="connsiteY4" fmla="*/ 2294 h 12794"/>
              <a:gd name="connsiteX0" fmla="*/ 0 w 9533"/>
              <a:gd name="connsiteY0" fmla="*/ 2294 h 12794"/>
              <a:gd name="connsiteX1" fmla="*/ 7997 w 9533"/>
              <a:gd name="connsiteY1" fmla="*/ 0 h 12794"/>
              <a:gd name="connsiteX2" fmla="*/ 9533 w 9533"/>
              <a:gd name="connsiteY2" fmla="*/ 8088 h 12794"/>
              <a:gd name="connsiteX3" fmla="*/ 801 w 9533"/>
              <a:gd name="connsiteY3" fmla="*/ 12794 h 12794"/>
              <a:gd name="connsiteX4" fmla="*/ 0 w 9533"/>
              <a:gd name="connsiteY4" fmla="*/ 2294 h 12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533" h="12794">
                <a:moveTo>
                  <a:pt x="0" y="2294"/>
                </a:moveTo>
                <a:lnTo>
                  <a:pt x="7997" y="0"/>
                </a:lnTo>
                <a:lnTo>
                  <a:pt x="9533" y="8088"/>
                </a:lnTo>
                <a:lnTo>
                  <a:pt x="801" y="12794"/>
                </a:lnTo>
                <a:lnTo>
                  <a:pt x="0" y="2294"/>
                </a:lnTo>
                <a:close/>
              </a:path>
            </a:pathLst>
          </a:custGeom>
          <a:solidFill>
            <a:srgbClr val="5FEFCD">
              <a:alpha val="40000"/>
            </a:srgbClr>
          </a:solidFill>
          <a:ln>
            <a:solidFill>
              <a:srgbClr val="5FEFCD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文本框 39"/>
          <p:cNvSpPr txBox="1"/>
          <p:nvPr/>
        </p:nvSpPr>
        <p:spPr>
          <a:xfrm>
            <a:off x="3746589" y="3969980"/>
            <a:ext cx="10912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THREE</a:t>
            </a:r>
          </a:p>
        </p:txBody>
      </p:sp>
      <p:sp>
        <p:nvSpPr>
          <p:cNvPr id="41" name="流程图: 手动输入 9"/>
          <p:cNvSpPr/>
          <p:nvPr/>
        </p:nvSpPr>
        <p:spPr>
          <a:xfrm>
            <a:off x="3685508" y="2625947"/>
            <a:ext cx="1317487" cy="770460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" fmla="*/ 1335 w 11335"/>
              <a:gd name="connsiteY0" fmla="*/ 2000 h 12500"/>
              <a:gd name="connsiteX1" fmla="*/ 11335 w 11335"/>
              <a:gd name="connsiteY1" fmla="*/ 0 h 12500"/>
              <a:gd name="connsiteX2" fmla="*/ 11335 w 11335"/>
              <a:gd name="connsiteY2" fmla="*/ 10000 h 12500"/>
              <a:gd name="connsiteX3" fmla="*/ 0 w 11335"/>
              <a:gd name="connsiteY3" fmla="*/ 12500 h 12500"/>
              <a:gd name="connsiteX4" fmla="*/ 1335 w 11335"/>
              <a:gd name="connsiteY4" fmla="*/ 2000 h 12500"/>
              <a:gd name="connsiteX0" fmla="*/ 1335 w 11335"/>
              <a:gd name="connsiteY0" fmla="*/ 0 h 10500"/>
              <a:gd name="connsiteX1" fmla="*/ 10267 w 11335"/>
              <a:gd name="connsiteY1" fmla="*/ 353 h 10500"/>
              <a:gd name="connsiteX2" fmla="*/ 11335 w 11335"/>
              <a:gd name="connsiteY2" fmla="*/ 8000 h 10500"/>
              <a:gd name="connsiteX3" fmla="*/ 0 w 11335"/>
              <a:gd name="connsiteY3" fmla="*/ 10500 h 10500"/>
              <a:gd name="connsiteX4" fmla="*/ 1335 w 11335"/>
              <a:gd name="connsiteY4" fmla="*/ 0 h 10500"/>
              <a:gd name="connsiteX0" fmla="*/ 0 w 10000"/>
              <a:gd name="connsiteY0" fmla="*/ 0 h 10059"/>
              <a:gd name="connsiteX1" fmla="*/ 8932 w 10000"/>
              <a:gd name="connsiteY1" fmla="*/ 353 h 10059"/>
              <a:gd name="connsiteX2" fmla="*/ 10000 w 10000"/>
              <a:gd name="connsiteY2" fmla="*/ 8000 h 10059"/>
              <a:gd name="connsiteX3" fmla="*/ 267 w 10000"/>
              <a:gd name="connsiteY3" fmla="*/ 10059 h 10059"/>
              <a:gd name="connsiteX4" fmla="*/ 0 w 10000"/>
              <a:gd name="connsiteY4" fmla="*/ 0 h 10059"/>
              <a:gd name="connsiteX0" fmla="*/ 0 w 10534"/>
              <a:gd name="connsiteY0" fmla="*/ 0 h 10500"/>
              <a:gd name="connsiteX1" fmla="*/ 9466 w 10534"/>
              <a:gd name="connsiteY1" fmla="*/ 794 h 10500"/>
              <a:gd name="connsiteX2" fmla="*/ 10534 w 10534"/>
              <a:gd name="connsiteY2" fmla="*/ 8441 h 10500"/>
              <a:gd name="connsiteX3" fmla="*/ 801 w 10534"/>
              <a:gd name="connsiteY3" fmla="*/ 10500 h 10500"/>
              <a:gd name="connsiteX4" fmla="*/ 0 w 10534"/>
              <a:gd name="connsiteY4" fmla="*/ 0 h 10500"/>
              <a:gd name="connsiteX0" fmla="*/ 0 w 10534"/>
              <a:gd name="connsiteY0" fmla="*/ 2294 h 12794"/>
              <a:gd name="connsiteX1" fmla="*/ 7997 w 10534"/>
              <a:gd name="connsiteY1" fmla="*/ 0 h 12794"/>
              <a:gd name="connsiteX2" fmla="*/ 10534 w 10534"/>
              <a:gd name="connsiteY2" fmla="*/ 10735 h 12794"/>
              <a:gd name="connsiteX3" fmla="*/ 801 w 10534"/>
              <a:gd name="connsiteY3" fmla="*/ 12794 h 12794"/>
              <a:gd name="connsiteX4" fmla="*/ 0 w 10534"/>
              <a:gd name="connsiteY4" fmla="*/ 2294 h 12794"/>
              <a:gd name="connsiteX0" fmla="*/ 0 w 9533"/>
              <a:gd name="connsiteY0" fmla="*/ 2294 h 12794"/>
              <a:gd name="connsiteX1" fmla="*/ 7997 w 9533"/>
              <a:gd name="connsiteY1" fmla="*/ 0 h 12794"/>
              <a:gd name="connsiteX2" fmla="*/ 9533 w 9533"/>
              <a:gd name="connsiteY2" fmla="*/ 8088 h 12794"/>
              <a:gd name="connsiteX3" fmla="*/ 801 w 9533"/>
              <a:gd name="connsiteY3" fmla="*/ 12794 h 12794"/>
              <a:gd name="connsiteX4" fmla="*/ 0 w 9533"/>
              <a:gd name="connsiteY4" fmla="*/ 2294 h 12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533" h="12794">
                <a:moveTo>
                  <a:pt x="0" y="2294"/>
                </a:moveTo>
                <a:lnTo>
                  <a:pt x="7997" y="0"/>
                </a:lnTo>
                <a:lnTo>
                  <a:pt x="9533" y="8088"/>
                </a:lnTo>
                <a:lnTo>
                  <a:pt x="801" y="12794"/>
                </a:lnTo>
                <a:lnTo>
                  <a:pt x="0" y="2294"/>
                </a:lnTo>
                <a:close/>
              </a:path>
            </a:pathLst>
          </a:custGeom>
          <a:solidFill>
            <a:srgbClr val="5FEFCD">
              <a:alpha val="40000"/>
            </a:srgbClr>
          </a:solidFill>
          <a:ln>
            <a:solidFill>
              <a:srgbClr val="5FEFCD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文本框 41"/>
          <p:cNvSpPr txBox="1"/>
          <p:nvPr/>
        </p:nvSpPr>
        <p:spPr>
          <a:xfrm>
            <a:off x="3752585" y="2805536"/>
            <a:ext cx="10912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TWO</a:t>
            </a:r>
          </a:p>
        </p:txBody>
      </p:sp>
      <p:cxnSp>
        <p:nvCxnSpPr>
          <p:cNvPr id="43" name="直接连接符 49"/>
          <p:cNvCxnSpPr>
            <a:endCxn id="31" idx="6"/>
          </p:cNvCxnSpPr>
          <p:nvPr/>
        </p:nvCxnSpPr>
        <p:spPr>
          <a:xfrm flipH="1" flipV="1">
            <a:off x="3241018" y="2936444"/>
            <a:ext cx="505570" cy="16060"/>
          </a:xfrm>
          <a:prstGeom prst="line">
            <a:avLst/>
          </a:prstGeom>
          <a:ln w="22225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文本框 43"/>
          <p:cNvSpPr txBox="1"/>
          <p:nvPr/>
        </p:nvSpPr>
        <p:spPr>
          <a:xfrm>
            <a:off x="5851805" y="2277533"/>
            <a:ext cx="2624090" cy="14850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>
              <a:lnSpc>
                <a:spcPct val="130000"/>
              </a:lnSpc>
            </a:pPr>
            <a:r>
              <a:rPr lang="zh-CN" altLang="en-US" sz="1000" dirty="0">
                <a:solidFill>
                  <a:prstClr val="white"/>
                </a:solidFill>
                <a:latin typeface="Century Gothic"/>
                <a:ea typeface="微软雅黑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prstClr val="white"/>
                </a:solidFill>
                <a:latin typeface="Century Gothic"/>
                <a:ea typeface="微软雅黑"/>
              </a:rPr>
              <a:t>10</a:t>
            </a:r>
            <a:r>
              <a:rPr lang="zh-CN" altLang="en-US" sz="1000" dirty="0">
                <a:solidFill>
                  <a:prstClr val="white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000" dirty="0">
                <a:solidFill>
                  <a:prstClr val="white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000" dirty="0">
                <a:solidFill>
                  <a:prstClr val="white"/>
                </a:solidFill>
                <a:latin typeface="Century Gothic"/>
                <a:ea typeface="微软雅黑"/>
              </a:rPr>
              <a:t>倍字间距</a:t>
            </a:r>
            <a:r>
              <a:rPr lang="zh-CN" altLang="en-US" sz="1000" dirty="0" smtClean="0">
                <a:solidFill>
                  <a:prstClr val="white"/>
                </a:solidFill>
                <a:latin typeface="Century Gothic"/>
                <a:ea typeface="微软雅黑"/>
              </a:rPr>
              <a:t>。</a:t>
            </a:r>
            <a:r>
              <a:rPr lang="zh-CN" altLang="en-US" sz="1000" dirty="0">
                <a:solidFill>
                  <a:prstClr val="white"/>
                </a:solidFill>
                <a:latin typeface="Century Gothic"/>
                <a:ea typeface="微软雅黑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prstClr val="white"/>
                </a:solidFill>
                <a:latin typeface="Century Gothic"/>
                <a:ea typeface="微软雅黑"/>
              </a:rPr>
              <a:t>10</a:t>
            </a:r>
            <a:r>
              <a:rPr lang="zh-CN" altLang="en-US" sz="1000" dirty="0">
                <a:solidFill>
                  <a:prstClr val="white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000" dirty="0">
                <a:solidFill>
                  <a:prstClr val="white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000" dirty="0">
                <a:solidFill>
                  <a:prstClr val="white"/>
                </a:solidFill>
                <a:latin typeface="Century Gothic"/>
                <a:ea typeface="微软雅黑"/>
              </a:rPr>
              <a:t>倍字间距</a:t>
            </a:r>
            <a:r>
              <a:rPr lang="zh-CN" altLang="en-US" sz="1000" dirty="0" smtClean="0">
                <a:solidFill>
                  <a:prstClr val="white"/>
                </a:solidFill>
                <a:latin typeface="Century Gothic"/>
                <a:ea typeface="微软雅黑"/>
              </a:rPr>
              <a:t>。</a:t>
            </a:r>
            <a:endParaRPr lang="zh-CN" altLang="en-US" sz="1000" dirty="0">
              <a:solidFill>
                <a:prstClr val="white"/>
              </a:solidFill>
              <a:latin typeface="Century Gothic"/>
              <a:ea typeface="微软雅黑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851805" y="1847970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>
                <a:solidFill>
                  <a:srgbClr val="5FEFCD"/>
                </a:solidFill>
              </a:rPr>
              <a:t>点击此处添加标题</a:t>
            </a:r>
            <a:endParaRPr lang="zh-CN" altLang="en-US" dirty="0">
              <a:solidFill>
                <a:srgbClr val="5FEFC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6123142"/>
      </p:ext>
    </p:extLst>
  </p:cSld>
  <p:clrMapOvr>
    <a:masterClrMapping/>
  </p:clrMapOvr>
  <p:transition spd="slow" advClick="0" advTm="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1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1" presetClass="entr" presetSubtype="1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5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22" grpId="0"/>
      <p:bldP spid="23" grpId="0" animBg="1"/>
      <p:bldP spid="24" grpId="0" animBg="1"/>
      <p:bldP spid="25" grpId="0" animBg="1"/>
      <p:bldP spid="36" grpId="0" animBg="1"/>
      <p:bldP spid="37" grpId="0"/>
      <p:bldP spid="39" grpId="0" animBg="1"/>
      <p:bldP spid="40" grpId="0"/>
      <p:bldP spid="41" grpId="0" animBg="1"/>
      <p:bldP spid="42" grpId="0"/>
      <p:bldP spid="44" grpId="0"/>
      <p:bldP spid="5" grpId="0"/>
    </p:bldLst>
  </p:timing>
</p:sld>
</file>

<file path=ppt/theme/theme1.xml><?xml version="1.0" encoding="utf-8"?>
<a:theme xmlns:a="http://schemas.openxmlformats.org/drawingml/2006/main" name="高端精致-蓝黑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奥斯汀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奥斯汀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ersion xmlns="http://schemas.microsoft.com/sharepoint/v3/fields" xsi:nil="true"/>
    <_Status xmlns="http://schemas.microsoft.com/sharepoint/v3/fields">Not Started</_Status>
  </documentManagement>
</p:properties>
</file>

<file path=customXml/itemProps1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B6F2769-7194-4217-93D3-3AF3A4742282}">
  <ds:schemaRefs>
    <ds:schemaRef ds:uri="http://schemas.microsoft.com/office/2006/documentManagement/types"/>
    <ds:schemaRef ds:uri="http://schemas.microsoft.com/office/2006/metadata/properties"/>
    <ds:schemaRef ds:uri="http://schemas.microsoft.com/sharepoint/v3/fields"/>
    <ds:schemaRef ds:uri="http://purl.org/dc/dcmitype/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http://purl.org/dc/terms/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高端精致-蓝黑</Template>
  <TotalTime>33</TotalTime>
  <Words>2081</Words>
  <Application>Microsoft Office PowerPoint</Application>
  <PresentationFormat>全屏显示(16:9)</PresentationFormat>
  <Paragraphs>189</Paragraphs>
  <Slides>21</Slides>
  <Notes>21</Notes>
  <HiddenSlides>0</HiddenSlides>
  <MMClips>1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21</vt:i4>
      </vt:variant>
    </vt:vector>
  </HeadingPairs>
  <TitlesOfParts>
    <vt:vector size="23" baseType="lpstr">
      <vt:lpstr>高端精致-蓝黑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常董</dc:creator>
  <cp:lastModifiedBy>admin</cp:lastModifiedBy>
  <cp:revision>18</cp:revision>
  <dcterms:created xsi:type="dcterms:W3CDTF">2016-01-08T10:54:21Z</dcterms:created>
  <dcterms:modified xsi:type="dcterms:W3CDTF">2016-10-07T06:06:41Z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