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21" r:id="rId2"/>
    <p:sldId id="276" r:id="rId3"/>
    <p:sldId id="316" r:id="rId4"/>
    <p:sldId id="308" r:id="rId5"/>
    <p:sldId id="266" r:id="rId6"/>
    <p:sldId id="283" r:id="rId7"/>
    <p:sldId id="278" r:id="rId8"/>
    <p:sldId id="279" r:id="rId9"/>
    <p:sldId id="317" r:id="rId10"/>
    <p:sldId id="258" r:id="rId11"/>
    <p:sldId id="273" r:id="rId12"/>
    <p:sldId id="307" r:id="rId13"/>
    <p:sldId id="313" r:id="rId14"/>
    <p:sldId id="263" r:id="rId15"/>
    <p:sldId id="318" r:id="rId16"/>
    <p:sldId id="260" r:id="rId17"/>
    <p:sldId id="306" r:id="rId18"/>
    <p:sldId id="304" r:id="rId19"/>
    <p:sldId id="305" r:id="rId20"/>
    <p:sldId id="262" r:id="rId21"/>
    <p:sldId id="319" r:id="rId22"/>
    <p:sldId id="271" r:id="rId23"/>
    <p:sldId id="269" r:id="rId24"/>
    <p:sldId id="270" r:id="rId25"/>
    <p:sldId id="281" r:id="rId26"/>
    <p:sldId id="320" r:id="rId27"/>
    <p:sldId id="267" r:id="rId28"/>
    <p:sldId id="272" r:id="rId29"/>
    <p:sldId id="298" r:id="rId30"/>
    <p:sldId id="277" r:id="rId31"/>
    <p:sldId id="261" r:id="rId32"/>
    <p:sldId id="310" r:id="rId33"/>
    <p:sldId id="322" r:id="rId34"/>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45" autoAdjust="0"/>
    <p:restoredTop sz="94731" autoAdjust="0"/>
  </p:normalViewPr>
  <p:slideViewPr>
    <p:cSldViewPr>
      <p:cViewPr>
        <p:scale>
          <a:sx n="124" d="100"/>
          <a:sy n="124" d="100"/>
        </p:scale>
        <p:origin x="-684" y="-468"/>
      </p:cViewPr>
      <p:guideLst>
        <p:guide orient="horz" pos="1620"/>
        <p:guide pos="2880"/>
      </p:guideLst>
    </p:cSldViewPr>
  </p:slid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2016-10-07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2016-10-07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2"/>
          <p:cNvSpPr txBox="1">
            <a:spLocks noChangeArrowheads="1"/>
          </p:cNvSpPr>
          <p:nvPr/>
        </p:nvSpPr>
        <p:spPr bwMode="auto">
          <a:xfrm>
            <a:off x="1645216" y="2643758"/>
            <a:ext cx="5879112" cy="754053"/>
          </a:xfrm>
          <a:prstGeom prst="rect">
            <a:avLst/>
          </a:prstGeom>
          <a:noFill/>
          <a:ln w="9525">
            <a:noFill/>
            <a:miter lim="800000"/>
            <a:headEnd/>
            <a:tailEnd/>
          </a:ln>
        </p:spPr>
        <p:txBody>
          <a:bodyPr wrap="square">
            <a:spAutoFit/>
          </a:bodyPr>
          <a:lstStyle/>
          <a:p>
            <a:pPr algn="ctr"/>
            <a:r>
              <a:rPr lang="zh-CN" altLang="en-US" sz="4300" b="1" dirty="0" smtClean="0">
                <a:solidFill>
                  <a:schemeClr val="tx1">
                    <a:lumMod val="85000"/>
                    <a:lumOff val="15000"/>
                  </a:schemeClr>
                </a:solidFill>
                <a:latin typeface="微软雅黑" pitchFamily="34" charset="-122"/>
                <a:ea typeface="微软雅黑" pitchFamily="34" charset="-122"/>
              </a:rPr>
              <a:t>时尚微立体</a:t>
            </a:r>
            <a:r>
              <a:rPr lang="en-US" altLang="zh-CN" sz="4300" b="1" dirty="0" smtClean="0">
                <a:solidFill>
                  <a:schemeClr val="tx1">
                    <a:lumMod val="85000"/>
                    <a:lumOff val="15000"/>
                  </a:schemeClr>
                </a:solidFill>
                <a:latin typeface="微软雅黑" pitchFamily="34" charset="-122"/>
                <a:ea typeface="微软雅黑" pitchFamily="34" charset="-122"/>
              </a:rPr>
              <a:t>PPT</a:t>
            </a:r>
            <a:r>
              <a:rPr lang="zh-CN" altLang="en-US" sz="4300" b="1" dirty="0" smtClean="0">
                <a:solidFill>
                  <a:schemeClr val="tx1">
                    <a:lumMod val="85000"/>
                    <a:lumOff val="15000"/>
                  </a:schemeClr>
                </a:solidFill>
                <a:latin typeface="微软雅黑" pitchFamily="34" charset="-122"/>
                <a:ea typeface="微软雅黑" pitchFamily="34" charset="-122"/>
              </a:rPr>
              <a:t>模板</a:t>
            </a:r>
            <a:endParaRPr lang="en-US" altLang="zh-CN" sz="4300" b="1" dirty="0">
              <a:solidFill>
                <a:schemeClr val="tx1">
                  <a:lumMod val="85000"/>
                  <a:lumOff val="15000"/>
                </a:schemeClr>
              </a:solidFill>
              <a:latin typeface="微软雅黑" pitchFamily="34" charset="-122"/>
              <a:ea typeface="微软雅黑" pitchFamily="34" charset="-122"/>
            </a:endParaRPr>
          </a:p>
        </p:txBody>
      </p:sp>
      <p:sp>
        <p:nvSpPr>
          <p:cNvPr id="31" name="Text Box 2"/>
          <p:cNvSpPr txBox="1">
            <a:spLocks noChangeArrowheads="1"/>
          </p:cNvSpPr>
          <p:nvPr/>
        </p:nvSpPr>
        <p:spPr bwMode="auto">
          <a:xfrm>
            <a:off x="2434083" y="3320783"/>
            <a:ext cx="4271092" cy="292388"/>
          </a:xfrm>
          <a:prstGeom prst="rect">
            <a:avLst/>
          </a:prstGeom>
          <a:noFill/>
          <a:ln w="9525">
            <a:noFill/>
            <a:miter lim="800000"/>
            <a:headEnd/>
            <a:tailEnd/>
          </a:ln>
        </p:spPr>
        <p:txBody>
          <a:bodyPr wrap="square">
            <a:spAutoFit/>
          </a:bodyPr>
          <a:lstStyle/>
          <a:p>
            <a:pPr algn="ctr"/>
            <a:r>
              <a:rPr lang="zh-CN" altLang="en-US" sz="1300" dirty="0" smtClean="0">
                <a:solidFill>
                  <a:schemeClr val="accent1"/>
                </a:solidFill>
                <a:latin typeface="微软雅黑" pitchFamily="34" charset="-122"/>
                <a:ea typeface="微软雅黑" pitchFamily="34" charset="-122"/>
              </a:rPr>
              <a:t>适用于年终总结</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工作计划</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述职报告</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策划方案等</a:t>
            </a:r>
            <a:endParaRPr lang="nl-NL" altLang="zh-CN" sz="1300" dirty="0">
              <a:solidFill>
                <a:schemeClr val="accent1"/>
              </a:solidFill>
              <a:latin typeface="微软雅黑" pitchFamily="34" charset="-122"/>
              <a:ea typeface="微软雅黑" pitchFamily="34" charset="-122"/>
            </a:endParaRPr>
          </a:p>
        </p:txBody>
      </p:sp>
      <p:sp>
        <p:nvSpPr>
          <p:cNvPr id="32"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dirty="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4" name="直接连接符 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pic>
        <p:nvPicPr>
          <p:cNvPr id="37"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51470"/>
            <a:ext cx="339502" cy="339502"/>
          </a:xfrm>
          <a:prstGeom prst="rect">
            <a:avLst/>
          </a:prstGeom>
        </p:spPr>
      </p:pic>
    </p:spTree>
    <p:extLst>
      <p:ext uri="{BB962C8B-B14F-4D97-AF65-F5344CB8AC3E}">
        <p14:creationId xmlns:p14="http://schemas.microsoft.com/office/powerpoint/2010/main" val="4140714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iterate type="lt">
                                    <p:tmPct val="12000"/>
                                  </p:iterate>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04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364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7"/>
                </p:tgtEl>
              </p:cMediaNode>
            </p:audio>
          </p:childTnLst>
        </p:cTn>
      </p:par>
    </p:tnLst>
    <p:bldLst>
      <p:bldP spid="30" grpId="0"/>
      <p:bldP spid="31" grpId="0"/>
      <p:bldP spid="32"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6"/>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明年计划</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05</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826268892"/>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6586304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770747240"/>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1645216" y="2643758"/>
            <a:ext cx="5879112" cy="707886"/>
          </a:xfrm>
          <a:prstGeom prst="rect">
            <a:avLst/>
          </a:prstGeom>
          <a:noFill/>
          <a:ln w="9525">
            <a:noFill/>
            <a:miter lim="800000"/>
            <a:headEnd/>
            <a:tailEnd/>
          </a:ln>
        </p:spPr>
        <p:txBody>
          <a:bodyPr wrap="square">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THANKS</a:t>
            </a:r>
          </a:p>
        </p:txBody>
      </p:sp>
      <p:sp>
        <p:nvSpPr>
          <p:cNvPr id="12" name="Text Box 2"/>
          <p:cNvSpPr txBox="1">
            <a:spLocks noChangeArrowheads="1"/>
          </p:cNvSpPr>
          <p:nvPr/>
        </p:nvSpPr>
        <p:spPr bwMode="auto">
          <a:xfrm>
            <a:off x="3782682" y="3320783"/>
            <a:ext cx="1561853" cy="276999"/>
          </a:xfrm>
          <a:prstGeom prst="rect">
            <a:avLst/>
          </a:prstGeom>
          <a:noFill/>
          <a:ln w="9525">
            <a:noFill/>
            <a:miter lim="800000"/>
            <a:headEnd/>
            <a:tailEnd/>
          </a:ln>
        </p:spPr>
        <p:txBody>
          <a:bodyPr wrap="square">
            <a:spAutoFit/>
          </a:bodyPr>
          <a:lstStyle/>
          <a:p>
            <a:pPr algn="dist">
              <a:defRPr/>
            </a:pPr>
            <a:r>
              <a:rPr lang="zh-CN" altLang="en-US" sz="1200" dirty="0">
                <a:solidFill>
                  <a:schemeClr val="accent1"/>
                </a:solidFill>
                <a:latin typeface="微软雅黑" pitchFamily="34" charset="-122"/>
                <a:ea typeface="微软雅黑" pitchFamily="34" charset="-122"/>
              </a:rPr>
              <a:t>谢谢聆听</a:t>
            </a:r>
          </a:p>
        </p:txBody>
      </p:sp>
      <p:sp>
        <p:nvSpPr>
          <p:cNvPr id="13"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14" name="直接连接符 1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28890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iterate type="lt">
                                    <p:tmPct val="12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45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75000"/>
                    <a:lumOff val="25000"/>
                  </a:schemeClr>
                </a:solidFill>
                <a:latin typeface="微软雅黑" pitchFamily="34" charset="-122"/>
              </a:rPr>
              <a:t>点击添加表述内容标题</a:t>
            </a:r>
            <a:endParaRPr lang="zh-CN" altLang="en-US" b="1" dirty="0">
              <a:solidFill>
                <a:schemeClr val="tx1">
                  <a:lumMod val="75000"/>
                  <a:lumOff val="25000"/>
                </a:schemeClr>
              </a:solidFill>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930</TotalTime>
  <Words>3310</Words>
  <Application>Microsoft Office PowerPoint</Application>
  <PresentationFormat>全屏显示(16:9)</PresentationFormat>
  <Paragraphs>401</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cp:lastModifiedBy>
  <cp:revision>128</cp:revision>
  <dcterms:created xsi:type="dcterms:W3CDTF">2015-10-16T03:54:15Z</dcterms:created>
  <dcterms:modified xsi:type="dcterms:W3CDTF">2016-10-07T06:01:09Z</dcterms:modified>
</cp:coreProperties>
</file>