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365" r:id="rId2"/>
    <p:sldId id="380" r:id="rId3"/>
    <p:sldId id="362" r:id="rId4"/>
    <p:sldId id="366" r:id="rId5"/>
    <p:sldId id="356" r:id="rId6"/>
    <p:sldId id="367" r:id="rId7"/>
    <p:sldId id="370" r:id="rId8"/>
    <p:sldId id="368" r:id="rId9"/>
    <p:sldId id="336" r:id="rId10"/>
    <p:sldId id="373" r:id="rId11"/>
    <p:sldId id="363" r:id="rId12"/>
    <p:sldId id="369" r:id="rId13"/>
    <p:sldId id="374" r:id="rId14"/>
    <p:sldId id="325" r:id="rId15"/>
    <p:sldId id="341" r:id="rId16"/>
    <p:sldId id="375" r:id="rId17"/>
    <p:sldId id="377" r:id="rId18"/>
    <p:sldId id="364" r:id="rId19"/>
    <p:sldId id="343" r:id="rId20"/>
    <p:sldId id="378" r:id="rId21"/>
    <p:sldId id="347" r:id="rId22"/>
    <p:sldId id="360" r:id="rId23"/>
    <p:sldId id="352" r:id="rId24"/>
    <p:sldId id="358" r:id="rId25"/>
    <p:sldId id="381" r:id="rId26"/>
  </p:sldIdLst>
  <p:sldSz cx="12192000" cy="6858000"/>
  <p:notesSz cx="6858000" cy="9144000"/>
  <p:embeddedFontLst>
    <p:embeddedFont>
      <p:font typeface="微软雅黑" pitchFamily="34" charset="-122"/>
      <p:regular r:id="rId28"/>
      <p:bold r:id="rId29"/>
    </p:embeddedFont>
    <p:embeddedFont>
      <p:font typeface="Meiryo UI" charset="-128"/>
      <p:regular r:id="rId30"/>
      <p:bold r:id="rId31"/>
      <p:italic r:id="rId32"/>
      <p:boldItalic r:id="rId33"/>
    </p:embeddedFont>
    <p:embeddedFont>
      <p:font typeface="张海山锐谐体2.0-授权联系：Samtype@QQ.com" charset="-122"/>
      <p:regular r:id="rId34"/>
    </p:embeddedFont>
    <p:embeddedFont>
      <p:font typeface="Segoe UI Semilight" pitchFamily="34" charset="0"/>
      <p:regular r:id="rId35"/>
    </p:embeddedFont>
    <p:embeddedFont>
      <p:font typeface="方正粗谭黑简体" pitchFamily="2" charset="-122"/>
      <p:regular r:id="rId36"/>
    </p:embeddedFont>
    <p:embeddedFont>
      <p:font typeface="Calibri" pitchFamily="34" charset="0"/>
      <p:regular r:id="rId37"/>
      <p:bold r:id="rId38"/>
      <p:italic r:id="rId39"/>
      <p:boldItalic r:id="rId40"/>
    </p:embeddedFont>
    <p:embeddedFont>
      <p:font typeface="Segoe UI" pitchFamily="34" charset="0"/>
      <p:regular r:id="rId41"/>
      <p:bold r:id="rId42"/>
      <p:italic r:id="rId43"/>
      <p:boldItalic r:id="rId44"/>
    </p:embeddedFont>
    <p:embeddedFont>
      <p:font typeface="Arial Unicode MS" pitchFamily="34" charset="-122"/>
      <p:regular r:id="rId45"/>
    </p:embeddedFont>
  </p:embeddedFontLst>
  <p:custDataLst>
    <p:tags r:id="rId46"/>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386B"/>
    <a:srgbClr val="0C0E23"/>
    <a:srgbClr val="050632"/>
    <a:srgbClr val="1D1FC1"/>
    <a:srgbClr val="00001C"/>
    <a:srgbClr val="0D1069"/>
    <a:srgbClr val="010125"/>
    <a:srgbClr val="222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75" autoAdjust="0"/>
    <p:restoredTop sz="94667" autoAdjust="0"/>
  </p:normalViewPr>
  <p:slideViewPr>
    <p:cSldViewPr snapToGrid="0">
      <p:cViewPr varScale="1">
        <p:scale>
          <a:sx n="104" d="100"/>
          <a:sy n="104" d="100"/>
        </p:scale>
        <p:origin x="-300" y="-90"/>
      </p:cViewPr>
      <p:guideLst>
        <p:guide orient="horz" pos="572"/>
        <p:guide orient="horz" pos="3362"/>
        <p:guide orient="horz" pos="2591"/>
        <p:guide pos="846"/>
        <p:guide pos="6970"/>
        <p:guide pos="331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istrator\Desktop\&#38468;&#23646;&#22270;&#34920;8.26.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Administrator\Desktop\&#38468;&#23646;&#22270;&#34920;8.2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sz="1600" b="1"/>
              <a:t>ADD YOUR TEXT</a:t>
            </a:r>
            <a:endParaRPr lang="zh-CN" sz="1600" b="1"/>
          </a:p>
        </c:rich>
      </c:tx>
      <c:layout>
        <c:manualLayout>
          <c:xMode val="edge"/>
          <c:yMode val="edge"/>
          <c:x val="0.39511339452487576"/>
          <c:y val="5.3058664918655241E-2"/>
        </c:manualLayout>
      </c:layout>
      <c:overlay val="0"/>
      <c:spPr>
        <a:noFill/>
        <a:ln>
          <a:noFill/>
        </a:ln>
        <a:effectLst/>
      </c:spPr>
    </c:title>
    <c:autoTitleDeleted val="0"/>
    <c:plotArea>
      <c:layout/>
      <c:ofPieChart>
        <c:ofPieType val="pie"/>
        <c:varyColors val="1"/>
        <c:ser>
          <c:idx val="0"/>
          <c:order val="0"/>
          <c:tx>
            <c:strRef>
              <c:f>Sheet4!$C$2</c:f>
              <c:strCache>
                <c:ptCount val="1"/>
                <c:pt idx="0">
                  <c:v>数量</c:v>
                </c:pt>
              </c:strCache>
            </c:strRef>
          </c:tx>
          <c:dPt>
            <c:idx val="0"/>
            <c:bubble3D val="0"/>
            <c:spPr>
              <a:solidFill>
                <a:schemeClr val="bg1">
                  <a:lumMod val="65000"/>
                </a:schemeClr>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chemeClr val="bg1">
                  <a:lumMod val="65000"/>
                </a:schemeClr>
              </a:solidFill>
              <a:ln w="19050">
                <a:solidFill>
                  <a:schemeClr val="lt1"/>
                </a:solidFill>
              </a:ln>
              <a:effectLst/>
            </c:spPr>
          </c:dPt>
          <c:dPt>
            <c:idx val="3"/>
            <c:bubble3D val="0"/>
            <c:spPr>
              <a:solidFill>
                <a:schemeClr val="bg1">
                  <a:lumMod val="50000"/>
                </a:schemeClr>
              </a:solidFill>
              <a:ln w="19050">
                <a:solidFill>
                  <a:schemeClr val="lt1"/>
                </a:solidFill>
              </a:ln>
              <a:effectLst/>
            </c:spPr>
          </c:dPt>
          <c:dPt>
            <c:idx val="4"/>
            <c:bubble3D val="0"/>
            <c:spPr>
              <a:solidFill>
                <a:schemeClr val="accent3">
                  <a:lumMod val="60000"/>
                </a:schemeClr>
              </a:solidFill>
              <a:ln w="19050">
                <a:solidFill>
                  <a:schemeClr val="lt1"/>
                </a:solidFill>
              </a:ln>
              <a:effectLst/>
            </c:spPr>
          </c:dPt>
          <c:dPt>
            <c:idx val="5"/>
            <c:bubble3D val="0"/>
            <c:spPr>
              <a:solidFill>
                <a:schemeClr val="accent4"/>
              </a:solidFill>
              <a:ln w="19050">
                <a:solidFill>
                  <a:schemeClr val="lt1"/>
                </a:solidFill>
              </a:ln>
              <a:effectLst/>
            </c:spPr>
          </c:dPt>
          <c:dPt>
            <c:idx val="6"/>
            <c:bubble3D val="0"/>
            <c:spPr>
              <a:solidFill>
                <a:schemeClr val="bg1">
                  <a:lumMod val="65000"/>
                </a:schemeClr>
              </a:solidFill>
              <a:ln w="19050">
                <a:solidFill>
                  <a:schemeClr val="lt1"/>
                </a:solidFill>
              </a:ln>
              <a:effectLst/>
            </c:spPr>
          </c:dPt>
          <c:dPt>
            <c:idx val="7"/>
            <c:bubble3D val="0"/>
            <c:spPr>
              <a:solidFill>
                <a:schemeClr val="accent4"/>
              </a:solidFill>
              <a:ln w="19050">
                <a:solidFill>
                  <a:schemeClr val="lt1"/>
                </a:solidFill>
              </a:ln>
              <a:effectLst/>
            </c:spPr>
          </c:dPt>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Sheet4!$B$3:$B$9</c:f>
              <c:strCache>
                <c:ptCount val="7"/>
                <c:pt idx="0">
                  <c:v>广州</c:v>
                </c:pt>
                <c:pt idx="1">
                  <c:v>上海</c:v>
                </c:pt>
                <c:pt idx="2">
                  <c:v>深圳</c:v>
                </c:pt>
                <c:pt idx="3">
                  <c:v>北京</c:v>
                </c:pt>
                <c:pt idx="4">
                  <c:v>电脑</c:v>
                </c:pt>
                <c:pt idx="5">
                  <c:v>电视</c:v>
                </c:pt>
                <c:pt idx="6">
                  <c:v>冰箱</c:v>
                </c:pt>
              </c:strCache>
            </c:strRef>
          </c:cat>
          <c:val>
            <c:numRef>
              <c:f>Sheet4!$C$3:$C$9</c:f>
              <c:numCache>
                <c:formatCode>General</c:formatCode>
                <c:ptCount val="7"/>
                <c:pt idx="0">
                  <c:v>430</c:v>
                </c:pt>
                <c:pt idx="1">
                  <c:v>766</c:v>
                </c:pt>
                <c:pt idx="2">
                  <c:v>589</c:v>
                </c:pt>
                <c:pt idx="3">
                  <c:v>699</c:v>
                </c:pt>
                <c:pt idx="4">
                  <c:v>206</c:v>
                </c:pt>
                <c:pt idx="5">
                  <c:v>227</c:v>
                </c:pt>
                <c:pt idx="6">
                  <c:v>189</c:v>
                </c:pt>
              </c:numCache>
            </c:numRef>
          </c:val>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sz="1600">
          <a:solidFill>
            <a:schemeClr val="bg1"/>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1" i="0" baseline="0" smtClean="0">
                <a:solidFill>
                  <a:schemeClr val="bg1"/>
                </a:solidFill>
                <a:effectLst/>
              </a:rPr>
              <a:t>ADD YOUR TEXT</a:t>
            </a:r>
            <a:endParaRPr lang="zh-CN" altLang="zh-CN">
              <a:solidFill>
                <a:schemeClr val="bg1"/>
              </a:solidFill>
              <a:effectLst/>
            </a:endParaRPr>
          </a:p>
        </c:rich>
      </c:tx>
      <c:layout>
        <c:manualLayout>
          <c:xMode val="edge"/>
          <c:yMode val="edge"/>
          <c:x val="0.36918015649532793"/>
          <c:y val="5.3602504622112891E-2"/>
        </c:manualLayout>
      </c:layout>
      <c:overlay val="0"/>
      <c:spPr>
        <a:noFill/>
        <a:ln>
          <a:noFill/>
        </a:ln>
        <a:effectLst/>
      </c:spPr>
    </c:title>
    <c:autoTitleDeleted val="0"/>
    <c:plotArea>
      <c:layout/>
      <c:doughnutChart>
        <c:varyColors val="1"/>
        <c:ser>
          <c:idx val="0"/>
          <c:order val="0"/>
          <c:dPt>
            <c:idx val="0"/>
            <c:bubble3D val="0"/>
            <c:spPr>
              <a:solidFill>
                <a:schemeClr val="accent4"/>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rgbClr val="42386B"/>
              </a:solidFill>
              <a:ln w="19050">
                <a:solidFill>
                  <a:schemeClr val="lt1"/>
                </a:solidFill>
              </a:ln>
              <a:effectLst/>
            </c:spPr>
          </c:dPt>
          <c:dPt>
            <c:idx val="3"/>
            <c:bubble3D val="0"/>
            <c:spPr>
              <a:solidFill>
                <a:schemeClr val="tx2">
                  <a:lumMod val="75000"/>
                </a:schemeClr>
              </a:solidFill>
              <a:ln w="19050">
                <a:solidFill>
                  <a:schemeClr val="lt1"/>
                </a:solidFill>
              </a:ln>
              <a:effectLst/>
            </c:spPr>
          </c:dPt>
          <c:dPt>
            <c:idx val="4"/>
            <c:bubble3D val="0"/>
            <c:spPr>
              <a:solidFill>
                <a:schemeClr val="bg2">
                  <a:lumMod val="75000"/>
                </a:schemeClr>
              </a:solidFill>
              <a:ln w="19050">
                <a:solidFill>
                  <a:schemeClr val="lt1"/>
                </a:solidFill>
              </a:ln>
              <a:effectLst/>
            </c:spPr>
          </c:dPt>
          <c:dPt>
            <c:idx val="5"/>
            <c:bubble3D val="0"/>
            <c:spPr>
              <a:solidFill>
                <a:schemeClr val="bg2">
                  <a:lumMod val="75000"/>
                </a:schemeClr>
              </a:solidFill>
              <a:ln w="19050">
                <a:solidFill>
                  <a:schemeClr val="lt1"/>
                </a:solidFill>
              </a:ln>
              <a:effectLst/>
            </c:spPr>
          </c:dPt>
          <c:dPt>
            <c:idx val="6"/>
            <c:bubble3D val="0"/>
            <c:spPr>
              <a:solidFill>
                <a:schemeClr val="tx2">
                  <a:lumMod val="75000"/>
                </a:schemeClr>
              </a:solidFill>
              <a:ln w="19050">
                <a:solidFill>
                  <a:schemeClr val="lt1"/>
                </a:solidFill>
              </a:ln>
              <a:effectLst/>
            </c:spPr>
          </c:dPt>
          <c:dPt>
            <c:idx val="7"/>
            <c:bubble3D val="0"/>
            <c:spPr>
              <a:solidFill>
                <a:srgbClr val="42386B"/>
              </a:solidFill>
              <a:ln w="19050">
                <a:solidFill>
                  <a:schemeClr val="lt1"/>
                </a:solidFill>
              </a:ln>
              <a:effectLst/>
            </c:spPr>
          </c:dPt>
          <c:dPt>
            <c:idx val="8"/>
            <c:bubble3D val="0"/>
            <c:spPr>
              <a:solidFill>
                <a:schemeClr val="bg1">
                  <a:lumMod val="50000"/>
                </a:schemeClr>
              </a:solidFill>
              <a:ln w="19050">
                <a:solidFill>
                  <a:schemeClr val="lt1"/>
                </a:solidFill>
              </a:ln>
              <a:effectLst/>
            </c:spPr>
          </c:dPt>
          <c:dPt>
            <c:idx val="9"/>
            <c:bubble3D val="0"/>
            <c:spPr>
              <a:solidFill>
                <a:schemeClr val="accent4"/>
              </a:solidFill>
              <a:ln w="19050">
                <a:solidFill>
                  <a:schemeClr val="lt1"/>
                </a:solidFill>
              </a:ln>
              <a:effectLst/>
            </c:spPr>
          </c:dPt>
          <c:dLbls>
            <c:dLbl>
              <c:idx val="4"/>
              <c:layout>
                <c:manualLayout>
                  <c:x val="5.2758398797827927E-3"/>
                  <c:y val="2.8497409326424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6.4481742520976326E-17"/>
                  <c:y val="2.849740932642478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Sheet7!$G$27:$G$36</c:f>
              <c:strCache>
                <c:ptCount val="10"/>
                <c:pt idx="0">
                  <c:v>租赁费</c:v>
                </c:pt>
                <c:pt idx="1">
                  <c:v>人工费</c:v>
                </c:pt>
                <c:pt idx="2">
                  <c:v>福利费</c:v>
                </c:pt>
                <c:pt idx="3">
                  <c:v>伙食费</c:v>
                </c:pt>
                <c:pt idx="4">
                  <c:v>其他</c:v>
                </c:pt>
                <c:pt idx="5">
                  <c:v>其他</c:v>
                </c:pt>
                <c:pt idx="6">
                  <c:v>伙食费</c:v>
                </c:pt>
                <c:pt idx="7">
                  <c:v>福利费</c:v>
                </c:pt>
                <c:pt idx="8">
                  <c:v>人工费</c:v>
                </c:pt>
                <c:pt idx="9">
                  <c:v>租赁费</c:v>
                </c:pt>
              </c:strCache>
            </c:strRef>
          </c:cat>
          <c:val>
            <c:numRef>
              <c:f>Sheet7!$H$27:$H$36</c:f>
              <c:numCache>
                <c:formatCode>0%</c:formatCode>
                <c:ptCount val="10"/>
                <c:pt idx="0">
                  <c:v>0.54</c:v>
                </c:pt>
                <c:pt idx="1">
                  <c:v>0.15000000000000005</c:v>
                </c:pt>
                <c:pt idx="2">
                  <c:v>0.13</c:v>
                </c:pt>
                <c:pt idx="3">
                  <c:v>0.1</c:v>
                </c:pt>
                <c:pt idx="4">
                  <c:v>8.0000000000000029E-2</c:v>
                </c:pt>
                <c:pt idx="5">
                  <c:v>7.0000000000000021E-2</c:v>
                </c:pt>
                <c:pt idx="6">
                  <c:v>0.11</c:v>
                </c:pt>
                <c:pt idx="7">
                  <c:v>0.13</c:v>
                </c:pt>
                <c:pt idx="8">
                  <c:v>0.17</c:v>
                </c:pt>
                <c:pt idx="9">
                  <c:v>0.52</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5"/>
        <c:delete val="1"/>
      </c:legendEntry>
      <c:legendEntry>
        <c:idx val="6"/>
        <c:delete val="1"/>
      </c:legendEntry>
      <c:legendEntry>
        <c:idx val="7"/>
        <c:delete val="1"/>
      </c:legendEntry>
      <c:legendEntry>
        <c:idx val="8"/>
        <c:delete val="1"/>
      </c:legendEntry>
      <c:legendEntry>
        <c:idx val="9"/>
        <c:delete val="1"/>
      </c:legendEntry>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0.50313</cdr:x>
      <cdr:y>0.38194</cdr:y>
    </cdr:from>
    <cdr:to>
      <cdr:x>0.55729</cdr:x>
      <cdr:y>0.62847</cdr:y>
    </cdr:to>
    <cdr:sp macro="" textlink="">
      <cdr:nvSpPr>
        <cdr:cNvPr id="2" name="文本框 1"/>
        <cdr:cNvSpPr txBox="1"/>
      </cdr:nvSpPr>
      <cdr:spPr>
        <a:xfrm xmlns:a="http://schemas.openxmlformats.org/drawingml/2006/main">
          <a:off x="2300288" y="1047750"/>
          <a:ext cx="247650" cy="676275"/>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zh-CN" altLang="en-US" sz="1100"/>
        </a:p>
      </cdr:txBody>
    </cdr:sp>
  </cdr:relSizeAnchor>
  <cdr:relSizeAnchor xmlns:cdr="http://schemas.openxmlformats.org/drawingml/2006/chartDrawing">
    <cdr:from>
      <cdr:x>0.52396</cdr:x>
      <cdr:y>0.41319</cdr:y>
    </cdr:from>
    <cdr:to>
      <cdr:x>0.59063</cdr:x>
      <cdr:y>0.63542</cdr:y>
    </cdr:to>
    <cdr:sp macro="" textlink="">
      <cdr:nvSpPr>
        <cdr:cNvPr id="3" name="文本框 2"/>
        <cdr:cNvSpPr txBox="1"/>
      </cdr:nvSpPr>
      <cdr:spPr>
        <a:xfrm xmlns:a="http://schemas.openxmlformats.org/drawingml/2006/main">
          <a:off x="3783829" y="2025540"/>
          <a:ext cx="481464" cy="108941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BC6F42E8-FD89-4829-B0F3-4143BB3CE45B}"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8月份</a:t>
          </a:fld>
          <a:endParaRPr lang="zh-CN" altLang="en-US" sz="2800" b="0" spc="600">
            <a:solidFill>
              <a:schemeClr val="bg1"/>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0.43854</cdr:x>
      <cdr:y>0.41319</cdr:y>
    </cdr:from>
    <cdr:to>
      <cdr:x>0.49896</cdr:x>
      <cdr:y>0.62847</cdr:y>
    </cdr:to>
    <cdr:sp macro="" textlink="">
      <cdr:nvSpPr>
        <cdr:cNvPr id="4" name="文本框 3"/>
        <cdr:cNvSpPr txBox="1"/>
      </cdr:nvSpPr>
      <cdr:spPr>
        <a:xfrm xmlns:a="http://schemas.openxmlformats.org/drawingml/2006/main">
          <a:off x="3166960" y="2025540"/>
          <a:ext cx="436329" cy="105534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16B4CFDD-6CCC-4A63-8595-10DD0C2DA1A7}"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9月份</a:t>
          </a:fld>
          <a:endParaRPr lang="zh-CN" altLang="en-US" sz="2800" spc="600">
            <a:solidFill>
              <a:schemeClr val="bg1"/>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Unicode MS" pitchFamily="34" charset="-122"/>
                <a:ea typeface="微软雅黑" pitchFamily="34" charset="-122"/>
              </a:defRPr>
            </a:lvl1pPr>
          </a:lstStyle>
          <a:p>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Unicode MS" pitchFamily="34" charset="-122"/>
                <a:ea typeface="微软雅黑" pitchFamily="34" charset="-122"/>
              </a:defRPr>
            </a:lvl1pPr>
          </a:lstStyle>
          <a:p>
            <a:fld id="{C422FFDD-E6E1-441C-A194-0C7AA9949072}" type="datetimeFigureOut">
              <a:rPr lang="zh-CN" altLang="en-US"/>
              <a:pPr/>
              <a:t>2016-10-07</a:t>
            </a:fld>
            <a:endParaRPr lang="en-US" altLang="zh-CN"/>
          </a:p>
        </p:txBody>
      </p:sp>
      <p:sp>
        <p:nvSpPr>
          <p:cNvPr id="450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Unicode MS" pitchFamily="34" charset="-122"/>
                <a:ea typeface="微软雅黑" pitchFamily="34" charset="-122"/>
              </a:defRPr>
            </a:lvl1pPr>
          </a:lstStyle>
          <a:p>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Unicode MS" pitchFamily="34" charset="-122"/>
                <a:ea typeface="微软雅黑" pitchFamily="34" charset="-122"/>
              </a:defRPr>
            </a:lvl1pPr>
          </a:lstStyle>
          <a:p>
            <a:fld id="{B5D7BC04-C4CC-4225-84B6-0EFF30F6C2C5}" type="slidenum">
              <a:rPr lang="zh-CN" altLang="en-US"/>
              <a:pPr/>
              <a:t>‹#›</a:t>
            </a:fld>
            <a:endParaRPr lang="en-US" altLang="zh-CN"/>
          </a:p>
        </p:txBody>
      </p:sp>
    </p:spTree>
    <p:extLst>
      <p:ext uri="{BB962C8B-B14F-4D97-AF65-F5344CB8AC3E}">
        <p14:creationId xmlns:p14="http://schemas.microsoft.com/office/powerpoint/2010/main" val="17212399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D7BC04-C4CC-4225-84B6-0EFF30F6C2C5}" type="slidenum">
              <a:rPr lang="zh-CN" altLang="en-US" smtClean="0"/>
              <a:pPr/>
              <a:t>25</a:t>
            </a:fld>
            <a:endParaRPr lang="en-US" altLang="zh-CN"/>
          </a:p>
        </p:txBody>
      </p:sp>
    </p:spTree>
    <p:extLst>
      <p:ext uri="{BB962C8B-B14F-4D97-AF65-F5344CB8AC3E}">
        <p14:creationId xmlns:p14="http://schemas.microsoft.com/office/powerpoint/2010/main" val="4221007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pic>
        <p:nvPicPr>
          <p:cNvPr id="2" name="图片 5"/>
          <p:cNvPicPr>
            <a:picLocks noChangeAspect="1"/>
          </p:cNvPicPr>
          <p:nvPr userDrawn="1"/>
        </p:nvPicPr>
        <p:blipFill>
          <a:blip r:embed="rId2"/>
          <a:srcRect/>
          <a:stretch>
            <a:fillRect/>
          </a:stretch>
        </p:blipFill>
        <p:spPr bwMode="auto">
          <a:xfrm>
            <a:off x="0" y="0"/>
            <a:ext cx="12192000" cy="6854825"/>
          </a:xfrm>
          <a:prstGeom prst="rect">
            <a:avLst/>
          </a:prstGeom>
          <a:noFill/>
          <a:ln w="9525">
            <a:noFill/>
            <a:miter lim="800000"/>
            <a:headEnd/>
            <a:tailEnd/>
          </a:ln>
        </p:spPr>
      </p:pic>
      <p:sp>
        <p:nvSpPr>
          <p:cNvPr id="3" name="圆角矩形 6"/>
          <p:cNvSpPr/>
          <p:nvPr userDrawn="1"/>
        </p:nvSpPr>
        <p:spPr>
          <a:xfrm>
            <a:off x="327025" y="430213"/>
            <a:ext cx="11537950" cy="5997575"/>
          </a:xfrm>
          <a:prstGeom prst="roundRect">
            <a:avLst>
              <a:gd name="adj" fmla="val 3438"/>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09892E9-1B97-459D-93AA-05CC6F54B5EB}" type="datetimeFigureOut">
              <a:rPr lang="zh-CN" altLang="en-US"/>
              <a:pPr>
                <a:defRPr/>
              </a:pPr>
              <a:t>2016-10-07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3BCD50-F82D-4B3E-A24D-045A60BB54D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5EF1072-B38C-4D41-956E-6CA7673FFF47}" type="datetimeFigureOut">
              <a:rPr lang="zh-CN" altLang="en-US"/>
              <a:pPr>
                <a:defRPr/>
              </a:pPr>
              <a:t>2016-10-07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C0DDE0A-61C6-4552-967E-D50B1DB0F7D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0983D5A-1DF1-4FFE-A57C-30064548347D}" type="datetimeFigureOut">
              <a:rPr lang="zh-CN" altLang="en-US"/>
              <a:pPr>
                <a:defRPr/>
              </a:pPr>
              <a:t>2016-10-07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C6794B-B910-476C-BD20-1EAFCD278F4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C355C5B-CE87-4084-9562-F677DA68EA8F}" type="datetimeFigureOut">
              <a:rPr lang="zh-CN" altLang="en-US"/>
              <a:pPr>
                <a:defRPr/>
              </a:pPr>
              <a:t>2016-10-07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BA6042-AEF0-4C69-8444-79B465E1FF4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74EA2C4-4594-4EEF-B77A-3B94755ADD2E}" type="datetimeFigureOut">
              <a:rPr lang="zh-CN" altLang="en-US"/>
              <a:pPr>
                <a:defRPr/>
              </a:pPr>
              <a:t>2016-10-07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A9D940-5B7B-472A-BAA8-424A9475A31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EB88BCE-5186-4CDA-AA2D-CE74B899D0E6}" type="datetimeFigureOut">
              <a:rPr lang="zh-CN" altLang="en-US"/>
              <a:pPr>
                <a:defRPr/>
              </a:pPr>
              <a:t>2016-10-07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A867A8-9B7A-4B38-8170-293B526710F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749EEF2-3D39-429C-A68A-CD5B2EF9BCA9}" type="datetimeFigureOut">
              <a:rPr lang="zh-CN" altLang="en-US"/>
              <a:pPr>
                <a:defRPr/>
              </a:pPr>
              <a:t>2016-10-07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ED57793-4240-43F3-96F0-82EA9ECCD77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06E51A9-FD12-4E0A-9697-0F119C2633B4}" type="datetimeFigureOut">
              <a:rPr lang="zh-CN" altLang="en-US"/>
              <a:pPr>
                <a:defRPr/>
              </a:pPr>
              <a:t>2016-10-07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039850-38EE-411A-8D30-BFCA93BD1FA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E674FD4-F1BE-4BC9-8825-B708D78AEF7B}" type="datetimeFigureOut">
              <a:rPr lang="zh-CN" altLang="en-US"/>
              <a:pPr>
                <a:defRPr/>
              </a:pPr>
              <a:t>2016-10-07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E712377-00CC-49E9-8DF2-0B40A4A57E2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51C4A8-1F91-4213-ABF2-F96DB7F9265F}" type="datetimeFigureOut">
              <a:rPr lang="zh-CN" altLang="en-US"/>
              <a:pPr>
                <a:defRPr/>
              </a:pPr>
              <a:t>2016-10-07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938E435-7F92-4CEC-87BB-C689332DB8E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28EE0FE-878C-43B4-87A0-B76AB4D9362C}" type="datetimeFigureOut">
              <a:rPr lang="zh-CN" altLang="en-US"/>
              <a:pPr>
                <a:defRPr/>
              </a:pPr>
              <a:t>2016-10-07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6BD577-AFFA-41CF-A383-02BFC8E5834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6000" b="-6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1EFA20D9-DAB6-4E3C-AA28-488E29AA535B}" type="datetimeFigureOut">
              <a:rPr lang="zh-CN" altLang="en-US"/>
              <a:pPr>
                <a:defRPr/>
              </a:pPr>
              <a:t>2016-10-07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EF2E51E1-1167-4F79-9323-4AE5C8B8ECB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微软雅黑" pitchFamily="34" charset="-122"/>
        </a:defRPr>
      </a:lvl2pPr>
      <a:lvl3pPr algn="l" rtl="0" fontAlgn="base">
        <a:lnSpc>
          <a:spcPct val="90000"/>
        </a:lnSpc>
        <a:spcBef>
          <a:spcPct val="0"/>
        </a:spcBef>
        <a:spcAft>
          <a:spcPct val="0"/>
        </a:spcAft>
        <a:defRPr sz="4400">
          <a:solidFill>
            <a:schemeClr val="tx1"/>
          </a:solidFill>
          <a:latin typeface="Arial" charset="0"/>
          <a:ea typeface="微软雅黑" pitchFamily="34" charset="-122"/>
        </a:defRPr>
      </a:lvl3pPr>
      <a:lvl4pPr algn="l" rtl="0" fontAlgn="base">
        <a:lnSpc>
          <a:spcPct val="90000"/>
        </a:lnSpc>
        <a:spcBef>
          <a:spcPct val="0"/>
        </a:spcBef>
        <a:spcAft>
          <a:spcPct val="0"/>
        </a:spcAft>
        <a:defRPr sz="4400">
          <a:solidFill>
            <a:schemeClr val="tx1"/>
          </a:solidFill>
          <a:latin typeface="Arial" charset="0"/>
          <a:ea typeface="微软雅黑" pitchFamily="34" charset="-122"/>
        </a:defRPr>
      </a:lvl4pPr>
      <a:lvl5pPr algn="l" rtl="0" fontAlgn="base">
        <a:lnSpc>
          <a:spcPct val="90000"/>
        </a:lnSpc>
        <a:spcBef>
          <a:spcPct val="0"/>
        </a:spcBef>
        <a:spcAft>
          <a:spcPct val="0"/>
        </a:spcAft>
        <a:defRPr sz="4400">
          <a:solidFill>
            <a:schemeClr val="tx1"/>
          </a:solidFill>
          <a:latin typeface="Arial"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charset="0"/>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chart" Target="../charts/char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文本框 4"/>
          <p:cNvSpPr txBox="1">
            <a:spLocks noChangeArrowheads="1"/>
          </p:cNvSpPr>
          <p:nvPr/>
        </p:nvSpPr>
        <p:spPr bwMode="auto">
          <a:xfrm>
            <a:off x="885825" y="2330450"/>
            <a:ext cx="10420350" cy="1446213"/>
          </a:xfrm>
          <a:prstGeom prst="rect">
            <a:avLst/>
          </a:prstGeom>
          <a:noFill/>
          <a:ln w="9525">
            <a:noFill/>
            <a:miter lim="800000"/>
            <a:headEnd/>
            <a:tailEnd/>
          </a:ln>
        </p:spPr>
        <p:txBody>
          <a:bodyPr>
            <a:spAutoFit/>
          </a:bodyPr>
          <a:lstStyle/>
          <a:p>
            <a:r>
              <a:rPr lang="en-US" altLang="zh-CN" sz="8800" b="1" dirty="0" smtClean="0">
                <a:solidFill>
                  <a:schemeClr val="bg1"/>
                </a:solidFill>
                <a:latin typeface="张海山锐谐体2.0-授权联系：Samtype@QQ.com" charset="-122"/>
                <a:ea typeface="张海山锐谐体2.0-授权联系：Samtype@QQ.com" charset="-122"/>
              </a:rPr>
              <a:t>20XX</a:t>
            </a:r>
            <a:r>
              <a:rPr lang="zh-CN" altLang="en-US" sz="8800" b="1" dirty="0" smtClean="0">
                <a:solidFill>
                  <a:schemeClr val="bg1"/>
                </a:solidFill>
                <a:latin typeface="张海山锐谐体2.0-授权联系：Samtype@QQ.com" charset="-122"/>
                <a:ea typeface="张海山锐谐体2.0-授权联系：Samtype@QQ.com" charset="-122"/>
              </a:rPr>
              <a:t>年终</a:t>
            </a:r>
            <a:r>
              <a:rPr lang="zh-CN" altLang="en-US" sz="8800" b="1" dirty="0">
                <a:solidFill>
                  <a:schemeClr val="bg1"/>
                </a:solidFill>
                <a:latin typeface="张海山锐谐体2.0-授权联系：Samtype@QQ.com" charset="-122"/>
                <a:ea typeface="张海山锐谐体2.0-授权联系：Samtype@QQ.com" charset="-122"/>
              </a:rPr>
              <a:t>总结汇报</a:t>
            </a:r>
          </a:p>
        </p:txBody>
      </p:sp>
      <p:sp>
        <p:nvSpPr>
          <p:cNvPr id="15362" name="文本框 1"/>
          <p:cNvSpPr txBox="1">
            <a:spLocks noChangeArrowheads="1"/>
          </p:cNvSpPr>
          <p:nvPr/>
        </p:nvSpPr>
        <p:spPr bwMode="auto">
          <a:xfrm>
            <a:off x="885825" y="5517966"/>
            <a:ext cx="10086975" cy="584775"/>
          </a:xfrm>
          <a:prstGeom prst="rect">
            <a:avLst/>
          </a:prstGeom>
          <a:noFill/>
          <a:ln w="9525">
            <a:noFill/>
            <a:miter lim="800000"/>
            <a:headEnd/>
            <a:tailEnd/>
          </a:ln>
        </p:spPr>
        <p:txBody>
          <a:bodyPr>
            <a:spAutoFit/>
          </a:bodyPr>
          <a:lstStyle/>
          <a:p>
            <a:pPr algn="ctr"/>
            <a:r>
              <a:rPr lang="zh-CN" altLang="en-US" sz="3200" b="1" dirty="0" smtClean="0">
                <a:solidFill>
                  <a:schemeClr val="bg1"/>
                </a:solidFill>
                <a:latin typeface="微软雅黑" pitchFamily="34" charset="-122"/>
                <a:ea typeface="微软雅黑" pitchFamily="34" charset="-122"/>
              </a:rPr>
              <a:t>你的公司名称</a:t>
            </a:r>
            <a:endParaRPr lang="zh-CN" altLang="en-US" sz="3200" b="1" dirty="0">
              <a:solidFill>
                <a:schemeClr val="bg1"/>
              </a:solidFill>
              <a:latin typeface="微软雅黑" pitchFamily="34" charset="-122"/>
              <a:ea typeface="微软雅黑" pitchFamily="34" charset="-122"/>
            </a:endParaRPr>
          </a:p>
        </p:txBody>
      </p:sp>
      <p:sp>
        <p:nvSpPr>
          <p:cNvPr id="15363" name="文本框 6"/>
          <p:cNvSpPr txBox="1">
            <a:spLocks noChangeArrowheads="1"/>
          </p:cNvSpPr>
          <p:nvPr/>
        </p:nvSpPr>
        <p:spPr bwMode="auto">
          <a:xfrm>
            <a:off x="885822" y="4261213"/>
            <a:ext cx="10086975" cy="523220"/>
          </a:xfrm>
          <a:prstGeom prst="rect">
            <a:avLst/>
          </a:prstGeom>
          <a:noFill/>
          <a:ln w="9525">
            <a:noFill/>
            <a:miter lim="800000"/>
            <a:headEnd/>
            <a:tailEnd/>
          </a:ln>
        </p:spPr>
        <p:txBody>
          <a:bodyPr>
            <a:spAutoFit/>
          </a:bodyPr>
          <a:lstStyle/>
          <a:p>
            <a:pPr algn="ctr"/>
            <a:r>
              <a:rPr lang="zh-CN" altLang="en-US" sz="2800" b="1" dirty="0" smtClean="0">
                <a:solidFill>
                  <a:srgbClr val="FFFF00"/>
                </a:solidFill>
                <a:latin typeface="Segoe UI Semilight" charset="0"/>
                <a:ea typeface="微软雅黑" pitchFamily="34" charset="-122"/>
              </a:rPr>
              <a:t>这里输入</a:t>
            </a:r>
            <a:r>
              <a:rPr lang="en-US" altLang="zh-CN" sz="2800" b="1" dirty="0" smtClean="0">
                <a:solidFill>
                  <a:srgbClr val="FFFF00"/>
                </a:solidFill>
                <a:latin typeface="Segoe UI Semilight" charset="0"/>
                <a:ea typeface="微软雅黑" pitchFamily="34" charset="-122"/>
              </a:rPr>
              <a:t>PPTS</a:t>
            </a:r>
            <a:r>
              <a:rPr lang="zh-CN" altLang="en-US" sz="2800" b="1" dirty="0" smtClean="0">
                <a:solidFill>
                  <a:srgbClr val="FFFF00"/>
                </a:solidFill>
                <a:latin typeface="Segoe UI Semilight" charset="0"/>
                <a:ea typeface="微软雅黑" pitchFamily="34" charset="-122"/>
              </a:rPr>
              <a:t>或内容</a:t>
            </a:r>
            <a:endParaRPr lang="zh-CN" altLang="en-US" sz="2800" b="1" dirty="0">
              <a:solidFill>
                <a:srgbClr val="FFFF00"/>
              </a:solidFill>
              <a:latin typeface="Segoe UI Semilight" charset="0"/>
              <a:ea typeface="微软雅黑" pitchFamily="34" charset="-122"/>
            </a:endParaRPr>
          </a:p>
        </p:txBody>
      </p:sp>
      <p:pic>
        <p:nvPicPr>
          <p:cNvPr id="2" name="28 The Colonel.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685630" y="-593455"/>
            <a:ext cx="487363" cy="487363"/>
          </a:xfrm>
          <a:prstGeom prst="rect">
            <a:avLst/>
          </a:prstGeom>
        </p:spPr>
      </p:pic>
      <p:sp>
        <p:nvSpPr>
          <p:cNvPr id="3" name="矩形 2"/>
          <p:cNvSpPr/>
          <p:nvPr/>
        </p:nvSpPr>
        <p:spPr>
          <a:xfrm>
            <a:off x="7111662" y="5681102"/>
            <a:ext cx="184731" cy="369332"/>
          </a:xfrm>
          <a:prstGeom prst="rect">
            <a:avLst/>
          </a:prstGeom>
        </p:spPr>
        <p:txBody>
          <a:bodyPr wrap="none">
            <a:spAutoFit/>
          </a:bodyPr>
          <a:lstStyle/>
          <a:p>
            <a:endParaRPr lang="zh-CN" altLang="en-US" dirty="0">
              <a:solidFill>
                <a:schemeClr val="bg1"/>
              </a:solidFill>
            </a:endParaRPr>
          </a:p>
        </p:txBody>
      </p:sp>
      <p:grpSp>
        <p:nvGrpSpPr>
          <p:cNvPr id="7" name="组合 6"/>
          <p:cNvGrpSpPr/>
          <p:nvPr/>
        </p:nvGrpSpPr>
        <p:grpSpPr>
          <a:xfrm>
            <a:off x="4242696" y="5451231"/>
            <a:ext cx="3373232" cy="706333"/>
            <a:chOff x="479534" y="4910190"/>
            <a:chExt cx="2200275" cy="437199"/>
          </a:xfrm>
        </p:grpSpPr>
        <p:sp>
          <p:nvSpPr>
            <p:cNvPr id="8" name="矩形 7"/>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9" name="矩形 8"/>
            <p:cNvSpPr/>
            <p:nvPr/>
          </p:nvSpPr>
          <p:spPr>
            <a:xfrm>
              <a:off x="1487305" y="4944123"/>
              <a:ext cx="184731" cy="369332"/>
            </a:xfrm>
            <a:prstGeom prst="rect">
              <a:avLst/>
            </a:prstGeom>
          </p:spPr>
          <p:txBody>
            <a:bodyPr wrap="none">
              <a:spAutoFit/>
            </a:bodyPr>
            <a:lstStyle/>
            <a:p>
              <a:pPr algn="dist"/>
              <a:endParaRPr lang="en-US" altLang="zh-CN" b="1" dirty="0">
                <a:solidFill>
                  <a:schemeClr val="bg1"/>
                </a:solidFill>
                <a:latin typeface="微软雅黑" pitchFamily="34" charset="-122"/>
                <a:ea typeface="微软雅黑"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Tm="3885">
        <p14:glitter pattern="hexagon"/>
      </p:transition>
    </mc:Choice>
    <mc:Fallback xmlns="">
      <p:transition spd="slow" advTm="3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5361"/>
                                        </p:tgtEl>
                                        <p:attrNameLst>
                                          <p:attrName>style.visibility</p:attrName>
                                        </p:attrNameLst>
                                      </p:cBhvr>
                                      <p:to>
                                        <p:strVal val="visible"/>
                                      </p:to>
                                    </p:set>
                                    <p:animEffect transition="in" filter="fade">
                                      <p:cBhvr>
                                        <p:cTn id="11" dur="1000"/>
                                        <p:tgtEl>
                                          <p:spTgt spid="15361"/>
                                        </p:tgtEl>
                                      </p:cBhvr>
                                    </p:animEffect>
                                    <p:anim calcmode="lin" valueType="num">
                                      <p:cBhvr>
                                        <p:cTn id="12" dur="1000" fill="hold"/>
                                        <p:tgtEl>
                                          <p:spTgt spid="15361"/>
                                        </p:tgtEl>
                                        <p:attrNameLst>
                                          <p:attrName>ppt_x</p:attrName>
                                        </p:attrNameLst>
                                      </p:cBhvr>
                                      <p:tavLst>
                                        <p:tav tm="0">
                                          <p:val>
                                            <p:strVal val="#ppt_x"/>
                                          </p:val>
                                        </p:tav>
                                        <p:tav tm="100000">
                                          <p:val>
                                            <p:strVal val="#ppt_x"/>
                                          </p:val>
                                        </p:tav>
                                      </p:tavLst>
                                    </p:anim>
                                    <p:anim calcmode="lin" valueType="num">
                                      <p:cBhvr>
                                        <p:cTn id="13" dur="1000" fill="hold"/>
                                        <p:tgtEl>
                                          <p:spTgt spid="153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15363"/>
                                        </p:tgtEl>
                                        <p:attrNameLst>
                                          <p:attrName>style.visibility</p:attrName>
                                        </p:attrNameLst>
                                      </p:cBhvr>
                                      <p:to>
                                        <p:strVal val="visible"/>
                                      </p:to>
                                    </p:set>
                                    <p:anim calcmode="lin" valueType="num">
                                      <p:cBhvr>
                                        <p:cTn id="18"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363"/>
                                        </p:tgtEl>
                                        <p:attrNameLst>
                                          <p:attrName>ppt_y</p:attrName>
                                        </p:attrNameLst>
                                      </p:cBhvr>
                                      <p:tavLst>
                                        <p:tav tm="0">
                                          <p:val>
                                            <p:strVal val="#ppt_y"/>
                                          </p:val>
                                        </p:tav>
                                        <p:tav tm="100000">
                                          <p:val>
                                            <p:strVal val="#ppt_y"/>
                                          </p:val>
                                        </p:tav>
                                      </p:tavLst>
                                    </p:anim>
                                    <p:anim calcmode="lin" valueType="num">
                                      <p:cBhvr>
                                        <p:cTn id="20"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36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362"/>
                                        </p:tgtEl>
                                        <p:attrNameLst>
                                          <p:attrName>style.visibility</p:attrName>
                                        </p:attrNameLst>
                                      </p:cBhvr>
                                      <p:to>
                                        <p:strVal val="visible"/>
                                      </p:to>
                                    </p:set>
                                    <p:animEffect transition="in" filter="fade">
                                      <p:cBhvr>
                                        <p:cTn id="27" dur="1000"/>
                                        <p:tgtEl>
                                          <p:spTgt spid="15362"/>
                                        </p:tgtEl>
                                      </p:cBhvr>
                                    </p:animEffect>
                                    <p:anim calcmode="lin" valueType="num">
                                      <p:cBhvr>
                                        <p:cTn id="28" dur="1000" fill="hold"/>
                                        <p:tgtEl>
                                          <p:spTgt spid="15362"/>
                                        </p:tgtEl>
                                        <p:attrNameLst>
                                          <p:attrName>ppt_x</p:attrName>
                                        </p:attrNameLst>
                                      </p:cBhvr>
                                      <p:tavLst>
                                        <p:tav tm="0">
                                          <p:val>
                                            <p:strVal val="#ppt_x"/>
                                          </p:val>
                                        </p:tav>
                                        <p:tav tm="100000">
                                          <p:val>
                                            <p:strVal val="#ppt_x"/>
                                          </p:val>
                                        </p:tav>
                                      </p:tavLst>
                                    </p:anim>
                                    <p:anim calcmode="lin" valueType="num">
                                      <p:cBhvr>
                                        <p:cTn id="29" dur="1000" fill="hold"/>
                                        <p:tgtEl>
                                          <p:spTgt spid="1536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35" repeatCount="indefinite" fill="hold" display="0">
                  <p:stCondLst>
                    <p:cond delay="indefinite"/>
                  </p:stCondLst>
                  <p:endCondLst>
                    <p:cond evt="onStopAudio" delay="0">
                      <p:tgtEl>
                        <p:sldTgt/>
                      </p:tgtEl>
                    </p:cond>
                  </p:endCondLst>
                </p:cTn>
                <p:tgtEl>
                  <p:spTgt spid="2"/>
                </p:tgtEl>
              </p:cMediaNode>
            </p:audio>
          </p:childTnLst>
        </p:cTn>
      </p:par>
    </p:tnLst>
    <p:bldLst>
      <p:bldP spid="15361" grpId="0"/>
      <p:bldP spid="15362" grpId="0"/>
      <p:bldP spid="1536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577" name="组合 25"/>
          <p:cNvGrpSpPr>
            <a:grpSpLocks/>
          </p:cNvGrpSpPr>
          <p:nvPr/>
        </p:nvGrpSpPr>
        <p:grpSpPr bwMode="auto">
          <a:xfrm>
            <a:off x="673100" y="604838"/>
            <a:ext cx="3265488" cy="400050"/>
            <a:chOff x="672792" y="604872"/>
            <a:chExt cx="3265774" cy="400110"/>
          </a:xfrm>
        </p:grpSpPr>
        <p:sp>
          <p:nvSpPr>
            <p:cNvPr id="24603" name="矩形 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3" name="直角三角形 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直角三角形 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cxnSp>
        <p:nvCxnSpPr>
          <p:cNvPr id="5" name="直接连接符 4"/>
          <p:cNvCxnSpPr/>
          <p:nvPr/>
        </p:nvCxnSpPr>
        <p:spPr>
          <a:xfrm>
            <a:off x="6073775" y="1793875"/>
            <a:ext cx="0" cy="363855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0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0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08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408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583" name="矩形 10"/>
          <p:cNvSpPr>
            <a:spLocks noChangeArrowheads="1"/>
          </p:cNvSpPr>
          <p:nvPr/>
        </p:nvSpPr>
        <p:spPr bwMode="auto">
          <a:xfrm>
            <a:off x="868363" y="2479675"/>
            <a:ext cx="4914900" cy="584200"/>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Meiryo UI" pitchFamily="34" charset="-128"/>
                <a:cs typeface="Segoe UI Semilight" charset="0"/>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2" name="文本框 11"/>
          <p:cNvSpPr txBox="1"/>
          <p:nvPr/>
        </p:nvSpPr>
        <p:spPr>
          <a:xfrm>
            <a:off x="1698625" y="1685925"/>
            <a:ext cx="1851025" cy="339725"/>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3" name="文本框 12"/>
          <p:cNvSpPr txBox="1"/>
          <p:nvPr/>
        </p:nvSpPr>
        <p:spPr>
          <a:xfrm>
            <a:off x="1681163" y="196373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6" name="矩形 13"/>
          <p:cNvSpPr>
            <a:spLocks noChangeArrowheads="1"/>
          </p:cNvSpPr>
          <p:nvPr/>
        </p:nvSpPr>
        <p:spPr bwMode="auto">
          <a:xfrm>
            <a:off x="820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5" name="文本框 14"/>
          <p:cNvSpPr txBox="1"/>
          <p:nvPr/>
        </p:nvSpPr>
        <p:spPr>
          <a:xfrm>
            <a:off x="1651000" y="3903663"/>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6" name="文本框 15"/>
          <p:cNvSpPr txBox="1"/>
          <p:nvPr/>
        </p:nvSpPr>
        <p:spPr>
          <a:xfrm>
            <a:off x="1635125" y="417988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9" name="矩形 16"/>
          <p:cNvSpPr>
            <a:spLocks noChangeArrowheads="1"/>
          </p:cNvSpPr>
          <p:nvPr/>
        </p:nvSpPr>
        <p:spPr bwMode="auto">
          <a:xfrm>
            <a:off x="6408738" y="2495550"/>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8" name="文本框 17"/>
          <p:cNvSpPr txBox="1"/>
          <p:nvPr/>
        </p:nvSpPr>
        <p:spPr>
          <a:xfrm>
            <a:off x="7239000" y="170338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9" name="文本框 18"/>
          <p:cNvSpPr txBox="1"/>
          <p:nvPr/>
        </p:nvSpPr>
        <p:spPr>
          <a:xfrm>
            <a:off x="7223125" y="1981200"/>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92" name="矩形 19"/>
          <p:cNvSpPr>
            <a:spLocks noChangeArrowheads="1"/>
          </p:cNvSpPr>
          <p:nvPr/>
        </p:nvSpPr>
        <p:spPr bwMode="auto">
          <a:xfrm>
            <a:off x="6408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21" name="文本框 20"/>
          <p:cNvSpPr txBox="1"/>
          <p:nvPr/>
        </p:nvSpPr>
        <p:spPr>
          <a:xfrm>
            <a:off x="7239000" y="385603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22" name="文本框 21"/>
          <p:cNvSpPr txBox="1"/>
          <p:nvPr/>
        </p:nvSpPr>
        <p:spPr>
          <a:xfrm>
            <a:off x="7223125" y="4132263"/>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grpSp>
        <p:nvGrpSpPr>
          <p:cNvPr id="24595" name="组合 26"/>
          <p:cNvGrpSpPr>
            <a:grpSpLocks/>
          </p:cNvGrpSpPr>
          <p:nvPr/>
        </p:nvGrpSpPr>
        <p:grpSpPr bwMode="auto">
          <a:xfrm>
            <a:off x="852488" y="1773238"/>
            <a:ext cx="652462" cy="504825"/>
            <a:chOff x="2655396" y="2953152"/>
            <a:chExt cx="811962" cy="627927"/>
          </a:xfrm>
        </p:grpSpPr>
        <p:sp>
          <p:nvSpPr>
            <p:cNvPr id="24599" name="Freeform 6"/>
            <p:cNvSpPr>
              <a:spLocks/>
            </p:cNvSpPr>
            <p:nvPr/>
          </p:nvSpPr>
          <p:spPr bwMode="auto">
            <a:xfrm>
              <a:off x="2655396" y="2953152"/>
              <a:ext cx="606579" cy="396043"/>
            </a:xfrm>
            <a:custGeom>
              <a:avLst/>
              <a:gdLst>
                <a:gd name="T0" fmla="*/ 472814 w 458"/>
                <a:gd name="T1" fmla="*/ 10596 h 299"/>
                <a:gd name="T2" fmla="*/ 243691 w 458"/>
                <a:gd name="T3" fmla="*/ 71526 h 299"/>
                <a:gd name="T4" fmla="*/ 52976 w 458"/>
                <a:gd name="T5" fmla="*/ 213254 h 299"/>
                <a:gd name="T6" fmla="*/ 46354 w 458"/>
                <a:gd name="T7" fmla="*/ 366903 h 299"/>
                <a:gd name="T8" fmla="*/ 47679 w 458"/>
                <a:gd name="T9" fmla="*/ 369552 h 299"/>
                <a:gd name="T10" fmla="*/ 112575 w 458"/>
                <a:gd name="T11" fmla="*/ 381473 h 299"/>
                <a:gd name="T12" fmla="*/ 176146 w 458"/>
                <a:gd name="T13" fmla="*/ 339087 h 299"/>
                <a:gd name="T14" fmla="*/ 188066 w 458"/>
                <a:gd name="T15" fmla="*/ 274184 h 299"/>
                <a:gd name="T16" fmla="*/ 169524 w 458"/>
                <a:gd name="T17" fmla="*/ 258289 h 299"/>
                <a:gd name="T18" fmla="*/ 279450 w 458"/>
                <a:gd name="T19" fmla="*/ 148351 h 299"/>
                <a:gd name="T20" fmla="*/ 279450 w 458"/>
                <a:gd name="T21" fmla="*/ 148351 h 299"/>
                <a:gd name="T22" fmla="*/ 280775 w 458"/>
                <a:gd name="T23" fmla="*/ 148351 h 299"/>
                <a:gd name="T24" fmla="*/ 280775 w 458"/>
                <a:gd name="T25" fmla="*/ 148351 h 299"/>
                <a:gd name="T26" fmla="*/ 280775 w 458"/>
                <a:gd name="T27" fmla="*/ 148351 h 299"/>
                <a:gd name="T28" fmla="*/ 435730 w 458"/>
                <a:gd name="T29" fmla="*/ 128482 h 299"/>
                <a:gd name="T30" fmla="*/ 437055 w 458"/>
                <a:gd name="T31" fmla="*/ 153649 h 299"/>
                <a:gd name="T32" fmla="*/ 495329 w 458"/>
                <a:gd name="T33" fmla="*/ 184114 h 299"/>
                <a:gd name="T34" fmla="*/ 568171 w 458"/>
                <a:gd name="T35" fmla="*/ 160272 h 299"/>
                <a:gd name="T36" fmla="*/ 598633 w 458"/>
                <a:gd name="T37" fmla="*/ 101991 h 299"/>
                <a:gd name="T38" fmla="*/ 597308 w 458"/>
                <a:gd name="T39" fmla="*/ 99342 h 299"/>
                <a:gd name="T40" fmla="*/ 472814 w 458"/>
                <a:gd name="T41" fmla="*/ 10596 h 2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8"/>
                <a:gd name="T64" fmla="*/ 0 h 299"/>
                <a:gd name="T65" fmla="*/ 458 w 458"/>
                <a:gd name="T66" fmla="*/ 299 h 2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w="9525">
              <a:noFill/>
              <a:round/>
              <a:headEnd/>
              <a:tailEnd/>
            </a:ln>
          </p:spPr>
          <p:txBody>
            <a:bodyPr/>
            <a:lstStyle/>
            <a:p>
              <a:endParaRPr lang="zh-CN" altLang="en-US"/>
            </a:p>
          </p:txBody>
        </p:sp>
        <p:sp>
          <p:nvSpPr>
            <p:cNvPr id="24600" name="Freeform 7"/>
            <p:cNvSpPr>
              <a:spLocks noEditPoints="1"/>
            </p:cNvSpPr>
            <p:nvPr/>
          </p:nvSpPr>
          <p:spPr bwMode="auto">
            <a:xfrm>
              <a:off x="2737844" y="3196814"/>
              <a:ext cx="588912" cy="384265"/>
            </a:xfrm>
            <a:custGeom>
              <a:avLst/>
              <a:gdLst>
                <a:gd name="T0" fmla="*/ 584942 w 445"/>
                <a:gd name="T1" fmla="*/ 282236 h 290"/>
                <a:gd name="T2" fmla="*/ 414224 w 445"/>
                <a:gd name="T3" fmla="*/ 72878 h 290"/>
                <a:gd name="T4" fmla="*/ 414224 w 445"/>
                <a:gd name="T5" fmla="*/ 34451 h 290"/>
                <a:gd name="T6" fmla="*/ 346730 w 445"/>
                <a:gd name="T7" fmla="*/ 34451 h 290"/>
                <a:gd name="T8" fmla="*/ 242182 w 445"/>
                <a:gd name="T9" fmla="*/ 39752 h 290"/>
                <a:gd name="T10" fmla="*/ 207773 w 445"/>
                <a:gd name="T11" fmla="*/ 0 h 290"/>
                <a:gd name="T12" fmla="*/ 174689 w 445"/>
                <a:gd name="T13" fmla="*/ 60952 h 290"/>
                <a:gd name="T14" fmla="*/ 174689 w 445"/>
                <a:gd name="T15" fmla="*/ 63602 h 290"/>
                <a:gd name="T16" fmla="*/ 174689 w 445"/>
                <a:gd name="T17" fmla="*/ 70228 h 290"/>
                <a:gd name="T18" fmla="*/ 3970 w 445"/>
                <a:gd name="T19" fmla="*/ 282236 h 290"/>
                <a:gd name="T20" fmla="*/ 0 w 445"/>
                <a:gd name="T21" fmla="*/ 310062 h 290"/>
                <a:gd name="T22" fmla="*/ 0 w 445"/>
                <a:gd name="T23" fmla="*/ 368364 h 290"/>
                <a:gd name="T24" fmla="*/ 573031 w 445"/>
                <a:gd name="T25" fmla="*/ 384265 h 290"/>
                <a:gd name="T26" fmla="*/ 588912 w 445"/>
                <a:gd name="T27" fmla="*/ 310062 h 290"/>
                <a:gd name="T28" fmla="*/ 588912 w 445"/>
                <a:gd name="T29" fmla="*/ 304762 h 290"/>
                <a:gd name="T30" fmla="*/ 231595 w 445"/>
                <a:gd name="T31" fmla="*/ 325963 h 290"/>
                <a:gd name="T32" fmla="*/ 193216 w 445"/>
                <a:gd name="T33" fmla="*/ 318012 h 290"/>
                <a:gd name="T34" fmla="*/ 202480 w 445"/>
                <a:gd name="T35" fmla="*/ 279586 h 290"/>
                <a:gd name="T36" fmla="*/ 239535 w 445"/>
                <a:gd name="T37" fmla="*/ 288861 h 290"/>
                <a:gd name="T38" fmla="*/ 239535 w 445"/>
                <a:gd name="T39" fmla="*/ 247785 h 290"/>
                <a:gd name="T40" fmla="*/ 202480 w 445"/>
                <a:gd name="T41" fmla="*/ 255735 h 290"/>
                <a:gd name="T42" fmla="*/ 193216 w 445"/>
                <a:gd name="T43" fmla="*/ 217308 h 290"/>
                <a:gd name="T44" fmla="*/ 231595 w 445"/>
                <a:gd name="T45" fmla="*/ 209358 h 290"/>
                <a:gd name="T46" fmla="*/ 239535 w 445"/>
                <a:gd name="T47" fmla="*/ 247785 h 290"/>
                <a:gd name="T48" fmla="*/ 231595 w 445"/>
                <a:gd name="T49" fmla="*/ 185507 h 290"/>
                <a:gd name="T50" fmla="*/ 193216 w 445"/>
                <a:gd name="T51" fmla="*/ 177557 h 290"/>
                <a:gd name="T52" fmla="*/ 202480 w 445"/>
                <a:gd name="T53" fmla="*/ 139130 h 290"/>
                <a:gd name="T54" fmla="*/ 239535 w 445"/>
                <a:gd name="T55" fmla="*/ 147081 h 290"/>
                <a:gd name="T56" fmla="*/ 317615 w 445"/>
                <a:gd name="T57" fmla="*/ 318012 h 290"/>
                <a:gd name="T58" fmla="*/ 279237 w 445"/>
                <a:gd name="T59" fmla="*/ 325963 h 290"/>
                <a:gd name="T60" fmla="*/ 271297 w 445"/>
                <a:gd name="T61" fmla="*/ 288861 h 290"/>
                <a:gd name="T62" fmla="*/ 309675 w 445"/>
                <a:gd name="T63" fmla="*/ 279586 h 290"/>
                <a:gd name="T64" fmla="*/ 317615 w 445"/>
                <a:gd name="T65" fmla="*/ 318012 h 290"/>
                <a:gd name="T66" fmla="*/ 309675 w 445"/>
                <a:gd name="T67" fmla="*/ 255735 h 290"/>
                <a:gd name="T68" fmla="*/ 271297 w 445"/>
                <a:gd name="T69" fmla="*/ 247785 h 290"/>
                <a:gd name="T70" fmla="*/ 279237 w 445"/>
                <a:gd name="T71" fmla="*/ 209358 h 290"/>
                <a:gd name="T72" fmla="*/ 317615 w 445"/>
                <a:gd name="T73" fmla="*/ 217308 h 290"/>
                <a:gd name="T74" fmla="*/ 317615 w 445"/>
                <a:gd name="T75" fmla="*/ 177557 h 290"/>
                <a:gd name="T76" fmla="*/ 279237 w 445"/>
                <a:gd name="T77" fmla="*/ 185507 h 290"/>
                <a:gd name="T78" fmla="*/ 271297 w 445"/>
                <a:gd name="T79" fmla="*/ 147081 h 290"/>
                <a:gd name="T80" fmla="*/ 309675 w 445"/>
                <a:gd name="T81" fmla="*/ 139130 h 290"/>
                <a:gd name="T82" fmla="*/ 317615 w 445"/>
                <a:gd name="T83" fmla="*/ 177557 h 290"/>
                <a:gd name="T84" fmla="*/ 386432 w 445"/>
                <a:gd name="T85" fmla="*/ 325963 h 290"/>
                <a:gd name="T86" fmla="*/ 348054 w 445"/>
                <a:gd name="T87" fmla="*/ 318012 h 290"/>
                <a:gd name="T88" fmla="*/ 355994 w 445"/>
                <a:gd name="T89" fmla="*/ 279586 h 290"/>
                <a:gd name="T90" fmla="*/ 394373 w 445"/>
                <a:gd name="T91" fmla="*/ 288861 h 290"/>
                <a:gd name="T92" fmla="*/ 394373 w 445"/>
                <a:gd name="T93" fmla="*/ 247785 h 290"/>
                <a:gd name="T94" fmla="*/ 355994 w 445"/>
                <a:gd name="T95" fmla="*/ 255735 h 290"/>
                <a:gd name="T96" fmla="*/ 348054 w 445"/>
                <a:gd name="T97" fmla="*/ 217308 h 290"/>
                <a:gd name="T98" fmla="*/ 386432 w 445"/>
                <a:gd name="T99" fmla="*/ 209358 h 290"/>
                <a:gd name="T100" fmla="*/ 394373 w 445"/>
                <a:gd name="T101" fmla="*/ 247785 h 290"/>
                <a:gd name="T102" fmla="*/ 386432 w 445"/>
                <a:gd name="T103" fmla="*/ 185507 h 290"/>
                <a:gd name="T104" fmla="*/ 348054 w 445"/>
                <a:gd name="T105" fmla="*/ 177557 h 290"/>
                <a:gd name="T106" fmla="*/ 355994 w 445"/>
                <a:gd name="T107" fmla="*/ 139130 h 290"/>
                <a:gd name="T108" fmla="*/ 394373 w 445"/>
                <a:gd name="T109" fmla="*/ 147081 h 2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5"/>
                <a:gd name="T166" fmla="*/ 0 h 290"/>
                <a:gd name="T167" fmla="*/ 445 w 445"/>
                <a:gd name="T168" fmla="*/ 290 h 2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w="9525">
              <a:noFill/>
              <a:round/>
              <a:headEnd/>
              <a:tailEnd/>
            </a:ln>
          </p:spPr>
          <p:txBody>
            <a:bodyPr/>
            <a:lstStyle/>
            <a:p>
              <a:endParaRPr lang="zh-CN" altLang="en-US"/>
            </a:p>
          </p:txBody>
        </p:sp>
        <p:sp>
          <p:nvSpPr>
            <p:cNvPr id="24601" name="Freeform 8"/>
            <p:cNvSpPr>
              <a:spLocks/>
            </p:cNvSpPr>
            <p:nvPr/>
          </p:nvSpPr>
          <p:spPr bwMode="auto">
            <a:xfrm>
              <a:off x="3194250" y="3145285"/>
              <a:ext cx="72878" cy="69933"/>
            </a:xfrm>
            <a:custGeom>
              <a:avLst/>
              <a:gdLst>
                <a:gd name="T0" fmla="*/ 22820 w 99"/>
                <a:gd name="T1" fmla="*/ 69933 h 95"/>
                <a:gd name="T2" fmla="*/ 0 w 99"/>
                <a:gd name="T3" fmla="*/ 0 h 95"/>
                <a:gd name="T4" fmla="*/ 72878 w 99"/>
                <a:gd name="T5" fmla="*/ 28709 h 95"/>
                <a:gd name="T6" fmla="*/ 22820 w 99"/>
                <a:gd name="T7" fmla="*/ 69933 h 95"/>
                <a:gd name="T8" fmla="*/ 0 60000 65536"/>
                <a:gd name="T9" fmla="*/ 0 60000 65536"/>
                <a:gd name="T10" fmla="*/ 0 60000 65536"/>
                <a:gd name="T11" fmla="*/ 0 60000 65536"/>
                <a:gd name="T12" fmla="*/ 0 w 99"/>
                <a:gd name="T13" fmla="*/ 0 h 95"/>
                <a:gd name="T14" fmla="*/ 99 w 99"/>
                <a:gd name="T15" fmla="*/ 95 h 95"/>
              </a:gdLst>
              <a:ahLst/>
              <a:cxnLst>
                <a:cxn ang="T8">
                  <a:pos x="T0" y="T1"/>
                </a:cxn>
                <a:cxn ang="T9">
                  <a:pos x="T2" y="T3"/>
                </a:cxn>
                <a:cxn ang="T10">
                  <a:pos x="T4" y="T5"/>
                </a:cxn>
                <a:cxn ang="T11">
                  <a:pos x="T6" y="T7"/>
                </a:cxn>
              </a:cxnLst>
              <a:rect l="T12" t="T13" r="T14" b="T15"/>
              <a:pathLst>
                <a:path w="99" h="95">
                  <a:moveTo>
                    <a:pt x="31" y="95"/>
                  </a:moveTo>
                  <a:lnTo>
                    <a:pt x="0" y="0"/>
                  </a:lnTo>
                  <a:lnTo>
                    <a:pt x="99" y="39"/>
                  </a:lnTo>
                  <a:lnTo>
                    <a:pt x="31" y="95"/>
                  </a:lnTo>
                  <a:close/>
                </a:path>
              </a:pathLst>
            </a:custGeom>
            <a:solidFill>
              <a:schemeClr val="bg1"/>
            </a:solidFill>
            <a:ln w="9525">
              <a:noFill/>
              <a:round/>
              <a:headEnd/>
              <a:tailEnd/>
            </a:ln>
          </p:spPr>
          <p:txBody>
            <a:bodyPr/>
            <a:lstStyle/>
            <a:p>
              <a:endParaRPr lang="zh-CN" altLang="en-US"/>
            </a:p>
          </p:txBody>
        </p:sp>
        <p:sp>
          <p:nvSpPr>
            <p:cNvPr id="24602" name="Freeform 9"/>
            <p:cNvSpPr>
              <a:spLocks noEditPoints="1"/>
            </p:cNvSpPr>
            <p:nvPr/>
          </p:nvSpPr>
          <p:spPr bwMode="auto">
            <a:xfrm>
              <a:off x="3192778" y="3142340"/>
              <a:ext cx="274580" cy="189924"/>
            </a:xfrm>
            <a:custGeom>
              <a:avLst/>
              <a:gdLst>
                <a:gd name="T0" fmla="*/ 137953 w 207"/>
                <a:gd name="T1" fmla="*/ 0 h 143"/>
                <a:gd name="T2" fmla="*/ 0 w 207"/>
                <a:gd name="T3" fmla="*/ 94298 h 143"/>
                <a:gd name="T4" fmla="*/ 137953 w 207"/>
                <a:gd name="T5" fmla="*/ 189924 h 143"/>
                <a:gd name="T6" fmla="*/ 274580 w 207"/>
                <a:gd name="T7" fmla="*/ 94298 h 143"/>
                <a:gd name="T8" fmla="*/ 137953 w 207"/>
                <a:gd name="T9" fmla="*/ 0 h 143"/>
                <a:gd name="T10" fmla="*/ 71630 w 207"/>
                <a:gd name="T11" fmla="*/ 112892 h 143"/>
                <a:gd name="T12" fmla="*/ 53059 w 207"/>
                <a:gd name="T13" fmla="*/ 94298 h 143"/>
                <a:gd name="T14" fmla="*/ 71630 w 207"/>
                <a:gd name="T15" fmla="*/ 75704 h 143"/>
                <a:gd name="T16" fmla="*/ 90200 w 207"/>
                <a:gd name="T17" fmla="*/ 94298 h 143"/>
                <a:gd name="T18" fmla="*/ 71630 w 207"/>
                <a:gd name="T19" fmla="*/ 112892 h 143"/>
                <a:gd name="T20" fmla="*/ 137953 w 207"/>
                <a:gd name="T21" fmla="*/ 112892 h 143"/>
                <a:gd name="T22" fmla="*/ 119383 w 207"/>
                <a:gd name="T23" fmla="*/ 94298 h 143"/>
                <a:gd name="T24" fmla="*/ 137953 w 207"/>
                <a:gd name="T25" fmla="*/ 75704 h 143"/>
                <a:gd name="T26" fmla="*/ 156524 w 207"/>
                <a:gd name="T27" fmla="*/ 94298 h 143"/>
                <a:gd name="T28" fmla="*/ 137953 w 207"/>
                <a:gd name="T29" fmla="*/ 112892 h 143"/>
                <a:gd name="T30" fmla="*/ 204277 w 207"/>
                <a:gd name="T31" fmla="*/ 112892 h 143"/>
                <a:gd name="T32" fmla="*/ 185706 w 207"/>
                <a:gd name="T33" fmla="*/ 94298 h 143"/>
                <a:gd name="T34" fmla="*/ 204277 w 207"/>
                <a:gd name="T35" fmla="*/ 75704 h 143"/>
                <a:gd name="T36" fmla="*/ 222848 w 207"/>
                <a:gd name="T37" fmla="*/ 94298 h 143"/>
                <a:gd name="T38" fmla="*/ 204277 w 207"/>
                <a:gd name="T39" fmla="*/ 112892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7"/>
                <a:gd name="T61" fmla="*/ 0 h 143"/>
                <a:gd name="T62" fmla="*/ 207 w 207"/>
                <a:gd name="T63" fmla="*/ 143 h 1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w="9525">
              <a:noFill/>
              <a:round/>
              <a:headEnd/>
              <a:tailEnd/>
            </a:ln>
          </p:spPr>
          <p:txBody>
            <a:bodyPr/>
            <a:lstStyle/>
            <a:p>
              <a:endParaRPr lang="zh-CN" altLang="en-US"/>
            </a:p>
          </p:txBody>
        </p:sp>
      </p:grpSp>
      <p:grpSp>
        <p:nvGrpSpPr>
          <p:cNvPr id="38" name="组合 37"/>
          <p:cNvGrpSpPr/>
          <p:nvPr/>
        </p:nvGrpSpPr>
        <p:grpSpPr>
          <a:xfrm>
            <a:off x="882663" y="4013064"/>
            <a:ext cx="514337" cy="457860"/>
            <a:chOff x="6699251" y="2735263"/>
            <a:chExt cx="404812" cy="360362"/>
          </a:xfrm>
          <a:solidFill>
            <a:schemeClr val="bg1"/>
          </a:solidFill>
        </p:grpSpPr>
        <p:sp>
          <p:nvSpPr>
            <p:cNvPr id="39"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0"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1"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2"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3" name="组合 42"/>
          <p:cNvGrpSpPr/>
          <p:nvPr/>
        </p:nvGrpSpPr>
        <p:grpSpPr>
          <a:xfrm>
            <a:off x="6463893" y="1820221"/>
            <a:ext cx="532141" cy="443834"/>
            <a:chOff x="2760663" y="5032375"/>
            <a:chExt cx="1473200" cy="1228726"/>
          </a:xfrm>
          <a:solidFill>
            <a:schemeClr val="bg1"/>
          </a:solidFill>
        </p:grpSpPr>
        <p:sp>
          <p:nvSpPr>
            <p:cNvPr id="44"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6"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7"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8"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9"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0" name="组合 49"/>
          <p:cNvGrpSpPr/>
          <p:nvPr/>
        </p:nvGrpSpPr>
        <p:grpSpPr>
          <a:xfrm>
            <a:off x="6502021" y="3980982"/>
            <a:ext cx="556004" cy="515961"/>
            <a:chOff x="5278438" y="2973388"/>
            <a:chExt cx="1344613" cy="1247775"/>
          </a:xfrm>
          <a:solidFill>
            <a:schemeClr val="bg1"/>
          </a:solidFill>
        </p:grpSpPr>
        <p:sp>
          <p:nvSpPr>
            <p:cNvPr id="5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3887">
        <p14:gallery dir="l"/>
      </p:transition>
    </mc:Choice>
    <mc:Fallback xmlns="">
      <p:transition spd="slow" advTm="138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95"/>
                                        </p:tgtEl>
                                        <p:attrNameLst>
                                          <p:attrName>style.visibility</p:attrName>
                                        </p:attrNameLst>
                                      </p:cBhvr>
                                      <p:to>
                                        <p:strVal val="visible"/>
                                      </p:to>
                                    </p:set>
                                    <p:animEffect transition="in" filter="fade">
                                      <p:cBhvr>
                                        <p:cTn id="21" dur="1000"/>
                                        <p:tgtEl>
                                          <p:spTgt spid="24595"/>
                                        </p:tgtEl>
                                      </p:cBhvr>
                                    </p:animEffect>
                                    <p:anim calcmode="lin" valueType="num">
                                      <p:cBhvr>
                                        <p:cTn id="22" dur="1000" fill="hold"/>
                                        <p:tgtEl>
                                          <p:spTgt spid="24595"/>
                                        </p:tgtEl>
                                        <p:attrNameLst>
                                          <p:attrName>ppt_x</p:attrName>
                                        </p:attrNameLst>
                                      </p:cBhvr>
                                      <p:tavLst>
                                        <p:tav tm="0">
                                          <p:val>
                                            <p:strVal val="#ppt_x"/>
                                          </p:val>
                                        </p:tav>
                                        <p:tav tm="100000">
                                          <p:val>
                                            <p:strVal val="#ppt_x"/>
                                          </p:val>
                                        </p:tav>
                                      </p:tavLst>
                                    </p:anim>
                                    <p:anim calcmode="lin" valueType="num">
                                      <p:cBhvr>
                                        <p:cTn id="23" dur="1000" fill="hold"/>
                                        <p:tgtEl>
                                          <p:spTgt spid="2459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4583"/>
                                        </p:tgtEl>
                                        <p:attrNameLst>
                                          <p:attrName>style.visibility</p:attrName>
                                        </p:attrNameLst>
                                      </p:cBhvr>
                                      <p:to>
                                        <p:strVal val="visible"/>
                                      </p:to>
                                    </p:set>
                                    <p:animEffect transition="in" filter="fade">
                                      <p:cBhvr>
                                        <p:cTn id="36" dur="1000"/>
                                        <p:tgtEl>
                                          <p:spTgt spid="24583"/>
                                        </p:tgtEl>
                                      </p:cBhvr>
                                    </p:animEffect>
                                    <p:anim calcmode="lin" valueType="num">
                                      <p:cBhvr>
                                        <p:cTn id="37" dur="1000" fill="hold"/>
                                        <p:tgtEl>
                                          <p:spTgt spid="24583"/>
                                        </p:tgtEl>
                                        <p:attrNameLst>
                                          <p:attrName>ppt_x</p:attrName>
                                        </p:attrNameLst>
                                      </p:cBhvr>
                                      <p:tavLst>
                                        <p:tav tm="0">
                                          <p:val>
                                            <p:strVal val="#ppt_x"/>
                                          </p:val>
                                        </p:tav>
                                        <p:tav tm="100000">
                                          <p:val>
                                            <p:strVal val="#ppt_x"/>
                                          </p:val>
                                        </p:tav>
                                      </p:tavLst>
                                    </p:anim>
                                    <p:anim calcmode="lin" valueType="num">
                                      <p:cBhvr>
                                        <p:cTn id="38" dur="1000" fill="hold"/>
                                        <p:tgtEl>
                                          <p:spTgt spid="2458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4586"/>
                                        </p:tgtEl>
                                        <p:attrNameLst>
                                          <p:attrName>style.visibility</p:attrName>
                                        </p:attrNameLst>
                                      </p:cBhvr>
                                      <p:to>
                                        <p:strVal val="visible"/>
                                      </p:to>
                                    </p:set>
                                    <p:animEffect transition="in" filter="fade">
                                      <p:cBhvr>
                                        <p:cTn id="60" dur="1000"/>
                                        <p:tgtEl>
                                          <p:spTgt spid="24586"/>
                                        </p:tgtEl>
                                      </p:cBhvr>
                                    </p:animEffect>
                                    <p:anim calcmode="lin" valueType="num">
                                      <p:cBhvr>
                                        <p:cTn id="61" dur="1000" fill="hold"/>
                                        <p:tgtEl>
                                          <p:spTgt spid="24586"/>
                                        </p:tgtEl>
                                        <p:attrNameLst>
                                          <p:attrName>ppt_x</p:attrName>
                                        </p:attrNameLst>
                                      </p:cBhvr>
                                      <p:tavLst>
                                        <p:tav tm="0">
                                          <p:val>
                                            <p:strVal val="#ppt_x"/>
                                          </p:val>
                                        </p:tav>
                                        <p:tav tm="100000">
                                          <p:val>
                                            <p:strVal val="#ppt_x"/>
                                          </p:val>
                                        </p:tav>
                                      </p:tavLst>
                                    </p:anim>
                                    <p:anim calcmode="lin" valueType="num">
                                      <p:cBhvr>
                                        <p:cTn id="62" dur="1000" fill="hold"/>
                                        <p:tgtEl>
                                          <p:spTgt spid="2458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1000"/>
                                        <p:tgtEl>
                                          <p:spTgt spid="8"/>
                                        </p:tgtEl>
                                      </p:cBhvr>
                                    </p:animEffect>
                                    <p:anim calcmode="lin" valueType="num">
                                      <p:cBhvr>
                                        <p:cTn id="75" dur="1000" fill="hold"/>
                                        <p:tgtEl>
                                          <p:spTgt spid="8"/>
                                        </p:tgtEl>
                                        <p:attrNameLst>
                                          <p:attrName>ppt_x</p:attrName>
                                        </p:attrNameLst>
                                      </p:cBhvr>
                                      <p:tavLst>
                                        <p:tav tm="0">
                                          <p:val>
                                            <p:strVal val="#ppt_x"/>
                                          </p:val>
                                        </p:tav>
                                        <p:tav tm="100000">
                                          <p:val>
                                            <p:strVal val="#ppt_x"/>
                                          </p:val>
                                        </p:tav>
                                      </p:tavLst>
                                    </p:anim>
                                    <p:anim calcmode="lin" valueType="num">
                                      <p:cBhvr>
                                        <p:cTn id="76" dur="10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1000"/>
                                        <p:tgtEl>
                                          <p:spTgt spid="9"/>
                                        </p:tgtEl>
                                      </p:cBhvr>
                                    </p:animEffect>
                                    <p:anim calcmode="lin" valueType="num">
                                      <p:cBhvr>
                                        <p:cTn id="80" dur="1000" fill="hold"/>
                                        <p:tgtEl>
                                          <p:spTgt spid="9"/>
                                        </p:tgtEl>
                                        <p:attrNameLst>
                                          <p:attrName>ppt_x</p:attrName>
                                        </p:attrNameLst>
                                      </p:cBhvr>
                                      <p:tavLst>
                                        <p:tav tm="0">
                                          <p:val>
                                            <p:strVal val="#ppt_x"/>
                                          </p:val>
                                        </p:tav>
                                        <p:tav tm="100000">
                                          <p:val>
                                            <p:strVal val="#ppt_x"/>
                                          </p:val>
                                        </p:tav>
                                      </p:tavLst>
                                    </p:anim>
                                    <p:anim calcmode="lin" valueType="num">
                                      <p:cBhvr>
                                        <p:cTn id="8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24589"/>
                                        </p:tgtEl>
                                        <p:attrNameLst>
                                          <p:attrName>style.visibility</p:attrName>
                                        </p:attrNameLst>
                                      </p:cBhvr>
                                      <p:to>
                                        <p:strVal val="visible"/>
                                      </p:to>
                                    </p:set>
                                    <p:animEffect transition="in" filter="fade">
                                      <p:cBhvr>
                                        <p:cTn id="101" dur="1000"/>
                                        <p:tgtEl>
                                          <p:spTgt spid="24589"/>
                                        </p:tgtEl>
                                      </p:cBhvr>
                                    </p:animEffect>
                                    <p:anim calcmode="lin" valueType="num">
                                      <p:cBhvr>
                                        <p:cTn id="102" dur="1000" fill="hold"/>
                                        <p:tgtEl>
                                          <p:spTgt spid="24589"/>
                                        </p:tgtEl>
                                        <p:attrNameLst>
                                          <p:attrName>ppt_x</p:attrName>
                                        </p:attrNameLst>
                                      </p:cBhvr>
                                      <p:tavLst>
                                        <p:tav tm="0">
                                          <p:val>
                                            <p:strVal val="#ppt_x"/>
                                          </p:val>
                                        </p:tav>
                                        <p:tav tm="100000">
                                          <p:val>
                                            <p:strVal val="#ppt_x"/>
                                          </p:val>
                                        </p:tav>
                                      </p:tavLst>
                                    </p:anim>
                                    <p:anim calcmode="lin" valueType="num">
                                      <p:cBhvr>
                                        <p:cTn id="10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ppt_x"/>
                                          </p:val>
                                        </p:tav>
                                        <p:tav tm="100000">
                                          <p:val>
                                            <p:strVal val="#ppt_x"/>
                                          </p:val>
                                        </p:tav>
                                      </p:tavLst>
                                    </p:anim>
                                    <p:anim calcmode="lin" valueType="num">
                                      <p:cBhvr additive="base">
                                        <p:cTn id="114" dur="500" fill="hold"/>
                                        <p:tgtEl>
                                          <p:spTgt spid="2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ppt_x"/>
                                          </p:val>
                                        </p:tav>
                                        <p:tav tm="100000">
                                          <p:val>
                                            <p:strVal val="#ppt_x"/>
                                          </p:val>
                                        </p:tav>
                                      </p:tavLst>
                                    </p:anim>
                                    <p:anim calcmode="lin" valueType="num">
                                      <p:cBhvr additive="base">
                                        <p:cTn id="1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24592"/>
                                        </p:tgtEl>
                                        <p:attrNameLst>
                                          <p:attrName>style.visibility</p:attrName>
                                        </p:attrNameLst>
                                      </p:cBhvr>
                                      <p:to>
                                        <p:strVal val="visible"/>
                                      </p:to>
                                    </p:set>
                                    <p:animEffect transition="in" filter="fade">
                                      <p:cBhvr>
                                        <p:cTn id="123" dur="1000"/>
                                        <p:tgtEl>
                                          <p:spTgt spid="24592"/>
                                        </p:tgtEl>
                                      </p:cBhvr>
                                    </p:animEffect>
                                    <p:anim calcmode="lin" valueType="num">
                                      <p:cBhvr>
                                        <p:cTn id="124" dur="1000" fill="hold"/>
                                        <p:tgtEl>
                                          <p:spTgt spid="24592"/>
                                        </p:tgtEl>
                                        <p:attrNameLst>
                                          <p:attrName>ppt_x</p:attrName>
                                        </p:attrNameLst>
                                      </p:cBhvr>
                                      <p:tavLst>
                                        <p:tav tm="0">
                                          <p:val>
                                            <p:strVal val="#ppt_x"/>
                                          </p:val>
                                        </p:tav>
                                        <p:tav tm="100000">
                                          <p:val>
                                            <p:strVal val="#ppt_x"/>
                                          </p:val>
                                        </p:tav>
                                      </p:tavLst>
                                    </p:anim>
                                    <p:anim calcmode="lin" valueType="num">
                                      <p:cBhvr>
                                        <p:cTn id="125" dur="1000" fill="hold"/>
                                        <p:tgtEl>
                                          <p:spTgt spid="245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12" grpId="0"/>
      <p:bldP spid="13" grpId="0"/>
      <p:bldP spid="24586" grpId="0"/>
      <p:bldP spid="15" grpId="0"/>
      <p:bldP spid="16" grpId="0"/>
      <p:bldP spid="24589" grpId="0"/>
      <p:bldP spid="18" grpId="0"/>
      <p:bldP spid="19" grpId="0"/>
      <p:bldP spid="24592"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1"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35881" y="28354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two</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25604"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3543">
        <p14:flip dir="r"/>
      </p:transition>
    </mc:Choice>
    <mc:Fallback xmlns="">
      <p:transition spd="slow" advTm="354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wheel(1)">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5604"/>
                                        </p:tgtEl>
                                        <p:attrNameLst>
                                          <p:attrName>style.visibility</p:attrName>
                                        </p:attrNameLst>
                                      </p:cBhvr>
                                      <p:to>
                                        <p:strVal val="visible"/>
                                      </p:to>
                                    </p:set>
                                    <p:animEffect transition="in" filter="fade">
                                      <p:cBhvr>
                                        <p:cTn id="23" dur="1000"/>
                                        <p:tgtEl>
                                          <p:spTgt spid="25604"/>
                                        </p:tgtEl>
                                      </p:cBhvr>
                                    </p:animEffect>
                                    <p:anim calcmode="lin" valueType="num">
                                      <p:cBhvr>
                                        <p:cTn id="24" dur="1000" fill="hold"/>
                                        <p:tgtEl>
                                          <p:spTgt spid="25604"/>
                                        </p:tgtEl>
                                        <p:attrNameLst>
                                          <p:attrName>ppt_x</p:attrName>
                                        </p:attrNameLst>
                                      </p:cBhvr>
                                      <p:tavLst>
                                        <p:tav tm="0">
                                          <p:val>
                                            <p:strVal val="#ppt_x"/>
                                          </p:val>
                                        </p:tav>
                                        <p:tav tm="100000">
                                          <p:val>
                                            <p:strVal val="#ppt_x"/>
                                          </p:val>
                                        </p:tav>
                                      </p:tavLst>
                                    </p:anim>
                                    <p:anim calcmode="lin" valueType="num">
                                      <p:cBhvr>
                                        <p:cTn id="25"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60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燕尾形 4"/>
          <p:cNvSpPr/>
          <p:nvPr/>
        </p:nvSpPr>
        <p:spPr>
          <a:xfrm>
            <a:off x="1270000"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8" name="燕尾形 7"/>
          <p:cNvSpPr/>
          <p:nvPr/>
        </p:nvSpPr>
        <p:spPr>
          <a:xfrm>
            <a:off x="3190875"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511016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2" name="燕尾形 21"/>
          <p:cNvSpPr/>
          <p:nvPr/>
        </p:nvSpPr>
        <p:spPr>
          <a:xfrm>
            <a:off x="7031038"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26629" name="组合 22"/>
          <p:cNvGrpSpPr>
            <a:grpSpLocks/>
          </p:cNvGrpSpPr>
          <p:nvPr/>
        </p:nvGrpSpPr>
        <p:grpSpPr bwMode="auto">
          <a:xfrm>
            <a:off x="2295525" y="2662238"/>
            <a:ext cx="652463" cy="579437"/>
            <a:chOff x="6699251" y="2735263"/>
            <a:chExt cx="404812" cy="360362"/>
          </a:xfrm>
        </p:grpSpPr>
        <p:sp>
          <p:nvSpPr>
            <p:cNvPr id="26645" name="Freeform 27"/>
            <p:cNvSpPr>
              <a:spLocks/>
            </p:cNvSpPr>
            <p:nvPr/>
          </p:nvSpPr>
          <p:spPr bwMode="auto">
            <a:xfrm>
              <a:off x="6980238" y="2746375"/>
              <a:ext cx="123825" cy="338137"/>
            </a:xfrm>
            <a:custGeom>
              <a:avLst/>
              <a:gdLst>
                <a:gd name="T0" fmla="*/ 101311 w 11"/>
                <a:gd name="T1" fmla="*/ 169069 h 30"/>
                <a:gd name="T2" fmla="*/ 11257 w 11"/>
                <a:gd name="T3" fmla="*/ 11271 h 30"/>
                <a:gd name="T4" fmla="*/ 22514 w 11"/>
                <a:gd name="T5" fmla="*/ 0 h 30"/>
                <a:gd name="T6" fmla="*/ 123825 w 11"/>
                <a:gd name="T7" fmla="*/ 169069 h 30"/>
                <a:gd name="T8" fmla="*/ 11257 w 11"/>
                <a:gd name="T9" fmla="*/ 338137 h 30"/>
                <a:gd name="T10" fmla="*/ 0 w 11"/>
                <a:gd name="T11" fmla="*/ 315595 h 30"/>
                <a:gd name="T12" fmla="*/ 101311 w 11"/>
                <a:gd name="T13" fmla="*/ 169069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6646" name="Freeform 28"/>
            <p:cNvSpPr>
              <a:spLocks/>
            </p:cNvSpPr>
            <p:nvPr/>
          </p:nvSpPr>
          <p:spPr bwMode="auto">
            <a:xfrm>
              <a:off x="6946901" y="2768600"/>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6647" name="Freeform 29"/>
            <p:cNvSpPr>
              <a:spLocks/>
            </p:cNvSpPr>
            <p:nvPr/>
          </p:nvSpPr>
          <p:spPr bwMode="auto">
            <a:xfrm>
              <a:off x="6789738" y="2735263"/>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6648"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sp>
        <p:nvSpPr>
          <p:cNvPr id="30" name="燕尾形 29"/>
          <p:cNvSpPr/>
          <p:nvPr/>
        </p:nvSpPr>
        <p:spPr>
          <a:xfrm>
            <a:off x="895191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31" name="组合 30"/>
          <p:cNvGrpSpPr/>
          <p:nvPr/>
        </p:nvGrpSpPr>
        <p:grpSpPr>
          <a:xfrm>
            <a:off x="4300512" y="2573607"/>
            <a:ext cx="479705" cy="702664"/>
            <a:chOff x="7362826" y="2633663"/>
            <a:chExt cx="338138" cy="495299"/>
          </a:xfrm>
          <a:solidFill>
            <a:schemeClr val="bg1"/>
          </a:solidFill>
        </p:grpSpPr>
        <p:sp>
          <p:nvSpPr>
            <p:cNvPr id="33"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4"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5"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6"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7" name="文本框 36"/>
          <p:cNvSpPr txBox="1"/>
          <p:nvPr/>
        </p:nvSpPr>
        <p:spPr>
          <a:xfrm>
            <a:off x="13430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8" name="文本框 37"/>
          <p:cNvSpPr txBox="1"/>
          <p:nvPr/>
        </p:nvSpPr>
        <p:spPr>
          <a:xfrm>
            <a:off x="325755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9" name="文本框 38"/>
          <p:cNvSpPr txBox="1"/>
          <p:nvPr/>
        </p:nvSpPr>
        <p:spPr>
          <a:xfrm>
            <a:off x="517207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0" name="文本框 39"/>
          <p:cNvSpPr txBox="1"/>
          <p:nvPr/>
        </p:nvSpPr>
        <p:spPr>
          <a:xfrm>
            <a:off x="708660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1" name="文本框 40"/>
          <p:cNvSpPr txBox="1"/>
          <p:nvPr/>
        </p:nvSpPr>
        <p:spPr>
          <a:xfrm>
            <a:off x="90011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grpSp>
        <p:nvGrpSpPr>
          <p:cNvPr id="42" name="组合 41"/>
          <p:cNvGrpSpPr/>
          <p:nvPr/>
        </p:nvGrpSpPr>
        <p:grpSpPr>
          <a:xfrm>
            <a:off x="7999975" y="2663401"/>
            <a:ext cx="679069" cy="553893"/>
            <a:chOff x="1563256" y="1711324"/>
            <a:chExt cx="344488" cy="280987"/>
          </a:xfrm>
          <a:solidFill>
            <a:schemeClr val="bg1"/>
          </a:solidFill>
        </p:grpSpPr>
        <p:sp>
          <p:nvSpPr>
            <p:cNvPr id="43"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4"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6092824" y="2655388"/>
            <a:ext cx="574847" cy="572739"/>
            <a:chOff x="6475413" y="631826"/>
            <a:chExt cx="1298575" cy="1293813"/>
          </a:xfrm>
          <a:solidFill>
            <a:schemeClr val="bg1"/>
          </a:solidFill>
        </p:grpSpPr>
        <p:sp>
          <p:nvSpPr>
            <p:cNvPr id="50"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1"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4" name="Oval 277"/>
            <p:cNvSpPr>
              <a:spLocks noChangeArrowheads="1"/>
            </p:cNvSpPr>
            <p:nvPr/>
          </p:nvSpPr>
          <p:spPr bwMode="auto">
            <a:xfrm>
              <a:off x="7027863" y="1179513"/>
              <a:ext cx="198438" cy="198438"/>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6" name="组合 55"/>
          <p:cNvGrpSpPr/>
          <p:nvPr/>
        </p:nvGrpSpPr>
        <p:grpSpPr>
          <a:xfrm>
            <a:off x="9948520" y="2672103"/>
            <a:ext cx="574825" cy="559358"/>
            <a:chOff x="4854143" y="1679574"/>
            <a:chExt cx="354013" cy="344487"/>
          </a:xfrm>
          <a:solidFill>
            <a:schemeClr val="bg1"/>
          </a:solidFill>
        </p:grpSpPr>
        <p:sp>
          <p:nvSpPr>
            <p:cNvPr id="57"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8"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9"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grpSp>
        <p:nvGrpSpPr>
          <p:cNvPr id="26640" name="组合 59"/>
          <p:cNvGrpSpPr>
            <a:grpSpLocks/>
          </p:cNvGrpSpPr>
          <p:nvPr/>
        </p:nvGrpSpPr>
        <p:grpSpPr bwMode="auto">
          <a:xfrm>
            <a:off x="673100" y="604838"/>
            <a:ext cx="3265488" cy="400050"/>
            <a:chOff x="672792" y="604872"/>
            <a:chExt cx="3265774" cy="400110"/>
          </a:xfrm>
        </p:grpSpPr>
        <p:sp>
          <p:nvSpPr>
            <p:cNvPr id="26642" name="矩形 60"/>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62" name="直角三角形 61"/>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3" name="直角三角形 62"/>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6641" name="文本框 63"/>
          <p:cNvSpPr txBox="1">
            <a:spLocks noChangeArrowheads="1"/>
          </p:cNvSpPr>
          <p:nvPr/>
        </p:nvSpPr>
        <p:spPr bwMode="auto">
          <a:xfrm>
            <a:off x="1708150" y="4922838"/>
            <a:ext cx="8775700" cy="882650"/>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928">
        <p14:prism isInverted="1"/>
      </p:transition>
    </mc:Choice>
    <mc:Fallback xmlns="">
      <p:transition spd="slow" advTm="39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40"/>
                                        </p:tgtEl>
                                        <p:attrNameLst>
                                          <p:attrName>style.visibility</p:attrName>
                                        </p:attrNameLst>
                                      </p:cBhvr>
                                      <p:to>
                                        <p:strVal val="visible"/>
                                      </p:to>
                                    </p:set>
                                    <p:animEffect transition="in" filter="fade">
                                      <p:cBhvr>
                                        <p:cTn id="7" dur="500"/>
                                        <p:tgtEl>
                                          <p:spTgt spid="266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6629"/>
                                        </p:tgtEl>
                                        <p:attrNameLst>
                                          <p:attrName>style.visibility</p:attrName>
                                        </p:attrNameLst>
                                      </p:cBhvr>
                                      <p:to>
                                        <p:strVal val="visible"/>
                                      </p:to>
                                    </p:set>
                                    <p:animEffect transition="in" filter="fade">
                                      <p:cBhvr>
                                        <p:cTn id="34" dur="1000"/>
                                        <p:tgtEl>
                                          <p:spTgt spid="26629"/>
                                        </p:tgtEl>
                                      </p:cBhvr>
                                    </p:animEffect>
                                    <p:anim calcmode="lin" valueType="num">
                                      <p:cBhvr>
                                        <p:cTn id="35" dur="1000" fill="hold"/>
                                        <p:tgtEl>
                                          <p:spTgt spid="26629"/>
                                        </p:tgtEl>
                                        <p:attrNameLst>
                                          <p:attrName>ppt_x</p:attrName>
                                        </p:attrNameLst>
                                      </p:cBhvr>
                                      <p:tavLst>
                                        <p:tav tm="0">
                                          <p:val>
                                            <p:strVal val="#ppt_x"/>
                                          </p:val>
                                        </p:tav>
                                        <p:tav tm="100000">
                                          <p:val>
                                            <p:strVal val="#ppt_x"/>
                                          </p:val>
                                        </p:tav>
                                      </p:tavLst>
                                    </p:anim>
                                    <p:anim calcmode="lin" valueType="num">
                                      <p:cBhvr>
                                        <p:cTn id="36" dur="1000" fill="hold"/>
                                        <p:tgtEl>
                                          <p:spTgt spid="2662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1000"/>
                                        <p:tgtEl>
                                          <p:spTgt spid="56"/>
                                        </p:tgtEl>
                                      </p:cBhvr>
                                    </p:animEffect>
                                    <p:anim calcmode="lin" valueType="num">
                                      <p:cBhvr>
                                        <p:cTn id="55" dur="1000" fill="hold"/>
                                        <p:tgtEl>
                                          <p:spTgt spid="56"/>
                                        </p:tgtEl>
                                        <p:attrNameLst>
                                          <p:attrName>ppt_x</p:attrName>
                                        </p:attrNameLst>
                                      </p:cBhvr>
                                      <p:tavLst>
                                        <p:tav tm="0">
                                          <p:val>
                                            <p:strVal val="#ppt_x"/>
                                          </p:val>
                                        </p:tav>
                                        <p:tav tm="100000">
                                          <p:val>
                                            <p:strVal val="#ppt_x"/>
                                          </p:val>
                                        </p:tav>
                                      </p:tavLst>
                                    </p:anim>
                                    <p:anim calcmode="lin" valueType="num">
                                      <p:cBhvr>
                                        <p:cTn id="5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down)">
                                      <p:cBhvr>
                                        <p:cTn id="64" dur="500"/>
                                        <p:tgtEl>
                                          <p:spTgt spid="3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down)">
                                      <p:cBhvr>
                                        <p:cTn id="70" dur="500"/>
                                        <p:tgtEl>
                                          <p:spTgt spid="4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wipe(down)">
                                      <p:cBhvr>
                                        <p:cTn id="73" dur="500"/>
                                        <p:tgtEl>
                                          <p:spTgt spid="4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66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4" grpId="0" animBg="1"/>
      <p:bldP spid="22" grpId="0" animBg="1"/>
      <p:bldP spid="30" grpId="0" animBg="1"/>
      <p:bldP spid="37" grpId="0"/>
      <p:bldP spid="38" grpId="0"/>
      <p:bldP spid="39" grpId="0"/>
      <p:bldP spid="40" grpId="0"/>
      <p:bldP spid="41" grpId="0"/>
      <p:bldP spid="266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13"/>
          <p:cNvSpPr/>
          <p:nvPr/>
        </p:nvSpPr>
        <p:spPr>
          <a:xfrm>
            <a:off x="112077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圆角矩形 15"/>
          <p:cNvSpPr/>
          <p:nvPr/>
        </p:nvSpPr>
        <p:spPr>
          <a:xfrm>
            <a:off x="112077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圆角矩形 16"/>
          <p:cNvSpPr/>
          <p:nvPr/>
        </p:nvSpPr>
        <p:spPr>
          <a:xfrm>
            <a:off x="1034732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034732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文本框 25"/>
          <p:cNvSpPr txBox="1"/>
          <p:nvPr/>
        </p:nvSpPr>
        <p:spPr>
          <a:xfrm>
            <a:off x="1952625" y="1928813"/>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4" name="矩形 26"/>
          <p:cNvSpPr>
            <a:spLocks noChangeArrowheads="1"/>
          </p:cNvSpPr>
          <p:nvPr/>
        </p:nvSpPr>
        <p:spPr bwMode="auto">
          <a:xfrm>
            <a:off x="1952625" y="2214563"/>
            <a:ext cx="3929063" cy="83026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1" name="文本框 30"/>
          <p:cNvSpPr txBox="1"/>
          <p:nvPr/>
        </p:nvSpPr>
        <p:spPr>
          <a:xfrm>
            <a:off x="1952625" y="3946525"/>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6" name="矩形 31"/>
          <p:cNvSpPr>
            <a:spLocks noChangeArrowheads="1"/>
          </p:cNvSpPr>
          <p:nvPr/>
        </p:nvSpPr>
        <p:spPr bwMode="auto">
          <a:xfrm>
            <a:off x="1952625" y="4230688"/>
            <a:ext cx="3929063" cy="83185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4" name="文本框 33"/>
          <p:cNvSpPr txBox="1"/>
          <p:nvPr/>
        </p:nvSpPr>
        <p:spPr>
          <a:xfrm>
            <a:off x="8580438" y="1928813"/>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8" name="矩形 34"/>
          <p:cNvSpPr>
            <a:spLocks noChangeArrowheads="1"/>
          </p:cNvSpPr>
          <p:nvPr/>
        </p:nvSpPr>
        <p:spPr bwMode="auto">
          <a:xfrm>
            <a:off x="6308725" y="2214563"/>
            <a:ext cx="3930650" cy="830262"/>
          </a:xfrm>
          <a:prstGeom prst="rect">
            <a:avLst/>
          </a:prstGeom>
          <a:noFill/>
          <a:ln w="9525">
            <a:noFill/>
            <a:miter lim="800000"/>
            <a:headEnd/>
            <a:tailEnd/>
          </a:ln>
        </p:spPr>
        <p:txBody>
          <a:bodyPr>
            <a:spAutoFit/>
          </a:bodyPr>
          <a:lstStyle/>
          <a:p>
            <a:pPr algn="r"/>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7" name="文本框 36"/>
          <p:cNvSpPr txBox="1"/>
          <p:nvPr/>
        </p:nvSpPr>
        <p:spPr>
          <a:xfrm>
            <a:off x="8580438" y="3946525"/>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60" name="矩形 37"/>
          <p:cNvSpPr>
            <a:spLocks noChangeArrowheads="1"/>
          </p:cNvSpPr>
          <p:nvPr/>
        </p:nvSpPr>
        <p:spPr bwMode="auto">
          <a:xfrm>
            <a:off x="6308725" y="4230688"/>
            <a:ext cx="3930650" cy="831850"/>
          </a:xfrm>
          <a:prstGeom prst="rect">
            <a:avLst/>
          </a:prstGeom>
          <a:noFill/>
          <a:ln w="9525">
            <a:noFill/>
            <a:miter lim="800000"/>
            <a:headEnd/>
            <a:tailEnd/>
          </a:ln>
        </p:spPr>
        <p:txBody>
          <a:bodyPr>
            <a:spAutoFit/>
          </a:bodyPr>
          <a:lstStyle/>
          <a:p>
            <a:pPr algn="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endParaRPr lang="en-US" altLang="zh-CN" sz="1600" dirty="0">
              <a:solidFill>
                <a:schemeClr val="bg1"/>
              </a:solidFill>
              <a:latin typeface="Segoe UI Semilight" charset="0"/>
              <a:ea typeface="微软雅黑" pitchFamily="34" charset="-122"/>
            </a:endParaRPr>
          </a:p>
        </p:txBody>
      </p:sp>
      <p:grpSp>
        <p:nvGrpSpPr>
          <p:cNvPr id="27661" name="组合 38"/>
          <p:cNvGrpSpPr>
            <a:grpSpLocks/>
          </p:cNvGrpSpPr>
          <p:nvPr/>
        </p:nvGrpSpPr>
        <p:grpSpPr bwMode="auto">
          <a:xfrm>
            <a:off x="673100" y="604838"/>
            <a:ext cx="3265488" cy="400050"/>
            <a:chOff x="672792" y="604872"/>
            <a:chExt cx="3265774" cy="400110"/>
          </a:xfrm>
        </p:grpSpPr>
        <p:sp>
          <p:nvSpPr>
            <p:cNvPr id="27670" name="矩形 39"/>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1" name="直角三角形 40"/>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2" name="直角三角形 41"/>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27662" name="组合 27"/>
          <p:cNvGrpSpPr>
            <a:grpSpLocks/>
          </p:cNvGrpSpPr>
          <p:nvPr/>
        </p:nvGrpSpPr>
        <p:grpSpPr bwMode="auto">
          <a:xfrm>
            <a:off x="1268413" y="2205038"/>
            <a:ext cx="428625" cy="379412"/>
            <a:chOff x="6699251" y="2735260"/>
            <a:chExt cx="404809" cy="360362"/>
          </a:xfrm>
        </p:grpSpPr>
        <p:sp>
          <p:nvSpPr>
            <p:cNvPr id="27666" name="Freeform 27"/>
            <p:cNvSpPr>
              <a:spLocks/>
            </p:cNvSpPr>
            <p:nvPr/>
          </p:nvSpPr>
          <p:spPr bwMode="auto">
            <a:xfrm>
              <a:off x="6980235" y="2746370"/>
              <a:ext cx="123825" cy="338136"/>
            </a:xfrm>
            <a:custGeom>
              <a:avLst/>
              <a:gdLst>
                <a:gd name="T0" fmla="*/ 101311 w 11"/>
                <a:gd name="T1" fmla="*/ 169068 h 30"/>
                <a:gd name="T2" fmla="*/ 11257 w 11"/>
                <a:gd name="T3" fmla="*/ 11271 h 30"/>
                <a:gd name="T4" fmla="*/ 22514 w 11"/>
                <a:gd name="T5" fmla="*/ 0 h 30"/>
                <a:gd name="T6" fmla="*/ 123825 w 11"/>
                <a:gd name="T7" fmla="*/ 169068 h 30"/>
                <a:gd name="T8" fmla="*/ 11257 w 11"/>
                <a:gd name="T9" fmla="*/ 338136 h 30"/>
                <a:gd name="T10" fmla="*/ 0 w 11"/>
                <a:gd name="T11" fmla="*/ 315594 h 30"/>
                <a:gd name="T12" fmla="*/ 101311 w 11"/>
                <a:gd name="T13" fmla="*/ 169068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7667" name="Freeform 28"/>
            <p:cNvSpPr>
              <a:spLocks/>
            </p:cNvSpPr>
            <p:nvPr/>
          </p:nvSpPr>
          <p:spPr bwMode="auto">
            <a:xfrm>
              <a:off x="6946901" y="2768595"/>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7668" name="Freeform 29"/>
            <p:cNvSpPr>
              <a:spLocks/>
            </p:cNvSpPr>
            <p:nvPr/>
          </p:nvSpPr>
          <p:spPr bwMode="auto">
            <a:xfrm>
              <a:off x="6789739" y="2735260"/>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7669"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grpSp>
        <p:nvGrpSpPr>
          <p:cNvPr id="43" name="组合 42"/>
          <p:cNvGrpSpPr/>
          <p:nvPr/>
        </p:nvGrpSpPr>
        <p:grpSpPr>
          <a:xfrm>
            <a:off x="1303325" y="4145344"/>
            <a:ext cx="358970" cy="525813"/>
            <a:chOff x="7362826" y="2633663"/>
            <a:chExt cx="338138" cy="495299"/>
          </a:xfrm>
          <a:solidFill>
            <a:schemeClr val="bg1"/>
          </a:solidFill>
        </p:grpSpPr>
        <p:sp>
          <p:nvSpPr>
            <p:cNvPr id="44"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6"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7"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8" name="组合 47"/>
          <p:cNvGrpSpPr/>
          <p:nvPr/>
        </p:nvGrpSpPr>
        <p:grpSpPr>
          <a:xfrm>
            <a:off x="10485566" y="2171949"/>
            <a:ext cx="447249" cy="445609"/>
            <a:chOff x="6475413" y="631826"/>
            <a:chExt cx="1298575" cy="1293813"/>
          </a:xfrm>
          <a:solidFill>
            <a:schemeClr val="bg1"/>
          </a:solidFill>
        </p:grpSpPr>
        <p:sp>
          <p:nvSpPr>
            <p:cNvPr id="4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Oval 277"/>
            <p:cNvSpPr>
              <a:spLocks noChangeArrowheads="1"/>
            </p:cNvSpPr>
            <p:nvPr/>
          </p:nvSpPr>
          <p:spPr bwMode="auto">
            <a:xfrm>
              <a:off x="7027863" y="1179513"/>
              <a:ext cx="198438" cy="198438"/>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4" name="组合 53"/>
          <p:cNvGrpSpPr/>
          <p:nvPr/>
        </p:nvGrpSpPr>
        <p:grpSpPr>
          <a:xfrm>
            <a:off x="10513266" y="4212836"/>
            <a:ext cx="391849" cy="381305"/>
            <a:chOff x="4854143" y="1679574"/>
            <a:chExt cx="354013" cy="344487"/>
          </a:xfrm>
          <a:solidFill>
            <a:schemeClr val="bg1"/>
          </a:solidFill>
        </p:grpSpPr>
        <p:sp>
          <p:nvSpPr>
            <p:cNvPr id="55"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6"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7"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spTree>
    <p:custDataLst>
      <p:tags r:id="rId1"/>
    </p:custDataLst>
  </p:cSld>
  <p:clrMapOvr>
    <a:masterClrMapping/>
  </p:clrMapOvr>
  <p:transition spd="slow" advTm="777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61"/>
                                        </p:tgtEl>
                                        <p:attrNameLst>
                                          <p:attrName>style.visibility</p:attrName>
                                        </p:attrNameLst>
                                      </p:cBhvr>
                                      <p:to>
                                        <p:strVal val="visible"/>
                                      </p:to>
                                    </p:set>
                                    <p:animEffect transition="in" filter="fade">
                                      <p:cBhvr>
                                        <p:cTn id="7" dur="500"/>
                                        <p:tgtEl>
                                          <p:spTgt spid="276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27662"/>
                                        </p:tgtEl>
                                        <p:attrNameLst>
                                          <p:attrName>style.visibility</p:attrName>
                                        </p:attrNameLst>
                                      </p:cBhvr>
                                      <p:to>
                                        <p:strVal val="visible"/>
                                      </p:to>
                                    </p:set>
                                    <p:animEffect transition="in" filter="fade">
                                      <p:cBhvr>
                                        <p:cTn id="15" dur="500"/>
                                        <p:tgtEl>
                                          <p:spTgt spid="2766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654"/>
                                        </p:tgtEl>
                                        <p:attrNameLst>
                                          <p:attrName>style.visibility</p:attrName>
                                        </p:attrNameLst>
                                      </p:cBhvr>
                                      <p:to>
                                        <p:strVal val="visible"/>
                                      </p:to>
                                    </p:set>
                                    <p:anim calcmode="lin" valueType="num">
                                      <p:cBhvr additive="base">
                                        <p:cTn id="24" dur="500" fill="hold"/>
                                        <p:tgtEl>
                                          <p:spTgt spid="27654"/>
                                        </p:tgtEl>
                                        <p:attrNameLst>
                                          <p:attrName>ppt_x</p:attrName>
                                        </p:attrNameLst>
                                      </p:cBhvr>
                                      <p:tavLst>
                                        <p:tav tm="0">
                                          <p:val>
                                            <p:strVal val="#ppt_x"/>
                                          </p:val>
                                        </p:tav>
                                        <p:tav tm="100000">
                                          <p:val>
                                            <p:strVal val="#ppt_x"/>
                                          </p:val>
                                        </p:tav>
                                      </p:tavLst>
                                    </p:anim>
                                    <p:anim calcmode="lin" valueType="num">
                                      <p:cBhvr additive="base">
                                        <p:cTn id="25"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7658"/>
                                        </p:tgtEl>
                                        <p:attrNameLst>
                                          <p:attrName>style.visibility</p:attrName>
                                        </p:attrNameLst>
                                      </p:cBhvr>
                                      <p:to>
                                        <p:strVal val="visible"/>
                                      </p:to>
                                    </p:set>
                                    <p:anim calcmode="lin" valueType="num">
                                      <p:cBhvr additive="base">
                                        <p:cTn id="42" dur="500" fill="hold"/>
                                        <p:tgtEl>
                                          <p:spTgt spid="27658"/>
                                        </p:tgtEl>
                                        <p:attrNameLst>
                                          <p:attrName>ppt_x</p:attrName>
                                        </p:attrNameLst>
                                      </p:cBhvr>
                                      <p:tavLst>
                                        <p:tav tm="0">
                                          <p:val>
                                            <p:strVal val="#ppt_x"/>
                                          </p:val>
                                        </p:tav>
                                        <p:tav tm="100000">
                                          <p:val>
                                            <p:strVal val="#ppt_x"/>
                                          </p:val>
                                        </p:tav>
                                      </p:tavLst>
                                    </p:anim>
                                    <p:anim calcmode="lin" valueType="num">
                                      <p:cBhvr additive="base">
                                        <p:cTn id="43"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7656"/>
                                        </p:tgtEl>
                                        <p:attrNameLst>
                                          <p:attrName>style.visibility</p:attrName>
                                        </p:attrNameLst>
                                      </p:cBhvr>
                                      <p:to>
                                        <p:strVal val="visible"/>
                                      </p:to>
                                    </p:set>
                                    <p:anim calcmode="lin" valueType="num">
                                      <p:cBhvr additive="base">
                                        <p:cTn id="60" dur="500" fill="hold"/>
                                        <p:tgtEl>
                                          <p:spTgt spid="27656"/>
                                        </p:tgtEl>
                                        <p:attrNameLst>
                                          <p:attrName>ppt_x</p:attrName>
                                        </p:attrNameLst>
                                      </p:cBhvr>
                                      <p:tavLst>
                                        <p:tav tm="0">
                                          <p:val>
                                            <p:strVal val="#ppt_x"/>
                                          </p:val>
                                        </p:tav>
                                        <p:tav tm="100000">
                                          <p:val>
                                            <p:strVal val="#ppt_x"/>
                                          </p:val>
                                        </p:tav>
                                      </p:tavLst>
                                    </p:anim>
                                    <p:anim calcmode="lin" valueType="num">
                                      <p:cBhvr additive="base">
                                        <p:cTn id="61"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7660"/>
                                        </p:tgtEl>
                                        <p:attrNameLst>
                                          <p:attrName>style.visibility</p:attrName>
                                        </p:attrNameLst>
                                      </p:cBhvr>
                                      <p:to>
                                        <p:strVal val="visible"/>
                                      </p:to>
                                    </p:set>
                                    <p:anim calcmode="lin" valueType="num">
                                      <p:cBhvr additive="base">
                                        <p:cTn id="74" dur="500" fill="hold"/>
                                        <p:tgtEl>
                                          <p:spTgt spid="27660"/>
                                        </p:tgtEl>
                                        <p:attrNameLst>
                                          <p:attrName>ppt_x</p:attrName>
                                        </p:attrNameLst>
                                      </p:cBhvr>
                                      <p:tavLst>
                                        <p:tav tm="0">
                                          <p:val>
                                            <p:strVal val="#ppt_x"/>
                                          </p:val>
                                        </p:tav>
                                        <p:tav tm="100000">
                                          <p:val>
                                            <p:strVal val="#ppt_x"/>
                                          </p:val>
                                        </p:tav>
                                      </p:tavLst>
                                    </p:anim>
                                    <p:anim calcmode="lin" valueType="num">
                                      <p:cBhvr additive="base">
                                        <p:cTn id="75" dur="500" fill="hold"/>
                                        <p:tgtEl>
                                          <p:spTgt spid="2766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26" grpId="0"/>
      <p:bldP spid="27654" grpId="0"/>
      <p:bldP spid="31" grpId="0"/>
      <p:bldP spid="27656" grpId="0"/>
      <p:bldP spid="34" grpId="0"/>
      <p:bldP spid="27658" grpId="0"/>
      <p:bldP spid="37" grpId="0"/>
      <p:bldP spid="2766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194" y="1983310"/>
            <a:ext cx="2835406" cy="1772128"/>
          </a:xfrm>
          <a:prstGeom prst="rect">
            <a:avLst/>
          </a:prstGeom>
          <a:effectLst>
            <a:reflection blurRad="6350" stA="52000" endA="300" endPos="35000" dir="5400000" sy="-100000" algn="bl" rotWithShape="0"/>
          </a:effectLst>
        </p:spPr>
      </p:pic>
      <p:sp>
        <p:nvSpPr>
          <p:cNvPr id="4" name="文本框 3"/>
          <p:cNvSpPr txBox="1"/>
          <p:nvPr/>
        </p:nvSpPr>
        <p:spPr>
          <a:xfrm>
            <a:off x="1019175" y="4311650"/>
            <a:ext cx="2352675"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75" name="文本框 4"/>
          <p:cNvSpPr txBox="1">
            <a:spLocks noChangeArrowheads="1"/>
          </p:cNvSpPr>
          <p:nvPr/>
        </p:nvSpPr>
        <p:spPr bwMode="auto">
          <a:xfrm>
            <a:off x="1019175" y="4638675"/>
            <a:ext cx="3114675"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 name="直角三角形 2"/>
          <p:cNvSpPr/>
          <p:nvPr/>
        </p:nvSpPr>
        <p:spPr>
          <a:xfrm rot="5400000">
            <a:off x="1068388"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7" name="文本框 15"/>
          <p:cNvSpPr txBox="1">
            <a:spLocks noChangeArrowheads="1"/>
          </p:cNvSpPr>
          <p:nvPr/>
        </p:nvSpPr>
        <p:spPr bwMode="auto">
          <a:xfrm>
            <a:off x="957263" y="19669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01</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0205" y="1970610"/>
            <a:ext cx="2835406" cy="1772128"/>
          </a:xfrm>
          <a:prstGeom prst="rect">
            <a:avLst/>
          </a:prstGeom>
          <a:effectLst>
            <a:reflection blurRad="6350" stA="52000" endA="300" endPos="35000" dir="5400000" sy="-100000" algn="bl" rotWithShape="0"/>
          </a:effectLst>
        </p:spPr>
      </p:pic>
      <p:sp>
        <p:nvSpPr>
          <p:cNvPr id="18" name="直角三角形 17"/>
          <p:cNvSpPr/>
          <p:nvPr/>
        </p:nvSpPr>
        <p:spPr>
          <a:xfrm rot="5400000">
            <a:off x="4619625" y="1905001"/>
            <a:ext cx="560387" cy="65881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0" name="文本框 18"/>
          <p:cNvSpPr txBox="1">
            <a:spLocks noChangeArrowheads="1"/>
          </p:cNvSpPr>
          <p:nvPr/>
        </p:nvSpPr>
        <p:spPr bwMode="auto">
          <a:xfrm>
            <a:off x="4508500" y="19542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02</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1215" y="1983310"/>
            <a:ext cx="2835406" cy="1772128"/>
          </a:xfrm>
          <a:prstGeom prst="rect">
            <a:avLst/>
          </a:prstGeom>
          <a:effectLst>
            <a:reflection blurRad="6350" stA="52000" endA="300" endPos="35000" dir="5400000" sy="-100000" algn="bl" rotWithShape="0"/>
          </a:effectLst>
        </p:spPr>
      </p:pic>
      <p:sp>
        <p:nvSpPr>
          <p:cNvPr id="21" name="直角三角形 20"/>
          <p:cNvSpPr/>
          <p:nvPr/>
        </p:nvSpPr>
        <p:spPr>
          <a:xfrm rot="5400000">
            <a:off x="8170863"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3" name="文本框 21"/>
          <p:cNvSpPr txBox="1">
            <a:spLocks noChangeArrowheads="1"/>
          </p:cNvSpPr>
          <p:nvPr/>
        </p:nvSpPr>
        <p:spPr bwMode="auto">
          <a:xfrm>
            <a:off x="8058150" y="1966913"/>
            <a:ext cx="614363" cy="338137"/>
          </a:xfrm>
          <a:prstGeom prst="rect">
            <a:avLst/>
          </a:prstGeom>
          <a:noFill/>
          <a:ln w="9525">
            <a:noFill/>
            <a:miter lim="800000"/>
            <a:headEnd/>
            <a:tailEnd/>
          </a:ln>
        </p:spPr>
        <p:txBody>
          <a:bodyPr>
            <a:spAutoFit/>
          </a:bodyPr>
          <a:lstStyle/>
          <a:p>
            <a:r>
              <a:rPr lang="en-US" altLang="zh-CN" sz="1600" b="1">
                <a:solidFill>
                  <a:schemeClr val="bg1"/>
                </a:solidFill>
                <a:latin typeface="张海山锐谐体2.0-授权联系：Samtype@QQ.com" charset="-122"/>
                <a:ea typeface="张海山锐谐体2.0-授权联系：Samtype@QQ.com" charset="-122"/>
              </a:rPr>
              <a:t>03</a:t>
            </a:r>
            <a:endParaRPr lang="zh-CN" altLang="en-US" sz="1600" b="1">
              <a:solidFill>
                <a:schemeClr val="bg1"/>
              </a:solidFill>
              <a:latin typeface="张海山锐谐体2.0-授权联系：Samtype@QQ.com" charset="-122"/>
              <a:ea typeface="张海山锐谐体2.0-授权联系：Samtype@QQ.com" charset="-122"/>
            </a:endParaRPr>
          </a:p>
        </p:txBody>
      </p:sp>
      <p:sp>
        <p:nvSpPr>
          <p:cNvPr id="28" name="文本框 27"/>
          <p:cNvSpPr txBox="1"/>
          <p:nvPr/>
        </p:nvSpPr>
        <p:spPr>
          <a:xfrm>
            <a:off x="4570413" y="4311650"/>
            <a:ext cx="2351087"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5" name="文本框 28"/>
          <p:cNvSpPr txBox="1">
            <a:spLocks noChangeArrowheads="1"/>
          </p:cNvSpPr>
          <p:nvPr/>
        </p:nvSpPr>
        <p:spPr bwMode="auto">
          <a:xfrm>
            <a:off x="4570413" y="4638675"/>
            <a:ext cx="3113087"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1" name="文本框 30"/>
          <p:cNvSpPr txBox="1"/>
          <p:nvPr/>
        </p:nvSpPr>
        <p:spPr>
          <a:xfrm>
            <a:off x="8121650" y="4311650"/>
            <a:ext cx="2351088"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7" name="文本框 31"/>
          <p:cNvSpPr txBox="1">
            <a:spLocks noChangeArrowheads="1"/>
          </p:cNvSpPr>
          <p:nvPr/>
        </p:nvSpPr>
        <p:spPr bwMode="auto">
          <a:xfrm>
            <a:off x="8121650" y="4638675"/>
            <a:ext cx="31130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grpSp>
        <p:nvGrpSpPr>
          <p:cNvPr id="28688" name="组合 33"/>
          <p:cNvGrpSpPr>
            <a:grpSpLocks/>
          </p:cNvGrpSpPr>
          <p:nvPr/>
        </p:nvGrpSpPr>
        <p:grpSpPr bwMode="auto">
          <a:xfrm>
            <a:off x="673100" y="604838"/>
            <a:ext cx="3265488" cy="400050"/>
            <a:chOff x="672792" y="604872"/>
            <a:chExt cx="3265774" cy="400110"/>
          </a:xfrm>
        </p:grpSpPr>
        <p:sp>
          <p:nvSpPr>
            <p:cNvPr id="28689" name="矩形 3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6" name="直角三角形 3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7" name="直角三角形 3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55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8677"/>
                                        </p:tgtEl>
                                        <p:attrNameLst>
                                          <p:attrName>style.visibility</p:attrName>
                                        </p:attrNameLst>
                                      </p:cBhvr>
                                      <p:to>
                                        <p:strVal val="visible"/>
                                      </p:to>
                                    </p:set>
                                    <p:anim calcmode="lin" valueType="num">
                                      <p:cBhvr additive="base">
                                        <p:cTn id="11" dur="500" fill="hold"/>
                                        <p:tgtEl>
                                          <p:spTgt spid="28677"/>
                                        </p:tgtEl>
                                        <p:attrNameLst>
                                          <p:attrName>ppt_x</p:attrName>
                                        </p:attrNameLst>
                                      </p:cBhvr>
                                      <p:tavLst>
                                        <p:tav tm="0">
                                          <p:val>
                                            <p:strVal val="#ppt_x"/>
                                          </p:val>
                                        </p:tav>
                                        <p:tav tm="100000">
                                          <p:val>
                                            <p:strVal val="#ppt_x"/>
                                          </p:val>
                                        </p:tav>
                                      </p:tavLst>
                                    </p:anim>
                                    <p:anim calcmode="lin" valueType="num">
                                      <p:cBhvr additive="base">
                                        <p:cTn id="12" dur="500" fill="hold"/>
                                        <p:tgtEl>
                                          <p:spTgt spid="2867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680"/>
                                        </p:tgtEl>
                                        <p:attrNameLst>
                                          <p:attrName>style.visibility</p:attrName>
                                        </p:attrNameLst>
                                      </p:cBhvr>
                                      <p:to>
                                        <p:strVal val="visible"/>
                                      </p:to>
                                    </p:set>
                                    <p:anim calcmode="lin" valueType="num">
                                      <p:cBhvr additive="base">
                                        <p:cTn id="29" dur="500" fill="hold"/>
                                        <p:tgtEl>
                                          <p:spTgt spid="28680"/>
                                        </p:tgtEl>
                                        <p:attrNameLst>
                                          <p:attrName>ppt_x</p:attrName>
                                        </p:attrNameLst>
                                      </p:cBhvr>
                                      <p:tavLst>
                                        <p:tav tm="0">
                                          <p:val>
                                            <p:strVal val="#ppt_x"/>
                                          </p:val>
                                        </p:tav>
                                        <p:tav tm="100000">
                                          <p:val>
                                            <p:strVal val="#ppt_x"/>
                                          </p:val>
                                        </p:tav>
                                      </p:tavLst>
                                    </p:anim>
                                    <p:anim calcmode="lin" valueType="num">
                                      <p:cBhvr additive="base">
                                        <p:cTn id="30" dur="500" fill="hold"/>
                                        <p:tgtEl>
                                          <p:spTgt spid="2868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683"/>
                                        </p:tgtEl>
                                        <p:attrNameLst>
                                          <p:attrName>style.visibility</p:attrName>
                                        </p:attrNameLst>
                                      </p:cBhvr>
                                      <p:to>
                                        <p:strVal val="visible"/>
                                      </p:to>
                                    </p:set>
                                    <p:anim calcmode="lin" valueType="num">
                                      <p:cBhvr additive="base">
                                        <p:cTn id="43" dur="500" fill="hold"/>
                                        <p:tgtEl>
                                          <p:spTgt spid="28683"/>
                                        </p:tgtEl>
                                        <p:attrNameLst>
                                          <p:attrName>ppt_x</p:attrName>
                                        </p:attrNameLst>
                                      </p:cBhvr>
                                      <p:tavLst>
                                        <p:tav tm="0">
                                          <p:val>
                                            <p:strVal val="#ppt_x"/>
                                          </p:val>
                                        </p:tav>
                                        <p:tav tm="100000">
                                          <p:val>
                                            <p:strVal val="#ppt_x"/>
                                          </p:val>
                                        </p:tav>
                                      </p:tavLst>
                                    </p:anim>
                                    <p:anim calcmode="lin" valueType="num">
                                      <p:cBhvr additive="base">
                                        <p:cTn id="44" dur="500" fill="hold"/>
                                        <p:tgtEl>
                                          <p:spTgt spid="2868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675"/>
                                        </p:tgtEl>
                                        <p:attrNameLst>
                                          <p:attrName>style.visibility</p:attrName>
                                        </p:attrNameLst>
                                      </p:cBhvr>
                                      <p:to>
                                        <p:strVal val="visible"/>
                                      </p:to>
                                    </p:set>
                                    <p:animEffect transition="in" filter="fade">
                                      <p:cBhvr>
                                        <p:cTn id="58" dur="1000"/>
                                        <p:tgtEl>
                                          <p:spTgt spid="28675"/>
                                        </p:tgtEl>
                                      </p:cBhvr>
                                    </p:animEffect>
                                    <p:anim calcmode="lin" valueType="num">
                                      <p:cBhvr>
                                        <p:cTn id="59" dur="1000" fill="hold"/>
                                        <p:tgtEl>
                                          <p:spTgt spid="28675"/>
                                        </p:tgtEl>
                                        <p:attrNameLst>
                                          <p:attrName>ppt_x</p:attrName>
                                        </p:attrNameLst>
                                      </p:cBhvr>
                                      <p:tavLst>
                                        <p:tav tm="0">
                                          <p:val>
                                            <p:strVal val="#ppt_x"/>
                                          </p:val>
                                        </p:tav>
                                        <p:tav tm="100000">
                                          <p:val>
                                            <p:strVal val="#ppt_x"/>
                                          </p:val>
                                        </p:tav>
                                      </p:tavLst>
                                    </p:anim>
                                    <p:anim calcmode="lin" valueType="num">
                                      <p:cBhvr>
                                        <p:cTn id="60"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8685"/>
                                        </p:tgtEl>
                                        <p:attrNameLst>
                                          <p:attrName>style.visibility</p:attrName>
                                        </p:attrNameLst>
                                      </p:cBhvr>
                                      <p:to>
                                        <p:strVal val="visible"/>
                                      </p:to>
                                    </p:set>
                                    <p:animEffect transition="in" filter="fade">
                                      <p:cBhvr>
                                        <p:cTn id="70" dur="1000"/>
                                        <p:tgtEl>
                                          <p:spTgt spid="28685"/>
                                        </p:tgtEl>
                                      </p:cBhvr>
                                    </p:animEffect>
                                    <p:anim calcmode="lin" valueType="num">
                                      <p:cBhvr>
                                        <p:cTn id="71" dur="1000" fill="hold"/>
                                        <p:tgtEl>
                                          <p:spTgt spid="28685"/>
                                        </p:tgtEl>
                                        <p:attrNameLst>
                                          <p:attrName>ppt_x</p:attrName>
                                        </p:attrNameLst>
                                      </p:cBhvr>
                                      <p:tavLst>
                                        <p:tav tm="0">
                                          <p:val>
                                            <p:strVal val="#ppt_x"/>
                                          </p:val>
                                        </p:tav>
                                        <p:tav tm="100000">
                                          <p:val>
                                            <p:strVal val="#ppt_x"/>
                                          </p:val>
                                        </p:tav>
                                      </p:tavLst>
                                    </p:anim>
                                    <p:anim calcmode="lin" valueType="num">
                                      <p:cBhvr>
                                        <p:cTn id="72" dur="1000" fill="hold"/>
                                        <p:tgtEl>
                                          <p:spTgt spid="2868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687"/>
                                        </p:tgtEl>
                                        <p:attrNameLst>
                                          <p:attrName>style.visibility</p:attrName>
                                        </p:attrNameLst>
                                      </p:cBhvr>
                                      <p:to>
                                        <p:strVal val="visible"/>
                                      </p:to>
                                    </p:set>
                                    <p:animEffect transition="in" filter="fade">
                                      <p:cBhvr>
                                        <p:cTn id="82" dur="1000"/>
                                        <p:tgtEl>
                                          <p:spTgt spid="28687"/>
                                        </p:tgtEl>
                                      </p:cBhvr>
                                    </p:animEffect>
                                    <p:anim calcmode="lin" valueType="num">
                                      <p:cBhvr>
                                        <p:cTn id="83" dur="1000" fill="hold"/>
                                        <p:tgtEl>
                                          <p:spTgt spid="28687"/>
                                        </p:tgtEl>
                                        <p:attrNameLst>
                                          <p:attrName>ppt_x</p:attrName>
                                        </p:attrNameLst>
                                      </p:cBhvr>
                                      <p:tavLst>
                                        <p:tav tm="0">
                                          <p:val>
                                            <p:strVal val="#ppt_x"/>
                                          </p:val>
                                        </p:tav>
                                        <p:tav tm="100000">
                                          <p:val>
                                            <p:strVal val="#ppt_x"/>
                                          </p:val>
                                        </p:tav>
                                      </p:tavLst>
                                    </p:anim>
                                    <p:anim calcmode="lin" valueType="num">
                                      <p:cBhvr>
                                        <p:cTn id="84" dur="1000" fill="hold"/>
                                        <p:tgtEl>
                                          <p:spTgt spid="286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675" grpId="0"/>
      <p:bldP spid="3" grpId="0" animBg="1"/>
      <p:bldP spid="28677" grpId="0"/>
      <p:bldP spid="18" grpId="0" animBg="1"/>
      <p:bldP spid="28680" grpId="0"/>
      <p:bldP spid="21" grpId="0" animBg="1"/>
      <p:bldP spid="28683" grpId="0"/>
      <p:bldP spid="28" grpId="0"/>
      <p:bldP spid="28685" grpId="0"/>
      <p:bldP spid="31" grpId="0"/>
      <p:bldP spid="2868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3"/>
          <p:cNvSpPr txBox="1">
            <a:spLocks noChangeArrowheads="1"/>
          </p:cNvSpPr>
          <p:nvPr/>
        </p:nvSpPr>
        <p:spPr bwMode="auto">
          <a:xfrm>
            <a:off x="1710219" y="5430764"/>
            <a:ext cx="8775700" cy="884237"/>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grpSp>
        <p:nvGrpSpPr>
          <p:cNvPr id="50" name="组合 49"/>
          <p:cNvGrpSpPr/>
          <p:nvPr/>
        </p:nvGrpSpPr>
        <p:grpSpPr>
          <a:xfrm>
            <a:off x="8444024" y="1206288"/>
            <a:ext cx="2370017" cy="858081"/>
            <a:chOff x="7871783" y="3339079"/>
            <a:chExt cx="2370017" cy="858081"/>
          </a:xfrm>
        </p:grpSpPr>
        <p:sp>
          <p:nvSpPr>
            <p:cNvPr id="51" name="矩形 50"/>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3" name="组合 52"/>
          <p:cNvGrpSpPr/>
          <p:nvPr/>
        </p:nvGrpSpPr>
        <p:grpSpPr>
          <a:xfrm>
            <a:off x="1200157" y="1206288"/>
            <a:ext cx="2370017" cy="858081"/>
            <a:chOff x="2483793" y="4917978"/>
            <a:chExt cx="2370017" cy="858081"/>
          </a:xfrm>
        </p:grpSpPr>
        <p:sp>
          <p:nvSpPr>
            <p:cNvPr id="54" name="矩形 53"/>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6" name="组合 55"/>
          <p:cNvGrpSpPr/>
          <p:nvPr/>
        </p:nvGrpSpPr>
        <p:grpSpPr>
          <a:xfrm>
            <a:off x="8444024" y="3309888"/>
            <a:ext cx="2370017" cy="858081"/>
            <a:chOff x="7871783" y="3339079"/>
            <a:chExt cx="2370017" cy="858081"/>
          </a:xfrm>
        </p:grpSpPr>
        <p:sp>
          <p:nvSpPr>
            <p:cNvPr id="57" name="矩形 56"/>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8" name="矩形 57"/>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9" name="组合 58"/>
          <p:cNvGrpSpPr/>
          <p:nvPr/>
        </p:nvGrpSpPr>
        <p:grpSpPr>
          <a:xfrm>
            <a:off x="1200157" y="3309888"/>
            <a:ext cx="2370017" cy="858081"/>
            <a:chOff x="2483793" y="4917978"/>
            <a:chExt cx="2370017" cy="858081"/>
          </a:xfrm>
        </p:grpSpPr>
        <p:sp>
          <p:nvSpPr>
            <p:cNvPr id="60" name="矩形 59"/>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61" name="矩形 60"/>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4105274" y="769396"/>
            <a:ext cx="1992795" cy="1982447"/>
            <a:chOff x="4105275" y="2072991"/>
            <a:chExt cx="1992795" cy="1982447"/>
          </a:xfrm>
        </p:grpSpPr>
        <p:sp>
          <p:nvSpPr>
            <p:cNvPr id="63"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4" name="组合 63"/>
            <p:cNvGrpSpPr>
              <a:grpSpLocks noChangeAspect="1"/>
            </p:cNvGrpSpPr>
            <p:nvPr/>
          </p:nvGrpSpPr>
          <p:grpSpPr>
            <a:xfrm>
              <a:off x="5129700" y="3175393"/>
              <a:ext cx="534132" cy="456561"/>
              <a:chOff x="1179499" y="5126995"/>
              <a:chExt cx="695313" cy="594335"/>
            </a:xfrm>
            <a:solidFill>
              <a:srgbClr val="D80168"/>
            </a:solidFill>
          </p:grpSpPr>
          <p:sp>
            <p:nvSpPr>
              <p:cNvPr id="65"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9" name="组合 68"/>
          <p:cNvGrpSpPr/>
          <p:nvPr/>
        </p:nvGrpSpPr>
        <p:grpSpPr>
          <a:xfrm>
            <a:off x="6091860" y="769396"/>
            <a:ext cx="1994864" cy="1982447"/>
            <a:chOff x="6091861" y="2072991"/>
            <a:chExt cx="1994864" cy="1982447"/>
          </a:xfrm>
        </p:grpSpPr>
        <p:sp>
          <p:nvSpPr>
            <p:cNvPr id="70"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1" name="组合 70"/>
            <p:cNvGrpSpPr>
              <a:grpSpLocks noChangeAspect="1"/>
            </p:cNvGrpSpPr>
            <p:nvPr/>
          </p:nvGrpSpPr>
          <p:grpSpPr>
            <a:xfrm>
              <a:off x="6455370" y="3194709"/>
              <a:ext cx="603582" cy="456561"/>
              <a:chOff x="4785497" y="1389153"/>
              <a:chExt cx="770345" cy="582704"/>
            </a:xfrm>
            <a:solidFill>
              <a:srgbClr val="D80168"/>
            </a:solidFill>
          </p:grpSpPr>
          <p:sp>
            <p:nvSpPr>
              <p:cNvPr id="72"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4" name="组合 73"/>
          <p:cNvGrpSpPr/>
          <p:nvPr/>
        </p:nvGrpSpPr>
        <p:grpSpPr>
          <a:xfrm>
            <a:off x="6091860" y="2745636"/>
            <a:ext cx="1994864" cy="1980378"/>
            <a:chOff x="6091861" y="4049231"/>
            <a:chExt cx="1994864" cy="1980378"/>
          </a:xfrm>
        </p:grpSpPr>
        <p:sp>
          <p:nvSpPr>
            <p:cNvPr id="7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6" name="组合 75"/>
            <p:cNvGrpSpPr>
              <a:grpSpLocks noChangeAspect="1"/>
            </p:cNvGrpSpPr>
            <p:nvPr/>
          </p:nvGrpSpPr>
          <p:grpSpPr>
            <a:xfrm>
              <a:off x="6511687" y="4526254"/>
              <a:ext cx="540345" cy="456561"/>
              <a:chOff x="2203042" y="1374866"/>
              <a:chExt cx="706438" cy="596900"/>
            </a:xfrm>
            <a:solidFill>
              <a:srgbClr val="D80168"/>
            </a:solidFill>
          </p:grpSpPr>
          <p:sp>
            <p:nvSpPr>
              <p:cNvPr id="77"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4105274" y="2745636"/>
            <a:ext cx="1992795" cy="1980378"/>
            <a:chOff x="4105275" y="4049231"/>
            <a:chExt cx="1992795" cy="1980378"/>
          </a:xfrm>
        </p:grpSpPr>
        <p:sp>
          <p:nvSpPr>
            <p:cNvPr id="84"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5" name="组合 84"/>
            <p:cNvGrpSpPr>
              <a:grpSpLocks noChangeAspect="1"/>
            </p:cNvGrpSpPr>
            <p:nvPr/>
          </p:nvGrpSpPr>
          <p:grpSpPr>
            <a:xfrm>
              <a:off x="5199810" y="4526254"/>
              <a:ext cx="461341" cy="456561"/>
              <a:chOff x="4841467" y="4970553"/>
              <a:chExt cx="612775" cy="606426"/>
            </a:xfrm>
            <a:solidFill>
              <a:srgbClr val="D80168"/>
            </a:solidFill>
          </p:grpSpPr>
          <p:sp>
            <p:nvSpPr>
              <p:cNvPr id="86"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ustDataLst>
      <p:tags r:id="rId1"/>
    </p:custDataLst>
  </p:cSld>
  <p:clrMapOvr>
    <a:masterClrMapping/>
  </p:clrMapOvr>
  <p:transition spd="slow" advTm="200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1" name="组合 23"/>
          <p:cNvGrpSpPr>
            <a:grpSpLocks/>
          </p:cNvGrpSpPr>
          <p:nvPr/>
        </p:nvGrpSpPr>
        <p:grpSpPr bwMode="auto">
          <a:xfrm>
            <a:off x="673100" y="604838"/>
            <a:ext cx="3265488" cy="400050"/>
            <a:chOff x="672792" y="604872"/>
            <a:chExt cx="3265774" cy="400110"/>
          </a:xfrm>
        </p:grpSpPr>
        <p:sp>
          <p:nvSpPr>
            <p:cNvPr id="30754" name="矩形 2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6" name="直角三角形 2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7" name="直角三角形 2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4" name="组合 3"/>
          <p:cNvGrpSpPr/>
          <p:nvPr/>
        </p:nvGrpSpPr>
        <p:grpSpPr>
          <a:xfrm>
            <a:off x="1480610" y="2044999"/>
            <a:ext cx="708313" cy="590770"/>
            <a:chOff x="2760663" y="5032375"/>
            <a:chExt cx="1473200" cy="1228726"/>
          </a:xfrm>
          <a:solidFill>
            <a:schemeClr val="bg1"/>
          </a:solidFill>
        </p:grpSpPr>
        <p:sp>
          <p:nvSpPr>
            <p:cNvPr id="5"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6"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7"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8"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9"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0"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11" name="文本框 10"/>
          <p:cNvSpPr txBox="1"/>
          <p:nvPr/>
        </p:nvSpPr>
        <p:spPr>
          <a:xfrm>
            <a:off x="2624138" y="2497138"/>
            <a:ext cx="5537200"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LOREM  IPSUM  DOLOR  SIT  AMENT</a:t>
            </a:r>
            <a:endParaRPr lang="zh-CN" altLang="en-US" b="1" dirty="0">
              <a:solidFill>
                <a:schemeClr val="accent4"/>
              </a:solidFill>
              <a:latin typeface="+mn-lt"/>
              <a:ea typeface="+mn-ea"/>
            </a:endParaRPr>
          </a:p>
        </p:txBody>
      </p:sp>
      <p:cxnSp>
        <p:nvCxnSpPr>
          <p:cNvPr id="12" name="直接连接符 11"/>
          <p:cNvCxnSpPr/>
          <p:nvPr/>
        </p:nvCxnSpPr>
        <p:spPr>
          <a:xfrm>
            <a:off x="1847850" y="3186113"/>
            <a:ext cx="57705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14513" y="3065463"/>
            <a:ext cx="0" cy="357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726" name="文本框 13"/>
          <p:cNvSpPr txBox="1">
            <a:spLocks noChangeArrowheads="1"/>
          </p:cNvSpPr>
          <p:nvPr/>
        </p:nvSpPr>
        <p:spPr bwMode="auto">
          <a:xfrm>
            <a:off x="2624138" y="2763838"/>
            <a:ext cx="4330700" cy="33813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exerci tation ullamcorer suscipit</a:t>
            </a:r>
            <a:endParaRPr lang="zh-CN" altLang="en-US" sz="1600">
              <a:solidFill>
                <a:schemeClr val="bg1"/>
              </a:solidFill>
              <a:latin typeface="Segoe UI Semilight" charset="0"/>
              <a:ea typeface="微软雅黑" pitchFamily="34" charset="-122"/>
            </a:endParaRPr>
          </a:p>
        </p:txBody>
      </p:sp>
      <p:sp>
        <p:nvSpPr>
          <p:cNvPr id="30727" name="矩形 17"/>
          <p:cNvSpPr>
            <a:spLocks noChangeArrowheads="1"/>
          </p:cNvSpPr>
          <p:nvPr/>
        </p:nvSpPr>
        <p:spPr bwMode="auto">
          <a:xfrm>
            <a:off x="2149475" y="3324225"/>
            <a:ext cx="5487988" cy="585788"/>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sp>
        <p:nvSpPr>
          <p:cNvPr id="30728" name="矩形 18"/>
          <p:cNvSpPr>
            <a:spLocks noChangeArrowheads="1"/>
          </p:cNvSpPr>
          <p:nvPr/>
        </p:nvSpPr>
        <p:spPr bwMode="auto">
          <a:xfrm>
            <a:off x="2149475" y="425767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0729" name="矩形 19"/>
          <p:cNvSpPr>
            <a:spLocks noChangeArrowheads="1"/>
          </p:cNvSpPr>
          <p:nvPr/>
        </p:nvSpPr>
        <p:spPr bwMode="auto">
          <a:xfrm>
            <a:off x="2149475" y="519112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5" name="椭圆 14"/>
          <p:cNvSpPr/>
          <p:nvPr/>
        </p:nvSpPr>
        <p:spPr>
          <a:xfrm>
            <a:off x="1635125" y="341630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1" name="文本框 20"/>
          <p:cNvSpPr txBox="1">
            <a:spLocks noChangeArrowheads="1"/>
          </p:cNvSpPr>
          <p:nvPr/>
        </p:nvSpPr>
        <p:spPr bwMode="auto">
          <a:xfrm>
            <a:off x="1614488" y="3432175"/>
            <a:ext cx="407987" cy="338138"/>
          </a:xfrm>
          <a:prstGeom prst="rect">
            <a:avLst/>
          </a:prstGeom>
          <a:noFill/>
          <a:ln w="9525">
            <a:noFill/>
            <a:miter lim="800000"/>
            <a:headEnd/>
            <a:tailEnd/>
          </a:ln>
        </p:spPr>
        <p:txBody>
          <a:bodyPr>
            <a:spAutoFit/>
          </a:bodyPr>
          <a:lstStyle/>
          <a:p>
            <a:r>
              <a:rPr lang="en-US" altLang="zh-CN" sz="1600" dirty="0">
                <a:solidFill>
                  <a:schemeClr val="bg1"/>
                </a:solidFill>
                <a:latin typeface="Arial Unicode MS" pitchFamily="34" charset="-122"/>
                <a:ea typeface="微软雅黑" pitchFamily="34" charset="-122"/>
              </a:rPr>
              <a:t>01</a:t>
            </a:r>
            <a:endParaRPr lang="zh-CN" altLang="en-US" sz="1600" dirty="0">
              <a:solidFill>
                <a:schemeClr val="bg1"/>
              </a:solidFill>
              <a:latin typeface="Arial Unicode MS" pitchFamily="34" charset="-122"/>
              <a:ea typeface="微软雅黑" pitchFamily="34" charset="-122"/>
            </a:endParaRPr>
          </a:p>
        </p:txBody>
      </p:sp>
      <p:sp>
        <p:nvSpPr>
          <p:cNvPr id="16" name="椭圆 15"/>
          <p:cNvSpPr/>
          <p:nvPr/>
        </p:nvSpPr>
        <p:spPr>
          <a:xfrm>
            <a:off x="1635125" y="4352925"/>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3" name="文本框 21"/>
          <p:cNvSpPr txBox="1">
            <a:spLocks noChangeArrowheads="1"/>
          </p:cNvSpPr>
          <p:nvPr/>
        </p:nvSpPr>
        <p:spPr bwMode="auto">
          <a:xfrm>
            <a:off x="1614488" y="4365625"/>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02</a:t>
            </a:r>
            <a:endParaRPr lang="zh-CN" altLang="en-US" sz="1600">
              <a:solidFill>
                <a:schemeClr val="bg1"/>
              </a:solidFill>
              <a:latin typeface="Arial Unicode MS" pitchFamily="34" charset="-122"/>
              <a:ea typeface="微软雅黑" pitchFamily="34" charset="-122"/>
            </a:endParaRPr>
          </a:p>
        </p:txBody>
      </p:sp>
      <p:sp>
        <p:nvSpPr>
          <p:cNvPr id="17" name="椭圆 16"/>
          <p:cNvSpPr/>
          <p:nvPr/>
        </p:nvSpPr>
        <p:spPr>
          <a:xfrm>
            <a:off x="1635125" y="528955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5" name="文本框 22"/>
          <p:cNvSpPr txBox="1">
            <a:spLocks noChangeArrowheads="1"/>
          </p:cNvSpPr>
          <p:nvPr/>
        </p:nvSpPr>
        <p:spPr bwMode="auto">
          <a:xfrm>
            <a:off x="1614488" y="5353050"/>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03</a:t>
            </a:r>
            <a:endParaRPr lang="zh-CN" altLang="en-US" sz="1600">
              <a:solidFill>
                <a:schemeClr val="bg1"/>
              </a:solidFill>
              <a:latin typeface="Arial Unicode MS" pitchFamily="34" charset="-122"/>
              <a:ea typeface="微软雅黑" pitchFamily="34" charset="-122"/>
            </a:endParaRPr>
          </a:p>
        </p:txBody>
      </p:sp>
      <p:grpSp>
        <p:nvGrpSpPr>
          <p:cNvPr id="30736" name="组合 34"/>
          <p:cNvGrpSpPr>
            <a:grpSpLocks/>
          </p:cNvGrpSpPr>
          <p:nvPr/>
        </p:nvGrpSpPr>
        <p:grpSpPr bwMode="auto">
          <a:xfrm>
            <a:off x="8397875" y="2632075"/>
            <a:ext cx="544513" cy="544513"/>
            <a:chOff x="7979857" y="2488385"/>
            <a:chExt cx="544531" cy="544531"/>
          </a:xfrm>
        </p:grpSpPr>
        <p:sp>
          <p:nvSpPr>
            <p:cNvPr id="36" name="KSO_Shape"/>
            <p:cNvSpPr/>
            <p:nvPr/>
          </p:nvSpPr>
          <p:spPr>
            <a:xfrm>
              <a:off x="8051297" y="2602689"/>
              <a:ext cx="401650" cy="3159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fontAlgn="auto">
                <a:spcBef>
                  <a:spcPts val="0"/>
                </a:spcBef>
                <a:spcAft>
                  <a:spcPts val="0"/>
                </a:spcAft>
                <a:defRPr/>
              </a:pPr>
              <a:endParaRPr lang="zh-CN" altLang="en-US" dirty="0">
                <a:solidFill>
                  <a:schemeClr val="tx1"/>
                </a:solidFill>
              </a:endParaRPr>
            </a:p>
          </p:txBody>
        </p:sp>
        <p:sp>
          <p:nvSpPr>
            <p:cNvPr id="37" name="圆角矩形 36"/>
            <p:cNvSpPr/>
            <p:nvPr/>
          </p:nvSpPr>
          <p:spPr>
            <a:xfrm>
              <a:off x="7979857" y="2488385"/>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37" name="矩形 46"/>
          <p:cNvSpPr>
            <a:spLocks noChangeArrowheads="1"/>
          </p:cNvSpPr>
          <p:nvPr/>
        </p:nvSpPr>
        <p:spPr bwMode="auto">
          <a:xfrm>
            <a:off x="9078913" y="2574925"/>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38" name="矩形 47"/>
          <p:cNvSpPr>
            <a:spLocks noChangeArrowheads="1"/>
          </p:cNvSpPr>
          <p:nvPr/>
        </p:nvSpPr>
        <p:spPr bwMode="auto">
          <a:xfrm>
            <a:off x="9101138" y="28638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39" name="组合 37"/>
          <p:cNvGrpSpPr>
            <a:grpSpLocks/>
          </p:cNvGrpSpPr>
          <p:nvPr/>
        </p:nvGrpSpPr>
        <p:grpSpPr bwMode="auto">
          <a:xfrm>
            <a:off x="8386763" y="3814763"/>
            <a:ext cx="544512" cy="544512"/>
            <a:chOff x="7968178" y="3444331"/>
            <a:chExt cx="544531" cy="544531"/>
          </a:xfrm>
        </p:grpSpPr>
        <p:sp>
          <p:nvSpPr>
            <p:cNvPr id="41" name="KSO_Shape"/>
            <p:cNvSpPr>
              <a:spLocks/>
            </p:cNvSpPr>
            <p:nvPr/>
          </p:nvSpPr>
          <p:spPr bwMode="auto">
            <a:xfrm>
              <a:off x="8049143" y="3518946"/>
              <a:ext cx="409589" cy="381013"/>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3" name="圆角矩形 42"/>
            <p:cNvSpPr/>
            <p:nvPr/>
          </p:nvSpPr>
          <p:spPr>
            <a:xfrm>
              <a:off x="7968178" y="3444331"/>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0" name="矩形 48"/>
          <p:cNvSpPr>
            <a:spLocks noChangeArrowheads="1"/>
          </p:cNvSpPr>
          <p:nvPr/>
        </p:nvSpPr>
        <p:spPr bwMode="auto">
          <a:xfrm>
            <a:off x="9078913" y="3763963"/>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1" name="矩形 49"/>
          <p:cNvSpPr>
            <a:spLocks noChangeArrowheads="1"/>
          </p:cNvSpPr>
          <p:nvPr/>
        </p:nvSpPr>
        <p:spPr bwMode="auto">
          <a:xfrm>
            <a:off x="9101138" y="4051300"/>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42" name="组合 43"/>
          <p:cNvGrpSpPr>
            <a:grpSpLocks/>
          </p:cNvGrpSpPr>
          <p:nvPr/>
        </p:nvGrpSpPr>
        <p:grpSpPr bwMode="auto">
          <a:xfrm>
            <a:off x="8386763" y="4991100"/>
            <a:ext cx="544512" cy="544513"/>
            <a:chOff x="7968177" y="4267414"/>
            <a:chExt cx="544531" cy="544531"/>
          </a:xfrm>
        </p:grpSpPr>
        <p:sp>
          <p:nvSpPr>
            <p:cNvPr id="45" name="KSO_Shape"/>
            <p:cNvSpPr>
              <a:spLocks/>
            </p:cNvSpPr>
            <p:nvPr/>
          </p:nvSpPr>
          <p:spPr bwMode="auto">
            <a:xfrm>
              <a:off x="8066605" y="4362667"/>
              <a:ext cx="349262" cy="347674"/>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6" name="圆角矩形 45"/>
            <p:cNvSpPr/>
            <p:nvPr/>
          </p:nvSpPr>
          <p:spPr>
            <a:xfrm>
              <a:off x="7968177" y="4267414"/>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3" name="矩形 50"/>
          <p:cNvSpPr>
            <a:spLocks noChangeArrowheads="1"/>
          </p:cNvSpPr>
          <p:nvPr/>
        </p:nvSpPr>
        <p:spPr bwMode="auto">
          <a:xfrm>
            <a:off x="9078913" y="4953000"/>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4" name="矩形 51"/>
          <p:cNvSpPr>
            <a:spLocks noChangeArrowheads="1"/>
          </p:cNvSpPr>
          <p:nvPr/>
        </p:nvSpPr>
        <p:spPr bwMode="auto">
          <a:xfrm>
            <a:off x="9101138" y="5240338"/>
            <a:ext cx="1803400" cy="338137"/>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2" name="椭圆 1"/>
          <p:cNvSpPr/>
          <p:nvPr/>
        </p:nvSpPr>
        <p:spPr>
          <a:xfrm>
            <a:off x="1127125" y="1620838"/>
            <a:ext cx="1439863" cy="14398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3" name="直接连接符 52"/>
          <p:cNvCxnSpPr/>
          <p:nvPr/>
        </p:nvCxnSpPr>
        <p:spPr>
          <a:xfrm>
            <a:off x="1814513" y="378460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814513" y="471805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Tm="3746">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fade">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0726"/>
                                        </p:tgtEl>
                                        <p:attrNameLst>
                                          <p:attrName>style.visibility</p:attrName>
                                        </p:attrNameLst>
                                      </p:cBhvr>
                                      <p:to>
                                        <p:strVal val="visible"/>
                                      </p:to>
                                    </p:set>
                                    <p:anim calcmode="lin" valueType="num">
                                      <p:cBhvr additive="base">
                                        <p:cTn id="24" dur="500" fill="hold"/>
                                        <p:tgtEl>
                                          <p:spTgt spid="30726"/>
                                        </p:tgtEl>
                                        <p:attrNameLst>
                                          <p:attrName>ppt_x</p:attrName>
                                        </p:attrNameLst>
                                      </p:cBhvr>
                                      <p:tavLst>
                                        <p:tav tm="0">
                                          <p:val>
                                            <p:strVal val="#ppt_x"/>
                                          </p:val>
                                        </p:tav>
                                        <p:tav tm="100000">
                                          <p:val>
                                            <p:strVal val="#ppt_x"/>
                                          </p:val>
                                        </p:tav>
                                      </p:tavLst>
                                    </p:anim>
                                    <p:anim calcmode="lin" valueType="num">
                                      <p:cBhvr additive="base">
                                        <p:cTn id="25"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727"/>
                                        </p:tgtEl>
                                        <p:attrNameLst>
                                          <p:attrName>style.visibility</p:attrName>
                                        </p:attrNameLst>
                                      </p:cBhvr>
                                      <p:to>
                                        <p:strVal val="visible"/>
                                      </p:to>
                                    </p:set>
                                    <p:animEffect transition="in" filter="fade">
                                      <p:cBhvr>
                                        <p:cTn id="33" dur="500"/>
                                        <p:tgtEl>
                                          <p:spTgt spid="307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728"/>
                                        </p:tgtEl>
                                        <p:attrNameLst>
                                          <p:attrName>style.visibility</p:attrName>
                                        </p:attrNameLst>
                                      </p:cBhvr>
                                      <p:to>
                                        <p:strVal val="visible"/>
                                      </p:to>
                                    </p:set>
                                    <p:animEffect transition="in" filter="fade">
                                      <p:cBhvr>
                                        <p:cTn id="36" dur="500"/>
                                        <p:tgtEl>
                                          <p:spTgt spid="307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729"/>
                                        </p:tgtEl>
                                        <p:attrNameLst>
                                          <p:attrName>style.visibility</p:attrName>
                                        </p:attrNameLst>
                                      </p:cBhvr>
                                      <p:to>
                                        <p:strVal val="visible"/>
                                      </p:to>
                                    </p:set>
                                    <p:animEffect transition="in" filter="fade">
                                      <p:cBhvr>
                                        <p:cTn id="39" dur="500"/>
                                        <p:tgtEl>
                                          <p:spTgt spid="307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731"/>
                                        </p:tgtEl>
                                        <p:attrNameLst>
                                          <p:attrName>style.visibility</p:attrName>
                                        </p:attrNameLst>
                                      </p:cBhvr>
                                      <p:to>
                                        <p:strVal val="visible"/>
                                      </p:to>
                                    </p:set>
                                    <p:animEffect transition="in" filter="fade">
                                      <p:cBhvr>
                                        <p:cTn id="45" dur="500"/>
                                        <p:tgtEl>
                                          <p:spTgt spid="307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733"/>
                                        </p:tgtEl>
                                        <p:attrNameLst>
                                          <p:attrName>style.visibility</p:attrName>
                                        </p:attrNameLst>
                                      </p:cBhvr>
                                      <p:to>
                                        <p:strVal val="visible"/>
                                      </p:to>
                                    </p:set>
                                    <p:animEffect transition="in" filter="fade">
                                      <p:cBhvr>
                                        <p:cTn id="51" dur="500"/>
                                        <p:tgtEl>
                                          <p:spTgt spid="307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0735"/>
                                        </p:tgtEl>
                                        <p:attrNameLst>
                                          <p:attrName>style.visibility</p:attrName>
                                        </p:attrNameLst>
                                      </p:cBhvr>
                                      <p:to>
                                        <p:strVal val="visible"/>
                                      </p:to>
                                    </p:set>
                                    <p:animEffect transition="in" filter="fade">
                                      <p:cBhvr>
                                        <p:cTn id="57" dur="500"/>
                                        <p:tgtEl>
                                          <p:spTgt spid="30735"/>
                                        </p:tgtEl>
                                      </p:cBhvr>
                                    </p:animEffect>
                                  </p:childTnLst>
                                </p:cTn>
                              </p:par>
                              <p:par>
                                <p:cTn id="58" presetID="10" presetClass="entr" presetSubtype="0" fill="hold" nodeType="with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par>
                                <p:cTn id="64" presetID="10" presetClass="entr" presetSubtype="0" fill="hold"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30736"/>
                                        </p:tgtEl>
                                        <p:attrNameLst>
                                          <p:attrName>style.visibility</p:attrName>
                                        </p:attrNameLst>
                                      </p:cBhvr>
                                      <p:to>
                                        <p:strVal val="visible"/>
                                      </p:to>
                                    </p:set>
                                    <p:animEffect transition="in" filter="barn(inVertical)">
                                      <p:cBhvr>
                                        <p:cTn id="71" dur="500"/>
                                        <p:tgtEl>
                                          <p:spTgt spid="307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30737"/>
                                        </p:tgtEl>
                                        <p:attrNameLst>
                                          <p:attrName>style.visibility</p:attrName>
                                        </p:attrNameLst>
                                      </p:cBhvr>
                                      <p:to>
                                        <p:strVal val="visible"/>
                                      </p:to>
                                    </p:set>
                                    <p:animEffect transition="in" filter="barn(inVertical)">
                                      <p:cBhvr>
                                        <p:cTn id="74" dur="500"/>
                                        <p:tgtEl>
                                          <p:spTgt spid="30737"/>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30738"/>
                                        </p:tgtEl>
                                        <p:attrNameLst>
                                          <p:attrName>style.visibility</p:attrName>
                                        </p:attrNameLst>
                                      </p:cBhvr>
                                      <p:to>
                                        <p:strVal val="visible"/>
                                      </p:to>
                                    </p:set>
                                    <p:animEffect transition="in" filter="barn(inVertical)">
                                      <p:cBhvr>
                                        <p:cTn id="77" dur="500"/>
                                        <p:tgtEl>
                                          <p:spTgt spid="30738"/>
                                        </p:tgtEl>
                                      </p:cBhvr>
                                    </p:animEffect>
                                  </p:childTnLst>
                                </p:cTn>
                              </p:par>
                              <p:par>
                                <p:cTn id="78" presetID="16" presetClass="entr" presetSubtype="21" fill="hold" nodeType="withEffect">
                                  <p:stCondLst>
                                    <p:cond delay="0"/>
                                  </p:stCondLst>
                                  <p:childTnLst>
                                    <p:set>
                                      <p:cBhvr>
                                        <p:cTn id="79" dur="1" fill="hold">
                                          <p:stCondLst>
                                            <p:cond delay="0"/>
                                          </p:stCondLst>
                                        </p:cTn>
                                        <p:tgtEl>
                                          <p:spTgt spid="30739"/>
                                        </p:tgtEl>
                                        <p:attrNameLst>
                                          <p:attrName>style.visibility</p:attrName>
                                        </p:attrNameLst>
                                      </p:cBhvr>
                                      <p:to>
                                        <p:strVal val="visible"/>
                                      </p:to>
                                    </p:set>
                                    <p:animEffect transition="in" filter="barn(inVertical)">
                                      <p:cBhvr>
                                        <p:cTn id="80" dur="500"/>
                                        <p:tgtEl>
                                          <p:spTgt spid="30739"/>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30740"/>
                                        </p:tgtEl>
                                        <p:attrNameLst>
                                          <p:attrName>style.visibility</p:attrName>
                                        </p:attrNameLst>
                                      </p:cBhvr>
                                      <p:to>
                                        <p:strVal val="visible"/>
                                      </p:to>
                                    </p:set>
                                    <p:animEffect transition="in" filter="barn(inVertical)">
                                      <p:cBhvr>
                                        <p:cTn id="83" dur="500"/>
                                        <p:tgtEl>
                                          <p:spTgt spid="30740"/>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30741"/>
                                        </p:tgtEl>
                                        <p:attrNameLst>
                                          <p:attrName>style.visibility</p:attrName>
                                        </p:attrNameLst>
                                      </p:cBhvr>
                                      <p:to>
                                        <p:strVal val="visible"/>
                                      </p:to>
                                    </p:set>
                                    <p:animEffect transition="in" filter="barn(inVertical)">
                                      <p:cBhvr>
                                        <p:cTn id="86" dur="500"/>
                                        <p:tgtEl>
                                          <p:spTgt spid="30741"/>
                                        </p:tgtEl>
                                      </p:cBhvr>
                                    </p:animEffect>
                                  </p:childTnLst>
                                </p:cTn>
                              </p:par>
                              <p:par>
                                <p:cTn id="87" presetID="16" presetClass="entr" presetSubtype="21" fill="hold" nodeType="withEffect">
                                  <p:stCondLst>
                                    <p:cond delay="0"/>
                                  </p:stCondLst>
                                  <p:childTnLst>
                                    <p:set>
                                      <p:cBhvr>
                                        <p:cTn id="88" dur="1" fill="hold">
                                          <p:stCondLst>
                                            <p:cond delay="0"/>
                                          </p:stCondLst>
                                        </p:cTn>
                                        <p:tgtEl>
                                          <p:spTgt spid="30742"/>
                                        </p:tgtEl>
                                        <p:attrNameLst>
                                          <p:attrName>style.visibility</p:attrName>
                                        </p:attrNameLst>
                                      </p:cBhvr>
                                      <p:to>
                                        <p:strVal val="visible"/>
                                      </p:to>
                                    </p:set>
                                    <p:animEffect transition="in" filter="barn(inVertical)">
                                      <p:cBhvr>
                                        <p:cTn id="89" dur="500"/>
                                        <p:tgtEl>
                                          <p:spTgt spid="30742"/>
                                        </p:tgtEl>
                                      </p:cBhvr>
                                    </p:animEffect>
                                  </p:childTnLst>
                                </p:cTn>
                              </p:par>
                              <p:par>
                                <p:cTn id="90" presetID="16" presetClass="entr" presetSubtype="21" fill="hold" grpId="0" nodeType="withEffect">
                                  <p:stCondLst>
                                    <p:cond delay="0"/>
                                  </p:stCondLst>
                                  <p:childTnLst>
                                    <p:set>
                                      <p:cBhvr>
                                        <p:cTn id="91" dur="1" fill="hold">
                                          <p:stCondLst>
                                            <p:cond delay="0"/>
                                          </p:stCondLst>
                                        </p:cTn>
                                        <p:tgtEl>
                                          <p:spTgt spid="30743"/>
                                        </p:tgtEl>
                                        <p:attrNameLst>
                                          <p:attrName>style.visibility</p:attrName>
                                        </p:attrNameLst>
                                      </p:cBhvr>
                                      <p:to>
                                        <p:strVal val="visible"/>
                                      </p:to>
                                    </p:set>
                                    <p:animEffect transition="in" filter="barn(inVertical)">
                                      <p:cBhvr>
                                        <p:cTn id="92" dur="500"/>
                                        <p:tgtEl>
                                          <p:spTgt spid="30743"/>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30744"/>
                                        </p:tgtEl>
                                        <p:attrNameLst>
                                          <p:attrName>style.visibility</p:attrName>
                                        </p:attrNameLst>
                                      </p:cBhvr>
                                      <p:to>
                                        <p:strVal val="visible"/>
                                      </p:to>
                                    </p:set>
                                    <p:animEffect transition="in" filter="barn(inVertical)">
                                      <p:cBhvr>
                                        <p:cTn id="9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0726" grpId="0"/>
      <p:bldP spid="30727" grpId="0"/>
      <p:bldP spid="30728" grpId="0"/>
      <p:bldP spid="30729" grpId="0"/>
      <p:bldP spid="15" grpId="0" animBg="1"/>
      <p:bldP spid="30731" grpId="0"/>
      <p:bldP spid="16" grpId="0" animBg="1"/>
      <p:bldP spid="30733" grpId="0"/>
      <p:bldP spid="17" grpId="0" animBg="1"/>
      <p:bldP spid="30735" grpId="0"/>
      <p:bldP spid="30737" grpId="0"/>
      <p:bldP spid="30738" grpId="0"/>
      <p:bldP spid="30740" grpId="0"/>
      <p:bldP spid="30741" grpId="0"/>
      <p:bldP spid="30743" grpId="0"/>
      <p:bldP spid="30744"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任意多边形 7"/>
          <p:cNvSpPr/>
          <p:nvPr/>
        </p:nvSpPr>
        <p:spPr>
          <a:xfrm>
            <a:off x="6500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9" name="椭圆 8"/>
          <p:cNvSpPr/>
          <p:nvPr/>
        </p:nvSpPr>
        <p:spPr>
          <a:xfrm>
            <a:off x="6307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3</a:t>
            </a:r>
            <a:endParaRPr lang="zh-CN" altLang="en-US" sz="2800" b="1" i="1"/>
          </a:p>
        </p:txBody>
      </p:sp>
      <p:sp>
        <p:nvSpPr>
          <p:cNvPr id="10" name="任意多边形 9"/>
          <p:cNvSpPr/>
          <p:nvPr/>
        </p:nvSpPr>
        <p:spPr>
          <a:xfrm>
            <a:off x="1165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1" name="椭圆 10"/>
          <p:cNvSpPr/>
          <p:nvPr/>
        </p:nvSpPr>
        <p:spPr>
          <a:xfrm>
            <a:off x="971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dirty="0"/>
              <a:t>1</a:t>
            </a:r>
            <a:endParaRPr lang="zh-CN" altLang="en-US" sz="2800" b="1" i="1" dirty="0"/>
          </a:p>
        </p:txBody>
      </p:sp>
      <p:sp>
        <p:nvSpPr>
          <p:cNvPr id="12" name="任意多边形 11"/>
          <p:cNvSpPr/>
          <p:nvPr/>
        </p:nvSpPr>
        <p:spPr>
          <a:xfrm>
            <a:off x="3832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3" name="椭圆 12"/>
          <p:cNvSpPr/>
          <p:nvPr/>
        </p:nvSpPr>
        <p:spPr>
          <a:xfrm>
            <a:off x="3638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2</a:t>
            </a:r>
            <a:endParaRPr lang="zh-CN" altLang="en-US" sz="2800" b="1" i="1"/>
          </a:p>
        </p:txBody>
      </p:sp>
      <p:sp>
        <p:nvSpPr>
          <p:cNvPr id="14" name="任意多边形 13"/>
          <p:cNvSpPr/>
          <p:nvPr/>
        </p:nvSpPr>
        <p:spPr>
          <a:xfrm>
            <a:off x="9167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5" name="椭圆 14"/>
          <p:cNvSpPr/>
          <p:nvPr/>
        </p:nvSpPr>
        <p:spPr>
          <a:xfrm>
            <a:off x="8974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4</a:t>
            </a:r>
            <a:endParaRPr lang="zh-CN" altLang="en-US" sz="2800" b="1" i="1"/>
          </a:p>
        </p:txBody>
      </p:sp>
      <p:grpSp>
        <p:nvGrpSpPr>
          <p:cNvPr id="31753" name="组合 20"/>
          <p:cNvGrpSpPr>
            <a:grpSpLocks/>
          </p:cNvGrpSpPr>
          <p:nvPr/>
        </p:nvGrpSpPr>
        <p:grpSpPr bwMode="auto">
          <a:xfrm>
            <a:off x="673100" y="604838"/>
            <a:ext cx="3265488" cy="400050"/>
            <a:chOff x="672792" y="604872"/>
            <a:chExt cx="3265774" cy="400110"/>
          </a:xfrm>
        </p:grpSpPr>
        <p:sp>
          <p:nvSpPr>
            <p:cNvPr id="31754" name="矩形 2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3" name="直角三角形 2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直角三角形 2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907">
        <p14:window dir="vert"/>
      </p:transition>
    </mc:Choice>
    <mc:Fallback xmlns="">
      <p:transition spd="slow" advTm="390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fade">
                                      <p:cBhvr>
                                        <p:cTn id="7" dur="500"/>
                                        <p:tgtEl>
                                          <p:spTgt spid="317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等腰三角形 2"/>
          <p:cNvSpPr/>
          <p:nvPr/>
        </p:nvSpPr>
        <p:spPr>
          <a:xfrm>
            <a:off x="1603375" y="1381125"/>
            <a:ext cx="3582988" cy="308768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1603375" y="2389188"/>
            <a:ext cx="3582988" cy="308768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569658" y="2917602"/>
            <a:ext cx="2404863" cy="923330"/>
          </a:xfrm>
          <a:prstGeom prst="rect">
            <a:avLst/>
          </a:prstGeom>
          <a:noFill/>
        </p:spPr>
        <p:txBody>
          <a:bodyPr>
            <a:spAutoFit/>
          </a:bodyPr>
          <a:lstStyle/>
          <a:p>
            <a:pPr fontAlgn="auto">
              <a:spcBef>
                <a:spcPts val="0"/>
              </a:spcBef>
              <a:spcAft>
                <a:spcPts val="0"/>
              </a:spcAft>
              <a:defRPr/>
            </a:pPr>
            <a:r>
              <a:rPr lang="en-US" altLang="zh-CN" sz="5400" dirty="0">
                <a:solidFill>
                  <a:schemeClr val="bg1">
                    <a:alpha val="88000"/>
                  </a:schemeClr>
                </a:solidFill>
                <a:latin typeface="MElle HK Light" panose="00000500000000000000" pitchFamily="2" charset="-120"/>
                <a:ea typeface="MElle HK Light" panose="00000500000000000000" pitchFamily="2" charset="-120"/>
              </a:rPr>
              <a:t>three</a:t>
            </a:r>
            <a:endParaRPr lang="zh-CN" altLang="en-US" sz="54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32773"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390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2773"/>
                                        </p:tgtEl>
                                        <p:attrNameLst>
                                          <p:attrName>style.visibility</p:attrName>
                                        </p:attrNameLst>
                                      </p:cBhvr>
                                      <p:to>
                                        <p:strVal val="visible"/>
                                      </p:to>
                                    </p:set>
                                    <p:animEffect transition="in" filter="fade">
                                      <p:cBhvr>
                                        <p:cTn id="26" dur="1000"/>
                                        <p:tgtEl>
                                          <p:spTgt spid="32773"/>
                                        </p:tgtEl>
                                      </p:cBhvr>
                                    </p:animEffect>
                                    <p:anim calcmode="lin" valueType="num">
                                      <p:cBhvr>
                                        <p:cTn id="27" dur="1000" fill="hold"/>
                                        <p:tgtEl>
                                          <p:spTgt spid="32773"/>
                                        </p:tgtEl>
                                        <p:attrNameLst>
                                          <p:attrName>ppt_x</p:attrName>
                                        </p:attrNameLst>
                                      </p:cBhvr>
                                      <p:tavLst>
                                        <p:tav tm="0">
                                          <p:val>
                                            <p:strVal val="#ppt_x"/>
                                          </p:val>
                                        </p:tav>
                                        <p:tav tm="100000">
                                          <p:val>
                                            <p:strVal val="#ppt_x"/>
                                          </p:val>
                                        </p:tav>
                                      </p:tavLst>
                                    </p:anim>
                                    <p:anim calcmode="lin" valueType="num">
                                      <p:cBhvr>
                                        <p:cTn id="28"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3277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352825" y="1035423"/>
          <a:ext cx="8220635" cy="4787154"/>
        </p:xfrm>
        <a:graphic>
          <a:graphicData uri="http://schemas.openxmlformats.org/drawingml/2006/chart">
            <c:chart xmlns:c="http://schemas.openxmlformats.org/drawingml/2006/chart" xmlns:r="http://schemas.openxmlformats.org/officeDocument/2006/relationships" r:id="rId4"/>
          </a:graphicData>
        </a:graphic>
      </p:graphicFrame>
      <p:sp>
        <p:nvSpPr>
          <p:cNvPr id="33794" name="矩形 2"/>
          <p:cNvSpPr>
            <a:spLocks noChangeArrowheads="1"/>
          </p:cNvSpPr>
          <p:nvPr/>
        </p:nvSpPr>
        <p:spPr bwMode="auto">
          <a:xfrm>
            <a:off x="8353425" y="2709863"/>
            <a:ext cx="2917825" cy="2457450"/>
          </a:xfrm>
          <a:prstGeom prst="rect">
            <a:avLst/>
          </a:prstGeom>
          <a:noFill/>
          <a:ln w="9525">
            <a:noFill/>
            <a:miter lim="800000"/>
            <a:headEnd/>
            <a:tailEnd/>
          </a:ln>
        </p:spPr>
        <p:txBody>
          <a:bodyPr>
            <a:spAutoFit/>
          </a:bodyPr>
          <a:lstStyle/>
          <a:p>
            <a:pPr algn="just">
              <a:lnSpc>
                <a:spcPct val="12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cxnSp>
        <p:nvCxnSpPr>
          <p:cNvPr id="5" name="直接连接符 4"/>
          <p:cNvCxnSpPr/>
          <p:nvPr/>
        </p:nvCxnSpPr>
        <p:spPr>
          <a:xfrm>
            <a:off x="8456613" y="2693988"/>
            <a:ext cx="2736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53425" y="2320925"/>
            <a:ext cx="1852613" cy="338138"/>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187">
        <p14:prism isContent="1"/>
      </p:transition>
    </mc:Choice>
    <mc:Fallback xmlns="">
      <p:transition spd="slow" advTm="31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3794"/>
                                        </p:tgtEl>
                                        <p:attrNameLst>
                                          <p:attrName>style.visibility</p:attrName>
                                        </p:attrNameLst>
                                      </p:cBhvr>
                                      <p:to>
                                        <p:strVal val="visible"/>
                                      </p:to>
                                    </p:set>
                                    <p:animEffect transition="in" filter="fade">
                                      <p:cBhvr>
                                        <p:cTn id="24" dur="1000"/>
                                        <p:tgtEl>
                                          <p:spTgt spid="33794"/>
                                        </p:tgtEl>
                                      </p:cBhvr>
                                    </p:animEffect>
                                    <p:anim calcmode="lin" valueType="num">
                                      <p:cBhvr>
                                        <p:cTn id="25" dur="1000" fill="hold"/>
                                        <p:tgtEl>
                                          <p:spTgt spid="33794"/>
                                        </p:tgtEl>
                                        <p:attrNameLst>
                                          <p:attrName>ppt_x</p:attrName>
                                        </p:attrNameLst>
                                      </p:cBhvr>
                                      <p:tavLst>
                                        <p:tav tm="0">
                                          <p:val>
                                            <p:strVal val="#ppt_x"/>
                                          </p:val>
                                        </p:tav>
                                        <p:tav tm="100000">
                                          <p:val>
                                            <p:strVal val="#ppt_x"/>
                                          </p:val>
                                        </p:tav>
                                      </p:tavLst>
                                    </p:anim>
                                    <p:anim calcmode="lin" valueType="num">
                                      <p:cBhvr>
                                        <p:cTn id="26"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379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文本框 2"/>
          <p:cNvSpPr txBox="1">
            <a:spLocks noChangeArrowheads="1"/>
          </p:cNvSpPr>
          <p:nvPr/>
        </p:nvSpPr>
        <p:spPr bwMode="auto">
          <a:xfrm>
            <a:off x="973138" y="933450"/>
            <a:ext cx="2181225" cy="1108075"/>
          </a:xfrm>
          <a:prstGeom prst="rect">
            <a:avLst/>
          </a:prstGeom>
          <a:noFill/>
          <a:ln w="9525">
            <a:noFill/>
            <a:miter lim="800000"/>
            <a:headEnd/>
            <a:tailEnd/>
          </a:ln>
        </p:spPr>
        <p:txBody>
          <a:bodyPr>
            <a:spAutoFit/>
          </a:bodyPr>
          <a:lstStyle/>
          <a:p>
            <a:r>
              <a:rPr lang="zh-CN" altLang="en-US" sz="6600" b="1" dirty="0">
                <a:solidFill>
                  <a:schemeClr val="bg1"/>
                </a:solidFill>
                <a:latin typeface="张海山锐谐体2.0-授权联系：Samtype@QQ.com" charset="-122"/>
                <a:ea typeface="张海山锐谐体2.0-授权联系：Samtype@QQ.com" charset="-122"/>
              </a:rPr>
              <a:t>目录</a:t>
            </a:r>
          </a:p>
        </p:txBody>
      </p:sp>
      <p:sp>
        <p:nvSpPr>
          <p:cNvPr id="16386" name="矩形 3"/>
          <p:cNvSpPr>
            <a:spLocks noChangeArrowheads="1"/>
          </p:cNvSpPr>
          <p:nvPr/>
        </p:nvSpPr>
        <p:spPr bwMode="auto">
          <a:xfrm>
            <a:off x="1774825"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87" name="矩形 4"/>
          <p:cNvSpPr>
            <a:spLocks noChangeArrowheads="1"/>
          </p:cNvSpPr>
          <p:nvPr/>
        </p:nvSpPr>
        <p:spPr bwMode="auto">
          <a:xfrm>
            <a:off x="1797050" y="2724150"/>
            <a:ext cx="1803400" cy="338138"/>
          </a:xfrm>
          <a:prstGeom prst="rect">
            <a:avLst/>
          </a:prstGeom>
          <a:noFill/>
          <a:ln w="9525">
            <a:noFill/>
            <a:miter lim="800000"/>
            <a:headEnd/>
            <a:tailEnd/>
          </a:ln>
        </p:spPr>
        <p:txBody>
          <a:bodyPr wrap="none">
            <a:spAutoFit/>
          </a:bodyPr>
          <a:lstStyle/>
          <a:p>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nonumy</a:t>
            </a:r>
            <a:endParaRPr lang="zh-CN" altLang="en-US" sz="1600" dirty="0">
              <a:solidFill>
                <a:schemeClr val="bg1"/>
              </a:solidFill>
              <a:latin typeface="Segoe UI Semilight" charset="0"/>
              <a:ea typeface="微软雅黑" pitchFamily="34" charset="-122"/>
            </a:endParaRPr>
          </a:p>
        </p:txBody>
      </p:sp>
      <p:sp>
        <p:nvSpPr>
          <p:cNvPr id="6" name="文本框 5"/>
          <p:cNvSpPr txBox="1"/>
          <p:nvPr/>
        </p:nvSpPr>
        <p:spPr>
          <a:xfrm>
            <a:off x="1041400"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01</a:t>
            </a:r>
            <a:endParaRPr lang="zh-CN" altLang="en-US" sz="4800" b="1" dirty="0">
              <a:solidFill>
                <a:schemeClr val="accent4"/>
              </a:solidFill>
              <a:latin typeface="+mn-lt"/>
              <a:ea typeface="+mn-ea"/>
            </a:endParaRPr>
          </a:p>
        </p:txBody>
      </p:sp>
      <p:sp>
        <p:nvSpPr>
          <p:cNvPr id="16389" name="矩形 8"/>
          <p:cNvSpPr>
            <a:spLocks noChangeArrowheads="1"/>
          </p:cNvSpPr>
          <p:nvPr/>
        </p:nvSpPr>
        <p:spPr bwMode="auto">
          <a:xfrm>
            <a:off x="1774825"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0" name="矩形 9"/>
          <p:cNvSpPr>
            <a:spLocks noChangeArrowheads="1"/>
          </p:cNvSpPr>
          <p:nvPr/>
        </p:nvSpPr>
        <p:spPr bwMode="auto">
          <a:xfrm>
            <a:off x="1797050"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1" name="文本框 10"/>
          <p:cNvSpPr txBox="1"/>
          <p:nvPr/>
        </p:nvSpPr>
        <p:spPr>
          <a:xfrm>
            <a:off x="1041400"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03</a:t>
            </a:r>
            <a:endParaRPr lang="zh-CN" altLang="en-US" sz="4800" b="1" dirty="0">
              <a:solidFill>
                <a:schemeClr val="accent4"/>
              </a:solidFill>
              <a:latin typeface="+mn-lt"/>
              <a:ea typeface="+mn-ea"/>
            </a:endParaRPr>
          </a:p>
        </p:txBody>
      </p:sp>
      <p:sp>
        <p:nvSpPr>
          <p:cNvPr id="16392" name="矩形 12"/>
          <p:cNvSpPr>
            <a:spLocks noChangeArrowheads="1"/>
          </p:cNvSpPr>
          <p:nvPr/>
        </p:nvSpPr>
        <p:spPr bwMode="auto">
          <a:xfrm>
            <a:off x="5029200"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3" name="矩形 13"/>
          <p:cNvSpPr>
            <a:spLocks noChangeArrowheads="1"/>
          </p:cNvSpPr>
          <p:nvPr/>
        </p:nvSpPr>
        <p:spPr bwMode="auto">
          <a:xfrm>
            <a:off x="5051425"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5" name="文本框 14"/>
          <p:cNvSpPr txBox="1"/>
          <p:nvPr/>
        </p:nvSpPr>
        <p:spPr>
          <a:xfrm>
            <a:off x="4295775"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04</a:t>
            </a:r>
            <a:endParaRPr lang="zh-CN" altLang="en-US" sz="4800" b="1" dirty="0">
              <a:solidFill>
                <a:schemeClr val="accent4"/>
              </a:solidFill>
              <a:latin typeface="+mn-lt"/>
              <a:ea typeface="+mn-ea"/>
            </a:endParaRPr>
          </a:p>
        </p:txBody>
      </p:sp>
      <p:sp>
        <p:nvSpPr>
          <p:cNvPr id="16395" name="矩形 16"/>
          <p:cNvSpPr>
            <a:spLocks noChangeArrowheads="1"/>
          </p:cNvSpPr>
          <p:nvPr/>
        </p:nvSpPr>
        <p:spPr bwMode="auto">
          <a:xfrm>
            <a:off x="5029200"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6" name="矩形 17"/>
          <p:cNvSpPr>
            <a:spLocks noChangeArrowheads="1"/>
          </p:cNvSpPr>
          <p:nvPr/>
        </p:nvSpPr>
        <p:spPr bwMode="auto">
          <a:xfrm>
            <a:off x="5051425" y="27241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9" name="文本框 18"/>
          <p:cNvSpPr txBox="1"/>
          <p:nvPr/>
        </p:nvSpPr>
        <p:spPr>
          <a:xfrm>
            <a:off x="4295775"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02</a:t>
            </a:r>
            <a:endParaRPr lang="zh-CN" altLang="en-US" sz="4800" b="1" dirty="0">
              <a:solidFill>
                <a:schemeClr val="accent4"/>
              </a:solidFill>
              <a:latin typeface="+mn-lt"/>
              <a:ea typeface="+mn-ea"/>
            </a:endParaRPr>
          </a:p>
        </p:txBody>
      </p:sp>
      <p:cxnSp>
        <p:nvCxnSpPr>
          <p:cNvPr id="29" name="直接连接符 28"/>
          <p:cNvCxnSpPr/>
          <p:nvPr/>
        </p:nvCxnSpPr>
        <p:spPr>
          <a:xfrm flipH="1">
            <a:off x="7752670" y="2895600"/>
            <a:ext cx="3387725" cy="33877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399" name="文本框 29"/>
          <p:cNvSpPr txBox="1">
            <a:spLocks noChangeArrowheads="1"/>
          </p:cNvSpPr>
          <p:nvPr/>
        </p:nvSpPr>
        <p:spPr bwMode="auto">
          <a:xfrm>
            <a:off x="9076418" y="5128963"/>
            <a:ext cx="2830513" cy="646112"/>
          </a:xfrm>
          <a:prstGeom prst="rect">
            <a:avLst/>
          </a:prstGeom>
          <a:noFill/>
          <a:ln w="9525">
            <a:noFill/>
            <a:miter lim="800000"/>
            <a:headEnd/>
            <a:tailEnd/>
          </a:ln>
        </p:spPr>
        <p:txBody>
          <a:bodyPr wrap="none">
            <a:spAutoFit/>
          </a:bodyPr>
          <a:lstStyle/>
          <a:p>
            <a:pPr algn="ctr"/>
            <a:r>
              <a:rPr lang="en-US" altLang="zh-CN" sz="3600" b="1" i="1" dirty="0">
                <a:solidFill>
                  <a:schemeClr val="bg1"/>
                </a:solidFill>
                <a:latin typeface="Meiryo UI" pitchFamily="34" charset="-128"/>
                <a:ea typeface="Meiryo UI" pitchFamily="34" charset="-128"/>
                <a:cs typeface="Meiryo UI" pitchFamily="34" charset="-128"/>
              </a:rPr>
              <a:t>CONTANTS</a:t>
            </a:r>
            <a:endParaRPr lang="zh-CN" altLang="en-US" sz="3600" b="1" i="1" dirty="0">
              <a:solidFill>
                <a:schemeClr val="bg1"/>
              </a:solidFill>
              <a:latin typeface="Meiryo UI" pitchFamily="34" charset="-128"/>
              <a:ea typeface="Meiryo UI" pitchFamily="34" charset="-128"/>
              <a:cs typeface="Meiryo UI" pitchFamily="34"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8005">
        <p:dissolve/>
      </p:transition>
    </mc:Choice>
    <mc:Fallback xmlns="">
      <p:transition spd="slow" advTm="8005">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 fill="hold"/>
                                        <p:tgtEl>
                                          <p:spTgt spid="16385"/>
                                        </p:tgtEl>
                                        <p:attrNameLst>
                                          <p:attrName>ppt_x</p:attrName>
                                        </p:attrNameLst>
                                      </p:cBhvr>
                                      <p:tavLst>
                                        <p:tav tm="0">
                                          <p:val>
                                            <p:strVal val="#ppt_x"/>
                                          </p:val>
                                        </p:tav>
                                        <p:tav tm="100000">
                                          <p:val>
                                            <p:strVal val="#ppt_x"/>
                                          </p:val>
                                        </p:tav>
                                      </p:tavLst>
                                    </p:anim>
                                    <p:anim calcmode="lin" valueType="num">
                                      <p:cBhvr additive="base">
                                        <p:cTn id="8" dur="500" fill="hold"/>
                                        <p:tgtEl>
                                          <p:spTgt spid="163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6"/>
                                        </p:tgtEl>
                                        <p:attrNameLst>
                                          <p:attrName>style.visibility</p:attrName>
                                        </p:attrNameLst>
                                      </p:cBhvr>
                                      <p:to>
                                        <p:strVal val="visible"/>
                                      </p:to>
                                    </p:set>
                                    <p:anim calcmode="lin" valueType="num">
                                      <p:cBhvr additive="base">
                                        <p:cTn id="20" dur="500" fill="hold"/>
                                        <p:tgtEl>
                                          <p:spTgt spid="16386"/>
                                        </p:tgtEl>
                                        <p:attrNameLst>
                                          <p:attrName>ppt_x</p:attrName>
                                        </p:attrNameLst>
                                      </p:cBhvr>
                                      <p:tavLst>
                                        <p:tav tm="0">
                                          <p:val>
                                            <p:strVal val="#ppt_x"/>
                                          </p:val>
                                        </p:tav>
                                        <p:tav tm="100000">
                                          <p:val>
                                            <p:strVal val="#ppt_x"/>
                                          </p:val>
                                        </p:tav>
                                      </p:tavLst>
                                    </p:anim>
                                    <p:anim calcmode="lin" valueType="num">
                                      <p:cBhvr additive="base">
                                        <p:cTn id="21" dur="500" fill="hold"/>
                                        <p:tgtEl>
                                          <p:spTgt spid="1638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387"/>
                                        </p:tgtEl>
                                        <p:attrNameLst>
                                          <p:attrName>style.visibility</p:attrName>
                                        </p:attrNameLst>
                                      </p:cBhvr>
                                      <p:to>
                                        <p:strVal val="visible"/>
                                      </p:to>
                                    </p:set>
                                    <p:anim calcmode="lin" valueType="num">
                                      <p:cBhvr additive="base">
                                        <p:cTn id="24" dur="500" fill="hold"/>
                                        <p:tgtEl>
                                          <p:spTgt spid="16387"/>
                                        </p:tgtEl>
                                        <p:attrNameLst>
                                          <p:attrName>ppt_x</p:attrName>
                                        </p:attrNameLst>
                                      </p:cBhvr>
                                      <p:tavLst>
                                        <p:tav tm="0">
                                          <p:val>
                                            <p:strVal val="#ppt_x"/>
                                          </p:val>
                                        </p:tav>
                                        <p:tav tm="100000">
                                          <p:val>
                                            <p:strVal val="#ppt_x"/>
                                          </p:val>
                                        </p:tav>
                                      </p:tavLst>
                                    </p:anim>
                                    <p:anim calcmode="lin" valueType="num">
                                      <p:cBhvr additive="base">
                                        <p:cTn id="25"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95"/>
                                        </p:tgtEl>
                                        <p:attrNameLst>
                                          <p:attrName>style.visibility</p:attrName>
                                        </p:attrNameLst>
                                      </p:cBhvr>
                                      <p:to>
                                        <p:strVal val="visible"/>
                                      </p:to>
                                    </p:set>
                                    <p:anim calcmode="lin" valueType="num">
                                      <p:cBhvr additive="base">
                                        <p:cTn id="37" dur="500" fill="hold"/>
                                        <p:tgtEl>
                                          <p:spTgt spid="16395"/>
                                        </p:tgtEl>
                                        <p:attrNameLst>
                                          <p:attrName>ppt_x</p:attrName>
                                        </p:attrNameLst>
                                      </p:cBhvr>
                                      <p:tavLst>
                                        <p:tav tm="0">
                                          <p:val>
                                            <p:strVal val="#ppt_x"/>
                                          </p:val>
                                        </p:tav>
                                        <p:tav tm="100000">
                                          <p:val>
                                            <p:strVal val="#ppt_x"/>
                                          </p:val>
                                        </p:tav>
                                      </p:tavLst>
                                    </p:anim>
                                    <p:anim calcmode="lin" valueType="num">
                                      <p:cBhvr additive="base">
                                        <p:cTn id="38" dur="500" fill="hold"/>
                                        <p:tgtEl>
                                          <p:spTgt spid="1639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396"/>
                                        </p:tgtEl>
                                        <p:attrNameLst>
                                          <p:attrName>style.visibility</p:attrName>
                                        </p:attrNameLst>
                                      </p:cBhvr>
                                      <p:to>
                                        <p:strVal val="visible"/>
                                      </p:to>
                                    </p:set>
                                    <p:anim calcmode="lin" valueType="num">
                                      <p:cBhvr additive="base">
                                        <p:cTn id="41" dur="500" fill="hold"/>
                                        <p:tgtEl>
                                          <p:spTgt spid="16396"/>
                                        </p:tgtEl>
                                        <p:attrNameLst>
                                          <p:attrName>ppt_x</p:attrName>
                                        </p:attrNameLst>
                                      </p:cBhvr>
                                      <p:tavLst>
                                        <p:tav tm="0">
                                          <p:val>
                                            <p:strVal val="#ppt_x"/>
                                          </p:val>
                                        </p:tav>
                                        <p:tav tm="100000">
                                          <p:val>
                                            <p:strVal val="#ppt_x"/>
                                          </p:val>
                                        </p:tav>
                                      </p:tavLst>
                                    </p:anim>
                                    <p:anim calcmode="lin" valueType="num">
                                      <p:cBhvr additive="base">
                                        <p:cTn id="42"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389"/>
                                        </p:tgtEl>
                                        <p:attrNameLst>
                                          <p:attrName>style.visibility</p:attrName>
                                        </p:attrNameLst>
                                      </p:cBhvr>
                                      <p:to>
                                        <p:strVal val="visible"/>
                                      </p:to>
                                    </p:set>
                                    <p:anim calcmode="lin" valueType="num">
                                      <p:cBhvr additive="base">
                                        <p:cTn id="54" dur="500" fill="hold"/>
                                        <p:tgtEl>
                                          <p:spTgt spid="16389"/>
                                        </p:tgtEl>
                                        <p:attrNameLst>
                                          <p:attrName>ppt_x</p:attrName>
                                        </p:attrNameLst>
                                      </p:cBhvr>
                                      <p:tavLst>
                                        <p:tav tm="0">
                                          <p:val>
                                            <p:strVal val="#ppt_x"/>
                                          </p:val>
                                        </p:tav>
                                        <p:tav tm="100000">
                                          <p:val>
                                            <p:strVal val="#ppt_x"/>
                                          </p:val>
                                        </p:tav>
                                      </p:tavLst>
                                    </p:anim>
                                    <p:anim calcmode="lin" valueType="num">
                                      <p:cBhvr additive="base">
                                        <p:cTn id="55" dur="500" fill="hold"/>
                                        <p:tgtEl>
                                          <p:spTgt spid="1638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6390"/>
                                        </p:tgtEl>
                                        <p:attrNameLst>
                                          <p:attrName>style.visibility</p:attrName>
                                        </p:attrNameLst>
                                      </p:cBhvr>
                                      <p:to>
                                        <p:strVal val="visible"/>
                                      </p:to>
                                    </p:set>
                                    <p:anim calcmode="lin" valueType="num">
                                      <p:cBhvr additive="base">
                                        <p:cTn id="58" dur="500" fill="hold"/>
                                        <p:tgtEl>
                                          <p:spTgt spid="16390"/>
                                        </p:tgtEl>
                                        <p:attrNameLst>
                                          <p:attrName>ppt_x</p:attrName>
                                        </p:attrNameLst>
                                      </p:cBhvr>
                                      <p:tavLst>
                                        <p:tav tm="0">
                                          <p:val>
                                            <p:strVal val="#ppt_x"/>
                                          </p:val>
                                        </p:tav>
                                        <p:tav tm="100000">
                                          <p:val>
                                            <p:strVal val="#ppt_x"/>
                                          </p:val>
                                        </p:tav>
                                      </p:tavLst>
                                    </p:anim>
                                    <p:anim calcmode="lin" valueType="num">
                                      <p:cBhvr additive="base">
                                        <p:cTn id="59"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6392"/>
                                        </p:tgtEl>
                                        <p:attrNameLst>
                                          <p:attrName>style.visibility</p:attrName>
                                        </p:attrNameLst>
                                      </p:cBhvr>
                                      <p:to>
                                        <p:strVal val="visible"/>
                                      </p:to>
                                    </p:set>
                                    <p:anim calcmode="lin" valueType="num">
                                      <p:cBhvr additive="base">
                                        <p:cTn id="71" dur="500" fill="hold"/>
                                        <p:tgtEl>
                                          <p:spTgt spid="16392"/>
                                        </p:tgtEl>
                                        <p:attrNameLst>
                                          <p:attrName>ppt_x</p:attrName>
                                        </p:attrNameLst>
                                      </p:cBhvr>
                                      <p:tavLst>
                                        <p:tav tm="0">
                                          <p:val>
                                            <p:strVal val="#ppt_x"/>
                                          </p:val>
                                        </p:tav>
                                        <p:tav tm="100000">
                                          <p:val>
                                            <p:strVal val="#ppt_x"/>
                                          </p:val>
                                        </p:tav>
                                      </p:tavLst>
                                    </p:anim>
                                    <p:anim calcmode="lin" valueType="num">
                                      <p:cBhvr additive="base">
                                        <p:cTn id="72" dur="500" fill="hold"/>
                                        <p:tgtEl>
                                          <p:spTgt spid="1639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6393"/>
                                        </p:tgtEl>
                                        <p:attrNameLst>
                                          <p:attrName>style.visibility</p:attrName>
                                        </p:attrNameLst>
                                      </p:cBhvr>
                                      <p:to>
                                        <p:strVal val="visible"/>
                                      </p:to>
                                    </p:set>
                                    <p:anim calcmode="lin" valueType="num">
                                      <p:cBhvr additive="base">
                                        <p:cTn id="75" dur="500" fill="hold"/>
                                        <p:tgtEl>
                                          <p:spTgt spid="16393"/>
                                        </p:tgtEl>
                                        <p:attrNameLst>
                                          <p:attrName>ppt_x</p:attrName>
                                        </p:attrNameLst>
                                      </p:cBhvr>
                                      <p:tavLst>
                                        <p:tav tm="0">
                                          <p:val>
                                            <p:strVal val="#ppt_x"/>
                                          </p:val>
                                        </p:tav>
                                        <p:tav tm="100000">
                                          <p:val>
                                            <p:strVal val="#ppt_x"/>
                                          </p:val>
                                        </p:tav>
                                      </p:tavLst>
                                    </p:anim>
                                    <p:anim calcmode="lin" valueType="num">
                                      <p:cBhvr additive="base">
                                        <p:cTn id="76"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6399"/>
                                        </p:tgtEl>
                                        <p:attrNameLst>
                                          <p:attrName>style.visibility</p:attrName>
                                        </p:attrNameLst>
                                      </p:cBhvr>
                                      <p:to>
                                        <p:strVal val="visible"/>
                                      </p:to>
                                    </p:set>
                                    <p:animEffect transition="in" filter="fade">
                                      <p:cBhvr>
                                        <p:cTn id="87" dur="1000"/>
                                        <p:tgtEl>
                                          <p:spTgt spid="16399"/>
                                        </p:tgtEl>
                                      </p:cBhvr>
                                    </p:animEffect>
                                    <p:anim calcmode="lin" valueType="num">
                                      <p:cBhvr>
                                        <p:cTn id="88" dur="1000" fill="hold"/>
                                        <p:tgtEl>
                                          <p:spTgt spid="16399"/>
                                        </p:tgtEl>
                                        <p:attrNameLst>
                                          <p:attrName>ppt_x</p:attrName>
                                        </p:attrNameLst>
                                      </p:cBhvr>
                                      <p:tavLst>
                                        <p:tav tm="0">
                                          <p:val>
                                            <p:strVal val="#ppt_x"/>
                                          </p:val>
                                        </p:tav>
                                        <p:tav tm="100000">
                                          <p:val>
                                            <p:strVal val="#ppt_x"/>
                                          </p:val>
                                        </p:tav>
                                      </p:tavLst>
                                    </p:anim>
                                    <p:anim calcmode="lin" valueType="num">
                                      <p:cBhvr>
                                        <p:cTn id="89"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p:bldP spid="16387" grpId="0"/>
      <p:bldP spid="6" grpId="0"/>
      <p:bldP spid="16389" grpId="0"/>
      <p:bldP spid="16390" grpId="0"/>
      <p:bldP spid="11" grpId="0"/>
      <p:bldP spid="16392" grpId="0"/>
      <p:bldP spid="16393" grpId="0"/>
      <p:bldP spid="15" grpId="0"/>
      <p:bldP spid="16395" grpId="0"/>
      <p:bldP spid="16396" grpId="0"/>
      <p:bldP spid="19" grpId="0"/>
      <p:bldP spid="1639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445246" y="1515267"/>
            <a:ext cx="1887794" cy="2370142"/>
            <a:chOff x="1411801" y="2233151"/>
            <a:chExt cx="1887794" cy="2370142"/>
          </a:xfrm>
        </p:grpSpPr>
        <p:sp>
          <p:nvSpPr>
            <p:cNvPr id="5" name="圆角矩形 4"/>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411801" y="2233151"/>
              <a:ext cx="1887794" cy="2370142"/>
            </a:xfrm>
            <a:prstGeom prst="roundRect">
              <a:avLst>
                <a:gd name="adj" fmla="val 9375"/>
              </a:avLst>
            </a:prstGeom>
            <a:blipFill dpi="0" rotWithShape="1">
              <a:blip r:embed="rId4"/>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3986192" y="1515267"/>
            <a:ext cx="1887794" cy="2370142"/>
            <a:chOff x="3952747" y="2233151"/>
            <a:chExt cx="1887794" cy="2370142"/>
          </a:xfrm>
        </p:grpSpPr>
        <p:sp>
          <p:nvSpPr>
            <p:cNvPr id="8" name="圆角矩形 7"/>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952747" y="2233151"/>
              <a:ext cx="1887794" cy="2370142"/>
            </a:xfrm>
            <a:prstGeom prst="roundRect">
              <a:avLst>
                <a:gd name="adj" fmla="val 9375"/>
              </a:avLst>
            </a:prstGeom>
            <a:blipFill dpi="0" rotWithShape="1">
              <a:blip r:embed="rId5"/>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527138" y="1515267"/>
            <a:ext cx="1887794" cy="2370142"/>
            <a:chOff x="6493693" y="2233151"/>
            <a:chExt cx="1887794" cy="2370142"/>
          </a:xfrm>
        </p:grpSpPr>
        <p:sp>
          <p:nvSpPr>
            <p:cNvPr id="11" name="圆角矩形 10"/>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493693" y="2233151"/>
              <a:ext cx="1887794" cy="2370142"/>
            </a:xfrm>
            <a:prstGeom prst="roundRect">
              <a:avLst>
                <a:gd name="adj" fmla="val 9375"/>
              </a:avLst>
            </a:prstGeom>
            <a:blipFill dpi="0" rotWithShape="1">
              <a:blip r:embed="rId6"/>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068083" y="1515267"/>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7"/>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170689" y="4465065"/>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9" name="组合 18"/>
          <p:cNvGrpSpPr/>
          <p:nvPr/>
        </p:nvGrpSpPr>
        <p:grpSpPr>
          <a:xfrm>
            <a:off x="3748471" y="4465065"/>
            <a:ext cx="2370017" cy="858081"/>
            <a:chOff x="-391249" y="892303"/>
            <a:chExt cx="2370017" cy="858081"/>
          </a:xfrm>
        </p:grpSpPr>
        <p:sp>
          <p:nvSpPr>
            <p:cNvPr id="20" name="矩形 1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6286026" y="4465065"/>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8826971" y="4465065"/>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2734">
        <p14:doors dir="vert"/>
      </p:transition>
    </mc:Choice>
    <mc:Fallback xmlns="">
      <p:transition spd="slow" advTm="27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19087" y="2359823"/>
            <a:ext cx="1114864" cy="572558"/>
            <a:chOff x="5800024" y="1474231"/>
            <a:chExt cx="546100" cy="268288"/>
          </a:xfrm>
          <a:solidFill>
            <a:schemeClr val="bg1"/>
          </a:solidFill>
        </p:grpSpPr>
        <p:sp>
          <p:nvSpPr>
            <p:cNvPr id="3" name="Oval 44665"/>
            <p:cNvSpPr>
              <a:spLocks noChangeArrowheads="1"/>
            </p:cNvSpPr>
            <p:nvPr/>
          </p:nvSpPr>
          <p:spPr bwMode="auto">
            <a:xfrm>
              <a:off x="6015924" y="1474231"/>
              <a:ext cx="107950" cy="106363"/>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 name="Oval 44666"/>
            <p:cNvSpPr>
              <a:spLocks noChangeArrowheads="1"/>
            </p:cNvSpPr>
            <p:nvPr/>
          </p:nvSpPr>
          <p:spPr bwMode="auto">
            <a:xfrm>
              <a:off x="6200074" y="1550431"/>
              <a:ext cx="77788" cy="76200"/>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 name="Oval 44667"/>
            <p:cNvSpPr>
              <a:spLocks noChangeArrowheads="1"/>
            </p:cNvSpPr>
            <p:nvPr/>
          </p:nvSpPr>
          <p:spPr bwMode="auto">
            <a:xfrm>
              <a:off x="5860349" y="1574244"/>
              <a:ext cx="68263" cy="66675"/>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6" name="Freeform 44668"/>
            <p:cNvSpPr>
              <a:spLocks/>
            </p:cNvSpPr>
            <p:nvPr/>
          </p:nvSpPr>
          <p:spPr bwMode="auto">
            <a:xfrm>
              <a:off x="5919086" y="1590119"/>
              <a:ext cx="301625" cy="152400"/>
            </a:xfrm>
            <a:custGeom>
              <a:avLst/>
              <a:gdLst>
                <a:gd name="T0" fmla="*/ 63 w 127"/>
                <a:gd name="T1" fmla="*/ 0 h 64"/>
                <a:gd name="T2" fmla="*/ 0 w 127"/>
                <a:gd name="T3" fmla="*/ 64 h 64"/>
                <a:gd name="T4" fmla="*/ 127 w 127"/>
                <a:gd name="T5" fmla="*/ 64 h 64"/>
                <a:gd name="T6" fmla="*/ 63 w 127"/>
                <a:gd name="T7" fmla="*/ 0 h 64"/>
              </a:gdLst>
              <a:ahLst/>
              <a:cxnLst>
                <a:cxn ang="0">
                  <a:pos x="T0" y="T1"/>
                </a:cxn>
                <a:cxn ang="0">
                  <a:pos x="T2" y="T3"/>
                </a:cxn>
                <a:cxn ang="0">
                  <a:pos x="T4" y="T5"/>
                </a:cxn>
                <a:cxn ang="0">
                  <a:pos x="T6" y="T7"/>
                </a:cxn>
              </a:cxnLst>
              <a:rect l="0" t="0" r="r" b="b"/>
              <a:pathLst>
                <a:path w="127" h="64">
                  <a:moveTo>
                    <a:pt x="63" y="0"/>
                  </a:moveTo>
                  <a:cubicBezTo>
                    <a:pt x="28" y="0"/>
                    <a:pt x="0" y="29"/>
                    <a:pt x="0" y="64"/>
                  </a:cubicBezTo>
                  <a:cubicBezTo>
                    <a:pt x="127" y="64"/>
                    <a:pt x="127" y="64"/>
                    <a:pt x="127" y="64"/>
                  </a:cubicBezTo>
                  <a:cubicBezTo>
                    <a:pt x="127" y="29"/>
                    <a:pt x="98" y="0"/>
                    <a:pt x="63"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7" name="Freeform 44669"/>
            <p:cNvSpPr>
              <a:spLocks/>
            </p:cNvSpPr>
            <p:nvPr/>
          </p:nvSpPr>
          <p:spPr bwMode="auto">
            <a:xfrm>
              <a:off x="5800024" y="1647269"/>
              <a:ext cx="130175" cy="95250"/>
            </a:xfrm>
            <a:custGeom>
              <a:avLst/>
              <a:gdLst>
                <a:gd name="T0" fmla="*/ 55 w 55"/>
                <a:gd name="T1" fmla="*/ 3 h 40"/>
                <a:gd name="T2" fmla="*/ 40 w 55"/>
                <a:gd name="T3" fmla="*/ 0 h 40"/>
                <a:gd name="T4" fmla="*/ 0 w 55"/>
                <a:gd name="T5" fmla="*/ 40 h 40"/>
                <a:gd name="T6" fmla="*/ 44 w 55"/>
                <a:gd name="T7" fmla="*/ 40 h 40"/>
                <a:gd name="T8" fmla="*/ 55 w 55"/>
                <a:gd name="T9" fmla="*/ 3 h 40"/>
              </a:gdLst>
              <a:ahLst/>
              <a:cxnLst>
                <a:cxn ang="0">
                  <a:pos x="T0" y="T1"/>
                </a:cxn>
                <a:cxn ang="0">
                  <a:pos x="T2" y="T3"/>
                </a:cxn>
                <a:cxn ang="0">
                  <a:pos x="T4" y="T5"/>
                </a:cxn>
                <a:cxn ang="0">
                  <a:pos x="T6" y="T7"/>
                </a:cxn>
                <a:cxn ang="0">
                  <a:pos x="T8" y="T9"/>
                </a:cxn>
              </a:cxnLst>
              <a:rect l="0" t="0" r="r" b="b"/>
              <a:pathLst>
                <a:path w="55" h="40">
                  <a:moveTo>
                    <a:pt x="55" y="3"/>
                  </a:moveTo>
                  <a:cubicBezTo>
                    <a:pt x="50" y="1"/>
                    <a:pt x="45" y="0"/>
                    <a:pt x="40" y="0"/>
                  </a:cubicBezTo>
                  <a:cubicBezTo>
                    <a:pt x="18" y="0"/>
                    <a:pt x="0" y="17"/>
                    <a:pt x="0" y="40"/>
                  </a:cubicBezTo>
                  <a:cubicBezTo>
                    <a:pt x="44" y="40"/>
                    <a:pt x="44" y="40"/>
                    <a:pt x="44" y="40"/>
                  </a:cubicBezTo>
                  <a:cubicBezTo>
                    <a:pt x="44" y="26"/>
                    <a:pt x="48" y="13"/>
                    <a:pt x="55" y="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8" name="Freeform 44670"/>
            <p:cNvSpPr>
              <a:spLocks/>
            </p:cNvSpPr>
            <p:nvPr/>
          </p:nvSpPr>
          <p:spPr bwMode="auto">
            <a:xfrm>
              <a:off x="6200074" y="1632981"/>
              <a:ext cx="146050" cy="109538"/>
            </a:xfrm>
            <a:custGeom>
              <a:avLst/>
              <a:gdLst>
                <a:gd name="T0" fmla="*/ 16 w 62"/>
                <a:gd name="T1" fmla="*/ 0 h 46"/>
                <a:gd name="T2" fmla="*/ 0 w 62"/>
                <a:gd name="T3" fmla="*/ 3 h 46"/>
                <a:gd name="T4" fmla="*/ 14 w 62"/>
                <a:gd name="T5" fmla="*/ 46 h 46"/>
                <a:gd name="T6" fmla="*/ 62 w 62"/>
                <a:gd name="T7" fmla="*/ 46 h 46"/>
                <a:gd name="T8" fmla="*/ 16 w 62"/>
                <a:gd name="T9" fmla="*/ 0 h 46"/>
              </a:gdLst>
              <a:ahLst/>
              <a:cxnLst>
                <a:cxn ang="0">
                  <a:pos x="T0" y="T1"/>
                </a:cxn>
                <a:cxn ang="0">
                  <a:pos x="T2" y="T3"/>
                </a:cxn>
                <a:cxn ang="0">
                  <a:pos x="T4" y="T5"/>
                </a:cxn>
                <a:cxn ang="0">
                  <a:pos x="T6" y="T7"/>
                </a:cxn>
                <a:cxn ang="0">
                  <a:pos x="T8" y="T9"/>
                </a:cxn>
              </a:cxnLst>
              <a:rect l="0" t="0" r="r" b="b"/>
              <a:pathLst>
                <a:path w="62" h="46">
                  <a:moveTo>
                    <a:pt x="16" y="0"/>
                  </a:moveTo>
                  <a:cubicBezTo>
                    <a:pt x="11" y="0"/>
                    <a:pt x="5" y="1"/>
                    <a:pt x="0" y="3"/>
                  </a:cubicBezTo>
                  <a:cubicBezTo>
                    <a:pt x="9" y="15"/>
                    <a:pt x="14" y="30"/>
                    <a:pt x="14" y="46"/>
                  </a:cubicBezTo>
                  <a:cubicBezTo>
                    <a:pt x="62" y="46"/>
                    <a:pt x="62" y="46"/>
                    <a:pt x="62" y="46"/>
                  </a:cubicBezTo>
                  <a:cubicBezTo>
                    <a:pt x="62" y="21"/>
                    <a:pt x="42" y="0"/>
                    <a:pt x="16"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0" name="矩形 29"/>
          <p:cNvSpPr/>
          <p:nvPr/>
        </p:nvSpPr>
        <p:spPr>
          <a:xfrm>
            <a:off x="9842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3" name="矩形 33"/>
          <p:cNvSpPr>
            <a:spLocks noChangeArrowheads="1"/>
          </p:cNvSpPr>
          <p:nvPr/>
        </p:nvSpPr>
        <p:spPr bwMode="auto">
          <a:xfrm>
            <a:off x="547688" y="3684588"/>
            <a:ext cx="2657475"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8" name="直接连接符 37"/>
          <p:cNvCxnSpPr/>
          <p:nvPr/>
        </p:nvCxnSpPr>
        <p:spPr>
          <a:xfrm>
            <a:off x="9842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343543" y="2176158"/>
            <a:ext cx="730632" cy="756223"/>
            <a:chOff x="8116888" y="4364038"/>
            <a:chExt cx="1314450" cy="1360488"/>
          </a:xfrm>
          <a:solidFill>
            <a:schemeClr val="bg1"/>
          </a:solidFill>
        </p:grpSpPr>
        <p:sp>
          <p:nvSpPr>
            <p:cNvPr id="18"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9"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0"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1"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2"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3"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4"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5"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6"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7"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8"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9"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1" name="矩形 30"/>
          <p:cNvSpPr/>
          <p:nvPr/>
        </p:nvSpPr>
        <p:spPr>
          <a:xfrm>
            <a:off x="38163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7" name="矩形 34"/>
          <p:cNvSpPr>
            <a:spLocks noChangeArrowheads="1"/>
          </p:cNvSpPr>
          <p:nvPr/>
        </p:nvSpPr>
        <p:spPr bwMode="auto">
          <a:xfrm>
            <a:off x="33813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9" name="直接连接符 38"/>
          <p:cNvCxnSpPr/>
          <p:nvPr/>
        </p:nvCxnSpPr>
        <p:spPr>
          <a:xfrm>
            <a:off x="38163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849" name="Freeform 86"/>
          <p:cNvSpPr>
            <a:spLocks noEditPoints="1"/>
          </p:cNvSpPr>
          <p:nvPr/>
        </p:nvSpPr>
        <p:spPr bwMode="auto">
          <a:xfrm>
            <a:off x="7207250" y="2243138"/>
            <a:ext cx="668338" cy="622300"/>
          </a:xfrm>
          <a:custGeom>
            <a:avLst/>
            <a:gdLst>
              <a:gd name="T0" fmla="*/ 650386 w 112"/>
              <a:gd name="T1" fmla="*/ 533235 h 92"/>
              <a:gd name="T2" fmla="*/ 101436 w 112"/>
              <a:gd name="T3" fmla="*/ 620983 h 92"/>
              <a:gd name="T4" fmla="*/ 17901 w 112"/>
              <a:gd name="T5" fmla="*/ 371240 h 92"/>
              <a:gd name="T6" fmla="*/ 244641 w 112"/>
              <a:gd name="T7" fmla="*/ 398239 h 92"/>
              <a:gd name="T8" fmla="*/ 256574 w 112"/>
              <a:gd name="T9" fmla="*/ 438738 h 92"/>
              <a:gd name="T10" fmla="*/ 292376 w 112"/>
              <a:gd name="T11" fmla="*/ 425238 h 92"/>
              <a:gd name="T12" fmla="*/ 280442 w 112"/>
              <a:gd name="T13" fmla="*/ 418489 h 92"/>
              <a:gd name="T14" fmla="*/ 268508 w 112"/>
              <a:gd name="T15" fmla="*/ 296992 h 92"/>
              <a:gd name="T16" fmla="*/ 280442 w 112"/>
              <a:gd name="T17" fmla="*/ 276742 h 92"/>
              <a:gd name="T18" fmla="*/ 393812 w 112"/>
              <a:gd name="T19" fmla="*/ 269993 h 92"/>
              <a:gd name="T20" fmla="*/ 411713 w 112"/>
              <a:gd name="T21" fmla="*/ 276742 h 92"/>
              <a:gd name="T22" fmla="*/ 417679 w 112"/>
              <a:gd name="T23" fmla="*/ 398239 h 92"/>
              <a:gd name="T24" fmla="*/ 411713 w 112"/>
              <a:gd name="T25" fmla="*/ 418489 h 92"/>
              <a:gd name="T26" fmla="*/ 393812 w 112"/>
              <a:gd name="T27" fmla="*/ 425238 h 92"/>
              <a:gd name="T28" fmla="*/ 393812 w 112"/>
              <a:gd name="T29" fmla="*/ 452238 h 92"/>
              <a:gd name="T30" fmla="*/ 429613 w 112"/>
              <a:gd name="T31" fmla="*/ 438738 h 92"/>
              <a:gd name="T32" fmla="*/ 447514 w 112"/>
              <a:gd name="T33" fmla="*/ 371240 h 92"/>
              <a:gd name="T34" fmla="*/ 250608 w 112"/>
              <a:gd name="T35" fmla="*/ 74248 h 92"/>
              <a:gd name="T36" fmla="*/ 232707 w 112"/>
              <a:gd name="T37" fmla="*/ 33749 h 92"/>
              <a:gd name="T38" fmla="*/ 459447 w 112"/>
              <a:gd name="T39" fmla="*/ 33749 h 92"/>
              <a:gd name="T40" fmla="*/ 435580 w 112"/>
              <a:gd name="T41" fmla="*/ 74248 h 92"/>
              <a:gd name="T42" fmla="*/ 250608 w 112"/>
              <a:gd name="T43" fmla="*/ 74248 h 92"/>
              <a:gd name="T44" fmla="*/ 244641 w 112"/>
              <a:gd name="T45" fmla="*/ 296992 h 92"/>
              <a:gd name="T46" fmla="*/ 256574 w 112"/>
              <a:gd name="T47" fmla="*/ 256493 h 92"/>
              <a:gd name="T48" fmla="*/ 393812 w 112"/>
              <a:gd name="T49" fmla="*/ 236244 h 92"/>
              <a:gd name="T50" fmla="*/ 429613 w 112"/>
              <a:gd name="T51" fmla="*/ 256493 h 92"/>
              <a:gd name="T52" fmla="*/ 447514 w 112"/>
              <a:gd name="T53" fmla="*/ 344241 h 92"/>
              <a:gd name="T54" fmla="*/ 668287 w 112"/>
              <a:gd name="T55" fmla="*/ 148496 h 92"/>
              <a:gd name="T56" fmla="*/ 632486 w 112"/>
              <a:gd name="T57" fmla="*/ 114747 h 92"/>
              <a:gd name="T58" fmla="*/ 11934 w 112"/>
              <a:gd name="T59" fmla="*/ 121497 h 92"/>
              <a:gd name="T60" fmla="*/ 0 w 112"/>
              <a:gd name="T61" fmla="*/ 344241 h 92"/>
              <a:gd name="T62" fmla="*/ 346077 w 112"/>
              <a:gd name="T63" fmla="*/ 357740 h 92"/>
              <a:gd name="T64" fmla="*/ 322210 w 112"/>
              <a:gd name="T65" fmla="*/ 479237 h 92"/>
              <a:gd name="T66" fmla="*/ 346077 w 112"/>
              <a:gd name="T67" fmla="*/ 506236 h 92"/>
              <a:gd name="T68" fmla="*/ 369945 w 112"/>
              <a:gd name="T69" fmla="*/ 384739 h 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2"/>
              <a:gd name="T106" fmla="*/ 0 h 92"/>
              <a:gd name="T107" fmla="*/ 112 w 112"/>
              <a:gd name="T108" fmla="*/ 92 h 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2" h="92">
                <a:moveTo>
                  <a:pt x="109" y="55"/>
                </a:moveTo>
                <a:cubicBezTo>
                  <a:pt x="109" y="79"/>
                  <a:pt x="109" y="79"/>
                  <a:pt x="109" y="79"/>
                </a:cubicBezTo>
                <a:cubicBezTo>
                  <a:pt x="109" y="86"/>
                  <a:pt x="103" y="92"/>
                  <a:pt x="96" y="92"/>
                </a:cubicBezTo>
                <a:cubicBezTo>
                  <a:pt x="17" y="92"/>
                  <a:pt x="17" y="92"/>
                  <a:pt x="17" y="92"/>
                </a:cubicBezTo>
                <a:cubicBezTo>
                  <a:pt x="9" y="92"/>
                  <a:pt x="3" y="86"/>
                  <a:pt x="3" y="79"/>
                </a:cubicBezTo>
                <a:cubicBezTo>
                  <a:pt x="3" y="55"/>
                  <a:pt x="3" y="55"/>
                  <a:pt x="3" y="55"/>
                </a:cubicBezTo>
                <a:cubicBezTo>
                  <a:pt x="41" y="55"/>
                  <a:pt x="41" y="55"/>
                  <a:pt x="41" y="55"/>
                </a:cubicBezTo>
                <a:cubicBezTo>
                  <a:pt x="41" y="59"/>
                  <a:pt x="41" y="59"/>
                  <a:pt x="41" y="59"/>
                </a:cubicBezTo>
                <a:cubicBezTo>
                  <a:pt x="41" y="61"/>
                  <a:pt x="42" y="63"/>
                  <a:pt x="43" y="65"/>
                </a:cubicBezTo>
                <a:cubicBezTo>
                  <a:pt x="43" y="65"/>
                  <a:pt x="43" y="65"/>
                  <a:pt x="43" y="65"/>
                </a:cubicBezTo>
                <a:cubicBezTo>
                  <a:pt x="45" y="66"/>
                  <a:pt x="47" y="67"/>
                  <a:pt x="49" y="67"/>
                </a:cubicBezTo>
                <a:cubicBezTo>
                  <a:pt x="49" y="63"/>
                  <a:pt x="49" y="63"/>
                  <a:pt x="49" y="63"/>
                </a:cubicBezTo>
                <a:cubicBezTo>
                  <a:pt x="48" y="63"/>
                  <a:pt x="47" y="62"/>
                  <a:pt x="47" y="62"/>
                </a:cubicBezTo>
                <a:cubicBezTo>
                  <a:pt x="47" y="62"/>
                  <a:pt x="47" y="62"/>
                  <a:pt x="47" y="62"/>
                </a:cubicBezTo>
                <a:cubicBezTo>
                  <a:pt x="46" y="61"/>
                  <a:pt x="45" y="60"/>
                  <a:pt x="45" y="59"/>
                </a:cubicBezTo>
                <a:cubicBezTo>
                  <a:pt x="45" y="44"/>
                  <a:pt x="45" y="44"/>
                  <a:pt x="45" y="44"/>
                </a:cubicBezTo>
                <a:cubicBezTo>
                  <a:pt x="45" y="43"/>
                  <a:pt x="46" y="42"/>
                  <a:pt x="47" y="41"/>
                </a:cubicBezTo>
                <a:cubicBezTo>
                  <a:pt x="47" y="41"/>
                  <a:pt x="47" y="41"/>
                  <a:pt x="47" y="41"/>
                </a:cubicBezTo>
                <a:cubicBezTo>
                  <a:pt x="47" y="40"/>
                  <a:pt x="48" y="40"/>
                  <a:pt x="49" y="40"/>
                </a:cubicBezTo>
                <a:cubicBezTo>
                  <a:pt x="66" y="40"/>
                  <a:pt x="66" y="40"/>
                  <a:pt x="66" y="40"/>
                </a:cubicBezTo>
                <a:cubicBezTo>
                  <a:pt x="67" y="40"/>
                  <a:pt x="68" y="40"/>
                  <a:pt x="69" y="41"/>
                </a:cubicBezTo>
                <a:cubicBezTo>
                  <a:pt x="69" y="41"/>
                  <a:pt x="69" y="41"/>
                  <a:pt x="69" y="41"/>
                </a:cubicBezTo>
                <a:cubicBezTo>
                  <a:pt x="70" y="42"/>
                  <a:pt x="70" y="43"/>
                  <a:pt x="70" y="44"/>
                </a:cubicBezTo>
                <a:cubicBezTo>
                  <a:pt x="70" y="59"/>
                  <a:pt x="70" y="59"/>
                  <a:pt x="70" y="59"/>
                </a:cubicBezTo>
                <a:cubicBezTo>
                  <a:pt x="70" y="60"/>
                  <a:pt x="70" y="61"/>
                  <a:pt x="69" y="62"/>
                </a:cubicBezTo>
                <a:cubicBezTo>
                  <a:pt x="69" y="62"/>
                  <a:pt x="69" y="62"/>
                  <a:pt x="69" y="62"/>
                </a:cubicBezTo>
                <a:cubicBezTo>
                  <a:pt x="68" y="62"/>
                  <a:pt x="67" y="63"/>
                  <a:pt x="66" y="63"/>
                </a:cubicBezTo>
                <a:cubicBezTo>
                  <a:pt x="66" y="63"/>
                  <a:pt x="66" y="63"/>
                  <a:pt x="66" y="63"/>
                </a:cubicBezTo>
                <a:cubicBezTo>
                  <a:pt x="66" y="67"/>
                  <a:pt x="66" y="67"/>
                  <a:pt x="66" y="67"/>
                </a:cubicBezTo>
                <a:cubicBezTo>
                  <a:pt x="66" y="67"/>
                  <a:pt x="66" y="67"/>
                  <a:pt x="66" y="67"/>
                </a:cubicBezTo>
                <a:cubicBezTo>
                  <a:pt x="69" y="67"/>
                  <a:pt x="71" y="66"/>
                  <a:pt x="72" y="65"/>
                </a:cubicBezTo>
                <a:cubicBezTo>
                  <a:pt x="72" y="65"/>
                  <a:pt x="72" y="65"/>
                  <a:pt x="72" y="65"/>
                </a:cubicBezTo>
                <a:cubicBezTo>
                  <a:pt x="74" y="63"/>
                  <a:pt x="75" y="61"/>
                  <a:pt x="75" y="59"/>
                </a:cubicBezTo>
                <a:cubicBezTo>
                  <a:pt x="75" y="55"/>
                  <a:pt x="75" y="55"/>
                  <a:pt x="75" y="55"/>
                </a:cubicBezTo>
                <a:cubicBezTo>
                  <a:pt x="109" y="55"/>
                  <a:pt x="109" y="55"/>
                  <a:pt x="109" y="55"/>
                </a:cubicBezTo>
                <a:close/>
                <a:moveTo>
                  <a:pt x="42" y="11"/>
                </a:moveTo>
                <a:cubicBezTo>
                  <a:pt x="41" y="12"/>
                  <a:pt x="39" y="12"/>
                  <a:pt x="38" y="10"/>
                </a:cubicBezTo>
                <a:cubicBezTo>
                  <a:pt x="37" y="9"/>
                  <a:pt x="37" y="6"/>
                  <a:pt x="39" y="5"/>
                </a:cubicBezTo>
                <a:cubicBezTo>
                  <a:pt x="44" y="2"/>
                  <a:pt x="50" y="0"/>
                  <a:pt x="57" y="0"/>
                </a:cubicBezTo>
                <a:cubicBezTo>
                  <a:pt x="64" y="0"/>
                  <a:pt x="71" y="2"/>
                  <a:pt x="77" y="5"/>
                </a:cubicBezTo>
                <a:cubicBezTo>
                  <a:pt x="78" y="6"/>
                  <a:pt x="79" y="8"/>
                  <a:pt x="78" y="10"/>
                </a:cubicBezTo>
                <a:cubicBezTo>
                  <a:pt x="77" y="12"/>
                  <a:pt x="75" y="12"/>
                  <a:pt x="73" y="11"/>
                </a:cubicBezTo>
                <a:cubicBezTo>
                  <a:pt x="68" y="9"/>
                  <a:pt x="63" y="7"/>
                  <a:pt x="57" y="7"/>
                </a:cubicBezTo>
                <a:cubicBezTo>
                  <a:pt x="52" y="7"/>
                  <a:pt x="47" y="8"/>
                  <a:pt x="42" y="11"/>
                </a:cubicBezTo>
                <a:close/>
                <a:moveTo>
                  <a:pt x="41" y="51"/>
                </a:moveTo>
                <a:cubicBezTo>
                  <a:pt x="41" y="44"/>
                  <a:pt x="41" y="44"/>
                  <a:pt x="41" y="44"/>
                </a:cubicBezTo>
                <a:cubicBezTo>
                  <a:pt x="41" y="42"/>
                  <a:pt x="42" y="39"/>
                  <a:pt x="43" y="38"/>
                </a:cubicBezTo>
                <a:cubicBezTo>
                  <a:pt x="43" y="38"/>
                  <a:pt x="43" y="38"/>
                  <a:pt x="43" y="38"/>
                </a:cubicBezTo>
                <a:cubicBezTo>
                  <a:pt x="45" y="36"/>
                  <a:pt x="47" y="35"/>
                  <a:pt x="49" y="35"/>
                </a:cubicBezTo>
                <a:cubicBezTo>
                  <a:pt x="66" y="35"/>
                  <a:pt x="66" y="35"/>
                  <a:pt x="66" y="35"/>
                </a:cubicBezTo>
                <a:cubicBezTo>
                  <a:pt x="69" y="35"/>
                  <a:pt x="71" y="36"/>
                  <a:pt x="72" y="38"/>
                </a:cubicBezTo>
                <a:cubicBezTo>
                  <a:pt x="72" y="38"/>
                  <a:pt x="72" y="38"/>
                  <a:pt x="72" y="38"/>
                </a:cubicBezTo>
                <a:cubicBezTo>
                  <a:pt x="74" y="39"/>
                  <a:pt x="75" y="42"/>
                  <a:pt x="75" y="44"/>
                </a:cubicBezTo>
                <a:cubicBezTo>
                  <a:pt x="75" y="51"/>
                  <a:pt x="75" y="51"/>
                  <a:pt x="75" y="51"/>
                </a:cubicBezTo>
                <a:cubicBezTo>
                  <a:pt x="112" y="51"/>
                  <a:pt x="112" y="51"/>
                  <a:pt x="112" y="51"/>
                </a:cubicBezTo>
                <a:cubicBezTo>
                  <a:pt x="112" y="22"/>
                  <a:pt x="112" y="22"/>
                  <a:pt x="112" y="22"/>
                </a:cubicBezTo>
                <a:cubicBezTo>
                  <a:pt x="112" y="21"/>
                  <a:pt x="111" y="19"/>
                  <a:pt x="110" y="18"/>
                </a:cubicBezTo>
                <a:cubicBezTo>
                  <a:pt x="109" y="17"/>
                  <a:pt x="108" y="17"/>
                  <a:pt x="106" y="17"/>
                </a:cubicBezTo>
                <a:cubicBezTo>
                  <a:pt x="6" y="17"/>
                  <a:pt x="6" y="17"/>
                  <a:pt x="6" y="17"/>
                </a:cubicBezTo>
                <a:cubicBezTo>
                  <a:pt x="5" y="17"/>
                  <a:pt x="3" y="17"/>
                  <a:pt x="2" y="18"/>
                </a:cubicBezTo>
                <a:cubicBezTo>
                  <a:pt x="1" y="19"/>
                  <a:pt x="0" y="21"/>
                  <a:pt x="0" y="22"/>
                </a:cubicBezTo>
                <a:cubicBezTo>
                  <a:pt x="0" y="51"/>
                  <a:pt x="0" y="51"/>
                  <a:pt x="0" y="51"/>
                </a:cubicBezTo>
                <a:cubicBezTo>
                  <a:pt x="41" y="51"/>
                  <a:pt x="41" y="51"/>
                  <a:pt x="41" y="51"/>
                </a:cubicBezTo>
                <a:close/>
                <a:moveTo>
                  <a:pt x="58" y="53"/>
                </a:moveTo>
                <a:cubicBezTo>
                  <a:pt x="56" y="53"/>
                  <a:pt x="54" y="55"/>
                  <a:pt x="54" y="57"/>
                </a:cubicBezTo>
                <a:cubicBezTo>
                  <a:pt x="54" y="71"/>
                  <a:pt x="54" y="71"/>
                  <a:pt x="54" y="71"/>
                </a:cubicBezTo>
                <a:cubicBezTo>
                  <a:pt x="54" y="73"/>
                  <a:pt x="56" y="75"/>
                  <a:pt x="58" y="75"/>
                </a:cubicBezTo>
                <a:cubicBezTo>
                  <a:pt x="58" y="75"/>
                  <a:pt x="58" y="75"/>
                  <a:pt x="58" y="75"/>
                </a:cubicBezTo>
                <a:cubicBezTo>
                  <a:pt x="60" y="75"/>
                  <a:pt x="62" y="73"/>
                  <a:pt x="62" y="71"/>
                </a:cubicBezTo>
                <a:cubicBezTo>
                  <a:pt x="62" y="57"/>
                  <a:pt x="62" y="57"/>
                  <a:pt x="62" y="57"/>
                </a:cubicBezTo>
                <a:cubicBezTo>
                  <a:pt x="62" y="55"/>
                  <a:pt x="60" y="53"/>
                  <a:pt x="58" y="53"/>
                </a:cubicBezTo>
                <a:close/>
              </a:path>
            </a:pathLst>
          </a:custGeom>
          <a:solidFill>
            <a:schemeClr val="bg1"/>
          </a:solidFill>
          <a:ln w="9525">
            <a:noFill/>
            <a:round/>
            <a:headEnd/>
            <a:tailEnd/>
          </a:ln>
        </p:spPr>
        <p:txBody>
          <a:bodyPr/>
          <a:lstStyle/>
          <a:p>
            <a:endParaRPr lang="zh-CN" altLang="en-US"/>
          </a:p>
        </p:txBody>
      </p:sp>
      <p:sp>
        <p:nvSpPr>
          <p:cNvPr id="32" name="矩形 31"/>
          <p:cNvSpPr/>
          <p:nvPr/>
        </p:nvSpPr>
        <p:spPr>
          <a:xfrm>
            <a:off x="66484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51" name="矩形 35"/>
          <p:cNvSpPr>
            <a:spLocks noChangeArrowheads="1"/>
          </p:cNvSpPr>
          <p:nvPr/>
        </p:nvSpPr>
        <p:spPr bwMode="auto">
          <a:xfrm>
            <a:off x="62134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0" name="直接连接符 39"/>
          <p:cNvCxnSpPr/>
          <p:nvPr/>
        </p:nvCxnSpPr>
        <p:spPr>
          <a:xfrm>
            <a:off x="66484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46655" y="2281632"/>
            <a:ext cx="653766" cy="545275"/>
            <a:chOff x="2760663" y="5032375"/>
            <a:chExt cx="1473200" cy="1228726"/>
          </a:xfrm>
          <a:solidFill>
            <a:schemeClr val="bg1"/>
          </a:solidFill>
        </p:grpSpPr>
        <p:sp>
          <p:nvSpPr>
            <p:cNvPr id="11"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2"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3"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4"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5"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6"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3" name="矩形 32"/>
          <p:cNvSpPr/>
          <p:nvPr/>
        </p:nvSpPr>
        <p:spPr>
          <a:xfrm>
            <a:off x="9482138" y="3070225"/>
            <a:ext cx="1782762" cy="368300"/>
          </a:xfrm>
          <a:prstGeom prst="rect">
            <a:avLst/>
          </a:prstGeom>
        </p:spPr>
        <p:txBody>
          <a:bodyPr>
            <a:spAutoFit/>
          </a:bodyPr>
          <a:lstStyle/>
          <a:p>
            <a:pPr fontAlgn="auto">
              <a:spcBef>
                <a:spcPts val="0"/>
              </a:spcBef>
              <a:spcAft>
                <a:spcPts val="0"/>
              </a:spcAft>
              <a:defRPr/>
            </a:pPr>
            <a:r>
              <a:rPr lang="en-US" altLang="zh-CN" b="1" dirty="0">
                <a:solidFill>
                  <a:schemeClr val="accent4"/>
                </a:solidFill>
                <a:latin typeface="+mn-lt"/>
                <a:ea typeface="+mn-ea"/>
              </a:rPr>
              <a:t>LOREM </a:t>
            </a:r>
            <a:r>
              <a:rPr lang="en-US" altLang="zh-CN" b="1" dirty="0" smtClean="0">
                <a:solidFill>
                  <a:schemeClr val="accent4"/>
                </a:solidFill>
                <a:latin typeface="+mn-lt"/>
                <a:ea typeface="+mn-ea"/>
              </a:rPr>
              <a:t>IPSU </a:t>
            </a:r>
            <a:endParaRPr lang="zh-CN" altLang="en-US" b="1" dirty="0">
              <a:solidFill>
                <a:schemeClr val="accent4"/>
              </a:solidFill>
              <a:latin typeface="+mn-lt"/>
              <a:ea typeface="+mn-ea"/>
            </a:endParaRPr>
          </a:p>
        </p:txBody>
      </p:sp>
      <p:sp>
        <p:nvSpPr>
          <p:cNvPr id="35855" name="矩形 36"/>
          <p:cNvSpPr>
            <a:spLocks noChangeArrowheads="1"/>
          </p:cNvSpPr>
          <p:nvPr/>
        </p:nvSpPr>
        <p:spPr bwMode="auto">
          <a:xfrm>
            <a:off x="90455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1" name="直接连接符 40"/>
          <p:cNvCxnSpPr/>
          <p:nvPr/>
        </p:nvCxnSpPr>
        <p:spPr>
          <a:xfrm>
            <a:off x="9482138" y="3506788"/>
            <a:ext cx="1782762"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857" name="组合 42"/>
          <p:cNvGrpSpPr>
            <a:grpSpLocks/>
          </p:cNvGrpSpPr>
          <p:nvPr/>
        </p:nvGrpSpPr>
        <p:grpSpPr bwMode="auto">
          <a:xfrm>
            <a:off x="673100" y="604838"/>
            <a:ext cx="3265488" cy="400050"/>
            <a:chOff x="672792" y="604872"/>
            <a:chExt cx="3265774" cy="400110"/>
          </a:xfrm>
        </p:grpSpPr>
        <p:sp>
          <p:nvSpPr>
            <p:cNvPr id="35858" name="矩形 43"/>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5" name="直角三角形 44"/>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直角三角形 45"/>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6759">
        <p14:pan dir="u"/>
      </p:transition>
    </mc:Choice>
    <mc:Fallback xmlns="">
      <p:transition spd="slow" advTm="67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57"/>
                                        </p:tgtEl>
                                        <p:attrNameLst>
                                          <p:attrName>style.visibility</p:attrName>
                                        </p:attrNameLst>
                                      </p:cBhvr>
                                      <p:to>
                                        <p:strVal val="visible"/>
                                      </p:to>
                                    </p:set>
                                    <p:animEffect transition="in" filter="fade">
                                      <p:cBhvr>
                                        <p:cTn id="7" dur="500"/>
                                        <p:tgtEl>
                                          <p:spTgt spid="358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5843"/>
                                        </p:tgtEl>
                                        <p:attrNameLst>
                                          <p:attrName>style.visibility</p:attrName>
                                        </p:attrNameLst>
                                      </p:cBhvr>
                                      <p:to>
                                        <p:strVal val="visible"/>
                                      </p:to>
                                    </p:set>
                                    <p:anim calcmode="lin" valueType="num">
                                      <p:cBhvr additive="base">
                                        <p:cTn id="23" dur="500" fill="hold"/>
                                        <p:tgtEl>
                                          <p:spTgt spid="35843"/>
                                        </p:tgtEl>
                                        <p:attrNameLst>
                                          <p:attrName>ppt_x</p:attrName>
                                        </p:attrNameLst>
                                      </p:cBhvr>
                                      <p:tavLst>
                                        <p:tav tm="0">
                                          <p:val>
                                            <p:strVal val="#ppt_x"/>
                                          </p:val>
                                        </p:tav>
                                        <p:tav tm="100000">
                                          <p:val>
                                            <p:strVal val="#ppt_x"/>
                                          </p:val>
                                        </p:tav>
                                      </p:tavLst>
                                    </p:anim>
                                    <p:anim calcmode="lin" valueType="num">
                                      <p:cBhvr additive="base">
                                        <p:cTn id="2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5847"/>
                                        </p:tgtEl>
                                        <p:attrNameLst>
                                          <p:attrName>style.visibility</p:attrName>
                                        </p:attrNameLst>
                                      </p:cBhvr>
                                      <p:to>
                                        <p:strVal val="visible"/>
                                      </p:to>
                                    </p:set>
                                    <p:anim calcmode="lin" valueType="num">
                                      <p:cBhvr additive="base">
                                        <p:cTn id="40" dur="500" fill="hold"/>
                                        <p:tgtEl>
                                          <p:spTgt spid="35847"/>
                                        </p:tgtEl>
                                        <p:attrNameLst>
                                          <p:attrName>ppt_x</p:attrName>
                                        </p:attrNameLst>
                                      </p:cBhvr>
                                      <p:tavLst>
                                        <p:tav tm="0">
                                          <p:val>
                                            <p:strVal val="#ppt_x"/>
                                          </p:val>
                                        </p:tav>
                                        <p:tav tm="100000">
                                          <p:val>
                                            <p:strVal val="#ppt_x"/>
                                          </p:val>
                                        </p:tav>
                                      </p:tavLst>
                                    </p:anim>
                                    <p:anim calcmode="lin" valueType="num">
                                      <p:cBhvr additive="base">
                                        <p:cTn id="41"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5849"/>
                                        </p:tgtEl>
                                        <p:attrNameLst>
                                          <p:attrName>style.visibility</p:attrName>
                                        </p:attrNameLst>
                                      </p:cBhvr>
                                      <p:to>
                                        <p:strVal val="visible"/>
                                      </p:to>
                                    </p:set>
                                    <p:animEffect transition="in" filter="fade">
                                      <p:cBhvr>
                                        <p:cTn id="46" dur="500"/>
                                        <p:tgtEl>
                                          <p:spTgt spid="3584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5851"/>
                                        </p:tgtEl>
                                        <p:attrNameLst>
                                          <p:attrName>style.visibility</p:attrName>
                                        </p:attrNameLst>
                                      </p:cBhvr>
                                      <p:to>
                                        <p:strVal val="visible"/>
                                      </p:to>
                                    </p:set>
                                    <p:anim calcmode="lin" valueType="num">
                                      <p:cBhvr additive="base">
                                        <p:cTn id="57" dur="500" fill="hold"/>
                                        <p:tgtEl>
                                          <p:spTgt spid="35851"/>
                                        </p:tgtEl>
                                        <p:attrNameLst>
                                          <p:attrName>ppt_x</p:attrName>
                                        </p:attrNameLst>
                                      </p:cBhvr>
                                      <p:tavLst>
                                        <p:tav tm="0">
                                          <p:val>
                                            <p:strVal val="#ppt_x"/>
                                          </p:val>
                                        </p:tav>
                                        <p:tav tm="100000">
                                          <p:val>
                                            <p:strVal val="#ppt_x"/>
                                          </p:val>
                                        </p:tav>
                                      </p:tavLst>
                                    </p:anim>
                                    <p:anim calcmode="lin" valueType="num">
                                      <p:cBhvr additive="base">
                                        <p:cTn id="58" dur="500" fill="hold"/>
                                        <p:tgtEl>
                                          <p:spTgt spid="3585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5855"/>
                                        </p:tgtEl>
                                        <p:attrNameLst>
                                          <p:attrName>style.visibility</p:attrName>
                                        </p:attrNameLst>
                                      </p:cBhvr>
                                      <p:to>
                                        <p:strVal val="visible"/>
                                      </p:to>
                                    </p:set>
                                    <p:anim calcmode="lin" valueType="num">
                                      <p:cBhvr additive="base">
                                        <p:cTn id="74" dur="500" fill="hold"/>
                                        <p:tgtEl>
                                          <p:spTgt spid="35855"/>
                                        </p:tgtEl>
                                        <p:attrNameLst>
                                          <p:attrName>ppt_x</p:attrName>
                                        </p:attrNameLst>
                                      </p:cBhvr>
                                      <p:tavLst>
                                        <p:tav tm="0">
                                          <p:val>
                                            <p:strVal val="#ppt_x"/>
                                          </p:val>
                                        </p:tav>
                                        <p:tav tm="100000">
                                          <p:val>
                                            <p:strVal val="#ppt_x"/>
                                          </p:val>
                                        </p:tav>
                                      </p:tavLst>
                                    </p:anim>
                                    <p:anim calcmode="lin" valueType="num">
                                      <p:cBhvr additive="base">
                                        <p:cTn id="75" dur="500" fill="hold"/>
                                        <p:tgtEl>
                                          <p:spTgt spid="358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843" grpId="0"/>
      <p:bldP spid="31" grpId="0"/>
      <p:bldP spid="35847" grpId="0"/>
      <p:bldP spid="35849" grpId="0" animBg="1"/>
      <p:bldP spid="32" grpId="0"/>
      <p:bldP spid="35851" grpId="0"/>
      <p:bldP spid="33" grpId="0"/>
      <p:bldP spid="3585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500813" y="1497013"/>
            <a:ext cx="466725" cy="466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6866" name="Picture 5" descr="C:\Users\Jonahs\Dropbox\Projects SCOTT\MEET Windows Azure\source\Background\tile-icon-CDN.png"/>
          <p:cNvPicPr>
            <a:picLocks noChangeAspect="1" noChangeArrowheads="1"/>
          </p:cNvPicPr>
          <p:nvPr/>
        </p:nvPicPr>
        <p:blipFill>
          <a:blip r:embed="rId4"/>
          <a:srcRect/>
          <a:stretch>
            <a:fillRect/>
          </a:stretch>
        </p:blipFill>
        <p:spPr bwMode="auto">
          <a:xfrm>
            <a:off x="6559550" y="1554163"/>
            <a:ext cx="349250" cy="350837"/>
          </a:xfrm>
          <a:prstGeom prst="rect">
            <a:avLst/>
          </a:prstGeom>
          <a:noFill/>
          <a:ln w="9525">
            <a:noFill/>
            <a:miter lim="800000"/>
            <a:headEnd/>
            <a:tailEnd/>
          </a:ln>
        </p:spPr>
      </p:pic>
      <p:sp>
        <p:nvSpPr>
          <p:cNvPr id="5" name="文本框 4"/>
          <p:cNvSpPr txBox="1"/>
          <p:nvPr/>
        </p:nvSpPr>
        <p:spPr>
          <a:xfrm>
            <a:off x="7065963" y="1530350"/>
            <a:ext cx="3370262"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cxnSp>
        <p:nvCxnSpPr>
          <p:cNvPr id="6" name="直接连接符 5"/>
          <p:cNvCxnSpPr/>
          <p:nvPr/>
        </p:nvCxnSpPr>
        <p:spPr>
          <a:xfrm>
            <a:off x="6218238" y="1768475"/>
            <a:ext cx="0" cy="163195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218238" y="1770063"/>
            <a:ext cx="26511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218238" y="3406775"/>
            <a:ext cx="6477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638" y="3394075"/>
            <a:ext cx="0" cy="2381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6872" name="文本框 9"/>
          <p:cNvSpPr txBox="1">
            <a:spLocks noChangeArrowheads="1"/>
          </p:cNvSpPr>
          <p:nvPr/>
        </p:nvSpPr>
        <p:spPr bwMode="auto">
          <a:xfrm>
            <a:off x="6413500" y="2100263"/>
            <a:ext cx="5102225" cy="1076325"/>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8" name="文本框 17"/>
          <p:cNvSpPr txBox="1"/>
          <p:nvPr/>
        </p:nvSpPr>
        <p:spPr>
          <a:xfrm>
            <a:off x="7143750" y="3690938"/>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4" name="文本框 18"/>
          <p:cNvSpPr txBox="1">
            <a:spLocks noChangeArrowheads="1"/>
          </p:cNvSpPr>
          <p:nvPr/>
        </p:nvSpPr>
        <p:spPr bwMode="auto">
          <a:xfrm>
            <a:off x="7143750" y="3957638"/>
            <a:ext cx="4151313" cy="523875"/>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21" name="椭圆 20"/>
          <p:cNvSpPr/>
          <p:nvPr/>
        </p:nvSpPr>
        <p:spPr>
          <a:xfrm>
            <a:off x="6632575" y="3652838"/>
            <a:ext cx="433388"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76" name="文本框 21"/>
          <p:cNvSpPr txBox="1">
            <a:spLocks noChangeArrowheads="1"/>
          </p:cNvSpPr>
          <p:nvPr/>
        </p:nvSpPr>
        <p:spPr bwMode="auto">
          <a:xfrm>
            <a:off x="6605588" y="3668713"/>
            <a:ext cx="487362" cy="400050"/>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01</a:t>
            </a:r>
            <a:endParaRPr lang="zh-CN" altLang="en-US" sz="2000">
              <a:solidFill>
                <a:schemeClr val="bg1"/>
              </a:solidFill>
              <a:latin typeface="Arial Unicode MS" pitchFamily="34" charset="-122"/>
              <a:ea typeface="微软雅黑" pitchFamily="34" charset="-122"/>
            </a:endParaRPr>
          </a:p>
        </p:txBody>
      </p:sp>
      <p:sp>
        <p:nvSpPr>
          <p:cNvPr id="13" name="文本框 12"/>
          <p:cNvSpPr txBox="1"/>
          <p:nvPr/>
        </p:nvSpPr>
        <p:spPr>
          <a:xfrm>
            <a:off x="7143750" y="4633913"/>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8" name="文本框 13"/>
          <p:cNvSpPr txBox="1">
            <a:spLocks noChangeArrowheads="1"/>
          </p:cNvSpPr>
          <p:nvPr/>
        </p:nvSpPr>
        <p:spPr bwMode="auto">
          <a:xfrm>
            <a:off x="7143750" y="4900613"/>
            <a:ext cx="4151313" cy="5222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6" name="椭圆 15"/>
          <p:cNvSpPr/>
          <p:nvPr/>
        </p:nvSpPr>
        <p:spPr>
          <a:xfrm>
            <a:off x="6632575" y="4594225"/>
            <a:ext cx="433388" cy="43338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80" name="文本框 16"/>
          <p:cNvSpPr txBox="1">
            <a:spLocks noChangeArrowheads="1"/>
          </p:cNvSpPr>
          <p:nvPr/>
        </p:nvSpPr>
        <p:spPr bwMode="auto">
          <a:xfrm>
            <a:off x="6605588" y="4610100"/>
            <a:ext cx="487362" cy="401638"/>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02</a:t>
            </a:r>
            <a:endParaRPr lang="zh-CN" altLang="en-US" sz="2000">
              <a:solidFill>
                <a:schemeClr val="bg1"/>
              </a:solidFill>
              <a:latin typeface="Arial Unicode MS" pitchFamily="34" charset="-122"/>
              <a:ea typeface="微软雅黑" pitchFamily="34" charset="-122"/>
            </a:endParaRPr>
          </a:p>
        </p:txBody>
      </p:sp>
      <p:cxnSp>
        <p:nvCxnSpPr>
          <p:cNvPr id="23" name="直接连接符 22"/>
          <p:cNvCxnSpPr/>
          <p:nvPr/>
        </p:nvCxnSpPr>
        <p:spPr>
          <a:xfrm>
            <a:off x="6878638" y="4084638"/>
            <a:ext cx="0" cy="5127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a:graphicFrameLocks/>
          </p:cNvGraphicFramePr>
          <p:nvPr>
            <p:extLst>
              <p:ext uri="{D42A27DB-BD31-4B8C-83A1-F6EECF244321}">
                <p14:modId xmlns:p14="http://schemas.microsoft.com/office/powerpoint/2010/main" val="1961292244"/>
              </p:ext>
            </p:extLst>
          </p:nvPr>
        </p:nvGraphicFramePr>
        <p:xfrm>
          <a:off x="-318922" y="787853"/>
          <a:ext cx="7384885" cy="5212443"/>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1745">
        <p14:prism/>
      </p:transition>
    </mc:Choice>
    <mc:Fallback xmlns="">
      <p:transition spd="slow" advTm="174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6866"/>
                                        </p:tgtEl>
                                        <p:attrNameLst>
                                          <p:attrName>style.visibility</p:attrName>
                                        </p:attrNameLst>
                                      </p:cBhvr>
                                      <p:to>
                                        <p:strVal val="visible"/>
                                      </p:to>
                                    </p:set>
                                    <p:anim calcmode="lin" valueType="num">
                                      <p:cBhvr additive="base">
                                        <p:cTn id="16" dur="500" fill="hold"/>
                                        <p:tgtEl>
                                          <p:spTgt spid="36866"/>
                                        </p:tgtEl>
                                        <p:attrNameLst>
                                          <p:attrName>ppt_x</p:attrName>
                                        </p:attrNameLst>
                                      </p:cBhvr>
                                      <p:tavLst>
                                        <p:tav tm="0">
                                          <p:val>
                                            <p:strVal val="#ppt_x"/>
                                          </p:val>
                                        </p:tav>
                                        <p:tav tm="100000">
                                          <p:val>
                                            <p:strVal val="#ppt_x"/>
                                          </p:val>
                                        </p:tav>
                                      </p:tavLst>
                                    </p:anim>
                                    <p:anim calcmode="lin" valueType="num">
                                      <p:cBhvr additive="base">
                                        <p:cTn id="17" dur="500" fill="hold"/>
                                        <p:tgtEl>
                                          <p:spTgt spid="3686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6872"/>
                                        </p:tgtEl>
                                        <p:attrNameLst>
                                          <p:attrName>style.visibility</p:attrName>
                                        </p:attrNameLst>
                                      </p:cBhvr>
                                      <p:to>
                                        <p:strVal val="visible"/>
                                      </p:to>
                                    </p:set>
                                    <p:anim calcmode="lin" valueType="num">
                                      <p:cBhvr additive="base">
                                        <p:cTn id="40" dur="500" fill="hold"/>
                                        <p:tgtEl>
                                          <p:spTgt spid="36872"/>
                                        </p:tgtEl>
                                        <p:attrNameLst>
                                          <p:attrName>ppt_x</p:attrName>
                                        </p:attrNameLst>
                                      </p:cBhvr>
                                      <p:tavLst>
                                        <p:tav tm="0">
                                          <p:val>
                                            <p:strVal val="#ppt_x"/>
                                          </p:val>
                                        </p:tav>
                                        <p:tav tm="100000">
                                          <p:val>
                                            <p:strVal val="#ppt_x"/>
                                          </p:val>
                                        </p:tav>
                                      </p:tavLst>
                                    </p:anim>
                                    <p:anim calcmode="lin" valueType="num">
                                      <p:cBhvr additive="base">
                                        <p:cTn id="41" dur="500" fill="hold"/>
                                        <p:tgtEl>
                                          <p:spTgt spid="3687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6874"/>
                                        </p:tgtEl>
                                        <p:attrNameLst>
                                          <p:attrName>style.visibility</p:attrName>
                                        </p:attrNameLst>
                                      </p:cBhvr>
                                      <p:to>
                                        <p:strVal val="visible"/>
                                      </p:to>
                                    </p:set>
                                    <p:anim calcmode="lin" valueType="num">
                                      <p:cBhvr additive="base">
                                        <p:cTn id="48" dur="500" fill="hold"/>
                                        <p:tgtEl>
                                          <p:spTgt spid="36874"/>
                                        </p:tgtEl>
                                        <p:attrNameLst>
                                          <p:attrName>ppt_x</p:attrName>
                                        </p:attrNameLst>
                                      </p:cBhvr>
                                      <p:tavLst>
                                        <p:tav tm="0">
                                          <p:val>
                                            <p:strVal val="#ppt_x"/>
                                          </p:val>
                                        </p:tav>
                                        <p:tav tm="100000">
                                          <p:val>
                                            <p:strVal val="#ppt_x"/>
                                          </p:val>
                                        </p:tav>
                                      </p:tavLst>
                                    </p:anim>
                                    <p:anim calcmode="lin" valueType="num">
                                      <p:cBhvr additive="base">
                                        <p:cTn id="49" dur="500" fill="hold"/>
                                        <p:tgtEl>
                                          <p:spTgt spid="3687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6876"/>
                                        </p:tgtEl>
                                        <p:attrNameLst>
                                          <p:attrName>style.visibility</p:attrName>
                                        </p:attrNameLst>
                                      </p:cBhvr>
                                      <p:to>
                                        <p:strVal val="visible"/>
                                      </p:to>
                                    </p:set>
                                    <p:anim calcmode="lin" valueType="num">
                                      <p:cBhvr additive="base">
                                        <p:cTn id="56" dur="500" fill="hold"/>
                                        <p:tgtEl>
                                          <p:spTgt spid="36876"/>
                                        </p:tgtEl>
                                        <p:attrNameLst>
                                          <p:attrName>ppt_x</p:attrName>
                                        </p:attrNameLst>
                                      </p:cBhvr>
                                      <p:tavLst>
                                        <p:tav tm="0">
                                          <p:val>
                                            <p:strVal val="#ppt_x"/>
                                          </p:val>
                                        </p:tav>
                                        <p:tav tm="100000">
                                          <p:val>
                                            <p:strVal val="#ppt_x"/>
                                          </p:val>
                                        </p:tav>
                                      </p:tavLst>
                                    </p:anim>
                                    <p:anim calcmode="lin" valueType="num">
                                      <p:cBhvr additive="base">
                                        <p:cTn id="57" dur="500" fill="hold"/>
                                        <p:tgtEl>
                                          <p:spTgt spid="3687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878"/>
                                        </p:tgtEl>
                                        <p:attrNameLst>
                                          <p:attrName>style.visibility</p:attrName>
                                        </p:attrNameLst>
                                      </p:cBhvr>
                                      <p:to>
                                        <p:strVal val="visible"/>
                                      </p:to>
                                    </p:set>
                                    <p:anim calcmode="lin" valueType="num">
                                      <p:cBhvr additive="base">
                                        <p:cTn id="64" dur="500" fill="hold"/>
                                        <p:tgtEl>
                                          <p:spTgt spid="36878"/>
                                        </p:tgtEl>
                                        <p:attrNameLst>
                                          <p:attrName>ppt_x</p:attrName>
                                        </p:attrNameLst>
                                      </p:cBhvr>
                                      <p:tavLst>
                                        <p:tav tm="0">
                                          <p:val>
                                            <p:strVal val="#ppt_x"/>
                                          </p:val>
                                        </p:tav>
                                        <p:tav tm="100000">
                                          <p:val>
                                            <p:strVal val="#ppt_x"/>
                                          </p:val>
                                        </p:tav>
                                      </p:tavLst>
                                    </p:anim>
                                    <p:anim calcmode="lin" valueType="num">
                                      <p:cBhvr additive="base">
                                        <p:cTn id="65" dur="500" fill="hold"/>
                                        <p:tgtEl>
                                          <p:spTgt spid="3687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6880"/>
                                        </p:tgtEl>
                                        <p:attrNameLst>
                                          <p:attrName>style.visibility</p:attrName>
                                        </p:attrNameLst>
                                      </p:cBhvr>
                                      <p:to>
                                        <p:strVal val="visible"/>
                                      </p:to>
                                    </p:set>
                                    <p:anim calcmode="lin" valueType="num">
                                      <p:cBhvr additive="base">
                                        <p:cTn id="72" dur="500" fill="hold"/>
                                        <p:tgtEl>
                                          <p:spTgt spid="36880"/>
                                        </p:tgtEl>
                                        <p:attrNameLst>
                                          <p:attrName>ppt_x</p:attrName>
                                        </p:attrNameLst>
                                      </p:cBhvr>
                                      <p:tavLst>
                                        <p:tav tm="0">
                                          <p:val>
                                            <p:strVal val="#ppt_x"/>
                                          </p:val>
                                        </p:tav>
                                        <p:tav tm="100000">
                                          <p:val>
                                            <p:strVal val="#ppt_x"/>
                                          </p:val>
                                        </p:tav>
                                      </p:tavLst>
                                    </p:anim>
                                    <p:anim calcmode="lin" valueType="num">
                                      <p:cBhvr additive="base">
                                        <p:cTn id="73" dur="500" fill="hold"/>
                                        <p:tgtEl>
                                          <p:spTgt spid="36880"/>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ppt_x"/>
                                          </p:val>
                                        </p:tav>
                                        <p:tav tm="100000">
                                          <p:val>
                                            <p:strVal val="#ppt_x"/>
                                          </p:val>
                                        </p:tav>
                                      </p:tavLst>
                                    </p:anim>
                                    <p:anim calcmode="lin" valueType="num">
                                      <p:cBhvr additive="base">
                                        <p:cTn id="7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6872" grpId="0"/>
      <p:bldP spid="18" grpId="0"/>
      <p:bldP spid="36874" grpId="0"/>
      <p:bldP spid="21" grpId="0" animBg="1"/>
      <p:bldP spid="36876" grpId="0"/>
      <p:bldP spid="13" grpId="0"/>
      <p:bldP spid="36878" grpId="0"/>
      <p:bldP spid="16" grpId="0" animBg="1"/>
      <p:bldP spid="36880" grpId="0"/>
      <p:bldGraphic spid="2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89" name="组合 8"/>
          <p:cNvGrpSpPr>
            <a:grpSpLocks/>
          </p:cNvGrpSpPr>
          <p:nvPr/>
        </p:nvGrpSpPr>
        <p:grpSpPr bwMode="auto">
          <a:xfrm>
            <a:off x="2085975" y="2344738"/>
            <a:ext cx="8010525" cy="2189162"/>
            <a:chOff x="2735740" y="2992144"/>
            <a:chExt cx="6594167" cy="1802543"/>
          </a:xfrm>
        </p:grpSpPr>
        <p:cxnSp>
          <p:nvCxnSpPr>
            <p:cNvPr id="2" name="直接连接符 1"/>
            <p:cNvCxnSpPr/>
            <p:nvPr/>
          </p:nvCxnSpPr>
          <p:spPr>
            <a:xfrm>
              <a:off x="2735740" y="3903219"/>
              <a:ext cx="1879194" cy="891468"/>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618855" y="3985569"/>
              <a:ext cx="1412662" cy="80650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27597" y="3903219"/>
              <a:ext cx="2501236" cy="8365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8528832" y="2992144"/>
              <a:ext cx="801075" cy="91107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87188" y="3469249"/>
              <a:ext cx="641644" cy="43397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27597" y="3986876"/>
              <a:ext cx="350225" cy="38560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24139" y="4180332"/>
              <a:ext cx="196022" cy="61043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58813" y="3584575"/>
            <a:ext cx="1782762" cy="338138"/>
          </a:xfrm>
          <a:prstGeom prst="rect">
            <a:avLst/>
          </a:prstGeom>
        </p:spPr>
        <p:txBody>
          <a:bodyPr>
            <a:spAutoFit/>
          </a:bodyPr>
          <a:lstStyle/>
          <a:p>
            <a:pPr fontAlgn="auto">
              <a:spcBef>
                <a:spcPts val="0"/>
              </a:spcBef>
              <a:spcAft>
                <a:spcPts val="0"/>
              </a:spcAft>
              <a:defRPr/>
            </a:pPr>
            <a:r>
              <a:rPr lang="en-US" altLang="zh-CN" sz="1600" b="1" dirty="0">
                <a:solidFill>
                  <a:schemeClr val="accent4"/>
                </a:solidFill>
                <a:latin typeface="+mn-lt"/>
                <a:ea typeface="+mn-ea"/>
              </a:rPr>
              <a:t>LOREM IPSUM </a:t>
            </a:r>
            <a:endParaRPr lang="zh-CN" altLang="en-US" sz="1600" b="1" dirty="0">
              <a:solidFill>
                <a:schemeClr val="accent4"/>
              </a:solidFill>
              <a:latin typeface="+mn-lt"/>
              <a:ea typeface="+mn-ea"/>
            </a:endParaRPr>
          </a:p>
        </p:txBody>
      </p:sp>
      <p:sp>
        <p:nvSpPr>
          <p:cNvPr id="37891" name="矩形 10"/>
          <p:cNvSpPr>
            <a:spLocks noChangeArrowheads="1"/>
          </p:cNvSpPr>
          <p:nvPr/>
        </p:nvSpPr>
        <p:spPr bwMode="auto">
          <a:xfrm>
            <a:off x="658813" y="3843338"/>
            <a:ext cx="2790825"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3" name="矩形 12"/>
          <p:cNvSpPr/>
          <p:nvPr/>
        </p:nvSpPr>
        <p:spPr>
          <a:xfrm>
            <a:off x="4137025" y="4673600"/>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3" name="矩形 13"/>
          <p:cNvSpPr>
            <a:spLocks noChangeArrowheads="1"/>
          </p:cNvSpPr>
          <p:nvPr/>
        </p:nvSpPr>
        <p:spPr bwMode="auto">
          <a:xfrm>
            <a:off x="4137025" y="4932363"/>
            <a:ext cx="2792413" cy="954087"/>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Lorem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ipsum</a:t>
            </a:r>
            <a:r>
              <a:rPr lang="en-US" altLang="zh-CN" sz="1400" dirty="0">
                <a:solidFill>
                  <a:schemeClr val="bg1"/>
                </a:solidFill>
                <a:latin typeface="Segoe UI Semilight" charset="0"/>
                <a:ea typeface="微软雅黑" pitchFamily="34" charset="-122"/>
              </a:rPr>
              <a:t> dolor sit </a:t>
            </a:r>
            <a:r>
              <a:rPr lang="en-US" altLang="zh-CN" sz="1400" dirty="0" err="1">
                <a:solidFill>
                  <a:schemeClr val="bg1"/>
                </a:solidFill>
                <a:latin typeface="Segoe UI Semilight" charset="0"/>
                <a:ea typeface="微软雅黑" pitchFamily="34" charset="-122"/>
              </a:rPr>
              <a:t>amet,consectuer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adipiscing</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elit,sed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diam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nonummy</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nibh</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euismod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tincidunt</a:t>
            </a:r>
            <a:endParaRPr lang="zh-CN" altLang="en-US" sz="1400" dirty="0">
              <a:solidFill>
                <a:schemeClr val="bg1"/>
              </a:solidFill>
              <a:latin typeface="Segoe UI Semilight" charset="0"/>
              <a:ea typeface="微软雅黑" pitchFamily="34" charset="-122"/>
            </a:endParaRPr>
          </a:p>
        </p:txBody>
      </p:sp>
      <p:sp>
        <p:nvSpPr>
          <p:cNvPr id="15" name="矩形 14"/>
          <p:cNvSpPr/>
          <p:nvPr/>
        </p:nvSpPr>
        <p:spPr>
          <a:xfrm>
            <a:off x="4935538" y="2154238"/>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5" name="矩形 15"/>
          <p:cNvSpPr>
            <a:spLocks noChangeArrowheads="1"/>
          </p:cNvSpPr>
          <p:nvPr/>
        </p:nvSpPr>
        <p:spPr bwMode="auto">
          <a:xfrm>
            <a:off x="4935538" y="2411413"/>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7" name="矩形 16"/>
          <p:cNvSpPr/>
          <p:nvPr/>
        </p:nvSpPr>
        <p:spPr>
          <a:xfrm>
            <a:off x="8555038" y="3656013"/>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7" name="矩形 17"/>
          <p:cNvSpPr>
            <a:spLocks noChangeArrowheads="1"/>
          </p:cNvSpPr>
          <p:nvPr/>
        </p:nvSpPr>
        <p:spPr bwMode="auto">
          <a:xfrm>
            <a:off x="8555038" y="3913188"/>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9" name="矩形 18"/>
          <p:cNvSpPr/>
          <p:nvPr/>
        </p:nvSpPr>
        <p:spPr>
          <a:xfrm>
            <a:off x="8742363" y="1011238"/>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9" name="矩形 19"/>
          <p:cNvSpPr>
            <a:spLocks noChangeArrowheads="1"/>
          </p:cNvSpPr>
          <p:nvPr/>
        </p:nvSpPr>
        <p:spPr bwMode="auto">
          <a:xfrm>
            <a:off x="8742363" y="1270000"/>
            <a:ext cx="2790825" cy="954088"/>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grpSp>
        <p:nvGrpSpPr>
          <p:cNvPr id="37900" name="组合 21"/>
          <p:cNvGrpSpPr>
            <a:grpSpLocks/>
          </p:cNvGrpSpPr>
          <p:nvPr/>
        </p:nvGrpSpPr>
        <p:grpSpPr bwMode="auto">
          <a:xfrm>
            <a:off x="673100" y="604838"/>
            <a:ext cx="3265488" cy="400050"/>
            <a:chOff x="672792" y="604872"/>
            <a:chExt cx="3265774" cy="400110"/>
          </a:xfrm>
        </p:grpSpPr>
        <p:sp>
          <p:nvSpPr>
            <p:cNvPr id="37901" name="矩形 22"/>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4" name="直角三角形 23"/>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5" name="直角三角形 24"/>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288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00"/>
                                        </p:tgtEl>
                                        <p:attrNameLst>
                                          <p:attrName>style.visibility</p:attrName>
                                        </p:attrNameLst>
                                      </p:cBhvr>
                                      <p:to>
                                        <p:strVal val="visible"/>
                                      </p:to>
                                    </p:set>
                                    <p:animEffect transition="in" filter="fade">
                                      <p:cBhvr>
                                        <p:cTn id="7" dur="500"/>
                                        <p:tgtEl>
                                          <p:spTgt spid="379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89"/>
                                        </p:tgtEl>
                                        <p:attrNameLst>
                                          <p:attrName>style.visibility</p:attrName>
                                        </p:attrNameLst>
                                      </p:cBhvr>
                                      <p:to>
                                        <p:strVal val="visible"/>
                                      </p:to>
                                    </p:set>
                                    <p:animEffect transition="in" filter="fade">
                                      <p:cBhvr>
                                        <p:cTn id="12" dur="500"/>
                                        <p:tgtEl>
                                          <p:spTgt spid="3788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1"/>
                                        </p:tgtEl>
                                        <p:attrNameLst>
                                          <p:attrName>style.visibility</p:attrName>
                                        </p:attrNameLst>
                                      </p:cBhvr>
                                      <p:to>
                                        <p:strVal val="visible"/>
                                      </p:to>
                                    </p:set>
                                    <p:anim calcmode="lin" valueType="num">
                                      <p:cBhvr additive="base">
                                        <p:cTn id="17" dur="500" fill="hold"/>
                                        <p:tgtEl>
                                          <p:spTgt spid="37891"/>
                                        </p:tgtEl>
                                        <p:attrNameLst>
                                          <p:attrName>ppt_x</p:attrName>
                                        </p:attrNameLst>
                                      </p:cBhvr>
                                      <p:tavLst>
                                        <p:tav tm="0">
                                          <p:val>
                                            <p:strVal val="#ppt_x"/>
                                          </p:val>
                                        </p:tav>
                                        <p:tav tm="100000">
                                          <p:val>
                                            <p:strVal val="#ppt_x"/>
                                          </p:val>
                                        </p:tav>
                                      </p:tavLst>
                                    </p:anim>
                                    <p:anim calcmode="lin" valueType="num">
                                      <p:cBhvr additive="base">
                                        <p:cTn id="18" dur="500" fill="hold"/>
                                        <p:tgtEl>
                                          <p:spTgt spid="3789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7895"/>
                                        </p:tgtEl>
                                        <p:attrNameLst>
                                          <p:attrName>style.visibility</p:attrName>
                                        </p:attrNameLst>
                                      </p:cBhvr>
                                      <p:to>
                                        <p:strVal val="visible"/>
                                      </p:to>
                                    </p:set>
                                    <p:anim calcmode="lin" valueType="num">
                                      <p:cBhvr additive="base">
                                        <p:cTn id="29" dur="500" fill="hold"/>
                                        <p:tgtEl>
                                          <p:spTgt spid="37895"/>
                                        </p:tgtEl>
                                        <p:attrNameLst>
                                          <p:attrName>ppt_x</p:attrName>
                                        </p:attrNameLst>
                                      </p:cBhvr>
                                      <p:tavLst>
                                        <p:tav tm="0">
                                          <p:val>
                                            <p:strVal val="#ppt_x"/>
                                          </p:val>
                                        </p:tav>
                                        <p:tav tm="100000">
                                          <p:val>
                                            <p:strVal val="#ppt_x"/>
                                          </p:val>
                                        </p:tav>
                                      </p:tavLst>
                                    </p:anim>
                                    <p:anim calcmode="lin" valueType="num">
                                      <p:cBhvr additive="base">
                                        <p:cTn id="30" dur="500" fill="hold"/>
                                        <p:tgtEl>
                                          <p:spTgt spid="3789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7893"/>
                                        </p:tgtEl>
                                        <p:attrNameLst>
                                          <p:attrName>style.visibility</p:attrName>
                                        </p:attrNameLst>
                                      </p:cBhvr>
                                      <p:to>
                                        <p:strVal val="visible"/>
                                      </p:to>
                                    </p:set>
                                    <p:anim calcmode="lin" valueType="num">
                                      <p:cBhvr additive="base">
                                        <p:cTn id="37" dur="500" fill="hold"/>
                                        <p:tgtEl>
                                          <p:spTgt spid="37893"/>
                                        </p:tgtEl>
                                        <p:attrNameLst>
                                          <p:attrName>ppt_x</p:attrName>
                                        </p:attrNameLst>
                                      </p:cBhvr>
                                      <p:tavLst>
                                        <p:tav tm="0">
                                          <p:val>
                                            <p:strVal val="#ppt_x"/>
                                          </p:val>
                                        </p:tav>
                                        <p:tav tm="100000">
                                          <p:val>
                                            <p:strVal val="#ppt_x"/>
                                          </p:val>
                                        </p:tav>
                                      </p:tavLst>
                                    </p:anim>
                                    <p:anim calcmode="lin" valueType="num">
                                      <p:cBhvr additive="base">
                                        <p:cTn id="38" dur="500" fill="hold"/>
                                        <p:tgtEl>
                                          <p:spTgt spid="3789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897"/>
                                        </p:tgtEl>
                                        <p:attrNameLst>
                                          <p:attrName>style.visibility</p:attrName>
                                        </p:attrNameLst>
                                      </p:cBhvr>
                                      <p:to>
                                        <p:strVal val="visible"/>
                                      </p:to>
                                    </p:set>
                                    <p:anim calcmode="lin" valueType="num">
                                      <p:cBhvr additive="base">
                                        <p:cTn id="45" dur="500" fill="hold"/>
                                        <p:tgtEl>
                                          <p:spTgt spid="37897"/>
                                        </p:tgtEl>
                                        <p:attrNameLst>
                                          <p:attrName>ppt_x</p:attrName>
                                        </p:attrNameLst>
                                      </p:cBhvr>
                                      <p:tavLst>
                                        <p:tav tm="0">
                                          <p:val>
                                            <p:strVal val="#ppt_x"/>
                                          </p:val>
                                        </p:tav>
                                        <p:tav tm="100000">
                                          <p:val>
                                            <p:strVal val="#ppt_x"/>
                                          </p:val>
                                        </p:tav>
                                      </p:tavLst>
                                    </p:anim>
                                    <p:anim calcmode="lin" valueType="num">
                                      <p:cBhvr additive="base">
                                        <p:cTn id="46" dur="500" fill="hold"/>
                                        <p:tgtEl>
                                          <p:spTgt spid="3789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7899"/>
                                        </p:tgtEl>
                                        <p:attrNameLst>
                                          <p:attrName>style.visibility</p:attrName>
                                        </p:attrNameLst>
                                      </p:cBhvr>
                                      <p:to>
                                        <p:strVal val="visible"/>
                                      </p:to>
                                    </p:set>
                                    <p:anim calcmode="lin" valueType="num">
                                      <p:cBhvr additive="base">
                                        <p:cTn id="53" dur="500" fill="hold"/>
                                        <p:tgtEl>
                                          <p:spTgt spid="37899"/>
                                        </p:tgtEl>
                                        <p:attrNameLst>
                                          <p:attrName>ppt_x</p:attrName>
                                        </p:attrNameLst>
                                      </p:cBhvr>
                                      <p:tavLst>
                                        <p:tav tm="0">
                                          <p:val>
                                            <p:strVal val="#ppt_x"/>
                                          </p:val>
                                        </p:tav>
                                        <p:tav tm="100000">
                                          <p:val>
                                            <p:strVal val="#ppt_x"/>
                                          </p:val>
                                        </p:tav>
                                      </p:tavLst>
                                    </p:anim>
                                    <p:anim calcmode="lin" valueType="num">
                                      <p:cBhvr additive="base">
                                        <p:cTn id="54" dur="500" fill="hold"/>
                                        <p:tgtEl>
                                          <p:spTgt spid="37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891" grpId="0"/>
      <p:bldP spid="13" grpId="0"/>
      <p:bldP spid="37893" grpId="0"/>
      <p:bldP spid="15" grpId="0"/>
      <p:bldP spid="37895" grpId="0"/>
      <p:bldP spid="17" grpId="0"/>
      <p:bldP spid="37897" grpId="0"/>
      <p:bldP spid="19" grpId="0"/>
      <p:bldP spid="3789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任意多边形 1"/>
          <p:cNvSpPr/>
          <p:nvPr/>
        </p:nvSpPr>
        <p:spPr>
          <a:xfrm>
            <a:off x="80962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3" name="任意多边形 2"/>
          <p:cNvSpPr/>
          <p:nvPr/>
        </p:nvSpPr>
        <p:spPr>
          <a:xfrm>
            <a:off x="227647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 name="任意多边形 3"/>
          <p:cNvSpPr/>
          <p:nvPr/>
        </p:nvSpPr>
        <p:spPr>
          <a:xfrm>
            <a:off x="3741738" y="2257425"/>
            <a:ext cx="2030412"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0" name="直接连接符 9"/>
          <p:cNvCxnSpPr/>
          <p:nvPr/>
        </p:nvCxnSpPr>
        <p:spPr>
          <a:xfrm>
            <a:off x="1825625"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29088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5773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825625" y="5349875"/>
            <a:ext cx="4564063"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89688" y="1916113"/>
            <a:ext cx="0" cy="34385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697663" y="1693863"/>
            <a:ext cx="3252787" cy="44291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6" name="直接连接符 15"/>
          <p:cNvCxnSpPr/>
          <p:nvPr/>
        </p:nvCxnSpPr>
        <p:spPr>
          <a:xfrm flipH="1">
            <a:off x="6392863" y="1916113"/>
            <a:ext cx="295275"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65925" y="1725613"/>
            <a:ext cx="3200400" cy="369887"/>
          </a:xfrm>
          <a:prstGeom prst="rect">
            <a:avLst/>
          </a:prstGeom>
          <a:noFill/>
        </p:spPr>
        <p:txBody>
          <a:bodyPr>
            <a:spAutoFit/>
          </a:bodyPr>
          <a:lstStyle/>
          <a:p>
            <a:pPr fontAlgn="auto">
              <a:spcBef>
                <a:spcPts val="0"/>
              </a:spcBef>
              <a:spcAft>
                <a:spcPts val="0"/>
              </a:spcAft>
              <a:defRPr/>
            </a:pPr>
            <a:r>
              <a:rPr lang="en-US" altLang="zh-CN" b="1" dirty="0" err="1">
                <a:solidFill>
                  <a:schemeClr val="accent4"/>
                </a:solidFill>
                <a:latin typeface="+mn-lt"/>
                <a:ea typeface="+mn-ea"/>
              </a:rPr>
              <a:t>Lorem</a:t>
            </a:r>
            <a:r>
              <a:rPr lang="en-US" altLang="zh-CN" b="1" dirty="0">
                <a:solidFill>
                  <a:schemeClr val="accent4"/>
                </a:solidFill>
                <a:latin typeface="+mn-lt"/>
                <a:ea typeface="+mn-ea"/>
              </a:rPr>
              <a:t> </a:t>
            </a:r>
            <a:r>
              <a:rPr lang="en-US" altLang="zh-CN" b="1" dirty="0" err="1">
                <a:solidFill>
                  <a:schemeClr val="accent4"/>
                </a:solidFill>
                <a:latin typeface="+mn-lt"/>
                <a:ea typeface="+mn-ea"/>
              </a:rPr>
              <a:t>ipsum</a:t>
            </a:r>
            <a:r>
              <a:rPr lang="en-US" altLang="zh-CN" b="1" dirty="0">
                <a:solidFill>
                  <a:schemeClr val="accent4"/>
                </a:solidFill>
                <a:latin typeface="+mn-lt"/>
                <a:ea typeface="+mn-ea"/>
              </a:rPr>
              <a:t> dolor sit </a:t>
            </a:r>
            <a:r>
              <a:rPr lang="en-US" altLang="zh-CN" b="1" dirty="0" err="1">
                <a:solidFill>
                  <a:schemeClr val="accent4"/>
                </a:solidFill>
                <a:latin typeface="+mn-lt"/>
                <a:ea typeface="+mn-ea"/>
              </a:rPr>
              <a:t>amet</a:t>
            </a:r>
            <a:endParaRPr lang="zh-CN" altLang="en-US" b="1" dirty="0">
              <a:solidFill>
                <a:schemeClr val="accent4"/>
              </a:solidFill>
              <a:latin typeface="+mn-lt"/>
              <a:ea typeface="+mn-ea"/>
            </a:endParaRPr>
          </a:p>
        </p:txBody>
      </p:sp>
      <p:sp>
        <p:nvSpPr>
          <p:cNvPr id="38924" name="文本框 17"/>
          <p:cNvSpPr txBox="1">
            <a:spLocks noChangeArrowheads="1"/>
          </p:cNvSpPr>
          <p:nvPr/>
        </p:nvSpPr>
        <p:spPr bwMode="auto">
          <a:xfrm>
            <a:off x="6773863" y="2436813"/>
            <a:ext cx="4843462" cy="107791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8925" name="矩形 18"/>
          <p:cNvSpPr>
            <a:spLocks noChangeArrowheads="1"/>
          </p:cNvSpPr>
          <p:nvPr/>
        </p:nvSpPr>
        <p:spPr bwMode="auto">
          <a:xfrm>
            <a:off x="6773863" y="4011613"/>
            <a:ext cx="4843462" cy="58578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grpSp>
        <p:nvGrpSpPr>
          <p:cNvPr id="21" name="组合 20"/>
          <p:cNvGrpSpPr/>
          <p:nvPr/>
        </p:nvGrpSpPr>
        <p:grpSpPr>
          <a:xfrm>
            <a:off x="1505352" y="3040158"/>
            <a:ext cx="639501" cy="569281"/>
            <a:chOff x="6699251" y="2735263"/>
            <a:chExt cx="404812" cy="360362"/>
          </a:xfrm>
          <a:solidFill>
            <a:schemeClr val="bg1"/>
          </a:solidFill>
        </p:grpSpPr>
        <p:sp>
          <p:nvSpPr>
            <p:cNvPr id="22"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26" name="组合 25"/>
          <p:cNvGrpSpPr/>
          <p:nvPr/>
        </p:nvGrpSpPr>
        <p:grpSpPr>
          <a:xfrm>
            <a:off x="3140545" y="2971383"/>
            <a:ext cx="470563" cy="689273"/>
            <a:chOff x="7362826" y="2633663"/>
            <a:chExt cx="338138" cy="495299"/>
          </a:xfrm>
          <a:solidFill>
            <a:schemeClr val="bg1"/>
          </a:solidFill>
        </p:grpSpPr>
        <p:sp>
          <p:nvSpPr>
            <p:cNvPr id="27"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8"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9"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0"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31" name="组合 30"/>
          <p:cNvGrpSpPr/>
          <p:nvPr/>
        </p:nvGrpSpPr>
        <p:grpSpPr>
          <a:xfrm>
            <a:off x="4493434" y="2997889"/>
            <a:ext cx="563870" cy="548698"/>
            <a:chOff x="4854143" y="1679574"/>
            <a:chExt cx="354013" cy="344487"/>
          </a:xfrm>
          <a:solidFill>
            <a:schemeClr val="bg1"/>
          </a:solidFill>
        </p:grpSpPr>
        <p:sp>
          <p:nvSpPr>
            <p:cNvPr id="32"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33"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34"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grpSp>
        <p:nvGrpSpPr>
          <p:cNvPr id="38929" name="组合 34"/>
          <p:cNvGrpSpPr>
            <a:grpSpLocks/>
          </p:cNvGrpSpPr>
          <p:nvPr/>
        </p:nvGrpSpPr>
        <p:grpSpPr bwMode="auto">
          <a:xfrm>
            <a:off x="673100" y="604838"/>
            <a:ext cx="3265488" cy="400050"/>
            <a:chOff x="672792" y="604872"/>
            <a:chExt cx="3265774" cy="400110"/>
          </a:xfrm>
        </p:grpSpPr>
        <p:sp>
          <p:nvSpPr>
            <p:cNvPr id="38930" name="矩形 3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7" name="直角三角形 3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8" name="直角三角形 3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3155">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29"/>
                                        </p:tgtEl>
                                        <p:attrNameLst>
                                          <p:attrName>style.visibility</p:attrName>
                                        </p:attrNameLst>
                                      </p:cBhvr>
                                      <p:to>
                                        <p:strVal val="visible"/>
                                      </p:to>
                                    </p:set>
                                    <p:animEffect transition="in" filter="fade">
                                      <p:cBhvr>
                                        <p:cTn id="7" dur="500"/>
                                        <p:tgtEl>
                                          <p:spTgt spid="389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8924"/>
                                        </p:tgtEl>
                                        <p:attrNameLst>
                                          <p:attrName>style.visibility</p:attrName>
                                        </p:attrNameLst>
                                      </p:cBhvr>
                                      <p:to>
                                        <p:strVal val="visible"/>
                                      </p:to>
                                    </p:set>
                                    <p:animEffect transition="in" filter="fade">
                                      <p:cBhvr>
                                        <p:cTn id="60" dur="1000"/>
                                        <p:tgtEl>
                                          <p:spTgt spid="38924"/>
                                        </p:tgtEl>
                                      </p:cBhvr>
                                    </p:animEffect>
                                    <p:anim calcmode="lin" valueType="num">
                                      <p:cBhvr>
                                        <p:cTn id="61" dur="1000" fill="hold"/>
                                        <p:tgtEl>
                                          <p:spTgt spid="38924"/>
                                        </p:tgtEl>
                                        <p:attrNameLst>
                                          <p:attrName>ppt_x</p:attrName>
                                        </p:attrNameLst>
                                      </p:cBhvr>
                                      <p:tavLst>
                                        <p:tav tm="0">
                                          <p:val>
                                            <p:strVal val="#ppt_x"/>
                                          </p:val>
                                        </p:tav>
                                        <p:tav tm="100000">
                                          <p:val>
                                            <p:strVal val="#ppt_x"/>
                                          </p:val>
                                        </p:tav>
                                      </p:tavLst>
                                    </p:anim>
                                    <p:anim calcmode="lin" valueType="num">
                                      <p:cBhvr>
                                        <p:cTn id="62" dur="1000" fill="hold"/>
                                        <p:tgtEl>
                                          <p:spTgt spid="389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8925"/>
                                        </p:tgtEl>
                                        <p:attrNameLst>
                                          <p:attrName>style.visibility</p:attrName>
                                        </p:attrNameLst>
                                      </p:cBhvr>
                                      <p:to>
                                        <p:strVal val="visible"/>
                                      </p:to>
                                    </p:set>
                                    <p:animEffect transition="in" filter="fade">
                                      <p:cBhvr>
                                        <p:cTn id="65" dur="1000"/>
                                        <p:tgtEl>
                                          <p:spTgt spid="38925"/>
                                        </p:tgtEl>
                                      </p:cBhvr>
                                    </p:animEffect>
                                    <p:anim calcmode="lin" valueType="num">
                                      <p:cBhvr>
                                        <p:cTn id="66" dur="1000" fill="hold"/>
                                        <p:tgtEl>
                                          <p:spTgt spid="38925"/>
                                        </p:tgtEl>
                                        <p:attrNameLst>
                                          <p:attrName>ppt_x</p:attrName>
                                        </p:attrNameLst>
                                      </p:cBhvr>
                                      <p:tavLst>
                                        <p:tav tm="0">
                                          <p:val>
                                            <p:strVal val="#ppt_x"/>
                                          </p:val>
                                        </p:tav>
                                        <p:tav tm="100000">
                                          <p:val>
                                            <p:strVal val="#ppt_x"/>
                                          </p:val>
                                        </p:tav>
                                      </p:tavLst>
                                    </p:anim>
                                    <p:anim calcmode="lin" valueType="num">
                                      <p:cBhvr>
                                        <p:cTn id="67" dur="1000" fill="hold"/>
                                        <p:tgtEl>
                                          <p:spTgt spid="389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5" grpId="0" animBg="1"/>
      <p:bldP spid="17" grpId="0"/>
      <p:bldP spid="38924" grpId="0"/>
      <p:bldP spid="3892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095897" y="2495005"/>
            <a:ext cx="6623929" cy="1446550"/>
          </a:xfrm>
          <a:prstGeom prst="rect">
            <a:avLst/>
          </a:prstGeom>
          <a:noFill/>
        </p:spPr>
        <p:txBody>
          <a:bodyPr wrap="none" rtlCol="0">
            <a:spAutoFit/>
          </a:bodyPr>
          <a:lstStyle/>
          <a:p>
            <a:pPr algn="ctr"/>
            <a:r>
              <a:rPr lang="en-US" altLang="zh-CN" sz="8800" dirty="0" smtClean="0">
                <a:solidFill>
                  <a:schemeClr val="bg1"/>
                </a:solidFill>
                <a:latin typeface="张海山锐谐体2.0-授权联系：Samtype@QQ.com" charset="-122"/>
                <a:ea typeface="张海山锐谐体2.0-授权联系：Samtype@QQ.com" charset="-122"/>
              </a:rPr>
              <a:t>THANK YOU</a:t>
            </a:r>
            <a:endParaRPr lang="zh-CN" altLang="en-US" sz="8800" dirty="0">
              <a:solidFill>
                <a:schemeClr val="bg1"/>
              </a:solidFill>
              <a:latin typeface="张海山锐谐体2.0-授权联系：Samtype@QQ.com" charset="-122"/>
              <a:ea typeface="张海山锐谐体2.0-授权联系：Samtype@QQ.com" charset="-122"/>
            </a:endParaRPr>
          </a:p>
        </p:txBody>
      </p:sp>
      <p:sp>
        <p:nvSpPr>
          <p:cNvPr id="3" name="五角星 2"/>
          <p:cNvSpPr/>
          <p:nvPr/>
        </p:nvSpPr>
        <p:spPr>
          <a:xfrm>
            <a:off x="535576" y="424542"/>
            <a:ext cx="875211" cy="1012371"/>
          </a:xfrm>
          <a:prstGeom prst="star5">
            <a:avLst>
              <a:gd name="adj" fmla="val 0"/>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695092" y="4710046"/>
            <a:ext cx="2901462" cy="705796"/>
            <a:chOff x="479534" y="4910190"/>
            <a:chExt cx="2200275" cy="437199"/>
          </a:xfrm>
        </p:grpSpPr>
        <p:sp>
          <p:nvSpPr>
            <p:cNvPr id="5" name="矩形 4"/>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solidFill>
              </a:endParaRPr>
            </a:p>
          </p:txBody>
        </p:sp>
        <p:sp>
          <p:nvSpPr>
            <p:cNvPr id="6" name="矩形 5"/>
            <p:cNvSpPr/>
            <p:nvPr/>
          </p:nvSpPr>
          <p:spPr>
            <a:xfrm>
              <a:off x="1362523" y="4965907"/>
              <a:ext cx="831721" cy="324104"/>
            </a:xfrm>
            <a:prstGeom prst="rect">
              <a:avLst/>
            </a:prstGeom>
          </p:spPr>
          <p:txBody>
            <a:bodyPr wrap="none">
              <a:spAutoFit/>
            </a:bodyPr>
            <a:lstStyle/>
            <a:p>
              <a:pPr algn="dist"/>
              <a:r>
                <a:rPr lang="en-US" altLang="zh-CN" sz="2800" b="1" dirty="0" smtClean="0">
                  <a:solidFill>
                    <a:schemeClr val="bg1"/>
                  </a:solidFill>
                  <a:latin typeface="微软雅黑" pitchFamily="34" charset="-122"/>
                  <a:ea typeface="微软雅黑" pitchFamily="34" charset="-122"/>
                </a:rPr>
                <a:t>PPTS</a:t>
              </a:r>
              <a:endParaRPr lang="en-US" altLang="zh-CN" sz="2800" b="1" dirty="0">
                <a:solidFill>
                  <a:schemeClr val="bg1"/>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330392828"/>
      </p:ext>
    </p:extLst>
  </p:cSld>
  <p:clrMapOvr>
    <a:masterClrMapping/>
  </p:clrMapOvr>
  <mc:AlternateContent xmlns:mc="http://schemas.openxmlformats.org/markup-compatibility/2006" xmlns:p14="http://schemas.microsoft.com/office/powerpoint/2010/main">
    <mc:Choice Requires="p14">
      <p:transition spd="slow" advTm="1423">
        <p14:flash/>
      </p:transition>
    </mc:Choice>
    <mc:Fallback xmlns="">
      <p:transition spd="slow" advTm="14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09"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49701" y="28608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one</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17412"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274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wheel(1)">
                                      <p:cBhvr>
                                        <p:cTn id="7" dur="2000"/>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Effect transition="in" filter="barn(inVertical)">
                                      <p:cBhvr>
                                        <p:cTn id="24"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74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5540" y="3338657"/>
            <a:ext cx="2586724" cy="1616703"/>
          </a:xfrm>
          <a:prstGeom prst="rect">
            <a:avLst/>
          </a:prstGeom>
          <a:effectLst>
            <a:softEdge rad="15240"/>
          </a:effectLst>
        </p:spPr>
      </p:pic>
      <p:sp>
        <p:nvSpPr>
          <p:cNvPr id="11" name="圆角矩形 10" hidden="1"/>
          <p:cNvSpPr/>
          <p:nvPr/>
        </p:nvSpPr>
        <p:spPr>
          <a:xfrm>
            <a:off x="0" y="1887538"/>
            <a:ext cx="12192000" cy="6858000"/>
          </a:xfrm>
          <a:prstGeom prst="roundRect">
            <a:avLst>
              <a:gd name="adj" fmla="val 3438"/>
            </a:avLst>
          </a:prstGeom>
          <a:solidFill>
            <a:srgbClr val="050632">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35" name="矩形 12"/>
          <p:cNvSpPr>
            <a:spLocks noChangeArrowheads="1"/>
          </p:cNvSpPr>
          <p:nvPr/>
        </p:nvSpPr>
        <p:spPr bwMode="auto">
          <a:xfrm>
            <a:off x="3162300" y="5410200"/>
            <a:ext cx="7997825" cy="584200"/>
          </a:xfrm>
          <a:prstGeom prst="rect">
            <a:avLst/>
          </a:prstGeom>
          <a:noFill/>
          <a:ln w="9525">
            <a:noFill/>
            <a:miter lim="800000"/>
            <a:headEnd/>
            <a:tailEnd/>
          </a:ln>
        </p:spPr>
        <p:txBody>
          <a:bodyPr>
            <a:spAutoFit/>
          </a:bodyPr>
          <a:lstStyle/>
          <a:p>
            <a:pPr algn="r">
              <a:spcAft>
                <a:spcPts val="600"/>
              </a:spcAft>
            </a:pP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endParaRPr lang="en-US" altLang="zh-CN" sz="1600" dirty="0">
              <a:solidFill>
                <a:schemeClr val="bg1"/>
              </a:solidFill>
              <a:latin typeface="Segoe UI Semilight" charset="0"/>
              <a:ea typeface="Segoe UI" pitchFamily="34" charset="0"/>
              <a:cs typeface="Segoe UI Semilight" charset="0"/>
            </a:endParaRPr>
          </a:p>
        </p:txBody>
      </p:sp>
      <p:sp>
        <p:nvSpPr>
          <p:cNvPr id="14" name="文本框 13"/>
          <p:cNvSpPr txBox="1"/>
          <p:nvPr/>
        </p:nvSpPr>
        <p:spPr>
          <a:xfrm>
            <a:off x="917575" y="1320800"/>
            <a:ext cx="7142163" cy="522288"/>
          </a:xfrm>
          <a:prstGeom prst="rect">
            <a:avLst/>
          </a:prstGeom>
          <a:noFill/>
        </p:spPr>
        <p:txBody>
          <a:bodyPr>
            <a:spAutoFit/>
          </a:bodyPr>
          <a:lstStyle/>
          <a:p>
            <a:pPr fontAlgn="auto">
              <a:spcBef>
                <a:spcPts val="0"/>
              </a:spcBef>
              <a:spcAft>
                <a:spcPts val="0"/>
              </a:spcAft>
              <a:defRPr/>
            </a:pPr>
            <a:r>
              <a:rPr lang="en-US" altLang="zh-CN" sz="2800" b="1" dirty="0">
                <a:solidFill>
                  <a:schemeClr val="accent4"/>
                </a:solidFill>
                <a:latin typeface="+mn-lt"/>
                <a:ea typeface="+mn-ea"/>
              </a:rPr>
              <a:t>ADD YOUR TEXT HERE</a:t>
            </a:r>
            <a:endParaRPr lang="zh-CN" altLang="en-US" sz="2800" b="1" dirty="0">
              <a:solidFill>
                <a:schemeClr val="accent4"/>
              </a:solidFill>
              <a:latin typeface="+mn-lt"/>
              <a:ea typeface="+mn-ea"/>
            </a:endParaRPr>
          </a:p>
        </p:txBody>
      </p:sp>
      <p:sp>
        <p:nvSpPr>
          <p:cNvPr id="18437" name="矩形 14"/>
          <p:cNvSpPr>
            <a:spLocks noChangeArrowheads="1"/>
          </p:cNvSpPr>
          <p:nvPr/>
        </p:nvSpPr>
        <p:spPr bwMode="auto">
          <a:xfrm>
            <a:off x="917575" y="1884363"/>
            <a:ext cx="5735638" cy="1077912"/>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sp>
        <p:nvSpPr>
          <p:cNvPr id="18438" name="矩形 15"/>
          <p:cNvSpPr>
            <a:spLocks noChangeArrowheads="1"/>
          </p:cNvSpPr>
          <p:nvPr/>
        </p:nvSpPr>
        <p:spPr bwMode="auto">
          <a:xfrm>
            <a:off x="917575" y="604838"/>
            <a:ext cx="3021013" cy="40005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100" y="723900"/>
            <a:ext cx="223838" cy="2238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738" y="677863"/>
            <a:ext cx="182562" cy="18256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3603" y="3338657"/>
            <a:ext cx="2586724" cy="1616703"/>
          </a:xfrm>
          <a:prstGeom prst="rect">
            <a:avLst/>
          </a:prstGeom>
          <a:effectLst>
            <a:softEdge rad="15240"/>
          </a:effectLst>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01665" y="3338657"/>
            <a:ext cx="2586724" cy="1616703"/>
          </a:xfrm>
          <a:prstGeom prst="rect">
            <a:avLst/>
          </a:prstGeom>
          <a:effectLst>
            <a:softEdge rad="15240"/>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0" advTm="6668">
        <p:cut/>
      </p:transition>
    </mc:Choice>
    <mc:Fallback xmlns="">
      <p:transition advTm="6668">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fade">
                                      <p:cBhvr>
                                        <p:cTn id="11" dur="500"/>
                                        <p:tgtEl>
                                          <p:spTgt spid="1843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437"/>
                                        </p:tgtEl>
                                        <p:attrNameLst>
                                          <p:attrName>style.visibility</p:attrName>
                                        </p:attrNameLst>
                                      </p:cBhvr>
                                      <p:to>
                                        <p:strVal val="visible"/>
                                      </p:to>
                                    </p:set>
                                    <p:anim calcmode="lin" valueType="num">
                                      <p:cBhvr additive="base">
                                        <p:cTn id="20" dur="500" fill="hold"/>
                                        <p:tgtEl>
                                          <p:spTgt spid="18437"/>
                                        </p:tgtEl>
                                        <p:attrNameLst>
                                          <p:attrName>ppt_x</p:attrName>
                                        </p:attrNameLst>
                                      </p:cBhvr>
                                      <p:tavLst>
                                        <p:tav tm="0">
                                          <p:val>
                                            <p:strVal val="#ppt_x"/>
                                          </p:val>
                                        </p:tav>
                                        <p:tav tm="100000">
                                          <p:val>
                                            <p:strVal val="#ppt_x"/>
                                          </p:val>
                                        </p:tav>
                                      </p:tavLst>
                                    </p:anim>
                                    <p:anim calcmode="lin" valueType="num">
                                      <p:cBhvr additive="base">
                                        <p:cTn id="21"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8435"/>
                                        </p:tgtEl>
                                        <p:attrNameLst>
                                          <p:attrName>style.visibility</p:attrName>
                                        </p:attrNameLst>
                                      </p:cBhvr>
                                      <p:to>
                                        <p:strVal val="visible"/>
                                      </p:to>
                                    </p:set>
                                    <p:animEffect transition="in" filter="circle(in)">
                                      <p:cBhvr>
                                        <p:cTn id="47"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4" grpId="0"/>
      <p:bldP spid="18437" grpId="0"/>
      <p:bldP spid="18438"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a:xfrm>
            <a:off x="1697038" y="1589088"/>
            <a:ext cx="6138862"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文本框 2"/>
          <p:cNvSpPr txBox="1"/>
          <p:nvPr/>
        </p:nvSpPr>
        <p:spPr>
          <a:xfrm>
            <a:off x="1914525" y="1687513"/>
            <a:ext cx="1065213"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1</a:t>
            </a:r>
            <a:endParaRPr lang="zh-CN" altLang="en-US" sz="3600" b="1" spc="300" dirty="0">
              <a:solidFill>
                <a:schemeClr val="accent4"/>
              </a:solidFill>
              <a:latin typeface="+mn-lt"/>
              <a:ea typeface="+mn-ea"/>
            </a:endParaRPr>
          </a:p>
        </p:txBody>
      </p:sp>
      <p:sp>
        <p:nvSpPr>
          <p:cNvPr id="19459" name="文本框 3"/>
          <p:cNvSpPr txBox="1">
            <a:spLocks noChangeArrowheads="1"/>
          </p:cNvSpPr>
          <p:nvPr/>
        </p:nvSpPr>
        <p:spPr bwMode="auto">
          <a:xfrm>
            <a:off x="3052763" y="1687513"/>
            <a:ext cx="4614862"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5" name="圆角矩形 4"/>
          <p:cNvSpPr/>
          <p:nvPr/>
        </p:nvSpPr>
        <p:spPr>
          <a:xfrm>
            <a:off x="2582863" y="2705100"/>
            <a:ext cx="6140450"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800350" y="2803525"/>
            <a:ext cx="1066800"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rgbClr val="FAA213"/>
                </a:solidFill>
                <a:latin typeface="+mn-lt"/>
                <a:ea typeface="+mn-ea"/>
              </a:rPr>
              <a:t>2</a:t>
            </a:r>
            <a:endParaRPr lang="zh-CN" altLang="en-US" sz="3600" b="1" spc="300" dirty="0">
              <a:solidFill>
                <a:srgbClr val="FAA213"/>
              </a:solidFill>
              <a:latin typeface="+mn-lt"/>
              <a:ea typeface="+mn-ea"/>
            </a:endParaRPr>
          </a:p>
        </p:txBody>
      </p:sp>
      <p:sp>
        <p:nvSpPr>
          <p:cNvPr id="19462" name="文本框 6"/>
          <p:cNvSpPr txBox="1">
            <a:spLocks noChangeArrowheads="1"/>
          </p:cNvSpPr>
          <p:nvPr/>
        </p:nvSpPr>
        <p:spPr bwMode="auto">
          <a:xfrm>
            <a:off x="3938588" y="2803525"/>
            <a:ext cx="4616450"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8" name="圆角矩形 7"/>
          <p:cNvSpPr/>
          <p:nvPr/>
        </p:nvSpPr>
        <p:spPr>
          <a:xfrm>
            <a:off x="3468688" y="3821113"/>
            <a:ext cx="6140450"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8"/>
          <p:cNvSpPr txBox="1"/>
          <p:nvPr/>
        </p:nvSpPr>
        <p:spPr>
          <a:xfrm>
            <a:off x="3687763" y="3919538"/>
            <a:ext cx="1065212"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3</a:t>
            </a:r>
            <a:endParaRPr lang="zh-CN" altLang="en-US" sz="3600" b="1" spc="300" dirty="0">
              <a:solidFill>
                <a:schemeClr val="accent4"/>
              </a:solidFill>
              <a:latin typeface="+mn-lt"/>
              <a:ea typeface="+mn-ea"/>
            </a:endParaRPr>
          </a:p>
        </p:txBody>
      </p:sp>
      <p:sp>
        <p:nvSpPr>
          <p:cNvPr id="19465" name="文本框 9"/>
          <p:cNvSpPr txBox="1">
            <a:spLocks noChangeArrowheads="1"/>
          </p:cNvSpPr>
          <p:nvPr/>
        </p:nvSpPr>
        <p:spPr bwMode="auto">
          <a:xfrm>
            <a:off x="4826000" y="3919538"/>
            <a:ext cx="4614863"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11" name="圆角矩形 10"/>
          <p:cNvSpPr/>
          <p:nvPr/>
        </p:nvSpPr>
        <p:spPr>
          <a:xfrm>
            <a:off x="4356100" y="4937125"/>
            <a:ext cx="6138863"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文本框 11"/>
          <p:cNvSpPr txBox="1"/>
          <p:nvPr/>
        </p:nvSpPr>
        <p:spPr>
          <a:xfrm>
            <a:off x="4573588" y="5035550"/>
            <a:ext cx="1065212"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4</a:t>
            </a:r>
            <a:endParaRPr lang="zh-CN" altLang="en-US" sz="3600" b="1" spc="300" dirty="0">
              <a:solidFill>
                <a:schemeClr val="accent4"/>
              </a:solidFill>
              <a:latin typeface="+mn-lt"/>
              <a:ea typeface="+mn-ea"/>
            </a:endParaRPr>
          </a:p>
        </p:txBody>
      </p:sp>
      <p:sp>
        <p:nvSpPr>
          <p:cNvPr id="19468" name="文本框 12"/>
          <p:cNvSpPr txBox="1">
            <a:spLocks noChangeArrowheads="1"/>
          </p:cNvSpPr>
          <p:nvPr/>
        </p:nvSpPr>
        <p:spPr bwMode="auto">
          <a:xfrm>
            <a:off x="5711825" y="5035550"/>
            <a:ext cx="4614863"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grpSp>
        <p:nvGrpSpPr>
          <p:cNvPr id="19469" name="组合 14"/>
          <p:cNvGrpSpPr>
            <a:grpSpLocks/>
          </p:cNvGrpSpPr>
          <p:nvPr/>
        </p:nvGrpSpPr>
        <p:grpSpPr bwMode="auto">
          <a:xfrm>
            <a:off x="673100" y="604838"/>
            <a:ext cx="3265488" cy="400050"/>
            <a:chOff x="672792" y="604872"/>
            <a:chExt cx="3265774" cy="400110"/>
          </a:xfrm>
        </p:grpSpPr>
        <p:sp>
          <p:nvSpPr>
            <p:cNvPr id="19470" name="矩形 1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5162">
        <p14:flip dir="r"/>
      </p:transition>
    </mc:Choice>
    <mc:Fallback xmlns="">
      <p:transition spd="slow" advTm="51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fade">
                                      <p:cBhvr>
                                        <p:cTn id="7" dur="500"/>
                                        <p:tgtEl>
                                          <p:spTgt spid="194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9459"/>
                                        </p:tgtEl>
                                        <p:attrNameLst>
                                          <p:attrName>style.visibility</p:attrName>
                                        </p:attrNameLst>
                                      </p:cBhvr>
                                      <p:to>
                                        <p:strVal val="visible"/>
                                      </p:to>
                                    </p:set>
                                    <p:animEffect transition="in" filter="fade">
                                      <p:cBhvr>
                                        <p:cTn id="35" dur="1000"/>
                                        <p:tgtEl>
                                          <p:spTgt spid="19459"/>
                                        </p:tgtEl>
                                      </p:cBhvr>
                                    </p:animEffect>
                                    <p:anim calcmode="lin" valueType="num">
                                      <p:cBhvr>
                                        <p:cTn id="36" dur="1000" fill="hold"/>
                                        <p:tgtEl>
                                          <p:spTgt spid="19459"/>
                                        </p:tgtEl>
                                        <p:attrNameLst>
                                          <p:attrName>ppt_x</p:attrName>
                                        </p:attrNameLst>
                                      </p:cBhvr>
                                      <p:tavLst>
                                        <p:tav tm="0">
                                          <p:val>
                                            <p:strVal val="#ppt_x"/>
                                          </p:val>
                                        </p:tav>
                                        <p:tav tm="100000">
                                          <p:val>
                                            <p:strVal val="#ppt_x"/>
                                          </p:val>
                                        </p:tav>
                                      </p:tavLst>
                                    </p:anim>
                                    <p:anim calcmode="lin" valueType="num">
                                      <p:cBhvr>
                                        <p:cTn id="37"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462"/>
                                        </p:tgtEl>
                                        <p:attrNameLst>
                                          <p:attrName>style.visibility</p:attrName>
                                        </p:attrNameLst>
                                      </p:cBhvr>
                                      <p:to>
                                        <p:strVal val="visible"/>
                                      </p:to>
                                    </p:set>
                                    <p:animEffect transition="in" filter="fade">
                                      <p:cBhvr>
                                        <p:cTn id="47" dur="1000"/>
                                        <p:tgtEl>
                                          <p:spTgt spid="19462"/>
                                        </p:tgtEl>
                                      </p:cBhvr>
                                    </p:animEffect>
                                    <p:anim calcmode="lin" valueType="num">
                                      <p:cBhvr>
                                        <p:cTn id="48" dur="1000" fill="hold"/>
                                        <p:tgtEl>
                                          <p:spTgt spid="19462"/>
                                        </p:tgtEl>
                                        <p:attrNameLst>
                                          <p:attrName>ppt_x</p:attrName>
                                        </p:attrNameLst>
                                      </p:cBhvr>
                                      <p:tavLst>
                                        <p:tav tm="0">
                                          <p:val>
                                            <p:strVal val="#ppt_x"/>
                                          </p:val>
                                        </p:tav>
                                        <p:tav tm="100000">
                                          <p:val>
                                            <p:strVal val="#ppt_x"/>
                                          </p:val>
                                        </p:tav>
                                      </p:tavLst>
                                    </p:anim>
                                    <p:anim calcmode="lin" valueType="num">
                                      <p:cBhvr>
                                        <p:cTn id="49" dur="1000" fill="hold"/>
                                        <p:tgtEl>
                                          <p:spTgt spid="1946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9465"/>
                                        </p:tgtEl>
                                        <p:attrNameLst>
                                          <p:attrName>style.visibility</p:attrName>
                                        </p:attrNameLst>
                                      </p:cBhvr>
                                      <p:to>
                                        <p:strVal val="visible"/>
                                      </p:to>
                                    </p:set>
                                    <p:animEffect transition="in" filter="fade">
                                      <p:cBhvr>
                                        <p:cTn id="59" dur="1000"/>
                                        <p:tgtEl>
                                          <p:spTgt spid="19465"/>
                                        </p:tgtEl>
                                      </p:cBhvr>
                                    </p:animEffect>
                                    <p:anim calcmode="lin" valueType="num">
                                      <p:cBhvr>
                                        <p:cTn id="60" dur="1000" fill="hold"/>
                                        <p:tgtEl>
                                          <p:spTgt spid="19465"/>
                                        </p:tgtEl>
                                        <p:attrNameLst>
                                          <p:attrName>ppt_x</p:attrName>
                                        </p:attrNameLst>
                                      </p:cBhvr>
                                      <p:tavLst>
                                        <p:tav tm="0">
                                          <p:val>
                                            <p:strVal val="#ppt_x"/>
                                          </p:val>
                                        </p:tav>
                                        <p:tav tm="100000">
                                          <p:val>
                                            <p:strVal val="#ppt_x"/>
                                          </p:val>
                                        </p:tav>
                                      </p:tavLst>
                                    </p:anim>
                                    <p:anim calcmode="lin" valueType="num">
                                      <p:cBhvr>
                                        <p:cTn id="61" dur="1000" fill="hold"/>
                                        <p:tgtEl>
                                          <p:spTgt spid="1946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468"/>
                                        </p:tgtEl>
                                        <p:attrNameLst>
                                          <p:attrName>style.visibility</p:attrName>
                                        </p:attrNameLst>
                                      </p:cBhvr>
                                      <p:to>
                                        <p:strVal val="visible"/>
                                      </p:to>
                                    </p:set>
                                    <p:animEffect transition="in" filter="fade">
                                      <p:cBhvr>
                                        <p:cTn id="71" dur="1000"/>
                                        <p:tgtEl>
                                          <p:spTgt spid="19468"/>
                                        </p:tgtEl>
                                      </p:cBhvr>
                                    </p:animEffect>
                                    <p:anim calcmode="lin" valueType="num">
                                      <p:cBhvr>
                                        <p:cTn id="72" dur="1000" fill="hold"/>
                                        <p:tgtEl>
                                          <p:spTgt spid="19468"/>
                                        </p:tgtEl>
                                        <p:attrNameLst>
                                          <p:attrName>ppt_x</p:attrName>
                                        </p:attrNameLst>
                                      </p:cBhvr>
                                      <p:tavLst>
                                        <p:tav tm="0">
                                          <p:val>
                                            <p:strVal val="#ppt_x"/>
                                          </p:val>
                                        </p:tav>
                                        <p:tav tm="100000">
                                          <p:val>
                                            <p:strVal val="#ppt_x"/>
                                          </p:val>
                                        </p:tav>
                                      </p:tavLst>
                                    </p:anim>
                                    <p:anim calcmode="lin" valueType="num">
                                      <p:cBhvr>
                                        <p:cTn id="73" dur="1000" fill="hold"/>
                                        <p:tgtEl>
                                          <p:spTgt spid="19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9459" grpId="0"/>
      <p:bldP spid="5" grpId="0" animBg="1"/>
      <p:bldP spid="6" grpId="0"/>
      <p:bldP spid="19462" grpId="0"/>
      <p:bldP spid="8" grpId="0" animBg="1"/>
      <p:bldP spid="9" grpId="0"/>
      <p:bldP spid="19465" grpId="0"/>
      <p:bldP spid="11" grpId="0" animBg="1"/>
      <p:bldP spid="12" grpId="0"/>
      <p:bldP spid="1946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
          <p:cNvSpPr txBox="1">
            <a:spLocks noChangeArrowheads="1"/>
          </p:cNvSpPr>
          <p:nvPr/>
        </p:nvSpPr>
        <p:spPr bwMode="auto">
          <a:xfrm>
            <a:off x="1657350" y="5472113"/>
            <a:ext cx="9477375" cy="633412"/>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grpSp>
        <p:nvGrpSpPr>
          <p:cNvPr id="4" name="组合 3"/>
          <p:cNvGrpSpPr/>
          <p:nvPr/>
        </p:nvGrpSpPr>
        <p:grpSpPr>
          <a:xfrm>
            <a:off x="1467561" y="1765966"/>
            <a:ext cx="1311043" cy="1311043"/>
            <a:chOff x="2851045" y="3244016"/>
            <a:chExt cx="1311043" cy="1311043"/>
          </a:xfrm>
        </p:grpSpPr>
        <p:sp>
          <p:nvSpPr>
            <p:cNvPr id="5" name="椭圆 4"/>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6" name="组合 5"/>
            <p:cNvGrpSpPr/>
            <p:nvPr/>
          </p:nvGrpSpPr>
          <p:grpSpPr>
            <a:xfrm>
              <a:off x="2851045" y="3244016"/>
              <a:ext cx="1311043" cy="1311043"/>
              <a:chOff x="2851045" y="3244016"/>
              <a:chExt cx="1311043" cy="1311043"/>
            </a:xfrm>
          </p:grpSpPr>
          <p:sp>
            <p:nvSpPr>
              <p:cNvPr id="7"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8" name="空心弧 7"/>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9" name="组合 8"/>
          <p:cNvGrpSpPr/>
          <p:nvPr/>
        </p:nvGrpSpPr>
        <p:grpSpPr>
          <a:xfrm>
            <a:off x="4068538" y="1739746"/>
            <a:ext cx="1311043" cy="1311043"/>
            <a:chOff x="4773559" y="3217796"/>
            <a:chExt cx="1311043" cy="1311043"/>
          </a:xfrm>
        </p:grpSpPr>
        <p:sp>
          <p:nvSpPr>
            <p:cNvPr id="10"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11" name="椭圆 10"/>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空心弧 11"/>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3" name="组合 12"/>
          <p:cNvGrpSpPr/>
          <p:nvPr/>
        </p:nvGrpSpPr>
        <p:grpSpPr>
          <a:xfrm>
            <a:off x="6898944" y="1765011"/>
            <a:ext cx="1311043" cy="1311043"/>
            <a:chOff x="6595547" y="3243061"/>
            <a:chExt cx="1311043" cy="1311043"/>
          </a:xfrm>
        </p:grpSpPr>
        <p:sp>
          <p:nvSpPr>
            <p:cNvPr id="14" name="椭圆 13"/>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5"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6" name="空心弧 15"/>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68424" y="1769773"/>
            <a:ext cx="1311043" cy="1311043"/>
            <a:chOff x="8405629" y="3247823"/>
            <a:chExt cx="1311043" cy="1311043"/>
          </a:xfrm>
        </p:grpSpPr>
        <p:sp>
          <p:nvSpPr>
            <p:cNvPr id="18" name="椭圆 17"/>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9"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20" name="空心弧 19"/>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938073" y="3485727"/>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549686" y="3485727"/>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69456" y="3485727"/>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9038936" y="348572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p:transition spd="slow" advTm="2219">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8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14:bounceEnd="48000">
                                          <p:cBhvr additive="base">
                                            <p:cTn id="19"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14:presetBounceEnd="48000">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14:bounceEnd="48000">
                                          <p:cBhvr additive="base">
                                            <p:cTn id="23"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2"/>
          <p:cNvSpPr txBox="1">
            <a:spLocks noChangeArrowheads="1"/>
          </p:cNvSpPr>
          <p:nvPr/>
        </p:nvSpPr>
        <p:spPr bwMode="auto">
          <a:xfrm>
            <a:off x="1751013" y="5565775"/>
            <a:ext cx="9477375" cy="633413"/>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 name="直接连接符 3"/>
          <p:cNvCxnSpPr/>
          <p:nvPr/>
        </p:nvCxnSpPr>
        <p:spPr>
          <a:xfrm flipV="1">
            <a:off x="2426013" y="2498489"/>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710364" y="2595310"/>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903796" y="2732871"/>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089928" y="2873042"/>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067512" y="1983118"/>
            <a:ext cx="1072223" cy="1072223"/>
            <a:chOff x="8282650" y="3198910"/>
            <a:chExt cx="1072223" cy="1072223"/>
          </a:xfrm>
        </p:grpSpPr>
        <p:sp>
          <p:nvSpPr>
            <p:cNvPr id="9" name="椭圆 8"/>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792230" y="2657568"/>
            <a:ext cx="1072223" cy="1072223"/>
            <a:chOff x="6007368" y="3873360"/>
            <a:chExt cx="1072223" cy="1072223"/>
          </a:xfrm>
        </p:grpSpPr>
        <p:sp>
          <p:nvSpPr>
            <p:cNvPr id="12" name="椭圆 11"/>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6240719" y="4106711"/>
              <a:ext cx="605521" cy="605521"/>
              <a:chOff x="6678274" y="5785090"/>
              <a:chExt cx="446088" cy="446088"/>
            </a:xfrm>
            <a:solidFill>
              <a:srgbClr val="D80168"/>
            </a:solidFill>
          </p:grpSpPr>
          <p:sp>
            <p:nvSpPr>
              <p:cNvPr id="14"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9674871" y="3076575"/>
            <a:ext cx="1072223" cy="1072223"/>
            <a:chOff x="9890009" y="4292367"/>
            <a:chExt cx="1072223" cy="1072223"/>
          </a:xfrm>
        </p:grpSpPr>
        <p:sp>
          <p:nvSpPr>
            <p:cNvPr id="17" name="椭圆 16"/>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0140599" y="4525718"/>
              <a:ext cx="571043" cy="605521"/>
              <a:chOff x="7408524" y="5785090"/>
              <a:chExt cx="420688" cy="446088"/>
            </a:xfrm>
            <a:solidFill>
              <a:srgbClr val="D80168"/>
            </a:solidFill>
          </p:grpSpPr>
          <p:sp>
            <p:nvSpPr>
              <p:cNvPr id="19"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1320510" y="2589533"/>
            <a:ext cx="1072223" cy="1072223"/>
            <a:chOff x="1535648" y="3805325"/>
            <a:chExt cx="1072223" cy="1072223"/>
          </a:xfrm>
        </p:grpSpPr>
        <p:sp>
          <p:nvSpPr>
            <p:cNvPr id="23" name="椭圆 22"/>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p:cNvGrpSpPr/>
            <p:nvPr/>
          </p:nvGrpSpPr>
          <p:grpSpPr>
            <a:xfrm>
              <a:off x="1837955" y="4000965"/>
              <a:ext cx="467609" cy="680942"/>
              <a:chOff x="8205449" y="7725015"/>
              <a:chExt cx="344488" cy="501651"/>
            </a:xfrm>
            <a:solidFill>
              <a:srgbClr val="D80168"/>
            </a:solidFill>
          </p:grpSpPr>
          <p:sp>
            <p:nvSpPr>
              <p:cNvPr id="25"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3670854" y="1778659"/>
            <a:ext cx="1072223" cy="1072223"/>
            <a:chOff x="3885992" y="2994451"/>
            <a:chExt cx="1072223" cy="1072223"/>
          </a:xfrm>
        </p:grpSpPr>
        <p:sp>
          <p:nvSpPr>
            <p:cNvPr id="28" name="椭圆 27"/>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671612" y="391544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3" name="组合 32"/>
          <p:cNvGrpSpPr/>
          <p:nvPr/>
        </p:nvGrpSpPr>
        <p:grpSpPr>
          <a:xfrm>
            <a:off x="5143332" y="3915447"/>
            <a:ext cx="2370017" cy="858081"/>
            <a:chOff x="-391249" y="892303"/>
            <a:chExt cx="2370017" cy="858081"/>
          </a:xfrm>
        </p:grpSpPr>
        <p:sp>
          <p:nvSpPr>
            <p:cNvPr id="34" name="矩形 3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5" name="矩形 3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6" name="组合 35"/>
          <p:cNvGrpSpPr/>
          <p:nvPr/>
        </p:nvGrpSpPr>
        <p:grpSpPr>
          <a:xfrm>
            <a:off x="3041629" y="679685"/>
            <a:ext cx="2370017" cy="858081"/>
            <a:chOff x="-391249" y="892303"/>
            <a:chExt cx="2370017" cy="858081"/>
          </a:xfrm>
        </p:grpSpPr>
        <p:sp>
          <p:nvSpPr>
            <p:cNvPr id="37" name="矩形 3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8" name="矩形 3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9" name="组合 38"/>
          <p:cNvGrpSpPr/>
          <p:nvPr/>
        </p:nvGrpSpPr>
        <p:grpSpPr>
          <a:xfrm>
            <a:off x="7369919" y="864351"/>
            <a:ext cx="2370017" cy="858081"/>
            <a:chOff x="-391249" y="892303"/>
            <a:chExt cx="2370017" cy="858081"/>
          </a:xfrm>
        </p:grpSpPr>
        <p:sp>
          <p:nvSpPr>
            <p:cNvPr id="40" name="矩形 3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1" name="矩形 4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2" name="组合 41"/>
          <p:cNvGrpSpPr/>
          <p:nvPr/>
        </p:nvGrpSpPr>
        <p:grpSpPr>
          <a:xfrm>
            <a:off x="9024895" y="4344487"/>
            <a:ext cx="2370017" cy="858081"/>
            <a:chOff x="-391249" y="892303"/>
            <a:chExt cx="2370017" cy="858081"/>
          </a:xfrm>
        </p:grpSpPr>
        <p:sp>
          <p:nvSpPr>
            <p:cNvPr id="43" name="矩形 4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4" name="矩形 4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400" advTm="2710">
        <p14:honeycomb/>
      </p:transition>
    </mc:Choice>
    <mc:Fallback xmlns="">
      <p:transition spd="slow" advTm="271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250"/>
                                        <p:tgtEl>
                                          <p:spTgt spid="30"/>
                                        </p:tgtEl>
                                      </p:cBhvr>
                                    </p:animEffect>
                                  </p:childTnLst>
                                </p:cTn>
                              </p:par>
                            </p:childTnLst>
                          </p:cTn>
                        </p:par>
                        <p:par>
                          <p:cTn id="49" fill="hold">
                            <p:stCondLst>
                              <p:cond delay="525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250"/>
                                        <p:tgtEl>
                                          <p:spTgt spid="36"/>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250"/>
                                        <p:tgtEl>
                                          <p:spTgt spid="33"/>
                                        </p:tgtEl>
                                      </p:cBhvr>
                                    </p:animEffect>
                                  </p:childTnLst>
                                </p:cTn>
                              </p:par>
                            </p:childTnLst>
                          </p:cTn>
                        </p:par>
                        <p:par>
                          <p:cTn id="57" fill="hold">
                            <p:stCondLst>
                              <p:cond delay="5750"/>
                            </p:stCondLst>
                            <p:childTnLst>
                              <p:par>
                                <p:cTn id="58" presetID="10" presetClass="entr" presetSubtype="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250"/>
                                        <p:tgtEl>
                                          <p:spTgt spid="39"/>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Straight Connector 3"/>
          <p:cNvCxnSpPr/>
          <p:nvPr/>
        </p:nvCxnSpPr>
        <p:spPr>
          <a:xfrm>
            <a:off x="-9148" y="3446335"/>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91881" y="3147959"/>
            <a:ext cx="605970" cy="609448"/>
            <a:chOff x="991882" y="3767186"/>
            <a:chExt cx="605970" cy="609448"/>
          </a:xfrm>
        </p:grpSpPr>
        <p:sp>
          <p:nvSpPr>
            <p:cNvPr id="6"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37"/>
            <p:cNvGrpSpPr/>
            <p:nvPr/>
          </p:nvGrpSpPr>
          <p:grpSpPr>
            <a:xfrm>
              <a:off x="1193285" y="3989251"/>
              <a:ext cx="203162" cy="165318"/>
              <a:chOff x="1550139" y="1314466"/>
              <a:chExt cx="509139" cy="414300"/>
            </a:xfrm>
            <a:solidFill>
              <a:srgbClr val="D80168"/>
            </a:solidFill>
          </p:grpSpPr>
          <p:sp>
            <p:nvSpPr>
              <p:cNvPr id="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1" name="组合 10"/>
          <p:cNvGrpSpPr/>
          <p:nvPr/>
        </p:nvGrpSpPr>
        <p:grpSpPr>
          <a:xfrm>
            <a:off x="4960246" y="3147959"/>
            <a:ext cx="605970" cy="609448"/>
            <a:chOff x="4960247" y="3767186"/>
            <a:chExt cx="605970" cy="609448"/>
          </a:xfrm>
        </p:grpSpPr>
        <p:sp>
          <p:nvSpPr>
            <p:cNvPr id="12"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 name="Group 41"/>
            <p:cNvGrpSpPr/>
            <p:nvPr/>
          </p:nvGrpSpPr>
          <p:grpSpPr>
            <a:xfrm>
              <a:off x="5143519" y="3966302"/>
              <a:ext cx="239426" cy="235626"/>
              <a:chOff x="1587575" y="2265358"/>
              <a:chExt cx="314468" cy="309477"/>
            </a:xfrm>
            <a:solidFill>
              <a:srgbClr val="D80168"/>
            </a:solidFill>
          </p:grpSpPr>
          <p:sp>
            <p:nvSpPr>
              <p:cNvPr id="1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6" name="组合 15"/>
          <p:cNvGrpSpPr/>
          <p:nvPr/>
        </p:nvGrpSpPr>
        <p:grpSpPr>
          <a:xfrm>
            <a:off x="8918178" y="3147959"/>
            <a:ext cx="605970" cy="609448"/>
            <a:chOff x="8918179" y="3767186"/>
            <a:chExt cx="605970" cy="609448"/>
          </a:xfrm>
        </p:grpSpPr>
        <p:sp>
          <p:nvSpPr>
            <p:cNvPr id="1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组合 18"/>
          <p:cNvGrpSpPr/>
          <p:nvPr/>
        </p:nvGrpSpPr>
        <p:grpSpPr>
          <a:xfrm>
            <a:off x="6988261" y="3147959"/>
            <a:ext cx="605970" cy="609448"/>
            <a:chOff x="6988262" y="3767186"/>
            <a:chExt cx="605970" cy="609448"/>
          </a:xfrm>
        </p:grpSpPr>
        <p:sp>
          <p:nvSpPr>
            <p:cNvPr id="20"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组合 21"/>
          <p:cNvGrpSpPr/>
          <p:nvPr/>
        </p:nvGrpSpPr>
        <p:grpSpPr>
          <a:xfrm>
            <a:off x="2921798" y="3147959"/>
            <a:ext cx="605970" cy="609448"/>
            <a:chOff x="2921799" y="3767186"/>
            <a:chExt cx="605970" cy="609448"/>
          </a:xfrm>
        </p:grpSpPr>
        <p:sp>
          <p:nvSpPr>
            <p:cNvPr id="23"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4" name="Group 46"/>
            <p:cNvGrpSpPr/>
            <p:nvPr/>
          </p:nvGrpSpPr>
          <p:grpSpPr>
            <a:xfrm>
              <a:off x="3139038" y="3963599"/>
              <a:ext cx="171494" cy="216624"/>
              <a:chOff x="3526798" y="4057329"/>
              <a:chExt cx="284519" cy="359394"/>
            </a:xfrm>
            <a:solidFill>
              <a:srgbClr val="D80168"/>
            </a:solidFill>
          </p:grpSpPr>
          <p:sp>
            <p:nvSpPr>
              <p:cNvPr id="25"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8" name="组合 27"/>
          <p:cNvGrpSpPr/>
          <p:nvPr/>
        </p:nvGrpSpPr>
        <p:grpSpPr>
          <a:xfrm>
            <a:off x="5130905" y="1414843"/>
            <a:ext cx="2370017" cy="1574407"/>
            <a:chOff x="5130906" y="2034070"/>
            <a:chExt cx="2370017" cy="1574407"/>
          </a:xfrm>
        </p:grpSpPr>
        <p:sp>
          <p:nvSpPr>
            <p:cNvPr id="29" name="任意多边形 28"/>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0" name="组合 29"/>
            <p:cNvGrpSpPr/>
            <p:nvPr/>
          </p:nvGrpSpPr>
          <p:grpSpPr>
            <a:xfrm>
              <a:off x="5130906" y="2170116"/>
              <a:ext cx="2370017" cy="885268"/>
              <a:chOff x="4775642" y="1658760"/>
              <a:chExt cx="2370017" cy="885268"/>
            </a:xfrm>
          </p:grpSpPr>
          <p:sp>
            <p:nvSpPr>
              <p:cNvPr id="31" name="矩形 3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3" name="组合 32"/>
          <p:cNvGrpSpPr/>
          <p:nvPr/>
        </p:nvGrpSpPr>
        <p:grpSpPr>
          <a:xfrm>
            <a:off x="9051900" y="1414843"/>
            <a:ext cx="2370017" cy="1574407"/>
            <a:chOff x="9051901" y="2034070"/>
            <a:chExt cx="2370017" cy="1574407"/>
          </a:xfrm>
        </p:grpSpPr>
        <p:sp>
          <p:nvSpPr>
            <p:cNvPr id="34" name="任意多边形 33"/>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5" name="组合 34"/>
            <p:cNvGrpSpPr/>
            <p:nvPr/>
          </p:nvGrpSpPr>
          <p:grpSpPr>
            <a:xfrm>
              <a:off x="9051901" y="2170116"/>
              <a:ext cx="2370017" cy="885268"/>
              <a:chOff x="4775642" y="1658760"/>
              <a:chExt cx="2370017" cy="885268"/>
            </a:xfrm>
          </p:grpSpPr>
          <p:sp>
            <p:nvSpPr>
              <p:cNvPr id="36" name="矩形 3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8" name="组合 37"/>
          <p:cNvGrpSpPr/>
          <p:nvPr/>
        </p:nvGrpSpPr>
        <p:grpSpPr>
          <a:xfrm>
            <a:off x="1125602" y="1414843"/>
            <a:ext cx="2370017" cy="1574407"/>
            <a:chOff x="1125603" y="2034070"/>
            <a:chExt cx="2370017" cy="1574407"/>
          </a:xfrm>
        </p:grpSpPr>
        <p:sp>
          <p:nvSpPr>
            <p:cNvPr id="39" name="任意多边形 38"/>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组合 39"/>
            <p:cNvGrpSpPr/>
            <p:nvPr/>
          </p:nvGrpSpPr>
          <p:grpSpPr>
            <a:xfrm>
              <a:off x="1125603" y="2170116"/>
              <a:ext cx="2370017" cy="885268"/>
              <a:chOff x="4775642" y="1658760"/>
              <a:chExt cx="2370017" cy="885268"/>
            </a:xfrm>
          </p:grpSpPr>
          <p:sp>
            <p:nvSpPr>
              <p:cNvPr id="41" name="矩形 4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2" name="矩形 4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3" name="组合 42"/>
          <p:cNvGrpSpPr/>
          <p:nvPr/>
        </p:nvGrpSpPr>
        <p:grpSpPr>
          <a:xfrm>
            <a:off x="2955684" y="4129563"/>
            <a:ext cx="2370017" cy="1574407"/>
            <a:chOff x="2955685" y="4748790"/>
            <a:chExt cx="2370017" cy="1574407"/>
          </a:xfrm>
        </p:grpSpPr>
        <p:sp>
          <p:nvSpPr>
            <p:cNvPr id="44" name="任意多边形 43"/>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5" name="组合 44"/>
            <p:cNvGrpSpPr/>
            <p:nvPr/>
          </p:nvGrpSpPr>
          <p:grpSpPr>
            <a:xfrm>
              <a:off x="2955685" y="5334638"/>
              <a:ext cx="2370017" cy="885268"/>
              <a:chOff x="4775642" y="1658760"/>
              <a:chExt cx="2370017" cy="885268"/>
            </a:xfrm>
          </p:grpSpPr>
          <p:sp>
            <p:nvSpPr>
              <p:cNvPr id="46" name="矩形 4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7" name="矩形 4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8" name="组合 47"/>
          <p:cNvGrpSpPr/>
          <p:nvPr/>
        </p:nvGrpSpPr>
        <p:grpSpPr>
          <a:xfrm>
            <a:off x="7121982" y="4129563"/>
            <a:ext cx="2370017" cy="1574407"/>
            <a:chOff x="7121983" y="4748790"/>
            <a:chExt cx="2370017" cy="1574407"/>
          </a:xfrm>
        </p:grpSpPr>
        <p:sp>
          <p:nvSpPr>
            <p:cNvPr id="49" name="任意多边形 48"/>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0" name="组合 49"/>
            <p:cNvGrpSpPr/>
            <p:nvPr/>
          </p:nvGrpSpPr>
          <p:grpSpPr>
            <a:xfrm>
              <a:off x="7121983" y="5334638"/>
              <a:ext cx="2370017" cy="885268"/>
              <a:chOff x="4775642" y="1658760"/>
              <a:chExt cx="2370017" cy="885268"/>
            </a:xfrm>
          </p:grpSpPr>
          <p:sp>
            <p:nvSpPr>
              <p:cNvPr id="51" name="矩形 5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586">
        <p14:prism isInverted="1"/>
      </p:transition>
    </mc:Choice>
    <mc:Fallback xmlns="">
      <p:transition spd="slow" advTm="15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250"/>
                                        <p:tgtEl>
                                          <p:spTgt spid="38"/>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250"/>
                                        <p:tgtEl>
                                          <p:spTgt spid="43"/>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50"/>
                                        <p:tgtEl>
                                          <p:spTgt spid="28"/>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50"/>
                                        <p:tgtEl>
                                          <p:spTgt spid="48"/>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3" name="组合 25"/>
          <p:cNvGrpSpPr>
            <a:grpSpLocks/>
          </p:cNvGrpSpPr>
          <p:nvPr/>
        </p:nvGrpSpPr>
        <p:grpSpPr bwMode="auto">
          <a:xfrm>
            <a:off x="673100" y="604838"/>
            <a:ext cx="3265488" cy="400050"/>
            <a:chOff x="672792" y="604872"/>
            <a:chExt cx="3265774" cy="400110"/>
          </a:xfrm>
        </p:grpSpPr>
        <p:sp>
          <p:nvSpPr>
            <p:cNvPr id="23560" name="矩形 26"/>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28" name="直角三角形 27"/>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直角三角形 28"/>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pic>
        <p:nvPicPr>
          <p:cNvPr id="23554" name="图片 15"/>
          <p:cNvPicPr>
            <a:picLocks noChangeAspect="1"/>
          </p:cNvPicPr>
          <p:nvPr/>
        </p:nvPicPr>
        <p:blipFill>
          <a:blip r:embed="rId4"/>
          <a:srcRect l="32849" r="24300" b="31438"/>
          <a:stretch>
            <a:fillRect/>
          </a:stretch>
        </p:blipFill>
        <p:spPr bwMode="auto">
          <a:xfrm>
            <a:off x="741363" y="2055813"/>
            <a:ext cx="1233487" cy="1235075"/>
          </a:xfrm>
          <a:prstGeom prst="rect">
            <a:avLst/>
          </a:prstGeom>
          <a:noFill/>
          <a:ln w="9525">
            <a:noFill/>
            <a:miter lim="800000"/>
            <a:headEnd/>
            <a:tailEnd/>
          </a:ln>
        </p:spPr>
      </p:pic>
      <p:sp>
        <p:nvSpPr>
          <p:cNvPr id="17" name="文本框 16"/>
          <p:cNvSpPr txBox="1"/>
          <p:nvPr/>
        </p:nvSpPr>
        <p:spPr>
          <a:xfrm>
            <a:off x="2108200" y="2355850"/>
            <a:ext cx="3370263"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sp>
        <p:nvSpPr>
          <p:cNvPr id="23556" name="文本框 17"/>
          <p:cNvSpPr txBox="1">
            <a:spLocks noChangeArrowheads="1"/>
          </p:cNvSpPr>
          <p:nvPr/>
        </p:nvSpPr>
        <p:spPr bwMode="auto">
          <a:xfrm>
            <a:off x="2108200" y="2671763"/>
            <a:ext cx="2890838" cy="307975"/>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exerci</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tation</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ullamcorer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suscipit</a:t>
            </a:r>
            <a:endParaRPr lang="zh-CN" altLang="en-US" sz="1400" dirty="0">
              <a:solidFill>
                <a:schemeClr val="bg1"/>
              </a:solidFill>
              <a:latin typeface="Segoe UI Semilight" charset="0"/>
              <a:ea typeface="微软雅黑" pitchFamily="34" charset="-122"/>
            </a:endParaRPr>
          </a:p>
        </p:txBody>
      </p:sp>
      <p:sp>
        <p:nvSpPr>
          <p:cNvPr id="23557" name="文本框 19"/>
          <p:cNvSpPr txBox="1">
            <a:spLocks noChangeArrowheads="1"/>
          </p:cNvSpPr>
          <p:nvPr/>
        </p:nvSpPr>
        <p:spPr bwMode="auto">
          <a:xfrm>
            <a:off x="1193800" y="3521075"/>
            <a:ext cx="4737100" cy="1476375"/>
          </a:xfrm>
          <a:prstGeom prst="rect">
            <a:avLst/>
          </a:prstGeom>
          <a:noFill/>
          <a:ln w="9525">
            <a:noFill/>
            <a:miter lim="800000"/>
            <a:headEnd/>
            <a:tailEnd/>
          </a:ln>
        </p:spPr>
        <p:txBody>
          <a:bodyPr>
            <a:spAutoFit/>
          </a:bodyPr>
          <a:lstStyle/>
          <a:p>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endParaRPr lang="zh-CN" altLang="en-US" dirty="0">
              <a:solidFill>
                <a:schemeClr val="bg1"/>
              </a:solidFill>
              <a:latin typeface="Segoe UI Semilight" charset="0"/>
              <a:ea typeface="微软雅黑" pitchFamily="34" charset="-122"/>
            </a:endParaRPr>
          </a:p>
        </p:txBody>
      </p:sp>
      <p:grpSp>
        <p:nvGrpSpPr>
          <p:cNvPr id="13" name="组合 12"/>
          <p:cNvGrpSpPr/>
          <p:nvPr/>
        </p:nvGrpSpPr>
        <p:grpSpPr>
          <a:xfrm>
            <a:off x="6737869" y="1840066"/>
            <a:ext cx="4369865" cy="654435"/>
            <a:chOff x="6726759" y="4586781"/>
            <a:chExt cx="4369865" cy="654435"/>
          </a:xfrm>
        </p:grpSpPr>
        <p:sp>
          <p:nvSpPr>
            <p:cNvPr id="14" name="矩形 1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6737869" y="2961943"/>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737869" y="4083820"/>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737869" y="5205696"/>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051589" y="1985249"/>
            <a:ext cx="381301" cy="372174"/>
            <a:chOff x="5901241" y="2216606"/>
            <a:chExt cx="381301" cy="372174"/>
          </a:xfrm>
        </p:grpSpPr>
        <p:sp>
          <p:nvSpPr>
            <p:cNvPr id="27"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a:grpSpLocks noChangeAspect="1"/>
          </p:cNvGrpSpPr>
          <p:nvPr/>
        </p:nvGrpSpPr>
        <p:grpSpPr>
          <a:xfrm>
            <a:off x="6022877" y="3105376"/>
            <a:ext cx="438724" cy="372174"/>
            <a:chOff x="6791325" y="3867151"/>
            <a:chExt cx="282576" cy="239712"/>
          </a:xfrm>
          <a:solidFill>
            <a:schemeClr val="bg1"/>
          </a:solidFill>
        </p:grpSpPr>
        <p:sp>
          <p:nvSpPr>
            <p:cNvPr id="32"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a:grpSpLocks noChangeAspect="1"/>
          </p:cNvGrpSpPr>
          <p:nvPr/>
        </p:nvGrpSpPr>
        <p:grpSpPr>
          <a:xfrm>
            <a:off x="6052855" y="5377203"/>
            <a:ext cx="378769" cy="372174"/>
            <a:chOff x="3488917" y="4964203"/>
            <a:chExt cx="638175" cy="627063"/>
          </a:xfrm>
          <a:solidFill>
            <a:schemeClr val="bg1"/>
          </a:solidFill>
        </p:grpSpPr>
        <p:sp>
          <p:nvSpPr>
            <p:cNvPr id="36"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6057210" y="4231774"/>
            <a:ext cx="370059" cy="372174"/>
            <a:chOff x="4005263" y="4962526"/>
            <a:chExt cx="277812" cy="279400"/>
          </a:xfrm>
          <a:solidFill>
            <a:schemeClr val="bg1"/>
          </a:solidFill>
        </p:grpSpPr>
        <p:sp>
          <p:nvSpPr>
            <p:cNvPr id="41"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cSld>
  <p:clrMapOvr>
    <a:masterClrMapping/>
  </p:clrMapOvr>
  <p:transition spd="slow" advTm="4453">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14:presetBounceEnd="40000">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14:bounceEnd="40000">
                                          <p:cBhvr additive="base">
                                            <p:cTn id="48"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14:presetBounceEnd="40000">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14:bounceEnd="40000">
                                          <p:cBhvr additive="base">
                                            <p:cTn id="52"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14:presetBounceEnd="40000">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14:bounceEnd="40000">
                                          <p:cBhvr additive="base">
                                            <p:cTn id="56"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14:presetBounceEnd="40000">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14:bounceEnd="40000">
                                          <p:cBhvr additive="base">
                                            <p:cTn id="60"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1+#ppt_w/2"/>
                                              </p:val>
                                            </p:tav>
                                            <p:tav tm="100000">
                                              <p:val>
                                                <p:strVal val="#ppt_x"/>
                                              </p:val>
                                            </p:tav>
                                          </p:tavLst>
                                        </p:anim>
                                        <p:anim calcmode="lin" valueType="num">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TIMING" val="|0.7|0.6|0.5|0.6|0.7|0.3"/>
</p:tagLst>
</file>

<file path=ppt/tags/tag11.xml><?xml version="1.0" encoding="utf-8"?>
<p:tagLst xmlns:a="http://schemas.openxmlformats.org/drawingml/2006/main" xmlns:r="http://schemas.openxmlformats.org/officeDocument/2006/relationships" xmlns:p="http://schemas.openxmlformats.org/presentationml/2006/main">
  <p:tag name="TIMING" val="|0.7|0.6|0.9|0.7|0.8|0.5|1.2|0.7|0.9|1|0.5|0.5|0.9|0.5|0.9|0.8"/>
</p:tagLst>
</file>

<file path=ppt/tags/tag12.xml><?xml version="1.0" encoding="utf-8"?>
<p:tagLst xmlns:a="http://schemas.openxmlformats.org/drawingml/2006/main" xmlns:r="http://schemas.openxmlformats.org/officeDocument/2006/relationships" xmlns:p="http://schemas.openxmlformats.org/presentationml/2006/main">
  <p:tag name="TIMING" val="|0.4|0.7|0.5|0.5"/>
</p:tagLst>
</file>

<file path=ppt/tags/tag13.xml><?xml version="1.0" encoding="utf-8"?>
<p:tagLst xmlns:a="http://schemas.openxmlformats.org/drawingml/2006/main" xmlns:r="http://schemas.openxmlformats.org/officeDocument/2006/relationships" xmlns:p="http://schemas.openxmlformats.org/presentationml/2006/main">
  <p:tag name="TIMING" val="|0.8|0.7|0.7|0.5|0.5"/>
</p:tagLst>
</file>

<file path=ppt/tags/tag14.xml><?xml version="1.0" encoding="utf-8"?>
<p:tagLst xmlns:a="http://schemas.openxmlformats.org/drawingml/2006/main" xmlns:r="http://schemas.openxmlformats.org/officeDocument/2006/relationships" xmlns:p="http://schemas.openxmlformats.org/presentationml/2006/main">
  <p:tag name="TIMING" val="|0.9|0.6|0.5|0.8|0.8|0.7|0.7|0.7|0.6"/>
</p:tagLst>
</file>

<file path=ppt/tags/tag15.xml><?xml version="1.0" encoding="utf-8"?>
<p:tagLst xmlns:a="http://schemas.openxmlformats.org/drawingml/2006/main" xmlns:r="http://schemas.openxmlformats.org/officeDocument/2006/relationships" xmlns:p="http://schemas.openxmlformats.org/presentationml/2006/main">
  <p:tag name="TIMING" val="|0.6|0.5|0.6|0.9|0.5|0.6|0.5"/>
</p:tagLst>
</file>

<file path=ppt/tags/tag16.xml><?xml version="1.0" encoding="utf-8"?>
<p:tagLst xmlns:a="http://schemas.openxmlformats.org/drawingml/2006/main" xmlns:r="http://schemas.openxmlformats.org/officeDocument/2006/relationships" xmlns:p="http://schemas.openxmlformats.org/presentationml/2006/main">
  <p:tag name="TIMING" val="|0.6|0.6"/>
</p:tagLst>
</file>

<file path=ppt/tags/tag17.xml><?xml version="1.0" encoding="utf-8"?>
<p:tagLst xmlns:a="http://schemas.openxmlformats.org/drawingml/2006/main" xmlns:r="http://schemas.openxmlformats.org/officeDocument/2006/relationships" xmlns:p="http://schemas.openxmlformats.org/presentationml/2006/main">
  <p:tag name="TIMING" val="|0.4|0.5|0.5|0.6|1"/>
</p:tagLst>
</file>

<file path=ppt/tags/tag18.xml><?xml version="1.0" encoding="utf-8"?>
<p:tagLst xmlns:a="http://schemas.openxmlformats.org/drawingml/2006/main" xmlns:r="http://schemas.openxmlformats.org/officeDocument/2006/relationships" xmlns:p="http://schemas.openxmlformats.org/presentationml/2006/main">
  <p:tag name="TIMING" val="|0.7|0.7|0.5|0.6|0.5"/>
</p:tagLst>
</file>

<file path=ppt/tags/tag19.xml><?xml version="1.0" encoding="utf-8"?>
<p:tagLst xmlns:a="http://schemas.openxmlformats.org/drawingml/2006/main" xmlns:r="http://schemas.openxmlformats.org/officeDocument/2006/relationships" xmlns:p="http://schemas.openxmlformats.org/presentationml/2006/main">
  <p:tag name="TIMING" val="|0.7|0.6|0.5|0.7"/>
</p:tagLst>
</file>

<file path=ppt/tags/tag2.xml><?xml version="1.0" encoding="utf-8"?>
<p:tagLst xmlns:a="http://schemas.openxmlformats.org/drawingml/2006/main" xmlns:r="http://schemas.openxmlformats.org/officeDocument/2006/relationships" xmlns:p="http://schemas.openxmlformats.org/presentationml/2006/main">
  <p:tag name="TIMING" val="|0.2|1.1|0.8"/>
</p:tagLst>
</file>

<file path=ppt/tags/tag20.xml><?xml version="1.0" encoding="utf-8"?>
<p:tagLst xmlns:a="http://schemas.openxmlformats.org/drawingml/2006/main" xmlns:r="http://schemas.openxmlformats.org/officeDocument/2006/relationships" xmlns:p="http://schemas.openxmlformats.org/presentationml/2006/main">
  <p:tag name="TIMING" val="|0.1|0.6|0.6|0.5"/>
</p:tagLst>
</file>

<file path=ppt/tags/tag21.xml><?xml version="1.0" encoding="utf-8"?>
<p:tagLst xmlns:a="http://schemas.openxmlformats.org/drawingml/2006/main" xmlns:r="http://schemas.openxmlformats.org/officeDocument/2006/relationships" xmlns:p="http://schemas.openxmlformats.org/presentationml/2006/main">
  <p:tag name="TIMING" val="|1.2|0.7"/>
</p:tagLst>
</file>

<file path=ppt/tags/tag22.xml><?xml version="1.0" encoding="utf-8"?>
<p:tagLst xmlns:a="http://schemas.openxmlformats.org/drawingml/2006/main" xmlns:r="http://schemas.openxmlformats.org/officeDocument/2006/relationships" xmlns:p="http://schemas.openxmlformats.org/presentationml/2006/main">
  <p:tag name="TIMING" val="|0.6|0.6|0.6|0.5|0.5|0.8|0.8|0.6|0.7"/>
</p:tagLst>
</file>

<file path=ppt/tags/tag23.xml><?xml version="1.0" encoding="utf-8"?>
<p:tagLst xmlns:a="http://schemas.openxmlformats.org/drawingml/2006/main" xmlns:r="http://schemas.openxmlformats.org/officeDocument/2006/relationships" xmlns:p="http://schemas.openxmlformats.org/presentationml/2006/main">
  <p:tag name="TIMING" val="|0.4|0.5"/>
</p:tagLst>
</file>

<file path=ppt/tags/tag24.xml><?xml version="1.0" encoding="utf-8"?>
<p:tagLst xmlns:a="http://schemas.openxmlformats.org/drawingml/2006/main" xmlns:r="http://schemas.openxmlformats.org/officeDocument/2006/relationships" xmlns:p="http://schemas.openxmlformats.org/presentationml/2006/main">
  <p:tag name="TIMING" val="|0.3|0.7|0.9"/>
</p:tagLst>
</file>

<file path=ppt/tags/tag25.xml><?xml version="1.0" encoding="utf-8"?>
<p:tagLst xmlns:a="http://schemas.openxmlformats.org/drawingml/2006/main" xmlns:r="http://schemas.openxmlformats.org/officeDocument/2006/relationships" xmlns:p="http://schemas.openxmlformats.org/presentationml/2006/main">
  <p:tag name="TIMING" val="|0.5|0.7|0.6"/>
</p:tagLst>
</file>

<file path=ppt/tags/tag26.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2|0.6|0.7|0.6|0.6|0.5|0.6|0.5|0.5|0.6|0.6"/>
</p:tagLst>
</file>

<file path=ppt/tags/tag4.xml><?xml version="1.0" encoding="utf-8"?>
<p:tagLst xmlns:a="http://schemas.openxmlformats.org/drawingml/2006/main" xmlns:r="http://schemas.openxmlformats.org/officeDocument/2006/relationships" xmlns:p="http://schemas.openxmlformats.org/presentationml/2006/main">
  <p:tag name="TIMING" val="|0.2|0.6|0.5|0.6"/>
</p:tagLst>
</file>

<file path=ppt/tags/tag5.xml><?xml version="1.0" encoding="utf-8"?>
<p:tagLst xmlns:a="http://schemas.openxmlformats.org/drawingml/2006/main" xmlns:r="http://schemas.openxmlformats.org/officeDocument/2006/relationships" xmlns:p="http://schemas.openxmlformats.org/presentationml/2006/main">
  <p:tag name="TIMING" val="|0.7|0.9|0.5|0.5|0.6|1|0.5"/>
</p:tagLst>
</file>

<file path=ppt/tags/tag6.xml><?xml version="1.0" encoding="utf-8"?>
<p:tagLst xmlns:a="http://schemas.openxmlformats.org/drawingml/2006/main" xmlns:r="http://schemas.openxmlformats.org/officeDocument/2006/relationships" xmlns:p="http://schemas.openxmlformats.org/presentationml/2006/main">
  <p:tag name="TIMING" val="|0.2|0.6|0.7|0.5|0.7|0.9"/>
</p:tagLst>
</file>

<file path=ppt/tags/tag7.xml><?xml version="1.0" encoding="utf-8"?>
<p:tagLst xmlns:a="http://schemas.openxmlformats.org/drawingml/2006/main" xmlns:r="http://schemas.openxmlformats.org/officeDocument/2006/relationships" xmlns:p="http://schemas.openxmlformats.org/presentationml/2006/main">
  <p:tag name="TIMING" val="|0.2|0.9"/>
</p:tagLst>
</file>

<file path=ppt/tags/tag8.xml><?xml version="1.0" encoding="utf-8"?>
<p:tagLst xmlns:a="http://schemas.openxmlformats.org/drawingml/2006/main" xmlns:r="http://schemas.openxmlformats.org/officeDocument/2006/relationships" xmlns:p="http://schemas.openxmlformats.org/presentationml/2006/main">
  <p:tag name="TIMING" val="|0.6|0.6"/>
</p:tagLst>
</file>

<file path=ppt/tags/tag9.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的">
      <a:majorFont>
        <a:latin typeface="Arial"/>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6910</TotalTime>
  <Words>1360</Words>
  <Application>Microsoft Office PowerPoint</Application>
  <PresentationFormat>自定义</PresentationFormat>
  <Paragraphs>218</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宋体</vt:lpstr>
      <vt:lpstr>微软雅黑</vt:lpstr>
      <vt:lpstr>Meiryo UI</vt:lpstr>
      <vt:lpstr>张海山锐谐体2.0-授权联系：Samtype@QQ.com</vt:lpstr>
      <vt:lpstr>Segoe UI Semilight</vt:lpstr>
      <vt:lpstr>MElle HK Light</vt:lpstr>
      <vt:lpstr>方正粗谭黑简体</vt:lpstr>
      <vt:lpstr>Calibri</vt:lpstr>
      <vt:lpstr>方正正纤黑简体</vt:lpstr>
      <vt:lpstr>Segoe UI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常董</dc:creator>
  <cp:lastModifiedBy>admin</cp:lastModifiedBy>
  <cp:revision>294</cp:revision>
  <dcterms:created xsi:type="dcterms:W3CDTF">2015-08-04T14:54:16Z</dcterms:created>
  <dcterms:modified xsi:type="dcterms:W3CDTF">2016-10-07T05:57:10Z</dcterms:modified>
</cp:coreProperties>
</file>