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0"/>
  </p:notesMasterIdLst>
  <p:sldIdLst>
    <p:sldId id="258" r:id="rId2"/>
    <p:sldId id="292" r:id="rId3"/>
    <p:sldId id="289" r:id="rId4"/>
    <p:sldId id="294" r:id="rId5"/>
    <p:sldId id="290" r:id="rId6"/>
    <p:sldId id="288" r:id="rId7"/>
    <p:sldId id="293" r:id="rId8"/>
    <p:sldId id="256" r:id="rId9"/>
    <p:sldId id="264" r:id="rId10"/>
    <p:sldId id="285" r:id="rId11"/>
    <p:sldId id="260" r:id="rId12"/>
    <p:sldId id="265" r:id="rId13"/>
    <p:sldId id="269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</p:sldIdLst>
  <p:sldSz cx="12192000" cy="6858000"/>
  <p:notesSz cx="6858000" cy="9144000"/>
  <p:embeddedFontLst>
    <p:embeddedFont>
      <p:font typeface="方正稚艺简体" pitchFamily="65" charset="-122"/>
      <p:regular r:id="rId31"/>
    </p:embeddedFont>
    <p:embeddedFont>
      <p:font typeface="微软雅黑" pitchFamily="34" charset="-122"/>
      <p:regular r:id="rId32"/>
      <p:bold r:id="rId33"/>
    </p:embeddedFont>
    <p:embeddedFont>
      <p:font typeface="Calibri Light" pitchFamily="34" charset="0"/>
      <p:regular r:id="rId34"/>
      <p:italic r:id="rId35"/>
    </p:embeddedFont>
    <p:embeddedFont>
      <p:font typeface="时尚中黑简体" charset="-122"/>
      <p:regular r:id="rId36"/>
    </p:embeddedFont>
    <p:embeddedFont>
      <p:font typeface="Calibri" pitchFamily="34" charset="0"/>
      <p:regular r:id="rId37"/>
      <p:bold r:id="rId38"/>
      <p:italic r:id="rId39"/>
      <p:boldItalic r:id="rId40"/>
    </p:embeddedFont>
  </p:embeddedFontLst>
  <p:custDataLst>
    <p:tags r:id="rId4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381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56" userDrawn="1">
          <p15:clr>
            <a:srgbClr val="A4A3A4"/>
          </p15:clr>
        </p15:guide>
        <p15:guide id="4" pos="6924" userDrawn="1">
          <p15:clr>
            <a:srgbClr val="A4A3A4"/>
          </p15:clr>
        </p15:guide>
        <p15:guide id="5" orient="horz" pos="25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41" autoAdjust="0"/>
    <p:restoredTop sz="95494" autoAdjust="0"/>
  </p:normalViewPr>
  <p:slideViewPr>
    <p:cSldViewPr snapToGrid="0" showGuides="1">
      <p:cViewPr>
        <p:scale>
          <a:sx n="75" d="100"/>
          <a:sy n="75" d="100"/>
        </p:scale>
        <p:origin x="-1224" y="-744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9.fntdata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font" Target="fonts/font10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86992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59040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78104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78031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86133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06699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7500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4522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2522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69138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49206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64904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3684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08335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11266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34478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40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17670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417701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42207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2726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55507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30792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26484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4430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83295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9565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58874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0550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8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0586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63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921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6093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7427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0822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4894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9225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544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4165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2016-07-09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57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13" Type="http://schemas.openxmlformats.org/officeDocument/2006/relationships/image" Target="../media/image10.emf"/><Relationship Id="rId18" Type="http://schemas.openxmlformats.org/officeDocument/2006/relationships/image" Target="../media/image1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emf"/><Relationship Id="rId12" Type="http://schemas.openxmlformats.org/officeDocument/2006/relationships/image" Target="../media/image9.emf"/><Relationship Id="rId17" Type="http://schemas.openxmlformats.org/officeDocument/2006/relationships/image" Target="../media/image14.jpeg"/><Relationship Id="rId2" Type="http://schemas.openxmlformats.org/officeDocument/2006/relationships/audio" Target="../media/media1.mp3"/><Relationship Id="rId16" Type="http://schemas.openxmlformats.org/officeDocument/2006/relationships/image" Target="../media/image13.png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11" Type="http://schemas.openxmlformats.org/officeDocument/2006/relationships/image" Target="../media/image8.emf"/><Relationship Id="rId5" Type="http://schemas.openxmlformats.org/officeDocument/2006/relationships/image" Target="../media/image2.jpg"/><Relationship Id="rId15" Type="http://schemas.openxmlformats.org/officeDocument/2006/relationships/image" Target="../media/image12.emf"/><Relationship Id="rId10" Type="http://schemas.openxmlformats.org/officeDocument/2006/relationships/image" Target="../media/image7.emf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emf"/><Relationship Id="rId14" Type="http://schemas.openxmlformats.org/officeDocument/2006/relationships/image" Target="../media/image1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27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3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3.emf"/><Relationship Id="rId5" Type="http://schemas.openxmlformats.org/officeDocument/2006/relationships/image" Target="../media/image7.emf"/><Relationship Id="rId10" Type="http://schemas.openxmlformats.org/officeDocument/2006/relationships/image" Target="../media/image14.jpeg"/><Relationship Id="rId4" Type="http://schemas.openxmlformats.org/officeDocument/2006/relationships/image" Target="../media/image6.emf"/><Relationship Id="rId9" Type="http://schemas.openxmlformats.org/officeDocument/2006/relationships/image" Target="../media/image11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0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31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16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4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3.emf"/><Relationship Id="rId17" Type="http://schemas.openxmlformats.org/officeDocument/2006/relationships/image" Target="../media/image31.emf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4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45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7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1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2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2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16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49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48.emf"/><Relationship Id="rId17" Type="http://schemas.openxmlformats.org/officeDocument/2006/relationships/image" Target="../media/image32.emf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51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0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53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2.emf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3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1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4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13" Type="http://schemas.openxmlformats.org/officeDocument/2006/relationships/image" Target="../media/image25.emf"/><Relationship Id="rId3" Type="http://schemas.openxmlformats.org/officeDocument/2006/relationships/image" Target="../media/image2.jpg"/><Relationship Id="rId7" Type="http://schemas.openxmlformats.org/officeDocument/2006/relationships/image" Target="../media/image19.emf"/><Relationship Id="rId12" Type="http://schemas.openxmlformats.org/officeDocument/2006/relationships/image" Target="../media/image2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emf"/><Relationship Id="rId11" Type="http://schemas.openxmlformats.org/officeDocument/2006/relationships/image" Target="../media/image23.emf"/><Relationship Id="rId5" Type="http://schemas.openxmlformats.org/officeDocument/2006/relationships/image" Target="../media/image17.emf"/><Relationship Id="rId15" Type="http://schemas.openxmlformats.org/officeDocument/2006/relationships/image" Target="../media/image14.jpeg"/><Relationship Id="rId10" Type="http://schemas.openxmlformats.org/officeDocument/2006/relationships/image" Target="../media/image22.emf"/><Relationship Id="rId4" Type="http://schemas.openxmlformats.org/officeDocument/2006/relationships/image" Target="../media/image16.emf"/><Relationship Id="rId9" Type="http://schemas.openxmlformats.org/officeDocument/2006/relationships/image" Target="../media/image21.emf"/><Relationship Id="rId14" Type="http://schemas.openxmlformats.org/officeDocument/2006/relationships/image" Target="../media/image26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3" Type="http://schemas.openxmlformats.org/officeDocument/2006/relationships/image" Target="../media/image2.jpg"/><Relationship Id="rId7" Type="http://schemas.openxmlformats.org/officeDocument/2006/relationships/image" Target="../media/image10.emf"/><Relationship Id="rId12" Type="http://schemas.openxmlformats.org/officeDocument/2006/relationships/image" Target="../media/image32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emf"/><Relationship Id="rId11" Type="http://schemas.openxmlformats.org/officeDocument/2006/relationships/image" Target="../media/image16.emf"/><Relationship Id="rId5" Type="http://schemas.openxmlformats.org/officeDocument/2006/relationships/image" Target="../media/image7.emf"/><Relationship Id="rId10" Type="http://schemas.openxmlformats.org/officeDocument/2006/relationships/image" Target="../media/image14.jpeg"/><Relationship Id="rId4" Type="http://schemas.openxmlformats.org/officeDocument/2006/relationships/image" Target="../media/image6.emf"/><Relationship Id="rId9" Type="http://schemas.openxmlformats.org/officeDocument/2006/relationships/image" Target="../media/image3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5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5.emf"/><Relationship Id="rId17" Type="http://schemas.openxmlformats.org/officeDocument/2006/relationships/image" Target="../media/image32.emf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58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57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5" Type="http://schemas.openxmlformats.org/officeDocument/2006/relationships/image" Target="../media/image33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Relationship Id="rId14" Type="http://schemas.openxmlformats.org/officeDocument/2006/relationships/image" Target="../media/image31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5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0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1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1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33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3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1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62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13" Type="http://schemas.openxmlformats.org/officeDocument/2006/relationships/image" Target="../media/image36.emf"/><Relationship Id="rId3" Type="http://schemas.openxmlformats.org/officeDocument/2006/relationships/image" Target="../media/image2.jpg"/><Relationship Id="rId7" Type="http://schemas.openxmlformats.org/officeDocument/2006/relationships/image" Target="../media/image9.emf"/><Relationship Id="rId12" Type="http://schemas.openxmlformats.org/officeDocument/2006/relationships/image" Target="../media/image63.emf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3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jpeg"/><Relationship Id="rId5" Type="http://schemas.openxmlformats.org/officeDocument/2006/relationships/image" Target="../media/image7.emf"/><Relationship Id="rId15" Type="http://schemas.openxmlformats.org/officeDocument/2006/relationships/image" Target="../media/image16.emf"/><Relationship Id="rId10" Type="http://schemas.openxmlformats.org/officeDocument/2006/relationships/image" Target="../media/image3.emf"/><Relationship Id="rId4" Type="http://schemas.openxmlformats.org/officeDocument/2006/relationships/image" Target="../media/image6.emf"/><Relationship Id="rId9" Type="http://schemas.openxmlformats.org/officeDocument/2006/relationships/image" Target="../media/image11.emf"/><Relationship Id="rId14" Type="http://schemas.openxmlformats.org/officeDocument/2006/relationships/image" Target="../media/image64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emf"/><Relationship Id="rId18" Type="http://schemas.openxmlformats.org/officeDocument/2006/relationships/image" Target="../media/image32.emf"/><Relationship Id="rId3" Type="http://schemas.openxmlformats.org/officeDocument/2006/relationships/image" Target="../media/image2.jpg"/><Relationship Id="rId21" Type="http://schemas.openxmlformats.org/officeDocument/2006/relationships/image" Target="../media/image66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17" Type="http://schemas.openxmlformats.org/officeDocument/2006/relationships/image" Target="../media/image31.emf"/><Relationship Id="rId25" Type="http://schemas.openxmlformats.org/officeDocument/2006/relationships/image" Target="../media/image70.emf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30.emf"/><Relationship Id="rId20" Type="http://schemas.openxmlformats.org/officeDocument/2006/relationships/image" Target="../media/image6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24" Type="http://schemas.openxmlformats.org/officeDocument/2006/relationships/image" Target="../media/image69.emf"/><Relationship Id="rId5" Type="http://schemas.openxmlformats.org/officeDocument/2006/relationships/image" Target="../media/image4.emf"/><Relationship Id="rId15" Type="http://schemas.openxmlformats.org/officeDocument/2006/relationships/image" Target="../media/image14.jpeg"/><Relationship Id="rId23" Type="http://schemas.openxmlformats.org/officeDocument/2006/relationships/image" Target="../media/image68.emf"/><Relationship Id="rId10" Type="http://schemas.openxmlformats.org/officeDocument/2006/relationships/image" Target="../media/image9.emf"/><Relationship Id="rId19" Type="http://schemas.openxmlformats.org/officeDocument/2006/relationships/image" Target="../media/image33.emf"/><Relationship Id="rId4" Type="http://schemas.openxmlformats.org/officeDocument/2006/relationships/image" Target="../media/image3.emf"/><Relationship Id="rId9" Type="http://schemas.openxmlformats.org/officeDocument/2006/relationships/image" Target="../media/image8.emf"/><Relationship Id="rId14" Type="http://schemas.openxmlformats.org/officeDocument/2006/relationships/image" Target="../media/image13.png"/><Relationship Id="rId22" Type="http://schemas.openxmlformats.org/officeDocument/2006/relationships/image" Target="../media/image67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13" Type="http://schemas.openxmlformats.org/officeDocument/2006/relationships/image" Target="../media/image6.emf"/><Relationship Id="rId18" Type="http://schemas.openxmlformats.org/officeDocument/2006/relationships/image" Target="../media/image11.emf"/><Relationship Id="rId3" Type="http://schemas.openxmlformats.org/officeDocument/2006/relationships/image" Target="../media/image2.jpg"/><Relationship Id="rId7" Type="http://schemas.openxmlformats.org/officeDocument/2006/relationships/image" Target="../media/image16.emf"/><Relationship Id="rId12" Type="http://schemas.openxmlformats.org/officeDocument/2006/relationships/image" Target="../media/image3.emf"/><Relationship Id="rId17" Type="http://schemas.openxmlformats.org/officeDocument/2006/relationships/image" Target="../media/image10.emf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9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emf"/><Relationship Id="rId11" Type="http://schemas.openxmlformats.org/officeDocument/2006/relationships/image" Target="../media/image33.emf"/><Relationship Id="rId5" Type="http://schemas.openxmlformats.org/officeDocument/2006/relationships/image" Target="../media/image28.emf"/><Relationship Id="rId15" Type="http://schemas.openxmlformats.org/officeDocument/2006/relationships/image" Target="../media/image8.emf"/><Relationship Id="rId10" Type="http://schemas.openxmlformats.org/officeDocument/2006/relationships/image" Target="../media/image32.emf"/><Relationship Id="rId19" Type="http://schemas.openxmlformats.org/officeDocument/2006/relationships/image" Target="../media/image14.jpeg"/><Relationship Id="rId4" Type="http://schemas.openxmlformats.org/officeDocument/2006/relationships/image" Target="../media/image27.emf"/><Relationship Id="rId9" Type="http://schemas.openxmlformats.org/officeDocument/2006/relationships/image" Target="../media/image31.emf"/><Relationship Id="rId1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image" Target="../media/image30.emf"/><Relationship Id="rId3" Type="http://schemas.openxmlformats.org/officeDocument/2006/relationships/image" Target="../media/image2.jpg"/><Relationship Id="rId7" Type="http://schemas.openxmlformats.org/officeDocument/2006/relationships/image" Target="../media/image8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4.jpeg"/><Relationship Id="rId5" Type="http://schemas.openxmlformats.org/officeDocument/2006/relationships/image" Target="../media/image6.emf"/><Relationship Id="rId10" Type="http://schemas.openxmlformats.org/officeDocument/2006/relationships/image" Target="../media/image11.emf"/><Relationship Id="rId4" Type="http://schemas.openxmlformats.org/officeDocument/2006/relationships/image" Target="../media/image27.emf"/><Relationship Id="rId9" Type="http://schemas.openxmlformats.org/officeDocument/2006/relationships/image" Target="../media/image10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4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7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5" Type="http://schemas.openxmlformats.org/officeDocument/2006/relationships/image" Target="../media/image36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5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3.emf"/><Relationship Id="rId3" Type="http://schemas.openxmlformats.org/officeDocument/2006/relationships/image" Target="../media/image2.jpg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emf"/><Relationship Id="rId11" Type="http://schemas.openxmlformats.org/officeDocument/2006/relationships/image" Target="../media/image10.emf"/><Relationship Id="rId5" Type="http://schemas.openxmlformats.org/officeDocument/2006/relationships/image" Target="../media/image16.emf"/><Relationship Id="rId10" Type="http://schemas.openxmlformats.org/officeDocument/2006/relationships/image" Target="../media/image9.emf"/><Relationship Id="rId4" Type="http://schemas.openxmlformats.org/officeDocument/2006/relationships/image" Target="../media/image38.emf"/><Relationship Id="rId9" Type="http://schemas.openxmlformats.org/officeDocument/2006/relationships/image" Target="../media/image8.emf"/><Relationship Id="rId1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Relationship Id="rId14" Type="http://schemas.openxmlformats.org/officeDocument/2006/relationships/image" Target="../media/image39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4.jpeg"/><Relationship Id="rId3" Type="http://schemas.openxmlformats.org/officeDocument/2006/relationships/image" Target="../media/image2.jpg"/><Relationship Id="rId7" Type="http://schemas.openxmlformats.org/officeDocument/2006/relationships/image" Target="../media/image7.emf"/><Relationship Id="rId12" Type="http://schemas.openxmlformats.org/officeDocument/2006/relationships/image" Target="../media/image3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30.emf"/><Relationship Id="rId10" Type="http://schemas.openxmlformats.org/officeDocument/2006/relationships/image" Target="../media/image10.emf"/><Relationship Id="rId4" Type="http://schemas.openxmlformats.org/officeDocument/2006/relationships/image" Target="../media/image16.emf"/><Relationship Id="rId9" Type="http://schemas.openxmlformats.org/officeDocument/2006/relationships/image" Target="../media/image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834100" y="2484594"/>
            <a:ext cx="6185150" cy="13548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我的工作总结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848" y="40191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年终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新年计划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工作汇报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演示演讲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2" name="图文框 1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7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4711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10000">
        <p14:vortex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2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8" name="图文框 27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0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9" name="图片 2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228840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矩形 15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3" name="图片 1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7" name="图片 14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48" name="图片 14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50" name="图文框 14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2724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ferris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8" name="图文框 3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3805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0" name="图文框 2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48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0">
        <p14:window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1" name="图片 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5" name="图片 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图文框 4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3783638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3783638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17735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6" name="图文框 25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3738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1" name="图文框 20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9744318"/>
      </p:ext>
    </p:extLst>
  </p:cSld>
  <p:clrMapOvr>
    <a:masterClrMapping/>
  </p:clrMapOvr>
  <p:transition spd="slow" advClick="0" advTm="10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矩形 3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81" name="图文框 8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>
                <a:grpSpLocks/>
              </p:cNvGrpSpPr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>
                  <a:spLocks/>
                </p:cNvSpPr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>
                  <a:spLocks/>
                </p:cNvSpPr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>
                  <a:spLocks/>
                </p:cNvSpPr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>
                  <a:spLocks/>
                </p:cNvSpPr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>
                  <a:spLocks/>
                </p:cNvSpPr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>
                  <a:spLocks/>
                </p:cNvSpPr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>
                  <a:spLocks/>
                </p:cNvSpPr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>
                  <a:spLocks/>
                </p:cNvSpPr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>
                  <a:spLocks/>
                </p:cNvSpPr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>
                  <a:spLocks/>
                </p:cNvSpPr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>
                  <a:spLocks/>
                </p:cNvSpPr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>
                  <a:spLocks/>
                </p:cNvSpPr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>
                  <a:spLocks/>
                </p:cNvSpPr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>
                  <a:spLocks/>
                </p:cNvSpPr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>
                  <a:spLocks/>
                </p:cNvSpPr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>
                  <a:spLocks/>
                </p:cNvSpPr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>
                  <a:spLocks/>
                </p:cNvSpPr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>
                  <a:spLocks/>
                </p:cNvSpPr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>
                  <a:spLocks/>
                </p:cNvSpPr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>
                  <a:spLocks/>
                </p:cNvSpPr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>
                  <a:spLocks/>
                </p:cNvSpPr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>
                  <a:spLocks/>
                </p:cNvSpPr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>
                  <a:spLocks/>
                </p:cNvSpPr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>
                  <a:spLocks/>
                </p:cNvSpPr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>
                  <a:spLocks/>
                </p:cNvSpPr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>
                  <a:spLocks/>
                </p:cNvSpPr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>
                  <a:spLocks/>
                </p:cNvSpPr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>
                  <a:spLocks/>
                </p:cNvSpPr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>
                  <a:spLocks/>
                </p:cNvSpPr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>
                  <a:spLocks/>
                </p:cNvSpPr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>
                  <a:spLocks/>
                </p:cNvSpPr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>
                  <a:spLocks/>
                </p:cNvSpPr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>
                  <a:spLocks/>
                </p:cNvSpPr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>
                  <a:spLocks/>
                </p:cNvSpPr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>
                  <a:spLocks/>
                </p:cNvSpPr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>
                  <a:spLocks/>
                </p:cNvSpPr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>
                  <a:spLocks/>
                </p:cNvSpPr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>
                  <a:spLocks/>
                </p:cNvSpPr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>
                  <a:spLocks/>
                </p:cNvSpPr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>
                  <a:spLocks/>
                </p:cNvSpPr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>
                  <a:spLocks/>
                </p:cNvSpPr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>
                  <a:spLocks/>
                </p:cNvSpPr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>
                  <a:spLocks/>
                </p:cNvSpPr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>
                  <a:spLocks/>
                </p:cNvSpPr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>
                  <a:spLocks/>
                </p:cNvSpPr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>
                  <a:spLocks/>
                </p:cNvSpPr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>
                  <a:spLocks/>
                </p:cNvSpPr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>
                  <a:spLocks/>
                </p:cNvSpPr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>
                  <a:spLocks/>
                </p:cNvSpPr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>
                  <a:spLocks/>
                </p:cNvSpPr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>
                  <a:spLocks/>
                </p:cNvSpPr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>
                  <a:spLocks/>
                </p:cNvSpPr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>
                  <a:spLocks/>
                </p:cNvSpPr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>
                  <a:spLocks/>
                </p:cNvSpPr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>
                  <a:spLocks/>
                </p:cNvSpPr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>
                  <a:spLocks/>
                </p:cNvSpPr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>
                  <a:spLocks/>
                </p:cNvSpPr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>
                  <a:spLocks/>
                </p:cNvSpPr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>
                  <a:spLocks/>
                </p:cNvSpPr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>
                  <a:spLocks/>
                </p:cNvSpPr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>
                  <a:spLocks/>
                </p:cNvSpPr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>
                  <a:spLocks/>
                </p:cNvSpPr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>
                  <a:spLocks/>
                </p:cNvSpPr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>
                  <a:spLocks/>
                </p:cNvSpPr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>
                  <a:spLocks/>
                </p:cNvSpPr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>
                  <a:spLocks/>
                </p:cNvSpPr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>
                  <a:spLocks/>
                </p:cNvSpPr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>
                  <a:spLocks/>
                </p:cNvSpPr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>
                  <a:spLocks/>
                </p:cNvSpPr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>
                  <a:spLocks/>
                </p:cNvSpPr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>
                  <a:spLocks/>
                </p:cNvSpPr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>
                  <a:spLocks/>
                </p:cNvSpPr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>
                  <a:spLocks/>
                </p:cNvSpPr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>
                  <a:spLocks/>
                </p:cNvSpPr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>
                  <a:spLocks/>
                </p:cNvSpPr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>
                  <a:spLocks/>
                </p:cNvSpPr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>
                  <a:spLocks/>
                </p:cNvSpPr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>
                  <a:spLocks/>
                </p:cNvSpPr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>
                  <a:spLocks/>
                </p:cNvSpPr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>
                  <a:spLocks/>
                </p:cNvSpPr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>
                  <a:spLocks/>
                </p:cNvSpPr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>
                  <a:spLocks/>
                </p:cNvSpPr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>
                  <a:spLocks/>
                </p:cNvSpPr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>
                  <a:spLocks/>
                </p:cNvSpPr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>
                  <a:spLocks/>
                </p:cNvSpPr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>
                  <a:spLocks/>
                </p:cNvSpPr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>
                  <a:spLocks/>
                </p:cNvSpPr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>
                  <a:spLocks/>
                </p:cNvSpPr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>
                  <a:spLocks/>
                </p:cNvSpPr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>
                  <a:spLocks/>
                </p:cNvSpPr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>
                  <a:spLocks/>
                </p:cNvSpPr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>
                  <a:spLocks/>
                </p:cNvSpPr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>
                  <a:spLocks/>
                </p:cNvSpPr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>
                  <a:spLocks/>
                </p:cNvSpPr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>
                  <a:spLocks/>
                </p:cNvSpPr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>
                  <a:spLocks/>
                </p:cNvSpPr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>
                  <a:spLocks/>
                </p:cNvSpPr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>
                  <a:spLocks/>
                </p:cNvSpPr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>
                  <a:spLocks/>
                </p:cNvSpPr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>
                  <a:spLocks/>
                </p:cNvSpPr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>
                  <a:spLocks/>
                </p:cNvSpPr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>
                  <a:spLocks/>
                </p:cNvSpPr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>
                  <a:spLocks/>
                </p:cNvSpPr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>
                  <a:spLocks/>
                </p:cNvSpPr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>
                  <a:spLocks/>
                </p:cNvSpPr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>
                  <a:spLocks/>
                </p:cNvSpPr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>
                  <a:spLocks/>
                </p:cNvSpPr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>
                  <a:spLocks/>
                </p:cNvSpPr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>
                  <a:spLocks/>
                </p:cNvSpPr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>
                  <a:spLocks/>
                </p:cNvSpPr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>
                  <a:spLocks/>
                </p:cNvSpPr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>
                  <a:spLocks/>
                </p:cNvSpPr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>
                  <a:spLocks/>
                </p:cNvSpPr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>
                  <a:spLocks/>
                </p:cNvSpPr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>
                  <a:spLocks/>
                </p:cNvSpPr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>
                  <a:spLocks/>
                </p:cNvSpPr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>
                  <a:spLocks/>
                </p:cNvSpPr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>
                  <a:spLocks/>
                </p:cNvSpPr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>
                  <a:spLocks/>
                </p:cNvSpPr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>
                  <a:spLocks/>
                </p:cNvSpPr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>
                  <a:spLocks/>
                </p:cNvSpPr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>
                  <a:spLocks/>
                </p:cNvSpPr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>
                  <a:spLocks/>
                </p:cNvSpPr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>
                  <a:spLocks/>
                </p:cNvSpPr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>
                  <a:spLocks/>
                </p:cNvSpPr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>
                  <a:spLocks/>
                </p:cNvSpPr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>
                  <a:spLocks/>
                </p:cNvSpPr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>
                  <a:spLocks/>
                </p:cNvSpPr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>
                  <a:spLocks/>
                </p:cNvSpPr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>
                  <a:spLocks/>
                </p:cNvSpPr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>
                  <a:spLocks/>
                </p:cNvSpPr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>
                  <a:spLocks/>
                </p:cNvSpPr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>
                  <a:spLocks/>
                </p:cNvSpPr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>
                  <a:spLocks/>
                </p:cNvSpPr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>
                  <a:spLocks/>
                </p:cNvSpPr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>
                  <a:spLocks/>
                </p:cNvSpPr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>
                  <a:spLocks/>
                </p:cNvSpPr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>
                  <a:spLocks/>
                </p:cNvSpPr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>
                  <a:spLocks/>
                </p:cNvSpPr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>
                  <a:spLocks/>
                </p:cNvSpPr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>
                  <a:spLocks/>
                </p:cNvSpPr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>
                  <a:spLocks/>
                </p:cNvSpPr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>
                  <a:spLocks/>
                </p:cNvSpPr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>
                  <a:spLocks/>
                </p:cNvSpPr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>
                  <a:spLocks/>
                </p:cNvSpPr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>
                  <a:spLocks/>
                </p:cNvSpPr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>
                  <a:spLocks/>
                </p:cNvSpPr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>
                  <a:spLocks/>
                </p:cNvSpPr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>
                  <a:spLocks/>
                </p:cNvSpPr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>
                  <a:spLocks/>
                </p:cNvSpPr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>
                  <a:spLocks/>
                </p:cNvSpPr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>
                  <a:spLocks/>
                </p:cNvSpPr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>
                  <a:spLocks/>
                </p:cNvSpPr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>
                  <a:spLocks/>
                </p:cNvSpPr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>
                  <a:spLocks/>
                </p:cNvSpPr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>
                  <a:spLocks/>
                </p:cNvSpPr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>
                  <a:spLocks/>
                </p:cNvSpPr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>
                  <a:spLocks/>
                </p:cNvSpPr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>
                  <a:spLocks/>
                </p:cNvSpPr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>
                  <a:spLocks/>
                </p:cNvSpPr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>
                  <a:spLocks/>
                </p:cNvSpPr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>
                  <a:spLocks/>
                </p:cNvSpPr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>
                  <a:spLocks/>
                </p:cNvSpPr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>
                  <a:spLocks/>
                </p:cNvSpPr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>
                  <a:spLocks/>
                </p:cNvSpPr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>
                  <a:spLocks/>
                </p:cNvSpPr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>
                  <a:spLocks/>
                </p:cNvSpPr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>
                  <a:spLocks/>
                </p:cNvSpPr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>
                  <a:spLocks/>
                </p:cNvSpPr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>
                  <a:spLocks/>
                </p:cNvSpPr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>
                  <a:spLocks/>
                </p:cNvSpPr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>
                  <a:spLocks/>
                </p:cNvSpPr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>
                  <a:spLocks/>
                </p:cNvSpPr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>
                  <a:spLocks/>
                </p:cNvSpPr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>
                  <a:spLocks/>
                </p:cNvSpPr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>
                <a:grpSpLocks/>
              </p:cNvGrpSpPr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>
                  <a:spLocks/>
                </p:cNvSpPr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>
                  <a:spLocks/>
                </p:cNvSpPr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>
                  <a:spLocks/>
                </p:cNvSpPr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>
                  <a:spLocks/>
                </p:cNvSpPr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>
                  <a:spLocks/>
                </p:cNvSpPr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>
                  <a:spLocks/>
                </p:cNvSpPr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>
                  <a:spLocks/>
                </p:cNvSpPr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>
                  <a:spLocks/>
                </p:cNvSpPr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>
                  <a:spLocks/>
                </p:cNvSpPr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>
                  <a:spLocks/>
                </p:cNvSpPr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>
                  <a:spLocks/>
                </p:cNvSpPr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>
                  <a:spLocks/>
                </p:cNvSpPr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>
                  <a:spLocks/>
                </p:cNvSpPr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>
                  <a:spLocks/>
                </p:cNvSpPr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>
                  <a:spLocks/>
                </p:cNvSpPr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>
                  <a:spLocks/>
                </p:cNvSpPr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>
                  <a:spLocks/>
                </p:cNvSpPr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>
                  <a:spLocks/>
                </p:cNvSpPr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>
                  <a:spLocks/>
                </p:cNvSpPr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>
                  <a:spLocks/>
                </p:cNvSpPr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>
                  <a:spLocks/>
                </p:cNvSpPr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>
                  <a:spLocks/>
                </p:cNvSpPr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>
                  <a:spLocks/>
                </p:cNvSpPr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>
                  <a:spLocks/>
                </p:cNvSpPr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>
                  <a:spLocks/>
                </p:cNvSpPr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>
                  <a:spLocks/>
                </p:cNvSpPr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>
                  <a:spLocks/>
                </p:cNvSpPr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>
                  <a:spLocks/>
                </p:cNvSpPr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>
                  <a:spLocks/>
                </p:cNvSpPr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>
                  <a:spLocks/>
                </p:cNvSpPr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>
                  <a:spLocks/>
                </p:cNvSpPr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>
                  <a:spLocks/>
                </p:cNvSpPr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>
                  <a:spLocks/>
                </p:cNvSpPr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>
                  <a:spLocks/>
                </p:cNvSpPr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>
                  <a:spLocks/>
                </p:cNvSpPr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>
                  <a:spLocks/>
                </p:cNvSpPr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>
                  <a:spLocks/>
                </p:cNvSpPr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>
                  <a:spLocks/>
                </p:cNvSpPr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>
                  <a:spLocks/>
                </p:cNvSpPr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>
                  <a:spLocks/>
                </p:cNvSpPr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>
                  <a:spLocks/>
                </p:cNvSpPr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>
                  <a:spLocks/>
                </p:cNvSpPr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>
                  <a:spLocks/>
                </p:cNvSpPr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>
                  <a:spLocks/>
                </p:cNvSpPr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>
                  <a:spLocks/>
                </p:cNvSpPr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>
                  <a:spLocks/>
                </p:cNvSpPr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>
                  <a:spLocks/>
                </p:cNvSpPr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>
                  <a:spLocks/>
                </p:cNvSpPr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>
                  <a:spLocks/>
                </p:cNvSpPr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>
                  <a:spLocks/>
                </p:cNvSpPr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>
                  <a:spLocks/>
                </p:cNvSpPr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>
                  <a:spLocks/>
                </p:cNvSpPr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>
                  <a:spLocks/>
                </p:cNvSpPr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>
                  <a:spLocks/>
                </p:cNvSpPr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>
                  <a:spLocks/>
                </p:cNvSpPr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>
                  <a:spLocks/>
                </p:cNvSpPr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>
                  <a:spLocks/>
                </p:cNvSpPr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>
                  <a:spLocks/>
                </p:cNvSpPr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>
                  <a:spLocks/>
                </p:cNvSpPr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>
                  <a:spLocks/>
                </p:cNvSpPr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>
                  <a:spLocks/>
                </p:cNvSpPr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>
                  <a:spLocks/>
                </p:cNvSpPr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>
                  <a:spLocks/>
                </p:cNvSpPr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>
                  <a:spLocks/>
                </p:cNvSpPr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>
                  <a:spLocks/>
                </p:cNvSpPr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>
                  <a:spLocks/>
                </p:cNvSpPr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>
                  <a:spLocks/>
                </p:cNvSpPr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>
                  <a:spLocks/>
                </p:cNvSpPr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>
                  <a:spLocks/>
                </p:cNvSpPr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>
                  <a:spLocks/>
                </p:cNvSpPr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>
                  <a:spLocks/>
                </p:cNvSpPr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>
                  <a:spLocks/>
                </p:cNvSpPr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>
                  <a:spLocks/>
                </p:cNvSpPr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>
                  <a:spLocks/>
                </p:cNvSpPr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>
                  <a:spLocks/>
                </p:cNvSpPr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>
                  <a:spLocks/>
                </p:cNvSpPr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>
                  <a:spLocks/>
                </p:cNvSpPr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>
                  <a:spLocks/>
                </p:cNvSpPr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>
                  <a:spLocks/>
                </p:cNvSpPr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>
                  <a:spLocks/>
                </p:cNvSpPr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>
                  <a:spLocks/>
                </p:cNvSpPr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>
                  <a:spLocks/>
                </p:cNvSpPr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>
                  <a:spLocks/>
                </p:cNvSpPr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>
                  <a:spLocks/>
                </p:cNvSpPr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>
                  <a:spLocks/>
                </p:cNvSpPr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>
                  <a:spLocks/>
                </p:cNvSpPr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>
                  <a:spLocks/>
                </p:cNvSpPr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>
                  <a:spLocks/>
                </p:cNvSpPr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>
                  <a:spLocks/>
                </p:cNvSpPr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>
                  <a:spLocks/>
                </p:cNvSpPr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>
                  <a:spLocks/>
                </p:cNvSpPr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>
                  <a:spLocks/>
                </p:cNvSpPr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>
                  <a:spLocks/>
                </p:cNvSpPr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>
                  <a:spLocks/>
                </p:cNvSpPr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>
                  <a:spLocks/>
                </p:cNvSpPr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>
                  <a:spLocks/>
                </p:cNvSpPr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>
                  <a:spLocks/>
                </p:cNvSpPr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>
                  <a:spLocks/>
                </p:cNvSpPr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>
                  <a:spLocks/>
                </p:cNvSpPr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>
                  <a:spLocks/>
                </p:cNvSpPr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>
                  <a:spLocks/>
                </p:cNvSpPr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>
                  <a:spLocks/>
                </p:cNvSpPr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>
                  <a:spLocks/>
                </p:cNvSpPr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>
                  <a:spLocks/>
                </p:cNvSpPr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>
                  <a:spLocks/>
                </p:cNvSpPr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>
                  <a:spLocks/>
                </p:cNvSpPr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>
                  <a:spLocks/>
                </p:cNvSpPr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>
                  <a:spLocks/>
                </p:cNvSpPr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>
                  <a:spLocks/>
                </p:cNvSpPr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>
                  <a:spLocks/>
                </p:cNvSpPr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>
                  <a:spLocks/>
                </p:cNvSpPr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>
                  <a:spLocks/>
                </p:cNvSpPr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>
                  <a:spLocks/>
                </p:cNvSpPr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>
                  <a:spLocks/>
                </p:cNvSpPr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>
                  <a:spLocks/>
                </p:cNvSpPr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>
                  <a:spLocks/>
                </p:cNvSpPr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>
                  <a:spLocks/>
                </p:cNvSpPr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>
                  <a:spLocks/>
                </p:cNvSpPr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>
                  <a:spLocks/>
                </p:cNvSpPr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>
                  <a:spLocks/>
                </p:cNvSpPr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>
                  <a:spLocks/>
                </p:cNvSpPr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>
                  <a:spLocks/>
                </p:cNvSpPr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>
                  <a:spLocks/>
                </p:cNvSpPr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>
                  <a:spLocks/>
                </p:cNvSpPr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>
                  <a:spLocks/>
                </p:cNvSpPr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>
                  <a:spLocks/>
                </p:cNvSpPr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>
                  <a:spLocks/>
                </p:cNvSpPr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>
                  <a:spLocks/>
                </p:cNvSpPr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>
                  <a:spLocks/>
                </p:cNvSpPr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>
                  <a:spLocks/>
                </p:cNvSpPr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>
                  <a:spLocks/>
                </p:cNvSpPr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>
                  <a:spLocks/>
                </p:cNvSpPr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>
                  <a:spLocks/>
                </p:cNvSpPr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>
                  <a:spLocks/>
                </p:cNvSpPr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>
                  <a:spLocks/>
                </p:cNvSpPr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>
                  <a:spLocks/>
                </p:cNvSpPr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>
                  <a:spLocks/>
                </p:cNvSpPr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>
                  <a:spLocks/>
                </p:cNvSpPr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>
                  <a:spLocks/>
                </p:cNvSpPr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>
                  <a:spLocks/>
                </p:cNvSpPr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>
                  <a:spLocks/>
                </p:cNvSpPr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>
                  <a:spLocks/>
                </p:cNvSpPr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>
                  <a:spLocks/>
                </p:cNvSpPr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>
                  <a:spLocks/>
                </p:cNvSpPr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>
                  <a:spLocks/>
                </p:cNvSpPr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>
                  <a:spLocks/>
                </p:cNvSpPr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>
                  <a:spLocks/>
                </p:cNvSpPr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>
                  <a:spLocks/>
                </p:cNvSpPr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>
                  <a:spLocks/>
                </p:cNvSpPr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>
                  <a:spLocks/>
                </p:cNvSpPr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>
                  <a:spLocks/>
                </p:cNvSpPr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>
                  <a:spLocks/>
                </p:cNvSpPr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>
                  <a:spLocks/>
                </p:cNvSpPr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>
                  <a:spLocks/>
                </p:cNvSpPr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>
                  <a:spLocks/>
                </p:cNvSpPr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>
                  <a:spLocks/>
                </p:cNvSpPr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>
                  <a:spLocks/>
                </p:cNvSpPr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>
                  <a:spLocks/>
                </p:cNvSpPr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>
                  <a:spLocks/>
                </p:cNvSpPr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>
                  <a:spLocks/>
                </p:cNvSpPr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>
                  <a:spLocks/>
                </p:cNvSpPr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>
                  <a:spLocks/>
                </p:cNvSpPr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>
                  <a:spLocks/>
                </p:cNvSpPr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>
                  <a:spLocks/>
                </p:cNvSpPr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>
                  <a:spLocks/>
                </p:cNvSpPr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>
                  <a:spLocks/>
                </p:cNvSpPr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>
                  <a:spLocks/>
                </p:cNvSpPr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>
                  <a:spLocks/>
                </p:cNvSpPr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>
                  <a:spLocks/>
                </p:cNvSpPr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>
                  <a:spLocks/>
                </p:cNvSpPr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>
                  <a:spLocks/>
                </p:cNvSpPr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>
                  <a:spLocks/>
                </p:cNvSpPr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>
                  <a:spLocks/>
                </p:cNvSpPr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>
                  <a:spLocks/>
                </p:cNvSpPr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>
                  <a:spLocks/>
                </p:cNvSpPr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>
                  <a:spLocks/>
                </p:cNvSpPr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>
                  <a:spLocks/>
                </p:cNvSpPr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>
                  <a:spLocks/>
                </p:cNvSpPr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>
                  <a:spLocks/>
                </p:cNvSpPr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>
                  <a:spLocks/>
                </p:cNvSpPr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>
                  <a:spLocks/>
                </p:cNvSpPr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>
                  <a:spLocks/>
                </p:cNvSpPr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>
                  <a:spLocks/>
                </p:cNvSpPr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>
                  <a:spLocks/>
                </p:cNvSpPr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>
                  <a:spLocks/>
                </p:cNvSpPr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>
                  <a:spLocks/>
                </p:cNvSpPr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>
                  <a:spLocks/>
                </p:cNvSpPr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>
                  <a:spLocks/>
                </p:cNvSpPr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>
                  <a:spLocks/>
                </p:cNvSpPr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>
                  <a:spLocks/>
                </p:cNvSpPr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>
                  <a:spLocks/>
                </p:cNvSpPr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>
                  <a:spLocks/>
                </p:cNvSpPr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>
                  <a:spLocks/>
                </p:cNvSpPr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>
                  <a:spLocks/>
                </p:cNvSpPr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>
                <a:spLocks/>
              </p:cNvSpPr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>
                <a:spLocks/>
              </p:cNvSpPr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>
                <a:spLocks/>
              </p:cNvSpPr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>
                <a:spLocks/>
              </p:cNvSpPr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>
                <a:spLocks/>
              </p:cNvSpPr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>
                <a:spLocks/>
              </p:cNvSpPr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>
                <a:spLocks/>
              </p:cNvSpPr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>
                <a:spLocks/>
              </p:cNvSpPr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>
                <a:spLocks/>
              </p:cNvSpPr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>
                <a:spLocks/>
              </p:cNvSpPr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>
                <a:spLocks/>
              </p:cNvSpPr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>
                <a:spLocks/>
              </p:cNvSpPr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>
                <a:spLocks/>
              </p:cNvSpPr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>
                <a:spLocks/>
              </p:cNvSpPr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>
                <a:spLocks/>
              </p:cNvSpPr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39273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52" name="图文框 51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973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15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20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81" name="图文框 8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22089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30374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982006" y="5451484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4219" y="6045603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376331" y="5054450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1635" y="5264073"/>
            <a:ext cx="203973" cy="625517"/>
          </a:xfrm>
          <a:prstGeom prst="rect">
            <a:avLst/>
          </a:prstGeom>
        </p:spPr>
      </p:pic>
      <p:sp>
        <p:nvSpPr>
          <p:cNvPr id="16" name="图文框 15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054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矩形 1363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73" name="图片 137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7" name="图片 137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78" name="图片 137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380" name="图文框 1379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0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>
                <a:spLocks/>
              </p:cNvSpPr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>
                <a:spLocks/>
              </p:cNvSpPr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>
                <a:spLocks/>
              </p:cNvSpPr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>
                <a:spLocks/>
              </p:cNvSpPr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>
                <a:spLocks/>
              </p:cNvSpPr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>
                <a:spLocks/>
              </p:cNvSpPr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>
                <a:spLocks/>
              </p:cNvSpPr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>
                <a:spLocks/>
              </p:cNvSpPr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>
                <a:spLocks/>
              </p:cNvSpPr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>
                <a:spLocks/>
              </p:cNvSpPr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>
                <a:spLocks/>
              </p:cNvSpPr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>
                <a:spLocks/>
              </p:cNvSpPr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>
                <a:spLocks/>
              </p:cNvSpPr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>
                <a:spLocks/>
              </p:cNvSpPr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>
                <a:spLocks/>
              </p:cNvSpPr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>
                <a:spLocks/>
              </p:cNvSpPr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>
                <a:spLocks/>
              </p:cNvSpPr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>
                <a:spLocks/>
              </p:cNvSpPr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>
                <a:spLocks/>
              </p:cNvSpPr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>
                <a:spLocks/>
              </p:cNvSpPr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>
                <a:spLocks/>
              </p:cNvSpPr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>
                <a:spLocks/>
              </p:cNvSpPr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>
                <a:spLocks/>
              </p:cNvSpPr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>
                <a:spLocks/>
              </p:cNvSpPr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>
                <a:spLocks/>
              </p:cNvSpPr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>
                <a:spLocks/>
              </p:cNvSpPr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>
                <a:spLocks/>
              </p:cNvSpPr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>
                <a:spLocks/>
              </p:cNvSpPr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>
                <a:spLocks/>
              </p:cNvSpPr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>
                <a:spLocks/>
              </p:cNvSpPr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>
                <a:spLocks/>
              </p:cNvSpPr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>
                <a:spLocks/>
              </p:cNvSpPr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>
                <a:spLocks/>
              </p:cNvSpPr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>
                <a:spLocks/>
              </p:cNvSpPr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>
                <a:spLocks/>
              </p:cNvSpPr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>
                <a:spLocks/>
              </p:cNvSpPr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>
                <a:spLocks/>
              </p:cNvSpPr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>
                <a:spLocks/>
              </p:cNvSpPr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>
                <a:spLocks/>
              </p:cNvSpPr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>
                <a:spLocks/>
              </p:cNvSpPr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>
                <a:spLocks/>
              </p:cNvSpPr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>
                <a:spLocks/>
              </p:cNvSpPr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>
                <a:spLocks/>
              </p:cNvSpPr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>
                <a:spLocks/>
              </p:cNvSpPr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>
                <a:spLocks/>
              </p:cNvSpPr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>
                <a:spLocks/>
              </p:cNvSpPr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>
                <a:spLocks/>
              </p:cNvSpPr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>
                <a:spLocks/>
              </p:cNvSpPr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>
                <a:spLocks/>
              </p:cNvSpPr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>
                <a:spLocks/>
              </p:cNvSpPr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>
                <a:spLocks/>
              </p:cNvSpPr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>
                <a:spLocks/>
              </p:cNvSpPr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>
                <a:spLocks/>
              </p:cNvSpPr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>
                <a:spLocks/>
              </p:cNvSpPr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>
                <a:spLocks/>
              </p:cNvSpPr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>
                <a:spLocks/>
              </p:cNvSpPr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>
                <a:spLocks/>
              </p:cNvSpPr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>
                <a:spLocks/>
              </p:cNvSpPr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>
                <a:spLocks/>
              </p:cNvSpPr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>
                <a:spLocks/>
              </p:cNvSpPr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>
                <a:spLocks/>
              </p:cNvSpPr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>
                <a:spLocks/>
              </p:cNvSpPr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>
                <a:spLocks/>
              </p:cNvSpPr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>
                <a:spLocks/>
              </p:cNvSpPr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>
                <a:spLocks/>
              </p:cNvSpPr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>
                <a:spLocks/>
              </p:cNvSpPr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>
                <a:spLocks/>
              </p:cNvSpPr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>
                <a:spLocks/>
              </p:cNvSpPr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>
                <a:spLocks/>
              </p:cNvSpPr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>
                <a:spLocks/>
              </p:cNvSpPr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>
                <a:spLocks/>
              </p:cNvSpPr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>
                <a:spLocks/>
              </p:cNvSpPr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>
                <a:spLocks/>
              </p:cNvSpPr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>
                <a:spLocks/>
              </p:cNvSpPr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>
                <a:spLocks/>
              </p:cNvSpPr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>
                <a:spLocks/>
              </p:cNvSpPr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>
                <a:spLocks/>
              </p:cNvSpPr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>
                <a:spLocks/>
              </p:cNvSpPr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>
                <a:spLocks/>
              </p:cNvSpPr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>
                <a:spLocks/>
              </p:cNvSpPr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>
                <a:spLocks/>
              </p:cNvSpPr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>
                <a:spLocks/>
              </p:cNvSpPr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>
                <a:spLocks/>
              </p:cNvSpPr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>
                <a:spLocks/>
              </p:cNvSpPr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>
                <a:spLocks/>
              </p:cNvSpPr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>
                <a:spLocks/>
              </p:cNvSpPr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>
                <a:spLocks/>
              </p:cNvSpPr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>
                <a:spLocks/>
              </p:cNvSpPr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>
                <a:spLocks/>
              </p:cNvSpPr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>
                <a:spLocks/>
              </p:cNvSpPr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>
                <a:spLocks/>
              </p:cNvSpPr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>
                <a:spLocks/>
              </p:cNvSpPr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>
                <a:spLocks/>
              </p:cNvSpPr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>
                <a:spLocks/>
              </p:cNvSpPr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>
                <a:spLocks/>
              </p:cNvSpPr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>
                <a:spLocks/>
              </p:cNvSpPr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>
                <a:spLocks/>
              </p:cNvSpPr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>
                <a:spLocks/>
              </p:cNvSpPr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>
                <a:spLocks/>
              </p:cNvSpPr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>
                <a:spLocks/>
              </p:cNvSpPr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>
                <a:spLocks/>
              </p:cNvSpPr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>
                <a:spLocks/>
              </p:cNvSpPr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>
                <a:spLocks/>
              </p:cNvSpPr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>
                <a:spLocks/>
              </p:cNvSpPr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>
                <a:spLocks/>
              </p:cNvSpPr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>
                <a:spLocks/>
              </p:cNvSpPr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>
                <a:spLocks/>
              </p:cNvSpPr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>
                <a:spLocks/>
              </p:cNvSpPr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>
                <a:spLocks/>
              </p:cNvSpPr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>
                <a:spLocks/>
              </p:cNvSpPr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>
                <a:spLocks/>
              </p:cNvSpPr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>
                <a:spLocks/>
              </p:cNvSpPr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>
                <a:spLocks/>
              </p:cNvSpPr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>
                <a:spLocks/>
              </p:cNvSpPr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>
                <a:spLocks/>
              </p:cNvSpPr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>
                <a:spLocks/>
              </p:cNvSpPr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>
                <a:spLocks/>
              </p:cNvSpPr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>
                <a:spLocks/>
              </p:cNvSpPr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>
                <a:spLocks/>
              </p:cNvSpPr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>
                <a:spLocks/>
              </p:cNvSpPr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>
                <a:spLocks/>
              </p:cNvSpPr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>
                <a:spLocks/>
              </p:cNvSpPr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>
                <a:spLocks/>
              </p:cNvSpPr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>
                <a:spLocks/>
              </p:cNvSpPr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>
                <a:spLocks/>
              </p:cNvSpPr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>
                <a:spLocks/>
              </p:cNvSpPr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>
                <a:spLocks/>
              </p:cNvSpPr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>
                <a:spLocks/>
              </p:cNvSpPr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>
                <a:spLocks/>
              </p:cNvSpPr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2427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0" name="图片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7" name="图文框 36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318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23" name="图文框 22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902422" y="2088740"/>
            <a:ext cx="557305" cy="818897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795708"/>
      </p:ext>
    </p:extLst>
  </p:cSld>
  <p:clrMapOvr>
    <a:masterClrMapping/>
  </p:clrMapOvr>
  <p:transition spd="slow" advClick="0" advTm="10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8" name="图文框 3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7976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2" name="图文框 31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51753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图文框 38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17254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矩形 1332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341" name="图片 13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5" name="图片 134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346" name="图片 13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348" name="图文框 1347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8863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42866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354569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85310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94207" y="2945540"/>
              <a:ext cx="388508" cy="982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 smtClean="0"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1200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5" name="图文框 24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32282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5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1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矩形 6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3855" y="3162023"/>
            <a:ext cx="2341035" cy="1130155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01703" y="1831035"/>
            <a:ext cx="1719836" cy="1202036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848" y="40191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年终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总结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新年计划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工作汇报 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|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演示演讲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8" name="图文框 67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12301" y="5879212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404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10000">
        <p14:switch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0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500"/>
                            </p:stCondLst>
                            <p:childTnLst>
                              <p:par>
                                <p:cTn id="8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2" name="图片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9625" y="2588367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433925" y="3236019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286055">
            <a:off x="2955865" y="2439326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313945" flipV="1">
            <a:off x="3054403" y="4460684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0720275">
            <a:off x="3316481" y="3032169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879725" flipV="1">
            <a:off x="3342859" y="3711182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136264" y="1691924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136264" y="2657400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136264" y="3622876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136264" y="4588353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sp>
        <p:nvSpPr>
          <p:cNvPr id="75" name="图文框 74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9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83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 advClick="0" advTm="10000">
        <p14:honeycomb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5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69300" y="5368568"/>
            <a:ext cx="3710733" cy="1541551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138885" y="5054600"/>
            <a:ext cx="3416486" cy="1690262"/>
          </a:xfrm>
          <a:prstGeom prst="rect">
            <a:avLst/>
          </a:prstGeom>
        </p:spPr>
      </p:pic>
      <p:sp>
        <p:nvSpPr>
          <p:cNvPr id="39" name="图文框 38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1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40" name="图片 3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19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10000">
        <p14:vortex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21" name="图文框 20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541368"/>
              <a:chOff x="2346045" y="2201242"/>
              <a:chExt cx="1531969" cy="1541368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541368"/>
              <a:chOff x="2346045" y="2201242"/>
              <a:chExt cx="1531969" cy="1541368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805803" y="2554896"/>
                <a:ext cx="388508" cy="9820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5500" dirty="0" smtClean="0"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8761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1" name="图片 9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92" name="图片 9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94" name="图文框 93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392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矩形 25"/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>
                <a:grpSpLocks/>
              </p:cNvGrpSpPr>
              <p:nvPr/>
            </p:nvGrpSpPr>
            <p:grpSpPr bwMode="auto">
              <a:xfrm>
                <a:off x="4900583" y="2973031"/>
                <a:ext cx="1976438" cy="1971675"/>
                <a:chOff x="0" y="0"/>
                <a:chExt cx="1976437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rgbClr val="262626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73" name="图文框 72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4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616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5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74" name="图片 7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76" name="图文框 75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grpSp>
          <p:nvGrpSpPr>
            <p:cNvPr id="29" name="Group 8"/>
            <p:cNvGrpSpPr>
              <a:grpSpLocks/>
            </p:cNvGrpSpPr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4922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conveyor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>
              <a:grpSpLocks/>
            </p:cNvGrpSpPr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4" name="图片 10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610989"/>
            <a:ext cx="3127191" cy="1299130"/>
          </a:xfrm>
          <a:prstGeom prst="rect">
            <a:avLst/>
          </a:prstGeom>
        </p:spPr>
      </p:pic>
      <p:pic>
        <p:nvPicPr>
          <p:cNvPr id="105" name="图片 10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138885" y="5494404"/>
            <a:ext cx="2527521" cy="1250458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107" name="图文框 106"/>
          <p:cNvSpPr/>
          <p:nvPr/>
        </p:nvSpPr>
        <p:spPr>
          <a:xfrm>
            <a:off x="0" y="-23327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1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>
              <a:grpSpLocks/>
            </p:cNvGrpSpPr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81964 w 981048"/>
                <a:gd name="connsiteY4" fmla="*/ 1072488 h 1072488"/>
                <a:gd name="connsiteX0" fmla="*/ 490524 w 981048"/>
                <a:gd name="connsiteY0" fmla="*/ 981048 h 1072488"/>
                <a:gd name="connsiteX1" fmla="*/ 0 w 981048"/>
                <a:gd name="connsiteY1" fmla="*/ 490524 h 1072488"/>
                <a:gd name="connsiteX2" fmla="*/ 490524 w 981048"/>
                <a:gd name="connsiteY2" fmla="*/ 0 h 1072488"/>
                <a:gd name="connsiteX3" fmla="*/ 981048 w 981048"/>
                <a:gd name="connsiteY3" fmla="*/ 490524 h 1072488"/>
                <a:gd name="connsiteX4" fmla="*/ 531164 w 981048"/>
                <a:gd name="connsiteY4" fmla="*/ 1072488 h 1072488"/>
                <a:gd name="connsiteX0" fmla="*/ 520552 w 1011076"/>
                <a:gd name="connsiteY0" fmla="*/ 981048 h 1072488"/>
                <a:gd name="connsiteX1" fmla="*/ 104226 w 1011076"/>
                <a:gd name="connsiteY1" fmla="*/ 801638 h 1072488"/>
                <a:gd name="connsiteX2" fmla="*/ 30028 w 1011076"/>
                <a:gd name="connsiteY2" fmla="*/ 490524 h 1072488"/>
                <a:gd name="connsiteX3" fmla="*/ 520552 w 1011076"/>
                <a:gd name="connsiteY3" fmla="*/ 0 h 1072488"/>
                <a:gd name="connsiteX4" fmla="*/ 1011076 w 1011076"/>
                <a:gd name="connsiteY4" fmla="*/ 490524 h 1072488"/>
                <a:gd name="connsiteX5" fmla="*/ 561192 w 1011076"/>
                <a:gd name="connsiteY5" fmla="*/ 1072488 h 1072488"/>
                <a:gd name="connsiteX0" fmla="*/ 494895 w 985419"/>
                <a:gd name="connsiteY0" fmla="*/ 996637 h 1088077"/>
                <a:gd name="connsiteX1" fmla="*/ 78569 w 985419"/>
                <a:gd name="connsiteY1" fmla="*/ 817227 h 1088077"/>
                <a:gd name="connsiteX2" fmla="*/ 4371 w 985419"/>
                <a:gd name="connsiteY2" fmla="*/ 506113 h 1088077"/>
                <a:gd name="connsiteX3" fmla="*/ 142069 w 985419"/>
                <a:gd name="connsiteY3" fmla="*/ 156827 h 1088077"/>
                <a:gd name="connsiteX4" fmla="*/ 494895 w 985419"/>
                <a:gd name="connsiteY4" fmla="*/ 15589 h 1088077"/>
                <a:gd name="connsiteX5" fmla="*/ 985419 w 985419"/>
                <a:gd name="connsiteY5" fmla="*/ 506113 h 1088077"/>
                <a:gd name="connsiteX6" fmla="*/ 535535 w 985419"/>
                <a:gd name="connsiteY6" fmla="*/ 1088077 h 1088077"/>
                <a:gd name="connsiteX0" fmla="*/ 494895 w 992365"/>
                <a:gd name="connsiteY0" fmla="*/ 981920 h 1073360"/>
                <a:gd name="connsiteX1" fmla="*/ 78569 w 992365"/>
                <a:gd name="connsiteY1" fmla="*/ 802510 h 1073360"/>
                <a:gd name="connsiteX2" fmla="*/ 4371 w 992365"/>
                <a:gd name="connsiteY2" fmla="*/ 491396 h 1073360"/>
                <a:gd name="connsiteX3" fmla="*/ 142069 w 992365"/>
                <a:gd name="connsiteY3" fmla="*/ 142110 h 1073360"/>
                <a:gd name="connsiteX4" fmla="*/ 494895 w 992365"/>
                <a:gd name="connsiteY4" fmla="*/ 872 h 1073360"/>
                <a:gd name="connsiteX5" fmla="*/ 827869 w 992365"/>
                <a:gd name="connsiteY5" fmla="*/ 104011 h 1073360"/>
                <a:gd name="connsiteX6" fmla="*/ 985419 w 992365"/>
                <a:gd name="connsiteY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4933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0"/>
                            </p:stCondLst>
                            <p:childTnLst>
                              <p:par>
                                <p:cTn id="55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2000"/>
                            </p:stCondLst>
                            <p:childTnLst>
                              <p:par>
                                <p:cTn id="6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3372</TotalTime>
  <Words>1519</Words>
  <Application>Microsoft Office PowerPoint</Application>
  <PresentationFormat>自定义</PresentationFormat>
  <Paragraphs>313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7" baseType="lpstr">
      <vt:lpstr>Arial</vt:lpstr>
      <vt:lpstr>宋体</vt:lpstr>
      <vt:lpstr>方正稚艺简体</vt:lpstr>
      <vt:lpstr>微软雅黑</vt:lpstr>
      <vt:lpstr>Calibri Light</vt:lpstr>
      <vt:lpstr>时尚中黑简体</vt:lpstr>
      <vt:lpstr>Calibri</vt:lpstr>
      <vt:lpstr>方正水柱简体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chuhai</dc:creator>
  <cp:lastModifiedBy>admin</cp:lastModifiedBy>
  <cp:revision>156</cp:revision>
  <dcterms:created xsi:type="dcterms:W3CDTF">2015-07-09T11:56:08Z</dcterms:created>
  <dcterms:modified xsi:type="dcterms:W3CDTF">2016-07-09T08:47:32Z</dcterms:modified>
</cp:coreProperties>
</file>