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20" r:id="rId2"/>
    <p:sldId id="295" r:id="rId3"/>
    <p:sldId id="321" r:id="rId4"/>
    <p:sldId id="322" r:id="rId5"/>
    <p:sldId id="324" r:id="rId6"/>
    <p:sldId id="288" r:id="rId7"/>
    <p:sldId id="294" r:id="rId8"/>
    <p:sldId id="297" r:id="rId9"/>
    <p:sldId id="298" r:id="rId10"/>
    <p:sldId id="300" r:id="rId11"/>
    <p:sldId id="301" r:id="rId12"/>
    <p:sldId id="311" r:id="rId13"/>
    <p:sldId id="312" r:id="rId14"/>
    <p:sldId id="303" r:id="rId15"/>
    <p:sldId id="305" r:id="rId16"/>
    <p:sldId id="323" r:id="rId17"/>
    <p:sldId id="325" r:id="rId18"/>
    <p:sldId id="326" r:id="rId19"/>
    <p:sldId id="327" r:id="rId20"/>
    <p:sldId id="328" r:id="rId21"/>
    <p:sldId id="338" r:id="rId22"/>
    <p:sldId id="329" r:id="rId23"/>
    <p:sldId id="330" r:id="rId24"/>
    <p:sldId id="339" r:id="rId25"/>
    <p:sldId id="331" r:id="rId26"/>
    <p:sldId id="332" r:id="rId27"/>
    <p:sldId id="334" r:id="rId28"/>
    <p:sldId id="335" r:id="rId29"/>
    <p:sldId id="333" r:id="rId30"/>
    <p:sldId id="336" r:id="rId31"/>
    <p:sldId id="337" r:id="rId32"/>
    <p:sldId id="279" r:id="rId33"/>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A28138"/>
    <a:srgbClr val="D4BB83"/>
    <a:srgbClr val="2A1500"/>
    <a:srgbClr val="7A612A"/>
    <a:srgbClr val="C6A55A"/>
    <a:srgbClr val="19336A"/>
    <a:srgbClr val="E93D2B"/>
    <a:srgbClr val="2D2D49"/>
    <a:srgbClr val="4444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9" d="100"/>
          <a:sy n="139" d="100"/>
        </p:scale>
        <p:origin x="-198" y="-96"/>
      </p:cViewPr>
      <p:guideLst>
        <p:guide orient="horz" pos="1620"/>
        <p:guide pos="288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0240A2-734F-44AC-B559-278D0725AF81}" type="datetimeFigureOut">
              <a:rPr lang="zh-CN" altLang="en-US" smtClean="0"/>
              <a:t>2016-07-09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B70F4B-DBE4-4645-B749-B935A39A1213}" type="slidenum">
              <a:rPr lang="zh-CN" altLang="en-US" smtClean="0"/>
              <a:t>‹#›</a:t>
            </a:fld>
            <a:endParaRPr lang="zh-CN" altLang="en-US"/>
          </a:p>
        </p:txBody>
      </p:sp>
    </p:spTree>
    <p:extLst>
      <p:ext uri="{BB962C8B-B14F-4D97-AF65-F5344CB8AC3E}">
        <p14:creationId xmlns:p14="http://schemas.microsoft.com/office/powerpoint/2010/main" val="1943786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a:t>
            </a:fld>
            <a:endParaRPr lang="zh-CN" altLang="en-US"/>
          </a:p>
        </p:txBody>
      </p:sp>
    </p:spTree>
    <p:extLst>
      <p:ext uri="{BB962C8B-B14F-4D97-AF65-F5344CB8AC3E}">
        <p14:creationId xmlns:p14="http://schemas.microsoft.com/office/powerpoint/2010/main" val="139014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10</a:t>
            </a:fld>
            <a:endParaRPr lang="zh-CN" altLang="en-US"/>
          </a:p>
        </p:txBody>
      </p:sp>
    </p:spTree>
    <p:extLst>
      <p:ext uri="{BB962C8B-B14F-4D97-AF65-F5344CB8AC3E}">
        <p14:creationId xmlns:p14="http://schemas.microsoft.com/office/powerpoint/2010/main" val="2762531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11</a:t>
            </a:fld>
            <a:endParaRPr lang="zh-CN" altLang="en-US"/>
          </a:p>
        </p:txBody>
      </p:sp>
    </p:spTree>
    <p:extLst>
      <p:ext uri="{BB962C8B-B14F-4D97-AF65-F5344CB8AC3E}">
        <p14:creationId xmlns:p14="http://schemas.microsoft.com/office/powerpoint/2010/main" val="1990727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12</a:t>
            </a:fld>
            <a:endParaRPr lang="zh-CN" altLang="en-US"/>
          </a:p>
        </p:txBody>
      </p:sp>
    </p:spTree>
    <p:extLst>
      <p:ext uri="{BB962C8B-B14F-4D97-AF65-F5344CB8AC3E}">
        <p14:creationId xmlns:p14="http://schemas.microsoft.com/office/powerpoint/2010/main" val="964815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13</a:t>
            </a:fld>
            <a:endParaRPr lang="zh-CN" altLang="en-US"/>
          </a:p>
        </p:txBody>
      </p:sp>
    </p:spTree>
    <p:extLst>
      <p:ext uri="{BB962C8B-B14F-4D97-AF65-F5344CB8AC3E}">
        <p14:creationId xmlns:p14="http://schemas.microsoft.com/office/powerpoint/2010/main" val="784532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14</a:t>
            </a:fld>
            <a:endParaRPr lang="zh-CN" altLang="en-US"/>
          </a:p>
        </p:txBody>
      </p:sp>
    </p:spTree>
    <p:extLst>
      <p:ext uri="{BB962C8B-B14F-4D97-AF65-F5344CB8AC3E}">
        <p14:creationId xmlns:p14="http://schemas.microsoft.com/office/powerpoint/2010/main" val="1162007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15</a:t>
            </a:fld>
            <a:endParaRPr lang="zh-CN" altLang="en-US"/>
          </a:p>
        </p:txBody>
      </p:sp>
    </p:spTree>
    <p:extLst>
      <p:ext uri="{BB962C8B-B14F-4D97-AF65-F5344CB8AC3E}">
        <p14:creationId xmlns:p14="http://schemas.microsoft.com/office/powerpoint/2010/main" val="2737936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16</a:t>
            </a:fld>
            <a:endParaRPr lang="zh-CN" altLang="en-US"/>
          </a:p>
        </p:txBody>
      </p:sp>
    </p:spTree>
    <p:extLst>
      <p:ext uri="{BB962C8B-B14F-4D97-AF65-F5344CB8AC3E}">
        <p14:creationId xmlns:p14="http://schemas.microsoft.com/office/powerpoint/2010/main" val="3216332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17</a:t>
            </a:fld>
            <a:endParaRPr lang="zh-CN" altLang="en-US"/>
          </a:p>
        </p:txBody>
      </p:sp>
    </p:spTree>
    <p:extLst>
      <p:ext uri="{BB962C8B-B14F-4D97-AF65-F5344CB8AC3E}">
        <p14:creationId xmlns:p14="http://schemas.microsoft.com/office/powerpoint/2010/main" val="3185083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18</a:t>
            </a:fld>
            <a:endParaRPr lang="zh-CN" altLang="en-US"/>
          </a:p>
        </p:txBody>
      </p:sp>
    </p:spTree>
    <p:extLst>
      <p:ext uri="{BB962C8B-B14F-4D97-AF65-F5344CB8AC3E}">
        <p14:creationId xmlns:p14="http://schemas.microsoft.com/office/powerpoint/2010/main" val="2081356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19</a:t>
            </a:fld>
            <a:endParaRPr lang="zh-CN" altLang="en-US"/>
          </a:p>
        </p:txBody>
      </p:sp>
    </p:spTree>
    <p:extLst>
      <p:ext uri="{BB962C8B-B14F-4D97-AF65-F5344CB8AC3E}">
        <p14:creationId xmlns:p14="http://schemas.microsoft.com/office/powerpoint/2010/main" val="2251460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a:t>
            </a:fld>
            <a:endParaRPr lang="zh-CN" altLang="en-US"/>
          </a:p>
        </p:txBody>
      </p:sp>
    </p:spTree>
    <p:extLst>
      <p:ext uri="{BB962C8B-B14F-4D97-AF65-F5344CB8AC3E}">
        <p14:creationId xmlns:p14="http://schemas.microsoft.com/office/powerpoint/2010/main" val="9210639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20</a:t>
            </a:fld>
            <a:endParaRPr lang="zh-CN" altLang="en-US"/>
          </a:p>
        </p:txBody>
      </p:sp>
    </p:spTree>
    <p:extLst>
      <p:ext uri="{BB962C8B-B14F-4D97-AF65-F5344CB8AC3E}">
        <p14:creationId xmlns:p14="http://schemas.microsoft.com/office/powerpoint/2010/main" val="3788662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21</a:t>
            </a:fld>
            <a:endParaRPr lang="zh-CN" altLang="en-US"/>
          </a:p>
        </p:txBody>
      </p:sp>
    </p:spTree>
    <p:extLst>
      <p:ext uri="{BB962C8B-B14F-4D97-AF65-F5344CB8AC3E}">
        <p14:creationId xmlns:p14="http://schemas.microsoft.com/office/powerpoint/2010/main" val="37931220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22</a:t>
            </a:fld>
            <a:endParaRPr lang="zh-CN" altLang="en-US"/>
          </a:p>
        </p:txBody>
      </p:sp>
    </p:spTree>
    <p:extLst>
      <p:ext uri="{BB962C8B-B14F-4D97-AF65-F5344CB8AC3E}">
        <p14:creationId xmlns:p14="http://schemas.microsoft.com/office/powerpoint/2010/main" val="2446202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23</a:t>
            </a:fld>
            <a:endParaRPr lang="zh-CN" altLang="en-US"/>
          </a:p>
        </p:txBody>
      </p:sp>
    </p:spTree>
    <p:extLst>
      <p:ext uri="{BB962C8B-B14F-4D97-AF65-F5344CB8AC3E}">
        <p14:creationId xmlns:p14="http://schemas.microsoft.com/office/powerpoint/2010/main" val="9646203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24</a:t>
            </a:fld>
            <a:endParaRPr lang="zh-CN" altLang="en-US"/>
          </a:p>
        </p:txBody>
      </p:sp>
    </p:spTree>
    <p:extLst>
      <p:ext uri="{BB962C8B-B14F-4D97-AF65-F5344CB8AC3E}">
        <p14:creationId xmlns:p14="http://schemas.microsoft.com/office/powerpoint/2010/main" val="1324781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25</a:t>
            </a:fld>
            <a:endParaRPr lang="zh-CN" altLang="en-US"/>
          </a:p>
        </p:txBody>
      </p:sp>
    </p:spTree>
    <p:extLst>
      <p:ext uri="{BB962C8B-B14F-4D97-AF65-F5344CB8AC3E}">
        <p14:creationId xmlns:p14="http://schemas.microsoft.com/office/powerpoint/2010/main" val="2349278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26</a:t>
            </a:fld>
            <a:endParaRPr lang="zh-CN" altLang="en-US"/>
          </a:p>
        </p:txBody>
      </p:sp>
    </p:spTree>
    <p:extLst>
      <p:ext uri="{BB962C8B-B14F-4D97-AF65-F5344CB8AC3E}">
        <p14:creationId xmlns:p14="http://schemas.microsoft.com/office/powerpoint/2010/main" val="15830339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27</a:t>
            </a:fld>
            <a:endParaRPr lang="zh-CN" altLang="en-US"/>
          </a:p>
        </p:txBody>
      </p:sp>
    </p:spTree>
    <p:extLst>
      <p:ext uri="{BB962C8B-B14F-4D97-AF65-F5344CB8AC3E}">
        <p14:creationId xmlns:p14="http://schemas.microsoft.com/office/powerpoint/2010/main" val="2738156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28</a:t>
            </a:fld>
            <a:endParaRPr lang="zh-CN" altLang="en-US"/>
          </a:p>
        </p:txBody>
      </p:sp>
    </p:spTree>
    <p:extLst>
      <p:ext uri="{BB962C8B-B14F-4D97-AF65-F5344CB8AC3E}">
        <p14:creationId xmlns:p14="http://schemas.microsoft.com/office/powerpoint/2010/main" val="20741309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29</a:t>
            </a:fld>
            <a:endParaRPr lang="zh-CN" altLang="en-US"/>
          </a:p>
        </p:txBody>
      </p:sp>
    </p:spTree>
    <p:extLst>
      <p:ext uri="{BB962C8B-B14F-4D97-AF65-F5344CB8AC3E}">
        <p14:creationId xmlns:p14="http://schemas.microsoft.com/office/powerpoint/2010/main" val="2753082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3</a:t>
            </a:fld>
            <a:endParaRPr lang="zh-CN" altLang="en-US"/>
          </a:p>
        </p:txBody>
      </p:sp>
    </p:spTree>
    <p:extLst>
      <p:ext uri="{BB962C8B-B14F-4D97-AF65-F5344CB8AC3E}">
        <p14:creationId xmlns:p14="http://schemas.microsoft.com/office/powerpoint/2010/main" val="41794950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30</a:t>
            </a:fld>
            <a:endParaRPr lang="zh-CN" altLang="en-US"/>
          </a:p>
        </p:txBody>
      </p:sp>
    </p:spTree>
    <p:extLst>
      <p:ext uri="{BB962C8B-B14F-4D97-AF65-F5344CB8AC3E}">
        <p14:creationId xmlns:p14="http://schemas.microsoft.com/office/powerpoint/2010/main" val="4011063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31</a:t>
            </a:fld>
            <a:endParaRPr lang="zh-CN" altLang="en-US"/>
          </a:p>
        </p:txBody>
      </p:sp>
    </p:spTree>
    <p:extLst>
      <p:ext uri="{BB962C8B-B14F-4D97-AF65-F5344CB8AC3E}">
        <p14:creationId xmlns:p14="http://schemas.microsoft.com/office/powerpoint/2010/main" val="18142967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32</a:t>
            </a:fld>
            <a:endParaRPr lang="zh-CN" altLang="en-US"/>
          </a:p>
        </p:txBody>
      </p:sp>
    </p:spTree>
    <p:extLst>
      <p:ext uri="{BB962C8B-B14F-4D97-AF65-F5344CB8AC3E}">
        <p14:creationId xmlns:p14="http://schemas.microsoft.com/office/powerpoint/2010/main" val="3929180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4</a:t>
            </a:fld>
            <a:endParaRPr lang="zh-CN" altLang="en-US"/>
          </a:p>
        </p:txBody>
      </p:sp>
    </p:spTree>
    <p:extLst>
      <p:ext uri="{BB962C8B-B14F-4D97-AF65-F5344CB8AC3E}">
        <p14:creationId xmlns:p14="http://schemas.microsoft.com/office/powerpoint/2010/main" val="360131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5</a:t>
            </a:fld>
            <a:endParaRPr lang="zh-CN" altLang="en-US"/>
          </a:p>
        </p:txBody>
      </p:sp>
    </p:spTree>
    <p:extLst>
      <p:ext uri="{BB962C8B-B14F-4D97-AF65-F5344CB8AC3E}">
        <p14:creationId xmlns:p14="http://schemas.microsoft.com/office/powerpoint/2010/main" val="989378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6</a:t>
            </a:fld>
            <a:endParaRPr lang="zh-CN" altLang="en-US"/>
          </a:p>
        </p:txBody>
      </p:sp>
    </p:spTree>
    <p:extLst>
      <p:ext uri="{BB962C8B-B14F-4D97-AF65-F5344CB8AC3E}">
        <p14:creationId xmlns:p14="http://schemas.microsoft.com/office/powerpoint/2010/main" val="1942143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7</a:t>
            </a:fld>
            <a:endParaRPr lang="zh-CN" altLang="en-US"/>
          </a:p>
        </p:txBody>
      </p:sp>
    </p:spTree>
    <p:extLst>
      <p:ext uri="{BB962C8B-B14F-4D97-AF65-F5344CB8AC3E}">
        <p14:creationId xmlns:p14="http://schemas.microsoft.com/office/powerpoint/2010/main" val="3919824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8</a:t>
            </a:fld>
            <a:endParaRPr lang="zh-CN" altLang="en-US"/>
          </a:p>
        </p:txBody>
      </p:sp>
    </p:spTree>
    <p:extLst>
      <p:ext uri="{BB962C8B-B14F-4D97-AF65-F5344CB8AC3E}">
        <p14:creationId xmlns:p14="http://schemas.microsoft.com/office/powerpoint/2010/main" val="1002160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B70F4B-DBE4-4645-B749-B935A39A1213}" type="slidenum">
              <a:rPr lang="zh-CN" altLang="en-US" smtClean="0"/>
              <a:t>9</a:t>
            </a:fld>
            <a:endParaRPr lang="zh-CN" altLang="en-US"/>
          </a:p>
        </p:txBody>
      </p:sp>
    </p:spTree>
    <p:extLst>
      <p:ext uri="{BB962C8B-B14F-4D97-AF65-F5344CB8AC3E}">
        <p14:creationId xmlns:p14="http://schemas.microsoft.com/office/powerpoint/2010/main" val="238512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526645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90998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69390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933827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87552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876173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552588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842429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3979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6149417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692965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4">
            <a:extLst>
              <a:ext uri="{28A0092B-C50C-407E-A947-70E740481C1C}">
                <a14:useLocalDpi xmlns:a14="http://schemas.microsoft.com/office/drawing/2010/main" val="0"/>
              </a:ext>
            </a:extLst>
          </a:blip>
          <a:srcRect b="87334"/>
          <a:stretch/>
        </p:blipFill>
        <p:spPr bwMode="auto">
          <a:xfrm>
            <a:off x="-6351" y="0"/>
            <a:ext cx="9150351" cy="70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五边形 11"/>
          <p:cNvSpPr/>
          <p:nvPr userDrawn="1"/>
        </p:nvSpPr>
        <p:spPr>
          <a:xfrm>
            <a:off x="1" y="189063"/>
            <a:ext cx="311302" cy="433790"/>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solidFill>
                <a:srgbClr val="A10182"/>
              </a:solidFill>
            </a:endParaRPr>
          </a:p>
        </p:txBody>
      </p:sp>
    </p:spTree>
    <p:extLst>
      <p:ext uri="{BB962C8B-B14F-4D97-AF65-F5344CB8AC3E}">
        <p14:creationId xmlns:p14="http://schemas.microsoft.com/office/powerpoint/2010/main" val="2170548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rgbClr val="2A1500"/>
            </a:gs>
            <a:gs pos="50000">
              <a:srgbClr val="2A1500"/>
            </a:gs>
            <a:gs pos="100000">
              <a:srgbClr val="663300"/>
            </a:gs>
          </a:gsLst>
          <a:lin ang="19800000" scaled="0"/>
        </a:grad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t="19794" b="6603"/>
          <a:stretch/>
        </p:blipFill>
        <p:spPr>
          <a:xfrm>
            <a:off x="4665" y="0"/>
            <a:ext cx="9144000" cy="3633546"/>
          </a:xfrm>
          <a:prstGeom prst="rect">
            <a:avLst/>
          </a:prstGeom>
        </p:spPr>
      </p:pic>
      <p:sp>
        <p:nvSpPr>
          <p:cNvPr id="5" name="TextBox 4"/>
          <p:cNvSpPr txBox="1"/>
          <p:nvPr/>
        </p:nvSpPr>
        <p:spPr>
          <a:xfrm>
            <a:off x="1942022" y="3795886"/>
            <a:ext cx="5695790" cy="646331"/>
          </a:xfrm>
          <a:prstGeom prst="rect">
            <a:avLst/>
          </a:prstGeom>
          <a:noFill/>
        </p:spPr>
        <p:txBody>
          <a:bodyPr wrap="none" rtlCol="0">
            <a:spAutoFit/>
          </a:bodyPr>
          <a:lstStyle/>
          <a:p>
            <a:r>
              <a:rPr lang="zh-CN" altLang="en-US" sz="3600" b="1" dirty="0" smtClean="0">
                <a:solidFill>
                  <a:srgbClr val="D4BB83"/>
                </a:solidFill>
                <a:latin typeface="微软雅黑" pitchFamily="34" charset="-122"/>
                <a:ea typeface="微软雅黑" pitchFamily="34" charset="-122"/>
              </a:rPr>
              <a:t>团队合作职场商务</a:t>
            </a:r>
            <a:r>
              <a:rPr lang="en-US" altLang="zh-CN" sz="3600" b="1" dirty="0" smtClean="0">
                <a:solidFill>
                  <a:srgbClr val="D4BB83"/>
                </a:solidFill>
                <a:latin typeface="微软雅黑" pitchFamily="34" charset="-122"/>
                <a:ea typeface="微软雅黑" pitchFamily="34" charset="-122"/>
              </a:rPr>
              <a:t>PPT</a:t>
            </a:r>
            <a:r>
              <a:rPr lang="zh-CN" altLang="en-US" sz="3600" b="1" dirty="0" smtClean="0">
                <a:solidFill>
                  <a:srgbClr val="D4BB83"/>
                </a:solidFill>
                <a:latin typeface="微软雅黑" pitchFamily="34" charset="-122"/>
                <a:ea typeface="微软雅黑" pitchFamily="34" charset="-122"/>
              </a:rPr>
              <a:t>模板</a:t>
            </a:r>
            <a:endParaRPr lang="zh-CN" altLang="en-US" sz="3600" b="1" dirty="0">
              <a:solidFill>
                <a:srgbClr val="D4BB83"/>
              </a:solidFill>
              <a:latin typeface="微软雅黑" pitchFamily="34" charset="-122"/>
              <a:ea typeface="微软雅黑"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9703" y="-92546"/>
            <a:ext cx="5476394" cy="3299741"/>
          </a:xfrm>
          <a:prstGeom prst="rect">
            <a:avLst/>
          </a:prstGeom>
        </p:spPr>
      </p:pic>
      <p:sp>
        <p:nvSpPr>
          <p:cNvPr id="20" name="圆角矩形 19"/>
          <p:cNvSpPr/>
          <p:nvPr/>
        </p:nvSpPr>
        <p:spPr>
          <a:xfrm>
            <a:off x="3437497" y="4529694"/>
            <a:ext cx="2813986" cy="283001"/>
          </a:xfrm>
          <a:prstGeom prst="roundRect">
            <a:avLst>
              <a:gd name="adj" fmla="val 50000"/>
            </a:avLst>
          </a:prstGeom>
          <a:gradFill>
            <a:gsLst>
              <a:gs pos="0">
                <a:srgbClr val="C00000"/>
              </a:gs>
              <a:gs pos="51000">
                <a:srgbClr val="FF7A00"/>
              </a:gs>
              <a:gs pos="84000">
                <a:srgbClr val="FF0300"/>
              </a:gs>
              <a:gs pos="100000">
                <a:srgbClr val="4D0808"/>
              </a:gs>
            </a:gsLst>
            <a:lin ang="6000000" scaled="0"/>
          </a:gra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latin typeface="Bell MT" panose="02020503060305020303" pitchFamily="18" charset="0"/>
              <a:cs typeface="Arial" panose="020B0604020202020204" pitchFamily="34" charset="0"/>
            </a:endParaRPr>
          </a:p>
        </p:txBody>
      </p:sp>
      <p:sp>
        <p:nvSpPr>
          <p:cNvPr id="21" name="圆角矩形 20"/>
          <p:cNvSpPr/>
          <p:nvPr/>
        </p:nvSpPr>
        <p:spPr>
          <a:xfrm>
            <a:off x="3437497" y="4529694"/>
            <a:ext cx="2813986" cy="283001"/>
          </a:xfrm>
          <a:prstGeom prst="roundRect">
            <a:avLst>
              <a:gd name="adj" fmla="val 50000"/>
            </a:avLst>
          </a:prstGeom>
          <a:gradFill>
            <a:gsLst>
              <a:gs pos="0">
                <a:srgbClr val="C00000"/>
              </a:gs>
              <a:gs pos="51000">
                <a:srgbClr val="FF7A00"/>
              </a:gs>
              <a:gs pos="84000">
                <a:srgbClr val="FF0300"/>
              </a:gs>
              <a:gs pos="100000">
                <a:srgbClr val="4D0808"/>
              </a:gs>
            </a:gsLst>
            <a:lin ang="6000000" scaled="0"/>
          </a:gra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latin typeface="Bell MT" panose="02020503060305020303" pitchFamily="18" charset="0"/>
              <a:cs typeface="Arial" panose="020B0604020202020204" pitchFamily="34" charset="0"/>
            </a:endParaRPr>
          </a:p>
        </p:txBody>
      </p:sp>
      <p:grpSp>
        <p:nvGrpSpPr>
          <p:cNvPr id="22" name="组合 21"/>
          <p:cNvGrpSpPr/>
          <p:nvPr/>
        </p:nvGrpSpPr>
        <p:grpSpPr>
          <a:xfrm>
            <a:off x="3498444" y="4517248"/>
            <a:ext cx="2767289" cy="314155"/>
            <a:chOff x="2771800" y="4295770"/>
            <a:chExt cx="3611461" cy="409990"/>
          </a:xfrm>
        </p:grpSpPr>
        <p:sp>
          <p:nvSpPr>
            <p:cNvPr id="23" name="文本框 15"/>
            <p:cNvSpPr txBox="1"/>
            <p:nvPr/>
          </p:nvSpPr>
          <p:spPr>
            <a:xfrm>
              <a:off x="2771800" y="4295770"/>
              <a:ext cx="1983851" cy="401666"/>
            </a:xfrm>
            <a:prstGeom prst="rect">
              <a:avLst/>
            </a:prstGeom>
            <a:noFill/>
          </p:spPr>
          <p:txBody>
            <a:bodyPr wrap="square" rtlCol="0">
              <a:spAutoFit/>
            </a:bodyPr>
            <a:lstStyle/>
            <a:p>
              <a:pPr algn="ctr"/>
              <a:r>
                <a:rPr lang="en-US" altLang="zh-CN" sz="1400" b="1" dirty="0" smtClean="0">
                  <a:solidFill>
                    <a:schemeClr val="bg1"/>
                  </a:solidFill>
                  <a:latin typeface="微软雅黑" pitchFamily="34" charset="-122"/>
                  <a:ea typeface="微软雅黑" pitchFamily="34" charset="-122"/>
                  <a:cs typeface="Arial" panose="020B0604020202020204" pitchFamily="34" charset="0"/>
                </a:rPr>
                <a:t>PPT</a:t>
              </a:r>
              <a:r>
                <a:rPr lang="zh-CN" altLang="en-US" sz="1400" b="1" dirty="0" smtClean="0">
                  <a:solidFill>
                    <a:schemeClr val="bg1"/>
                  </a:solidFill>
                  <a:latin typeface="微软雅黑" pitchFamily="34" charset="-122"/>
                  <a:ea typeface="微软雅黑" pitchFamily="34" charset="-122"/>
                  <a:cs typeface="Arial" panose="020B0604020202020204" pitchFamily="34" charset="0"/>
                </a:rPr>
                <a:t>职业</a:t>
              </a:r>
              <a:r>
                <a:rPr lang="zh-CN" altLang="en-US" sz="1400" b="1" dirty="0" smtClean="0">
                  <a:solidFill>
                    <a:schemeClr val="bg1"/>
                  </a:solidFill>
                  <a:latin typeface="微软雅黑" pitchFamily="34" charset="-122"/>
                  <a:ea typeface="微软雅黑" pitchFamily="34" charset="-122"/>
                  <a:cs typeface="Arial" panose="020B0604020202020204" pitchFamily="34" charset="0"/>
                </a:rPr>
                <a:t>设计</a:t>
              </a:r>
            </a:p>
          </p:txBody>
        </p:sp>
        <p:cxnSp>
          <p:nvCxnSpPr>
            <p:cNvPr id="24" name="直接连接符 23"/>
            <p:cNvCxnSpPr/>
            <p:nvPr/>
          </p:nvCxnSpPr>
          <p:spPr>
            <a:xfrm flipV="1">
              <a:off x="4755651" y="4364426"/>
              <a:ext cx="0" cy="222650"/>
            </a:xfrm>
            <a:prstGeom prst="line">
              <a:avLst/>
            </a:prstGeom>
            <a:solidFill>
              <a:srgbClr val="FFEDB3">
                <a:alpha val="44706"/>
              </a:srgbClr>
            </a:solidFill>
            <a:ln>
              <a:solidFill>
                <a:srgbClr val="F6FBEF"/>
              </a:solidFill>
            </a:ln>
          </p:spPr>
          <p:style>
            <a:lnRef idx="2">
              <a:schemeClr val="accent1">
                <a:shade val="50000"/>
              </a:schemeClr>
            </a:lnRef>
            <a:fillRef idx="1">
              <a:schemeClr val="accent1"/>
            </a:fillRef>
            <a:effectRef idx="0">
              <a:schemeClr val="accent1"/>
            </a:effectRef>
            <a:fontRef idx="minor">
              <a:schemeClr val="lt1"/>
            </a:fontRef>
          </p:style>
        </p:cxnSp>
        <p:sp>
          <p:nvSpPr>
            <p:cNvPr id="25" name="文本框 19"/>
            <p:cNvSpPr txBox="1"/>
            <p:nvPr/>
          </p:nvSpPr>
          <p:spPr>
            <a:xfrm>
              <a:off x="4932040" y="4304094"/>
              <a:ext cx="1451221" cy="401666"/>
            </a:xfrm>
            <a:prstGeom prst="rect">
              <a:avLst/>
            </a:prstGeom>
            <a:noFill/>
          </p:spPr>
          <p:txBody>
            <a:bodyPr wrap="square" rtlCol="0">
              <a:spAutoFit/>
            </a:bodyPr>
            <a:lstStyle/>
            <a:p>
              <a:r>
                <a:rPr lang="en-US" altLang="zh-CN" sz="1400" b="1" dirty="0" smtClean="0">
                  <a:solidFill>
                    <a:schemeClr val="bg1"/>
                  </a:solidFill>
                  <a:latin typeface="微软雅黑" pitchFamily="34" charset="-122"/>
                  <a:ea typeface="微软雅黑" pitchFamily="34" charset="-122"/>
                  <a:cs typeface="Arial" panose="020B0604020202020204" pitchFamily="34" charset="0"/>
                </a:rPr>
                <a:t>2016-2-25</a:t>
              </a:r>
              <a:endParaRPr lang="zh-CN" altLang="en-US" sz="1400" b="1" dirty="0" smtClean="0">
                <a:solidFill>
                  <a:schemeClr val="bg1"/>
                </a:solidFill>
                <a:latin typeface="微软雅黑" pitchFamily="34" charset="-122"/>
                <a:ea typeface="微软雅黑" pitchFamily="34" charset="-122"/>
                <a:cs typeface="Arial" panose="020B0604020202020204" pitchFamily="34" charset="0"/>
              </a:endParaRPr>
            </a:p>
          </p:txBody>
        </p:sp>
      </p:grpSp>
      <p:sp>
        <p:nvSpPr>
          <p:cNvPr id="26" name="矩形 25"/>
          <p:cNvSpPr/>
          <p:nvPr/>
        </p:nvSpPr>
        <p:spPr>
          <a:xfrm>
            <a:off x="0" y="3633546"/>
            <a:ext cx="9148665" cy="90332"/>
          </a:xfrm>
          <a:prstGeom prst="rect">
            <a:avLst/>
          </a:prstGeom>
          <a:gradFill>
            <a:gsLst>
              <a:gs pos="0">
                <a:srgbClr val="A28138"/>
              </a:gs>
              <a:gs pos="50000">
                <a:srgbClr val="663300"/>
              </a:gs>
              <a:gs pos="100000">
                <a:srgbClr val="D4BB83"/>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6619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26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3100"/>
                            </p:stCondLst>
                            <p:childTnLst>
                              <p:par>
                                <p:cTn id="29" presetID="1" presetClass="entr" presetSubtype="0" fill="hold" grpId="1" nodeType="after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6" presetClass="emph" presetSubtype="0" fill="hold" grpId="2" nodeType="withEffect">
                                  <p:stCondLst>
                                    <p:cond delay="0"/>
                                  </p:stCondLst>
                                  <p:childTnLst>
                                    <p:animScale>
                                      <p:cBhvr>
                                        <p:cTn id="32" dur="2000" fill="hold"/>
                                        <p:tgtEl>
                                          <p:spTgt spid="21"/>
                                        </p:tgtEl>
                                      </p:cBhvr>
                                      <p:by x="400000" y="400000"/>
                                    </p:animScale>
                                  </p:childTnLst>
                                </p:cTn>
                              </p:par>
                              <p:par>
                                <p:cTn id="33" presetID="10" presetClass="exit" presetSubtype="0" fill="hold" grpId="3" nodeType="withEffect">
                                  <p:stCondLst>
                                    <p:cond delay="0"/>
                                  </p:stCondLst>
                                  <p:childTnLst>
                                    <p:animEffect transition="out" filter="fade">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childTnLst>
                          </p:cTn>
                        </p:par>
                        <p:par>
                          <p:cTn id="36" fill="hold">
                            <p:stCondLst>
                              <p:cond delay="51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animBg="1"/>
      <p:bldP spid="21" grpId="0" animBg="1"/>
      <p:bldP spid="21" grpId="1" animBg="1"/>
      <p:bldP spid="21" grpId="2" animBg="1"/>
      <p:bldP spid="21" grpId="3"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34875" y="2587786"/>
            <a:ext cx="6035114" cy="0"/>
          </a:xfrm>
          <a:prstGeom prst="line">
            <a:avLst/>
          </a:prstGeom>
          <a:ln w="57150">
            <a:solidFill>
              <a:schemeClr val="tx1">
                <a:lumMod val="50000"/>
                <a:lumOff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574476" y="1284749"/>
            <a:ext cx="0" cy="2543370"/>
          </a:xfrm>
          <a:prstGeom prst="line">
            <a:avLst/>
          </a:prstGeom>
          <a:ln w="57150">
            <a:solidFill>
              <a:schemeClr val="tx1">
                <a:lumMod val="50000"/>
                <a:lumOff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3532646" y="2082901"/>
            <a:ext cx="2058732" cy="1009771"/>
          </a:xfrm>
          <a:prstGeom prst="roundRect">
            <a:avLst>
              <a:gd name="adj" fmla="val 10131"/>
            </a:avLst>
          </a:prstGeom>
          <a:solidFill>
            <a:srgbClr val="A28138"/>
          </a:solidFill>
          <a:ln w="25400" cap="flat" cmpd="sng" algn="ctr">
            <a:noFill/>
            <a:prstDash val="solid"/>
          </a:ln>
          <a:effectLst>
            <a:outerShdw blurRad="63500" sx="102000" sy="102000" algn="ctr" rotWithShape="0">
              <a:prstClr val="black">
                <a:alpha val="40000"/>
              </a:prstClr>
            </a:outerShdw>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grpSp>
        <p:nvGrpSpPr>
          <p:cNvPr id="5" name="组合 4"/>
          <p:cNvGrpSpPr/>
          <p:nvPr/>
        </p:nvGrpSpPr>
        <p:grpSpPr>
          <a:xfrm>
            <a:off x="1475656" y="1275606"/>
            <a:ext cx="2624796" cy="1110356"/>
            <a:chOff x="1475656" y="1275606"/>
            <a:chExt cx="2624796" cy="1110356"/>
          </a:xfrm>
        </p:grpSpPr>
        <p:sp>
          <p:nvSpPr>
            <p:cNvPr id="6" name="圆角矩形 5"/>
            <p:cNvSpPr/>
            <p:nvPr/>
          </p:nvSpPr>
          <p:spPr>
            <a:xfrm>
              <a:off x="1475656" y="1376190"/>
              <a:ext cx="2624796" cy="1009772"/>
            </a:xfrm>
            <a:prstGeom prst="roundRect">
              <a:avLst>
                <a:gd name="adj" fmla="val 10131"/>
              </a:avLst>
            </a:prstGeom>
            <a:solidFill>
              <a:srgbClr val="A28138"/>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7" name="圆角矩形 6"/>
            <p:cNvSpPr/>
            <p:nvPr/>
          </p:nvSpPr>
          <p:spPr>
            <a:xfrm>
              <a:off x="1644605" y="1275606"/>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252000" rIns="72000" bIns="0" anchor="ctr"/>
            <a:lstStyle/>
            <a:p>
              <a:pPr algn="just"/>
              <a:endParaRPr lang="zh-CN" altLang="en-US" sz="1050" dirty="0">
                <a:solidFill>
                  <a:schemeClr val="bg1">
                    <a:lumMod val="50000"/>
                  </a:schemeClr>
                </a:solidFill>
                <a:latin typeface="微软雅黑" pitchFamily="34" charset="-122"/>
                <a:ea typeface="微软雅黑" pitchFamily="34" charset="-122"/>
                <a:sym typeface="微软雅黑" pitchFamily="34" charset="-122"/>
              </a:endParaRPr>
            </a:p>
          </p:txBody>
        </p:sp>
        <p:sp>
          <p:nvSpPr>
            <p:cNvPr id="8" name="KSO_GN1"/>
            <p:cNvSpPr txBox="1">
              <a:spLocks noChangeArrowheads="1"/>
            </p:cNvSpPr>
            <p:nvPr/>
          </p:nvSpPr>
          <p:spPr bwMode="auto">
            <a:xfrm flipH="1">
              <a:off x="1534875" y="1284749"/>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a:solidFill>
                    <a:srgbClr val="A28138"/>
                  </a:solidFill>
                  <a:latin typeface="Arial Rounded MT Bold" pitchFamily="34" charset="0"/>
                  <a:ea typeface="微软雅黑" pitchFamily="34" charset="-122"/>
                  <a:cs typeface="Times New Roman" pitchFamily="18" charset="0"/>
                </a:rPr>
                <a:t>01</a:t>
              </a:r>
              <a:endParaRPr lang="zh-CN" altLang="en-US" sz="2000" b="1" dirty="0">
                <a:solidFill>
                  <a:srgbClr val="A28138"/>
                </a:solidFill>
                <a:latin typeface="Arial Rounded MT Bold" pitchFamily="34" charset="0"/>
                <a:ea typeface="微软雅黑" pitchFamily="34" charset="-122"/>
                <a:cs typeface="Times New Roman" pitchFamily="18" charset="0"/>
              </a:endParaRPr>
            </a:p>
          </p:txBody>
        </p:sp>
        <p:sp>
          <p:nvSpPr>
            <p:cNvPr id="9" name="矩形 8"/>
            <p:cNvSpPr/>
            <p:nvPr/>
          </p:nvSpPr>
          <p:spPr>
            <a:xfrm>
              <a:off x="1708001" y="1634268"/>
              <a:ext cx="2214562" cy="553998"/>
            </a:xfrm>
            <a:prstGeom prst="rect">
              <a:avLst/>
            </a:prstGeom>
          </p:spPr>
          <p:txBody>
            <a:bodyPr wrap="square">
              <a:spAutoFit/>
            </a:bodyPr>
            <a:lstStyle/>
            <a:p>
              <a:pPr algn="just"/>
              <a:r>
                <a:rPr lang="zh-CN" altLang="en-US" sz="1000" b="1"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endPar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10" name="组合 9"/>
          <p:cNvGrpSpPr/>
          <p:nvPr/>
        </p:nvGrpSpPr>
        <p:grpSpPr>
          <a:xfrm>
            <a:off x="5009638" y="1275606"/>
            <a:ext cx="2624795" cy="1110356"/>
            <a:chOff x="5009638" y="1275606"/>
            <a:chExt cx="2624795" cy="1110356"/>
          </a:xfrm>
        </p:grpSpPr>
        <p:sp>
          <p:nvSpPr>
            <p:cNvPr id="11" name="圆角矩形 10"/>
            <p:cNvSpPr/>
            <p:nvPr/>
          </p:nvSpPr>
          <p:spPr>
            <a:xfrm>
              <a:off x="5009638" y="1376190"/>
              <a:ext cx="2624795" cy="1009772"/>
            </a:xfrm>
            <a:prstGeom prst="roundRect">
              <a:avLst>
                <a:gd name="adj" fmla="val 10131"/>
              </a:avLst>
            </a:prstGeom>
            <a:solidFill>
              <a:srgbClr val="A28138"/>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12" name="圆角矩形 11"/>
            <p:cNvSpPr/>
            <p:nvPr/>
          </p:nvSpPr>
          <p:spPr>
            <a:xfrm>
              <a:off x="5176845" y="1275606"/>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252000" rIns="72000" bIns="0" anchor="ctr"/>
            <a:lstStyle/>
            <a:p>
              <a:pPr algn="ctr">
                <a:lnSpc>
                  <a:spcPct val="130000"/>
                </a:lnSpc>
                <a:defRPr/>
              </a:pPr>
              <a:endParaRPr lang="zh-CN" altLang="en-US" sz="2000" b="1" kern="0" dirty="0">
                <a:solidFill>
                  <a:schemeClr val="tx1">
                    <a:lumMod val="65000"/>
                    <a:lumOff val="35000"/>
                  </a:schemeClr>
                </a:solidFill>
                <a:latin typeface="微软雅黑" pitchFamily="34" charset="-122"/>
                <a:ea typeface="微软雅黑" pitchFamily="34" charset="-122"/>
              </a:endParaRPr>
            </a:p>
          </p:txBody>
        </p:sp>
        <p:sp>
          <p:nvSpPr>
            <p:cNvPr id="13" name="KSO_GN2"/>
            <p:cNvSpPr txBox="1">
              <a:spLocks noChangeArrowheads="1"/>
            </p:cNvSpPr>
            <p:nvPr/>
          </p:nvSpPr>
          <p:spPr bwMode="auto">
            <a:xfrm flipH="1">
              <a:off x="6909871" y="1284749"/>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a:solidFill>
                    <a:srgbClr val="A28138"/>
                  </a:solidFill>
                  <a:latin typeface="Arial Rounded MT Bold" pitchFamily="34" charset="0"/>
                  <a:ea typeface="微软雅黑" pitchFamily="34" charset="-122"/>
                  <a:cs typeface="Times New Roman" pitchFamily="18" charset="0"/>
                </a:rPr>
                <a:t>02</a:t>
              </a:r>
              <a:endParaRPr lang="zh-CN" altLang="en-US" sz="2000" b="1" dirty="0">
                <a:solidFill>
                  <a:srgbClr val="A28138"/>
                </a:solidFill>
                <a:latin typeface="Arial Rounded MT Bold" pitchFamily="34" charset="0"/>
                <a:ea typeface="微软雅黑" pitchFamily="34" charset="-122"/>
                <a:cs typeface="Times New Roman" pitchFamily="18" charset="0"/>
              </a:endParaRPr>
            </a:p>
          </p:txBody>
        </p:sp>
        <p:sp>
          <p:nvSpPr>
            <p:cNvPr id="14" name="矩形 13"/>
            <p:cNvSpPr/>
            <p:nvPr/>
          </p:nvSpPr>
          <p:spPr>
            <a:xfrm>
              <a:off x="5180071" y="1614390"/>
              <a:ext cx="2214562" cy="553998"/>
            </a:xfrm>
            <a:prstGeom prst="rect">
              <a:avLst/>
            </a:prstGeom>
          </p:spPr>
          <p:txBody>
            <a:bodyPr wrap="square">
              <a:spAutoFit/>
            </a:bodyPr>
            <a:lstStyle/>
            <a:p>
              <a:pPr algn="just"/>
              <a:r>
                <a:rPr lang="zh-CN" altLang="en-US" sz="1000" b="1"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endPar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475656" y="2818347"/>
            <a:ext cx="2624796" cy="1174366"/>
            <a:chOff x="1475656" y="2818347"/>
            <a:chExt cx="2624796" cy="1174366"/>
          </a:xfrm>
        </p:grpSpPr>
        <p:sp>
          <p:nvSpPr>
            <p:cNvPr id="16" name="圆角矩形 15"/>
            <p:cNvSpPr/>
            <p:nvPr/>
          </p:nvSpPr>
          <p:spPr>
            <a:xfrm>
              <a:off x="1475656" y="2818347"/>
              <a:ext cx="2624796" cy="1009772"/>
            </a:xfrm>
            <a:prstGeom prst="roundRect">
              <a:avLst>
                <a:gd name="adj" fmla="val 10131"/>
              </a:avLst>
            </a:prstGeom>
            <a:solidFill>
              <a:srgbClr val="A28138"/>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17" name="圆角矩形 16"/>
            <p:cNvSpPr/>
            <p:nvPr/>
          </p:nvSpPr>
          <p:spPr>
            <a:xfrm>
              <a:off x="1644605" y="2985555"/>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zh-CN" altLang="en-US" sz="2000" b="1" kern="0" dirty="0">
                <a:solidFill>
                  <a:schemeClr val="tx1">
                    <a:lumMod val="65000"/>
                    <a:lumOff val="35000"/>
                  </a:schemeClr>
                </a:solidFill>
                <a:latin typeface="微软雅黑" pitchFamily="34" charset="-122"/>
                <a:ea typeface="微软雅黑" pitchFamily="34" charset="-122"/>
              </a:endParaRPr>
            </a:p>
          </p:txBody>
        </p:sp>
        <p:sp>
          <p:nvSpPr>
            <p:cNvPr id="18" name="KSO_GN4"/>
            <p:cNvSpPr txBox="1">
              <a:spLocks noChangeArrowheads="1"/>
            </p:cNvSpPr>
            <p:nvPr/>
          </p:nvSpPr>
          <p:spPr bwMode="auto">
            <a:xfrm flipH="1">
              <a:off x="1534875" y="3721002"/>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smtClean="0">
                  <a:solidFill>
                    <a:srgbClr val="A28138"/>
                  </a:solidFill>
                  <a:latin typeface="Arial Rounded MT Bold" pitchFamily="34" charset="0"/>
                  <a:ea typeface="微软雅黑" pitchFamily="34" charset="-122"/>
                  <a:cs typeface="Times New Roman" pitchFamily="18" charset="0"/>
                </a:rPr>
                <a:t>03</a:t>
              </a:r>
              <a:endParaRPr lang="zh-CN" altLang="en-US" sz="2000" b="1" dirty="0">
                <a:solidFill>
                  <a:srgbClr val="A28138"/>
                </a:solidFill>
                <a:latin typeface="Arial Rounded MT Bold" pitchFamily="34" charset="0"/>
                <a:ea typeface="微软雅黑" pitchFamily="34" charset="-122"/>
                <a:cs typeface="Times New Roman" pitchFamily="18" charset="0"/>
              </a:endParaRPr>
            </a:p>
          </p:txBody>
        </p:sp>
        <p:sp>
          <p:nvSpPr>
            <p:cNvPr id="19" name="矩形 18"/>
            <p:cNvSpPr/>
            <p:nvPr/>
          </p:nvSpPr>
          <p:spPr>
            <a:xfrm>
              <a:off x="1681497" y="3078755"/>
              <a:ext cx="2214562" cy="553998"/>
            </a:xfrm>
            <a:prstGeom prst="rect">
              <a:avLst/>
            </a:prstGeom>
          </p:spPr>
          <p:txBody>
            <a:bodyPr wrap="square">
              <a:spAutoFit/>
            </a:bodyPr>
            <a:lstStyle/>
            <a:p>
              <a:pPr algn="just"/>
              <a:r>
                <a:rPr lang="zh-CN" altLang="en-US" sz="1000" b="1"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endPar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20" name="组合 19"/>
          <p:cNvGrpSpPr/>
          <p:nvPr/>
        </p:nvGrpSpPr>
        <p:grpSpPr>
          <a:xfrm>
            <a:off x="4978287" y="2818347"/>
            <a:ext cx="2624795" cy="1174366"/>
            <a:chOff x="4978287" y="2818347"/>
            <a:chExt cx="2624795" cy="1174366"/>
          </a:xfrm>
        </p:grpSpPr>
        <p:sp>
          <p:nvSpPr>
            <p:cNvPr id="21" name="圆角矩形 20"/>
            <p:cNvSpPr/>
            <p:nvPr/>
          </p:nvSpPr>
          <p:spPr>
            <a:xfrm>
              <a:off x="4978287" y="2818347"/>
              <a:ext cx="2624795" cy="1009772"/>
            </a:xfrm>
            <a:prstGeom prst="roundRect">
              <a:avLst>
                <a:gd name="adj" fmla="val 10131"/>
              </a:avLst>
            </a:prstGeom>
            <a:solidFill>
              <a:srgbClr val="A28138"/>
            </a:solidFill>
            <a:ln w="25400" cap="flat" cmpd="sng" algn="ctr">
              <a:noFill/>
              <a:prstDash val="solid"/>
            </a:ln>
            <a:effectLst/>
          </p:spPr>
          <p:txBody>
            <a:bodyPr anchor="ctr"/>
            <a:lstStyle/>
            <a:p>
              <a:pPr algn="ctr" eaLnBrk="1" fontAlgn="auto" hangingPunct="1">
                <a:spcBef>
                  <a:spcPts val="0"/>
                </a:spcBef>
                <a:spcAft>
                  <a:spcPts val="0"/>
                </a:spcAft>
                <a:defRPr/>
              </a:pPr>
              <a:endParaRPr lang="en-US" sz="1600" kern="0">
                <a:solidFill>
                  <a:sysClr val="window" lastClr="FFFFFF"/>
                </a:solidFill>
                <a:latin typeface="Calibri"/>
                <a:ea typeface="+mn-ea"/>
              </a:endParaRPr>
            </a:p>
          </p:txBody>
        </p:sp>
        <p:sp>
          <p:nvSpPr>
            <p:cNvPr id="22" name="圆角矩形 21"/>
            <p:cNvSpPr/>
            <p:nvPr/>
          </p:nvSpPr>
          <p:spPr>
            <a:xfrm>
              <a:off x="5147234" y="2985555"/>
              <a:ext cx="2288641" cy="958826"/>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en-US" altLang="zh-CN" sz="2000" b="1" kern="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23" name="KSO_GN3"/>
            <p:cNvSpPr txBox="1">
              <a:spLocks noChangeArrowheads="1"/>
            </p:cNvSpPr>
            <p:nvPr/>
          </p:nvSpPr>
          <p:spPr bwMode="auto">
            <a:xfrm flipH="1">
              <a:off x="6909871" y="3721002"/>
              <a:ext cx="660118" cy="27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2000" b="1" dirty="0" smtClean="0">
                  <a:solidFill>
                    <a:srgbClr val="A28138"/>
                  </a:solidFill>
                  <a:latin typeface="Arial Rounded MT Bold" pitchFamily="34" charset="0"/>
                  <a:ea typeface="微软雅黑" pitchFamily="34" charset="-122"/>
                  <a:cs typeface="Times New Roman" pitchFamily="18" charset="0"/>
                </a:rPr>
                <a:t>04</a:t>
              </a:r>
              <a:endParaRPr lang="zh-CN" altLang="en-US" sz="2000" b="1" dirty="0">
                <a:solidFill>
                  <a:srgbClr val="A28138"/>
                </a:solidFill>
                <a:latin typeface="Arial Rounded MT Bold" pitchFamily="34" charset="0"/>
                <a:ea typeface="微软雅黑" pitchFamily="34" charset="-122"/>
                <a:cs typeface="Times New Roman" pitchFamily="18" charset="0"/>
              </a:endParaRPr>
            </a:p>
          </p:txBody>
        </p:sp>
        <p:sp>
          <p:nvSpPr>
            <p:cNvPr id="24" name="矩形 23"/>
            <p:cNvSpPr/>
            <p:nvPr/>
          </p:nvSpPr>
          <p:spPr>
            <a:xfrm>
              <a:off x="5166818" y="3098633"/>
              <a:ext cx="2214562" cy="553998"/>
            </a:xfrm>
            <a:prstGeom prst="rect">
              <a:avLst/>
            </a:prstGeom>
          </p:spPr>
          <p:txBody>
            <a:bodyPr wrap="square">
              <a:spAutoFit/>
            </a:bodyPr>
            <a:lstStyle/>
            <a:p>
              <a:pPr algn="just"/>
              <a:r>
                <a:rPr lang="zh-CN" altLang="en-US" sz="1000" b="1"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a:t>
              </a:r>
              <a:endParaRPr lang="zh-CN" altLang="en-US" sz="10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25" name="圆角矩形 24"/>
          <p:cNvSpPr/>
          <p:nvPr/>
        </p:nvSpPr>
        <p:spPr>
          <a:xfrm>
            <a:off x="3842676" y="2252720"/>
            <a:ext cx="1410806" cy="692340"/>
          </a:xfrm>
          <a:prstGeom prst="roundRect">
            <a:avLst>
              <a:gd name="adj" fmla="val 10131"/>
            </a:avLst>
          </a:prstGeom>
          <a:solidFill>
            <a:srgbClr val="FFFFFF"/>
          </a:solidFill>
          <a:ln w="25400" cap="flat" cmpd="sng" algn="ctr">
            <a:solidFill>
              <a:sysClr val="window" lastClr="FFFFFF"/>
            </a:solidFill>
            <a:prstDash val="solid"/>
          </a:ln>
          <a:effectLst/>
        </p:spPr>
        <p:txBody>
          <a:bodyPr anchor="ctr"/>
          <a:lstStyle/>
          <a:p>
            <a:pPr algn="ctr" eaLnBrk="1" fontAlgn="auto" hangingPunct="1">
              <a:lnSpc>
                <a:spcPct val="130000"/>
              </a:lnSpc>
              <a:spcBef>
                <a:spcPts val="0"/>
              </a:spcBef>
              <a:spcAft>
                <a:spcPts val="0"/>
              </a:spcAft>
              <a:defRPr/>
            </a:pPr>
            <a:r>
              <a:rPr lang="zh-CN" altLang="en-US" b="1" kern="0" dirty="0" smtClean="0">
                <a:ln w="18415" cmpd="sng">
                  <a:noFill/>
                  <a:prstDash val="solid"/>
                </a:ln>
                <a:solidFill>
                  <a:srgbClr val="A28138"/>
                </a:solidFill>
                <a:latin typeface="Arial Rounded MT Bold" pitchFamily="34" charset="0"/>
                <a:ea typeface="微软雅黑" pitchFamily="34" charset="-122"/>
                <a:cs typeface="Times New Roman" pitchFamily="18" charset="0"/>
              </a:rPr>
              <a:t>输入内容</a:t>
            </a:r>
            <a:endParaRPr lang="en-US" b="1" kern="0" dirty="0">
              <a:ln w="18415" cmpd="sng">
                <a:noFill/>
                <a:prstDash val="solid"/>
              </a:ln>
              <a:solidFill>
                <a:srgbClr val="A28138"/>
              </a:solidFill>
              <a:latin typeface="Arial Rounded MT Bold" pitchFamily="34" charset="0"/>
              <a:ea typeface="微软雅黑" pitchFamily="34" charset="-122"/>
              <a:cs typeface="Times New Roman" pitchFamily="18" charset="0"/>
            </a:endParaRPr>
          </a:p>
        </p:txBody>
      </p:sp>
      <p:sp>
        <p:nvSpPr>
          <p:cNvPr id="28" name="TextBox 27"/>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29" name="组合 28"/>
          <p:cNvGrpSpPr/>
          <p:nvPr/>
        </p:nvGrpSpPr>
        <p:grpSpPr>
          <a:xfrm flipH="1">
            <a:off x="7893831" y="195397"/>
            <a:ext cx="1250169" cy="477054"/>
            <a:chOff x="-18082" y="180009"/>
            <a:chExt cx="1250169" cy="477054"/>
          </a:xfrm>
        </p:grpSpPr>
        <p:sp>
          <p:nvSpPr>
            <p:cNvPr id="32" name="TextBox 31"/>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33" name="五边形 32"/>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4046036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1+#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58679" y="1220794"/>
            <a:ext cx="3166938" cy="3110013"/>
            <a:chOff x="2938153" y="542979"/>
            <a:chExt cx="5724520" cy="5671580"/>
          </a:xfrm>
        </p:grpSpPr>
        <p:grpSp>
          <p:nvGrpSpPr>
            <p:cNvPr id="3" name="组合 2"/>
            <p:cNvGrpSpPr/>
            <p:nvPr/>
          </p:nvGrpSpPr>
          <p:grpSpPr>
            <a:xfrm>
              <a:off x="2938153" y="542979"/>
              <a:ext cx="5724520" cy="5671580"/>
              <a:chOff x="7477496" y="542979"/>
              <a:chExt cx="5724522" cy="5671580"/>
            </a:xfrm>
          </p:grpSpPr>
          <p:grpSp>
            <p:nvGrpSpPr>
              <p:cNvPr id="9" name="组合 8"/>
              <p:cNvGrpSpPr/>
              <p:nvPr/>
            </p:nvGrpSpPr>
            <p:grpSpPr>
              <a:xfrm>
                <a:off x="7477496" y="542979"/>
                <a:ext cx="5724522" cy="5671580"/>
                <a:chOff x="2840182" y="493993"/>
                <a:chExt cx="5724522" cy="5671580"/>
              </a:xfrm>
              <a:effectLst>
                <a:outerShdw blurRad="584200" dist="88900" dir="7200000" sx="105000" sy="105000" algn="r" rotWithShape="0">
                  <a:prstClr val="black">
                    <a:alpha val="20000"/>
                  </a:prstClr>
                </a:outerShdw>
              </a:effectLst>
            </p:grpSpPr>
            <p:grpSp>
              <p:nvGrpSpPr>
                <p:cNvPr id="34" name="组合 33"/>
                <p:cNvGrpSpPr/>
                <p:nvPr/>
              </p:nvGrpSpPr>
              <p:grpSpPr>
                <a:xfrm>
                  <a:off x="4575542" y="493993"/>
                  <a:ext cx="2253802" cy="2305319"/>
                  <a:chOff x="4964806" y="658391"/>
                  <a:chExt cx="2253802" cy="2305319"/>
                </a:xfrm>
                <a:effectLst>
                  <a:outerShdw blurRad="279400" dist="127000" dir="7740000" sx="102000" sy="102000" algn="r" rotWithShape="0">
                    <a:prstClr val="black">
                      <a:alpha val="40000"/>
                    </a:prstClr>
                  </a:outerShdw>
                </a:effectLst>
              </p:grpSpPr>
              <p:sp>
                <p:nvSpPr>
                  <p:cNvPr id="44" name="泪滴形 43"/>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endParaRPr>
                  </a:p>
                </p:txBody>
              </p:sp>
              <p:sp>
                <p:nvSpPr>
                  <p:cNvPr id="45" name="泪滴形 44"/>
                  <p:cNvSpPr/>
                  <p:nvPr/>
                </p:nvSpPr>
                <p:spPr>
                  <a:xfrm rot="8119616">
                    <a:off x="5065848" y="780372"/>
                    <a:ext cx="2051718" cy="2053636"/>
                  </a:xfrm>
                  <a:prstGeom prst="teardrop">
                    <a:avLst>
                      <a:gd name="adj" fmla="val 101143"/>
                    </a:avLst>
                  </a:prstGeom>
                  <a:solidFill>
                    <a:srgbClr val="A28138"/>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endParaRPr>
                  </a:p>
                </p:txBody>
              </p:sp>
            </p:grpSp>
            <p:grpSp>
              <p:nvGrpSpPr>
                <p:cNvPr id="35" name="组合 34"/>
                <p:cNvGrpSpPr/>
                <p:nvPr/>
              </p:nvGrpSpPr>
              <p:grpSpPr>
                <a:xfrm flipV="1">
                  <a:off x="4557867" y="3860254"/>
                  <a:ext cx="2253802" cy="2305319"/>
                  <a:chOff x="4964806" y="658391"/>
                  <a:chExt cx="2253802" cy="2305319"/>
                </a:xfrm>
                <a:effectLst>
                  <a:outerShdw blurRad="279400" dist="127000" dir="7740000" sx="102000" sy="102000" algn="r" rotWithShape="0">
                    <a:prstClr val="black">
                      <a:alpha val="40000"/>
                    </a:prstClr>
                  </a:outerShdw>
                </a:effectLst>
              </p:grpSpPr>
              <p:sp>
                <p:nvSpPr>
                  <p:cNvPr id="42" name="泪滴形 4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endParaRPr>
                  </a:p>
                </p:txBody>
              </p:sp>
              <p:sp>
                <p:nvSpPr>
                  <p:cNvPr id="43" name="泪滴形 42"/>
                  <p:cNvSpPr/>
                  <p:nvPr/>
                </p:nvSpPr>
                <p:spPr>
                  <a:xfrm rot="8119616">
                    <a:off x="5065848" y="780372"/>
                    <a:ext cx="2051718" cy="2053636"/>
                  </a:xfrm>
                  <a:prstGeom prst="teardrop">
                    <a:avLst>
                      <a:gd name="adj" fmla="val 101143"/>
                    </a:avLst>
                  </a:prstGeom>
                  <a:solidFill>
                    <a:srgbClr val="A28138"/>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endParaRPr>
                  </a:p>
                </p:txBody>
              </p:sp>
            </p:grpSp>
            <p:grpSp>
              <p:nvGrpSpPr>
                <p:cNvPr id="36" name="组合 35"/>
                <p:cNvGrpSpPr/>
                <p:nvPr/>
              </p:nvGrpSpPr>
              <p:grpSpPr>
                <a:xfrm rot="5400000">
                  <a:off x="6285144" y="2174902"/>
                  <a:ext cx="2253802" cy="2305319"/>
                  <a:chOff x="4964806" y="658391"/>
                  <a:chExt cx="2253802" cy="2305319"/>
                </a:xfrm>
                <a:effectLst>
                  <a:outerShdw blurRad="279400" dist="127000" dir="7740000" sx="102000" sy="102000" algn="r" rotWithShape="0">
                    <a:prstClr val="black">
                      <a:alpha val="40000"/>
                    </a:prstClr>
                  </a:outerShdw>
                </a:effectLst>
              </p:grpSpPr>
              <p:sp>
                <p:nvSpPr>
                  <p:cNvPr id="40" name="泪滴形 39"/>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endParaRPr>
                  </a:p>
                </p:txBody>
              </p:sp>
              <p:sp>
                <p:nvSpPr>
                  <p:cNvPr id="41" name="泪滴形 40"/>
                  <p:cNvSpPr/>
                  <p:nvPr/>
                </p:nvSpPr>
                <p:spPr>
                  <a:xfrm rot="8119616">
                    <a:off x="5065848" y="780373"/>
                    <a:ext cx="2051718" cy="2053636"/>
                  </a:xfrm>
                  <a:prstGeom prst="teardrop">
                    <a:avLst>
                      <a:gd name="adj" fmla="val 101143"/>
                    </a:avLst>
                  </a:prstGeom>
                  <a:solidFill>
                    <a:srgbClr val="A28138"/>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endParaRPr>
                  </a:p>
                </p:txBody>
              </p:sp>
            </p:grpSp>
            <p:grpSp>
              <p:nvGrpSpPr>
                <p:cNvPr id="37" name="组合 36"/>
                <p:cNvGrpSpPr/>
                <p:nvPr/>
              </p:nvGrpSpPr>
              <p:grpSpPr>
                <a:xfrm rot="16200000">
                  <a:off x="2865941" y="2174899"/>
                  <a:ext cx="2253802" cy="2305319"/>
                  <a:chOff x="4964806" y="658391"/>
                  <a:chExt cx="2253802" cy="2305319"/>
                </a:xfrm>
                <a:effectLst>
                  <a:outerShdw blurRad="279400" dist="127000" dir="7740000" sx="102000" sy="102000" algn="r"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endParaRPr>
                  </a:p>
                </p:txBody>
              </p:sp>
              <p:sp>
                <p:nvSpPr>
                  <p:cNvPr id="39" name="泪滴形 38"/>
                  <p:cNvSpPr/>
                  <p:nvPr/>
                </p:nvSpPr>
                <p:spPr>
                  <a:xfrm rot="8119616">
                    <a:off x="5065848" y="780372"/>
                    <a:ext cx="2051718" cy="2053636"/>
                  </a:xfrm>
                  <a:prstGeom prst="teardrop">
                    <a:avLst>
                      <a:gd name="adj" fmla="val 101143"/>
                    </a:avLst>
                  </a:prstGeom>
                  <a:solidFill>
                    <a:srgbClr val="A28138"/>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endParaRPr>
                  </a:p>
                </p:txBody>
              </p:sp>
            </p:grpSp>
          </p:grpSp>
          <p:grpSp>
            <p:nvGrpSpPr>
              <p:cNvPr id="10" name="组合 9"/>
              <p:cNvGrpSpPr/>
              <p:nvPr/>
            </p:nvGrpSpPr>
            <p:grpSpPr>
              <a:xfrm>
                <a:off x="10139155" y="1290497"/>
                <a:ext cx="365853" cy="473870"/>
                <a:chOff x="3110971" y="-56009"/>
                <a:chExt cx="2767314" cy="3641579"/>
              </a:xfrm>
            </p:grpSpPr>
            <p:sp>
              <p:nvSpPr>
                <p:cNvPr id="2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nvGrpSpPr>
                <p:cNvPr id="30" name="组合 29"/>
                <p:cNvGrpSpPr/>
                <p:nvPr/>
              </p:nvGrpSpPr>
              <p:grpSpPr>
                <a:xfrm>
                  <a:off x="3110971" y="1979302"/>
                  <a:ext cx="399672" cy="1606268"/>
                  <a:chOff x="1791441" y="472374"/>
                  <a:chExt cx="745790" cy="2750733"/>
                </a:xfrm>
              </p:grpSpPr>
              <p:sp>
                <p:nvSpPr>
                  <p:cNvPr id="3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3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3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grpSp>
          <p:grpSp>
            <p:nvGrpSpPr>
              <p:cNvPr id="11" name="组合 10"/>
              <p:cNvGrpSpPr/>
              <p:nvPr/>
            </p:nvGrpSpPr>
            <p:grpSpPr>
              <a:xfrm>
                <a:off x="8139395" y="3143221"/>
                <a:ext cx="365853" cy="473870"/>
                <a:chOff x="3110971" y="-56009"/>
                <a:chExt cx="2767314" cy="3641579"/>
              </a:xfrm>
            </p:grpSpPr>
            <p:sp>
              <p:nvSpPr>
                <p:cNvPr id="2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nvGrpSpPr>
                <p:cNvPr id="25" name="组合 24"/>
                <p:cNvGrpSpPr/>
                <p:nvPr/>
              </p:nvGrpSpPr>
              <p:grpSpPr>
                <a:xfrm>
                  <a:off x="3110971" y="1979302"/>
                  <a:ext cx="399672" cy="1606268"/>
                  <a:chOff x="1791441" y="472374"/>
                  <a:chExt cx="745790" cy="2750733"/>
                </a:xfrm>
              </p:grpSpPr>
              <p:sp>
                <p:nvSpPr>
                  <p:cNvPr id="26"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2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2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grpSp>
          <p:grpSp>
            <p:nvGrpSpPr>
              <p:cNvPr id="12" name="组合 11"/>
              <p:cNvGrpSpPr/>
              <p:nvPr/>
            </p:nvGrpSpPr>
            <p:grpSpPr>
              <a:xfrm>
                <a:off x="12170473" y="3077391"/>
                <a:ext cx="365853" cy="473870"/>
                <a:chOff x="3110971" y="-56009"/>
                <a:chExt cx="2767314" cy="3641579"/>
              </a:xfrm>
            </p:grpSpPr>
            <p:sp>
              <p:nvSpPr>
                <p:cNvPr id="1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nvGrpSpPr>
                <p:cNvPr id="20" name="组合 19"/>
                <p:cNvGrpSpPr/>
                <p:nvPr/>
              </p:nvGrpSpPr>
              <p:grpSpPr>
                <a:xfrm>
                  <a:off x="3110971" y="1979302"/>
                  <a:ext cx="399672" cy="1606268"/>
                  <a:chOff x="1791441" y="472374"/>
                  <a:chExt cx="745790" cy="2750733"/>
                </a:xfrm>
              </p:grpSpPr>
              <p:sp>
                <p:nvSpPr>
                  <p:cNvPr id="2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2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2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grpSp>
          <p:grpSp>
            <p:nvGrpSpPr>
              <p:cNvPr id="13" name="组合 12"/>
              <p:cNvGrpSpPr/>
              <p:nvPr/>
            </p:nvGrpSpPr>
            <p:grpSpPr>
              <a:xfrm>
                <a:off x="10156830" y="4988308"/>
                <a:ext cx="365853" cy="473870"/>
                <a:chOff x="3110971" y="-56009"/>
                <a:chExt cx="2767314" cy="3641579"/>
              </a:xfrm>
            </p:grpSpPr>
            <p:sp>
              <p:nvSpPr>
                <p:cNvPr id="1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nvGrpSpPr>
                <p:cNvPr id="15" name="组合 14"/>
                <p:cNvGrpSpPr/>
                <p:nvPr/>
              </p:nvGrpSpPr>
              <p:grpSpPr>
                <a:xfrm>
                  <a:off x="3110971" y="1979302"/>
                  <a:ext cx="399672" cy="1606268"/>
                  <a:chOff x="1791441" y="472374"/>
                  <a:chExt cx="745790" cy="2750733"/>
                </a:xfrm>
              </p:grpSpPr>
              <p:sp>
                <p:nvSpPr>
                  <p:cNvPr id="16"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1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1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grpSp>
        </p:grpSp>
        <p:cxnSp>
          <p:nvCxnSpPr>
            <p:cNvPr id="4" name="直接连接符 3"/>
            <p:cNvCxnSpPr/>
            <p:nvPr/>
          </p:nvCxnSpPr>
          <p:spPr>
            <a:xfrm>
              <a:off x="4925119" y="1923449"/>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06289" y="4827980"/>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5400000">
              <a:off x="3319341" y="3376543"/>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6535726" y="3352508"/>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816520" y="2327906"/>
              <a:ext cx="2004864" cy="2026206"/>
            </a:xfrm>
            <a:prstGeom prst="rect">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endParaRPr>
            </a:p>
          </p:txBody>
        </p:sp>
      </p:grpSp>
      <p:grpSp>
        <p:nvGrpSpPr>
          <p:cNvPr id="46" name="组合 45"/>
          <p:cNvGrpSpPr/>
          <p:nvPr/>
        </p:nvGrpSpPr>
        <p:grpSpPr>
          <a:xfrm>
            <a:off x="1330099" y="1254141"/>
            <a:ext cx="2373626" cy="771838"/>
            <a:chOff x="1259632" y="769034"/>
            <a:chExt cx="2373626" cy="771838"/>
          </a:xfrm>
        </p:grpSpPr>
        <p:grpSp>
          <p:nvGrpSpPr>
            <p:cNvPr id="47" name="组合 46"/>
            <p:cNvGrpSpPr/>
            <p:nvPr/>
          </p:nvGrpSpPr>
          <p:grpSpPr>
            <a:xfrm>
              <a:off x="1259632" y="1138477"/>
              <a:ext cx="2373626" cy="331409"/>
              <a:chOff x="1259632" y="1138477"/>
              <a:chExt cx="2373626" cy="331409"/>
            </a:xfrm>
          </p:grpSpPr>
          <p:cxnSp>
            <p:nvCxnSpPr>
              <p:cNvPr id="50" name="直接连接符 49"/>
              <p:cNvCxnSpPr/>
              <p:nvPr/>
            </p:nvCxnSpPr>
            <p:spPr>
              <a:xfrm flipH="1" flipV="1">
                <a:off x="3252951" y="1138477"/>
                <a:ext cx="380307" cy="331409"/>
              </a:xfrm>
              <a:prstGeom prst="line">
                <a:avLst/>
              </a:prstGeom>
              <a:ln w="12700">
                <a:solidFill>
                  <a:srgbClr val="A28138"/>
                </a:solidFill>
                <a:head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259632" y="1145589"/>
                <a:ext cx="1995957" cy="0"/>
              </a:xfrm>
              <a:prstGeom prst="line">
                <a:avLst/>
              </a:prstGeom>
              <a:ln w="12700">
                <a:solidFill>
                  <a:srgbClr val="A28138"/>
                </a:solidFill>
                <a:tailEnd type="oval"/>
              </a:ln>
            </p:spPr>
            <p:style>
              <a:lnRef idx="1">
                <a:schemeClr val="accent1"/>
              </a:lnRef>
              <a:fillRef idx="0">
                <a:schemeClr val="accent1"/>
              </a:fillRef>
              <a:effectRef idx="0">
                <a:schemeClr val="accent1"/>
              </a:effectRef>
              <a:fontRef idx="minor">
                <a:schemeClr val="tx1"/>
              </a:fontRef>
            </p:style>
          </p:cxnSp>
        </p:grpSp>
        <p:sp>
          <p:nvSpPr>
            <p:cNvPr id="48" name="文本框 8"/>
            <p:cNvSpPr txBox="1"/>
            <p:nvPr/>
          </p:nvSpPr>
          <p:spPr>
            <a:xfrm>
              <a:off x="1282890" y="1194623"/>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75000"/>
                    <a:lumOff val="25000"/>
                  </a:schemeClr>
                </a:solidFill>
                <a:latin typeface="微软雅黑" pitchFamily="34" charset="-122"/>
                <a:ea typeface="微软雅黑" pitchFamily="34" charset="-122"/>
              </a:endParaRPr>
            </a:p>
            <a:p>
              <a:r>
                <a:rPr lang="zh-CN" altLang="en-US" sz="9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900"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a:off x="1259632" y="769034"/>
              <a:ext cx="2031325" cy="338554"/>
            </a:xfrm>
            <a:prstGeom prst="rect">
              <a:avLst/>
            </a:prstGeom>
          </p:spPr>
          <p:txBody>
            <a:bodyPr wrap="none">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请在此输入你的标题</a:t>
              </a:r>
              <a:endParaRPr lang="en-US" altLang="zh-CN" sz="1600" b="1" dirty="0" smtClean="0">
                <a:solidFill>
                  <a:schemeClr val="tx1">
                    <a:lumMod val="75000"/>
                    <a:lumOff val="25000"/>
                  </a:schemeClr>
                </a:solidFill>
                <a:latin typeface="微软雅黑" pitchFamily="34" charset="-122"/>
                <a:ea typeface="微软雅黑" pitchFamily="34" charset="-122"/>
              </a:endParaRPr>
            </a:p>
          </p:txBody>
        </p:sp>
      </p:grpSp>
      <p:grpSp>
        <p:nvGrpSpPr>
          <p:cNvPr id="52" name="组合 51"/>
          <p:cNvGrpSpPr/>
          <p:nvPr/>
        </p:nvGrpSpPr>
        <p:grpSpPr>
          <a:xfrm>
            <a:off x="5241597" y="1287271"/>
            <a:ext cx="2416037" cy="771838"/>
            <a:chOff x="5171130" y="802164"/>
            <a:chExt cx="2416037" cy="771838"/>
          </a:xfrm>
        </p:grpSpPr>
        <p:grpSp>
          <p:nvGrpSpPr>
            <p:cNvPr id="53" name="组合 52"/>
            <p:cNvGrpSpPr/>
            <p:nvPr/>
          </p:nvGrpSpPr>
          <p:grpSpPr>
            <a:xfrm flipH="1">
              <a:off x="5171130" y="1182244"/>
              <a:ext cx="2373626" cy="331409"/>
              <a:chOff x="1259632" y="1138477"/>
              <a:chExt cx="2373626" cy="331409"/>
            </a:xfrm>
          </p:grpSpPr>
          <p:cxnSp>
            <p:nvCxnSpPr>
              <p:cNvPr id="57" name="直接连接符 56"/>
              <p:cNvCxnSpPr/>
              <p:nvPr/>
            </p:nvCxnSpPr>
            <p:spPr>
              <a:xfrm flipH="1" flipV="1">
                <a:off x="3252951" y="1138477"/>
                <a:ext cx="380307" cy="331409"/>
              </a:xfrm>
              <a:prstGeom prst="line">
                <a:avLst/>
              </a:prstGeom>
              <a:ln w="12700">
                <a:solidFill>
                  <a:srgbClr val="A28138"/>
                </a:solidFill>
                <a:headEnd type="ova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259632" y="1145589"/>
                <a:ext cx="1995957" cy="0"/>
              </a:xfrm>
              <a:prstGeom prst="line">
                <a:avLst/>
              </a:prstGeom>
              <a:ln w="12700">
                <a:solidFill>
                  <a:srgbClr val="A28138"/>
                </a:solidFill>
                <a:tailEnd type="ova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553336" y="802164"/>
              <a:ext cx="2033831" cy="771838"/>
              <a:chOff x="5553336" y="802164"/>
              <a:chExt cx="2033831" cy="771838"/>
            </a:xfrm>
          </p:grpSpPr>
          <p:sp>
            <p:nvSpPr>
              <p:cNvPr id="55" name="文本框 8"/>
              <p:cNvSpPr txBox="1"/>
              <p:nvPr/>
            </p:nvSpPr>
            <p:spPr>
              <a:xfrm>
                <a:off x="5553336" y="1227753"/>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75000"/>
                      <a:lumOff val="25000"/>
                    </a:schemeClr>
                  </a:solidFill>
                  <a:latin typeface="微软雅黑" pitchFamily="34" charset="-122"/>
                  <a:ea typeface="微软雅黑" pitchFamily="34" charset="-122"/>
                </a:endParaRPr>
              </a:p>
              <a:p>
                <a:r>
                  <a:rPr lang="zh-CN" altLang="en-US" sz="9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900" b="1" dirty="0">
                  <a:solidFill>
                    <a:schemeClr val="tx1">
                      <a:lumMod val="75000"/>
                      <a:lumOff val="25000"/>
                    </a:schemeClr>
                  </a:solidFill>
                  <a:latin typeface="微软雅黑" pitchFamily="34" charset="-122"/>
                  <a:ea typeface="微软雅黑" pitchFamily="34" charset="-122"/>
                </a:endParaRPr>
              </a:p>
            </p:txBody>
          </p:sp>
          <p:sp>
            <p:nvSpPr>
              <p:cNvPr id="56" name="矩形 55"/>
              <p:cNvSpPr/>
              <p:nvPr/>
            </p:nvSpPr>
            <p:spPr>
              <a:xfrm>
                <a:off x="5553336" y="802164"/>
                <a:ext cx="2031325" cy="338554"/>
              </a:xfrm>
              <a:prstGeom prst="rect">
                <a:avLst/>
              </a:prstGeom>
            </p:spPr>
            <p:txBody>
              <a:bodyPr wrap="none">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请在此输入你的标题</a:t>
                </a:r>
                <a:endParaRPr lang="en-US" altLang="zh-CN" sz="1600" b="1" dirty="0" smtClean="0">
                  <a:solidFill>
                    <a:schemeClr val="tx1">
                      <a:lumMod val="75000"/>
                      <a:lumOff val="25000"/>
                    </a:schemeClr>
                  </a:solidFill>
                  <a:latin typeface="微软雅黑" pitchFamily="34" charset="-122"/>
                  <a:ea typeface="微软雅黑" pitchFamily="34" charset="-122"/>
                </a:endParaRPr>
              </a:p>
            </p:txBody>
          </p:sp>
        </p:grpSp>
      </p:grpSp>
      <p:grpSp>
        <p:nvGrpSpPr>
          <p:cNvPr id="59" name="组合 58"/>
          <p:cNvGrpSpPr/>
          <p:nvPr/>
        </p:nvGrpSpPr>
        <p:grpSpPr>
          <a:xfrm>
            <a:off x="1312316" y="3427498"/>
            <a:ext cx="2373626" cy="771838"/>
            <a:chOff x="1241849" y="2942391"/>
            <a:chExt cx="2373626" cy="771838"/>
          </a:xfrm>
        </p:grpSpPr>
        <p:grpSp>
          <p:nvGrpSpPr>
            <p:cNvPr id="60" name="组合 59"/>
            <p:cNvGrpSpPr/>
            <p:nvPr/>
          </p:nvGrpSpPr>
          <p:grpSpPr>
            <a:xfrm flipV="1">
              <a:off x="1241849" y="3007580"/>
              <a:ext cx="2373626" cy="331409"/>
              <a:chOff x="1259632" y="1138477"/>
              <a:chExt cx="2373626" cy="331409"/>
            </a:xfrm>
          </p:grpSpPr>
          <p:cxnSp>
            <p:nvCxnSpPr>
              <p:cNvPr id="63" name="直接连接符 62"/>
              <p:cNvCxnSpPr/>
              <p:nvPr/>
            </p:nvCxnSpPr>
            <p:spPr>
              <a:xfrm flipH="1" flipV="1">
                <a:off x="3252951" y="1138477"/>
                <a:ext cx="380307" cy="331409"/>
              </a:xfrm>
              <a:prstGeom prst="line">
                <a:avLst/>
              </a:prstGeom>
              <a:ln w="12700">
                <a:solidFill>
                  <a:srgbClr val="A28138"/>
                </a:solidFill>
                <a:head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1259632" y="1145589"/>
                <a:ext cx="1995957" cy="0"/>
              </a:xfrm>
              <a:prstGeom prst="line">
                <a:avLst/>
              </a:prstGeom>
              <a:ln w="12700">
                <a:solidFill>
                  <a:srgbClr val="A28138"/>
                </a:solidFill>
                <a:tailEnd type="oval"/>
              </a:ln>
            </p:spPr>
            <p:style>
              <a:lnRef idx="1">
                <a:schemeClr val="accent1"/>
              </a:lnRef>
              <a:fillRef idx="0">
                <a:schemeClr val="accent1"/>
              </a:fillRef>
              <a:effectRef idx="0">
                <a:schemeClr val="accent1"/>
              </a:effectRef>
              <a:fontRef idx="minor">
                <a:schemeClr val="tx1"/>
              </a:fontRef>
            </p:style>
          </p:cxnSp>
        </p:grpSp>
        <p:sp>
          <p:nvSpPr>
            <p:cNvPr id="61" name="文本框 8"/>
            <p:cNvSpPr txBox="1"/>
            <p:nvPr/>
          </p:nvSpPr>
          <p:spPr>
            <a:xfrm>
              <a:off x="1282890" y="3367980"/>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75000"/>
                    <a:lumOff val="25000"/>
                  </a:schemeClr>
                </a:solidFill>
                <a:latin typeface="微软雅黑" pitchFamily="34" charset="-122"/>
                <a:ea typeface="微软雅黑" pitchFamily="34" charset="-122"/>
              </a:endParaRPr>
            </a:p>
            <a:p>
              <a:r>
                <a:rPr lang="zh-CN" altLang="en-US" sz="9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900" b="1" dirty="0">
                <a:solidFill>
                  <a:schemeClr val="tx1">
                    <a:lumMod val="75000"/>
                    <a:lumOff val="25000"/>
                  </a:schemeClr>
                </a:solidFill>
                <a:latin typeface="微软雅黑" pitchFamily="34" charset="-122"/>
                <a:ea typeface="微软雅黑" pitchFamily="34" charset="-122"/>
              </a:endParaRPr>
            </a:p>
          </p:txBody>
        </p:sp>
        <p:sp>
          <p:nvSpPr>
            <p:cNvPr id="62" name="矩形 61"/>
            <p:cNvSpPr/>
            <p:nvPr/>
          </p:nvSpPr>
          <p:spPr>
            <a:xfrm>
              <a:off x="1259632" y="2942391"/>
              <a:ext cx="2031325" cy="338554"/>
            </a:xfrm>
            <a:prstGeom prst="rect">
              <a:avLst/>
            </a:prstGeom>
          </p:spPr>
          <p:txBody>
            <a:bodyPr wrap="none">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请在此输入你的标题</a:t>
              </a:r>
              <a:endParaRPr lang="en-US" altLang="zh-CN" sz="1600" b="1" dirty="0" smtClean="0">
                <a:solidFill>
                  <a:schemeClr val="tx1">
                    <a:lumMod val="75000"/>
                    <a:lumOff val="25000"/>
                  </a:schemeClr>
                </a:solidFill>
                <a:latin typeface="微软雅黑" pitchFamily="34" charset="-122"/>
                <a:ea typeface="微软雅黑" pitchFamily="34" charset="-122"/>
              </a:endParaRPr>
            </a:p>
          </p:txBody>
        </p:sp>
      </p:grpSp>
      <p:grpSp>
        <p:nvGrpSpPr>
          <p:cNvPr id="65" name="组合 64"/>
          <p:cNvGrpSpPr/>
          <p:nvPr/>
        </p:nvGrpSpPr>
        <p:grpSpPr>
          <a:xfrm>
            <a:off x="5146523" y="3407619"/>
            <a:ext cx="2448230" cy="771838"/>
            <a:chOff x="5076056" y="2922512"/>
            <a:chExt cx="2448230" cy="771838"/>
          </a:xfrm>
        </p:grpSpPr>
        <p:grpSp>
          <p:nvGrpSpPr>
            <p:cNvPr id="66" name="组合 65"/>
            <p:cNvGrpSpPr/>
            <p:nvPr/>
          </p:nvGrpSpPr>
          <p:grpSpPr>
            <a:xfrm flipH="1" flipV="1">
              <a:off x="5076056" y="3007580"/>
              <a:ext cx="2373626" cy="331409"/>
              <a:chOff x="1259632" y="1138477"/>
              <a:chExt cx="2373626" cy="331409"/>
            </a:xfrm>
          </p:grpSpPr>
          <p:cxnSp>
            <p:nvCxnSpPr>
              <p:cNvPr id="69" name="直接连接符 68"/>
              <p:cNvCxnSpPr/>
              <p:nvPr/>
            </p:nvCxnSpPr>
            <p:spPr>
              <a:xfrm flipH="1" flipV="1">
                <a:off x="3252951" y="1138477"/>
                <a:ext cx="380307" cy="331409"/>
              </a:xfrm>
              <a:prstGeom prst="line">
                <a:avLst/>
              </a:prstGeom>
              <a:ln w="12700">
                <a:solidFill>
                  <a:srgbClr val="A28138"/>
                </a:solidFill>
                <a:head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259632" y="1145589"/>
                <a:ext cx="1995957" cy="0"/>
              </a:xfrm>
              <a:prstGeom prst="line">
                <a:avLst/>
              </a:prstGeom>
              <a:ln w="12700">
                <a:solidFill>
                  <a:srgbClr val="A28138"/>
                </a:solidFill>
                <a:tailEnd type="oval"/>
              </a:ln>
            </p:spPr>
            <p:style>
              <a:lnRef idx="1">
                <a:schemeClr val="accent1"/>
              </a:lnRef>
              <a:fillRef idx="0">
                <a:schemeClr val="accent1"/>
              </a:fillRef>
              <a:effectRef idx="0">
                <a:schemeClr val="accent1"/>
              </a:effectRef>
              <a:fontRef idx="minor">
                <a:schemeClr val="tx1"/>
              </a:fontRef>
            </p:style>
          </p:cxnSp>
        </p:grpSp>
        <p:sp>
          <p:nvSpPr>
            <p:cNvPr id="67" name="文本框 8"/>
            <p:cNvSpPr txBox="1"/>
            <p:nvPr/>
          </p:nvSpPr>
          <p:spPr>
            <a:xfrm>
              <a:off x="5490455" y="3348101"/>
              <a:ext cx="2033831" cy="34624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900" b="1" dirty="0" smtClean="0">
                <a:solidFill>
                  <a:schemeClr val="tx1">
                    <a:lumMod val="75000"/>
                    <a:lumOff val="25000"/>
                  </a:schemeClr>
                </a:solidFill>
                <a:latin typeface="微软雅黑" pitchFamily="34" charset="-122"/>
                <a:ea typeface="微软雅黑" pitchFamily="34" charset="-122"/>
              </a:endParaRPr>
            </a:p>
            <a:p>
              <a:r>
                <a:rPr lang="zh-CN" altLang="en-US" sz="9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900" b="1" dirty="0">
                <a:solidFill>
                  <a:schemeClr val="tx1">
                    <a:lumMod val="75000"/>
                    <a:lumOff val="25000"/>
                  </a:schemeClr>
                </a:solidFill>
                <a:latin typeface="微软雅黑" pitchFamily="34" charset="-122"/>
                <a:ea typeface="微软雅黑" pitchFamily="34" charset="-122"/>
              </a:endParaRPr>
            </a:p>
          </p:txBody>
        </p:sp>
        <p:sp>
          <p:nvSpPr>
            <p:cNvPr id="68" name="矩形 67"/>
            <p:cNvSpPr/>
            <p:nvPr/>
          </p:nvSpPr>
          <p:spPr>
            <a:xfrm>
              <a:off x="5467197" y="2922512"/>
              <a:ext cx="2031325" cy="338554"/>
            </a:xfrm>
            <a:prstGeom prst="rect">
              <a:avLst/>
            </a:prstGeom>
          </p:spPr>
          <p:txBody>
            <a:bodyPr wrap="none">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请在此输入你的标题</a:t>
              </a:r>
              <a:endParaRPr lang="en-US" altLang="zh-CN" sz="1600" b="1" dirty="0" smtClean="0">
                <a:solidFill>
                  <a:schemeClr val="tx1">
                    <a:lumMod val="75000"/>
                    <a:lumOff val="25000"/>
                  </a:schemeClr>
                </a:solidFill>
                <a:latin typeface="微软雅黑" pitchFamily="34" charset="-122"/>
                <a:ea typeface="微软雅黑" pitchFamily="34" charset="-122"/>
              </a:endParaRPr>
            </a:p>
          </p:txBody>
        </p:sp>
      </p:grpSp>
      <p:sp>
        <p:nvSpPr>
          <p:cNvPr id="73" name="TextBox 72"/>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74" name="组合 73"/>
          <p:cNvGrpSpPr/>
          <p:nvPr/>
        </p:nvGrpSpPr>
        <p:grpSpPr>
          <a:xfrm flipH="1">
            <a:off x="7893831" y="195397"/>
            <a:ext cx="1250169" cy="477054"/>
            <a:chOff x="-18082" y="180009"/>
            <a:chExt cx="1250169" cy="477054"/>
          </a:xfrm>
        </p:grpSpPr>
        <p:sp>
          <p:nvSpPr>
            <p:cNvPr id="77" name="TextBox 76"/>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78" name="五边形 77"/>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6042191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right)">
                                      <p:cBhvr>
                                        <p:cTn id="19" dur="500"/>
                                        <p:tgtEl>
                                          <p:spTgt spid="5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left)">
                                      <p:cBhvr>
                                        <p:cTn id="2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670301" y="987574"/>
            <a:ext cx="1863725" cy="1531937"/>
            <a:chOff x="3670301" y="1388437"/>
            <a:chExt cx="1863725" cy="1531937"/>
          </a:xfrm>
        </p:grpSpPr>
        <p:sp>
          <p:nvSpPr>
            <p:cNvPr id="5" name="椭圆 2"/>
            <p:cNvSpPr/>
            <p:nvPr/>
          </p:nvSpPr>
          <p:spPr>
            <a:xfrm rot="20905905" flipH="1">
              <a:off x="4659313" y="2093287"/>
              <a:ext cx="757238" cy="827087"/>
            </a:xfrm>
            <a:custGeom>
              <a:avLst/>
              <a:gdLst/>
              <a:ahLst/>
              <a:cxnLst/>
              <a:rect l="l" t="t" r="r" b="b"/>
              <a:pathLst>
                <a:path w="1197573" h="1214258">
                  <a:moveTo>
                    <a:pt x="0" y="28446"/>
                  </a:moveTo>
                  <a:lnTo>
                    <a:pt x="138969" y="0"/>
                  </a:lnTo>
                  <a:cubicBezTo>
                    <a:pt x="178832" y="660672"/>
                    <a:pt x="634234" y="1184898"/>
                    <a:pt x="1197573" y="1208397"/>
                  </a:cubicBezTo>
                  <a:cubicBezTo>
                    <a:pt x="1165308" y="1212539"/>
                    <a:pt x="1132587" y="1214258"/>
                    <a:pt x="1099525" y="1214258"/>
                  </a:cubicBezTo>
                  <a:cubicBezTo>
                    <a:pt x="524168" y="1214258"/>
                    <a:pt x="51542" y="693550"/>
                    <a:pt x="0" y="28446"/>
                  </a:cubicBezTo>
                  <a:close/>
                </a:path>
              </a:pathLst>
            </a:cu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6" name="椭圆 2"/>
            <p:cNvSpPr/>
            <p:nvPr/>
          </p:nvSpPr>
          <p:spPr>
            <a:xfrm rot="694095">
              <a:off x="3856038" y="2153612"/>
              <a:ext cx="757238" cy="766762"/>
            </a:xfrm>
            <a:custGeom>
              <a:avLst/>
              <a:gdLst/>
              <a:ahLst/>
              <a:cxnLst/>
              <a:rect l="l" t="t" r="r" b="b"/>
              <a:pathLst>
                <a:path w="1197573" h="1214258">
                  <a:moveTo>
                    <a:pt x="0" y="28446"/>
                  </a:moveTo>
                  <a:lnTo>
                    <a:pt x="138969" y="0"/>
                  </a:lnTo>
                  <a:cubicBezTo>
                    <a:pt x="178832" y="660672"/>
                    <a:pt x="634234" y="1184898"/>
                    <a:pt x="1197573" y="1208397"/>
                  </a:cubicBezTo>
                  <a:cubicBezTo>
                    <a:pt x="1165308" y="1212539"/>
                    <a:pt x="1132587" y="1214258"/>
                    <a:pt x="1099525" y="1214258"/>
                  </a:cubicBezTo>
                  <a:cubicBezTo>
                    <a:pt x="524168" y="1214258"/>
                    <a:pt x="51542" y="693550"/>
                    <a:pt x="0" y="28446"/>
                  </a:cubicBezTo>
                  <a:close/>
                </a:path>
              </a:pathLst>
            </a:cu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grpSp>
          <p:nvGrpSpPr>
            <p:cNvPr id="10" name="组合 40"/>
            <p:cNvGrpSpPr>
              <a:grpSpLocks/>
            </p:cNvGrpSpPr>
            <p:nvPr/>
          </p:nvGrpSpPr>
          <p:grpSpPr bwMode="auto">
            <a:xfrm>
              <a:off x="3965576" y="1559887"/>
              <a:ext cx="1316037" cy="1284287"/>
              <a:chOff x="1739620" y="1996442"/>
              <a:chExt cx="2052324" cy="2002722"/>
            </a:xfrm>
          </p:grpSpPr>
          <p:sp>
            <p:nvSpPr>
              <p:cNvPr id="22" name="椭圆形标注 21"/>
              <p:cNvSpPr/>
              <p:nvPr/>
            </p:nvSpPr>
            <p:spPr>
              <a:xfrm>
                <a:off x="1764377" y="2060806"/>
                <a:ext cx="2015190" cy="1938358"/>
              </a:xfrm>
              <a:prstGeom prst="wedgeEllipseCallout">
                <a:avLst>
                  <a:gd name="adj1" fmla="val -3440"/>
                  <a:gd name="adj2" fmla="val 59000"/>
                </a:avLst>
              </a:prstGeom>
              <a:solidFill>
                <a:srgbClr val="A28138"/>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23" name="椭圆形标注 11"/>
              <p:cNvSpPr/>
              <p:nvPr/>
            </p:nvSpPr>
            <p:spPr>
              <a:xfrm>
                <a:off x="2955170" y="2085562"/>
                <a:ext cx="836774" cy="1817056"/>
              </a:xfrm>
              <a:custGeom>
                <a:avLst/>
                <a:gdLst/>
                <a:ahLst/>
                <a:cxnLst/>
                <a:rect l="l" t="t" r="r" b="b"/>
                <a:pathLst>
                  <a:path w="836140" h="1818374">
                    <a:moveTo>
                      <a:pt x="0" y="0"/>
                    </a:moveTo>
                    <a:cubicBezTo>
                      <a:pt x="465364" y="76592"/>
                      <a:pt x="818963" y="458202"/>
                      <a:pt x="835535" y="921202"/>
                    </a:cubicBezTo>
                    <a:cubicBezTo>
                      <a:pt x="849372" y="1307769"/>
                      <a:pt x="624818" y="1653051"/>
                      <a:pt x="283249" y="1818374"/>
                    </a:cubicBezTo>
                    <a:cubicBezTo>
                      <a:pt x="458153" y="1605364"/>
                      <a:pt x="563037" y="1332738"/>
                      <a:pt x="563037" y="1035615"/>
                    </a:cubicBezTo>
                    <a:cubicBezTo>
                      <a:pt x="563037" y="601474"/>
                      <a:pt x="339114" y="219634"/>
                      <a:pt x="0" y="0"/>
                    </a:cubicBezTo>
                    <a:close/>
                  </a:path>
                </a:pathLst>
              </a:custGeom>
              <a:solidFill>
                <a:srgbClr val="FFFFFF">
                  <a:alpha val="60000"/>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24" name="椭圆形标注 11"/>
              <p:cNvSpPr/>
              <p:nvPr/>
            </p:nvSpPr>
            <p:spPr>
              <a:xfrm>
                <a:off x="2848717" y="2157352"/>
                <a:ext cx="730320" cy="1817056"/>
              </a:xfrm>
              <a:custGeom>
                <a:avLst/>
                <a:gdLst/>
                <a:ahLst/>
                <a:cxnLst/>
                <a:rect l="l" t="t" r="r" b="b"/>
                <a:pathLst>
                  <a:path w="836140" h="1818374">
                    <a:moveTo>
                      <a:pt x="0" y="0"/>
                    </a:moveTo>
                    <a:cubicBezTo>
                      <a:pt x="465364" y="76592"/>
                      <a:pt x="818963" y="458202"/>
                      <a:pt x="835535" y="921202"/>
                    </a:cubicBezTo>
                    <a:cubicBezTo>
                      <a:pt x="849372" y="1307769"/>
                      <a:pt x="624818" y="1653051"/>
                      <a:pt x="283249" y="1818374"/>
                    </a:cubicBezTo>
                    <a:cubicBezTo>
                      <a:pt x="458153" y="1605364"/>
                      <a:pt x="563037" y="1332738"/>
                      <a:pt x="563037" y="1035615"/>
                    </a:cubicBezTo>
                    <a:cubicBezTo>
                      <a:pt x="563037" y="601474"/>
                      <a:pt x="339114" y="219634"/>
                      <a:pt x="0" y="0"/>
                    </a:cubicBezTo>
                    <a:close/>
                  </a:path>
                </a:pathLst>
              </a:custGeom>
              <a:solidFill>
                <a:srgbClr val="FFFFFF">
                  <a:alpha val="2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25" name="椭圆形标注 30"/>
              <p:cNvSpPr/>
              <p:nvPr/>
            </p:nvSpPr>
            <p:spPr>
              <a:xfrm>
                <a:off x="1739620" y="1996442"/>
                <a:ext cx="1076913" cy="1906176"/>
              </a:xfrm>
              <a:custGeom>
                <a:avLst/>
                <a:gdLst/>
                <a:ahLst/>
                <a:cxnLst/>
                <a:rect l="l" t="t" r="r" b="b"/>
                <a:pathLst>
                  <a:path w="1077558" h="1906655">
                    <a:moveTo>
                      <a:pt x="971200" y="627"/>
                    </a:moveTo>
                    <a:cubicBezTo>
                      <a:pt x="1002762" y="-463"/>
                      <a:pt x="1034634" y="-139"/>
                      <a:pt x="1066740" y="1655"/>
                    </a:cubicBezTo>
                    <a:lnTo>
                      <a:pt x="1077558" y="2754"/>
                    </a:lnTo>
                    <a:cubicBezTo>
                      <a:pt x="615702" y="29664"/>
                      <a:pt x="225560" y="359916"/>
                      <a:pt x="147151" y="808617"/>
                    </a:cubicBezTo>
                    <a:cubicBezTo>
                      <a:pt x="61340" y="1299676"/>
                      <a:pt x="376481" y="1772266"/>
                      <a:pt x="874211" y="1902992"/>
                    </a:cubicBezTo>
                    <a:lnTo>
                      <a:pt x="753522" y="1902992"/>
                    </a:lnTo>
                    <a:lnTo>
                      <a:pt x="753522" y="1906655"/>
                    </a:lnTo>
                    <a:cubicBezTo>
                      <a:pt x="248685" y="1780172"/>
                      <a:pt x="-72475" y="1303785"/>
                      <a:pt x="14054" y="808617"/>
                    </a:cubicBezTo>
                    <a:cubicBezTo>
                      <a:pt x="93975" y="351264"/>
                      <a:pt x="497766" y="16972"/>
                      <a:pt x="971200" y="627"/>
                    </a:cubicBezTo>
                    <a:close/>
                  </a:path>
                </a:pathLst>
              </a:custGeom>
              <a:solidFill>
                <a:srgbClr val="FFFFFF">
                  <a:alpha val="34118"/>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grpSp>
        <p:grpSp>
          <p:nvGrpSpPr>
            <p:cNvPr id="11" name="组合 45"/>
            <p:cNvGrpSpPr>
              <a:grpSpLocks/>
            </p:cNvGrpSpPr>
            <p:nvPr/>
          </p:nvGrpSpPr>
          <p:grpSpPr bwMode="auto">
            <a:xfrm>
              <a:off x="3670301" y="1388437"/>
              <a:ext cx="1863725" cy="746125"/>
              <a:chOff x="1331640" y="1624332"/>
              <a:chExt cx="2711742" cy="1084588"/>
            </a:xfrm>
          </p:grpSpPr>
          <p:sp>
            <p:nvSpPr>
              <p:cNvPr id="20" name="Oval 30"/>
              <p:cNvSpPr>
                <a:spLocks noChangeArrowheads="1"/>
              </p:cNvSpPr>
              <p:nvPr/>
            </p:nvSpPr>
            <p:spPr bwMode="auto">
              <a:xfrm>
                <a:off x="1331640" y="1700808"/>
                <a:ext cx="2711742" cy="1008112"/>
              </a:xfrm>
              <a:prstGeom prst="ellipse">
                <a:avLst/>
              </a:prstGeom>
              <a:solidFill>
                <a:sysClr val="window" lastClr="FFFFFF">
                  <a:lumMod val="50000"/>
                </a:sysClr>
              </a:solidFill>
              <a:ln w="34925" cap="flat" cmpd="sng" algn="ctr">
                <a:solidFill>
                  <a:sysClr val="window" lastClr="FFFFFF">
                    <a:lumMod val="50000"/>
                  </a:sysClr>
                </a:solidFill>
                <a:prstDash val="solid"/>
              </a:ln>
              <a:effectLst/>
              <a:scene3d>
                <a:camera prst="perspectiveRelaxedModerately">
                  <a:rot lat="20090634" lon="0" rev="0"/>
                </a:camera>
                <a:lightRig rig="threePt" dir="t"/>
              </a:scene3d>
              <a:sp3d prstMaterial="metal">
                <a:bevelT w="260350" h="50800" prst="softRound"/>
                <a:bevelB w="88900" h="450850" prst="softRound"/>
              </a:sp3d>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2" algn="ctr" fontAlgn="ctr">
                  <a:buClr>
                    <a:srgbClr val="FF0000"/>
                  </a:buClr>
                  <a:buSzPct val="70000"/>
                  <a:buFont typeface="Wingdings" pitchFamily="2" charset="2"/>
                  <a:buChar char="u"/>
                  <a:tabLst>
                    <a:tab pos="102394" algn="l"/>
                  </a:tabLst>
                  <a:defRPr/>
                </a:pPr>
                <a:endParaRPr lang="zh-CN" altLang="zh-CN" sz="1350" dirty="0">
                  <a:solidFill>
                    <a:sysClr val="window" lastClr="FFFFFF"/>
                  </a:solidFill>
                </a:endParaRPr>
              </a:p>
            </p:txBody>
          </p:sp>
          <p:sp>
            <p:nvSpPr>
              <p:cNvPr id="21" name="Oval 30"/>
              <p:cNvSpPr>
                <a:spLocks noChangeArrowheads="1"/>
              </p:cNvSpPr>
              <p:nvPr/>
            </p:nvSpPr>
            <p:spPr bwMode="auto">
              <a:xfrm>
                <a:off x="1771364" y="1624332"/>
                <a:ext cx="1928781" cy="717040"/>
              </a:xfrm>
              <a:prstGeom prst="ellipse">
                <a:avLst/>
              </a:prstGeom>
              <a:solidFill>
                <a:sysClr val="window" lastClr="FFFFFF">
                  <a:lumMod val="50000"/>
                </a:sysClr>
              </a:solidFill>
              <a:ln w="34925" cap="flat" cmpd="sng" algn="ctr">
                <a:solidFill>
                  <a:sysClr val="window" lastClr="FFFFFF">
                    <a:lumMod val="50000"/>
                  </a:sysClr>
                </a:solidFill>
                <a:prstDash val="solid"/>
              </a:ln>
              <a:effectLst/>
              <a:scene3d>
                <a:camera prst="perspectiveRelaxedModerately">
                  <a:rot lat="20090634" lon="0" rev="0"/>
                </a:camera>
                <a:lightRig rig="threePt" dir="t"/>
              </a:scene3d>
              <a:sp3d prstMaterial="metal">
                <a:bevelT w="260350" h="50800" prst="softRound"/>
                <a:bevelB w="88900" h="450850" prst="softRound"/>
              </a:sp3d>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2" algn="ctr" fontAlgn="ctr">
                  <a:buClr>
                    <a:srgbClr val="FF0000"/>
                  </a:buClr>
                  <a:buSzPct val="70000"/>
                  <a:buFont typeface="Wingdings" pitchFamily="2" charset="2"/>
                  <a:buChar char="u"/>
                  <a:tabLst>
                    <a:tab pos="102394" algn="l"/>
                  </a:tabLst>
                  <a:defRPr/>
                </a:pPr>
                <a:endParaRPr lang="zh-CN" altLang="zh-CN" sz="1350" dirty="0">
                  <a:solidFill>
                    <a:sysClr val="window" lastClr="FFFFFF"/>
                  </a:solidFill>
                </a:endParaRPr>
              </a:p>
            </p:txBody>
          </p:sp>
        </p:grpSp>
        <p:sp>
          <p:nvSpPr>
            <p:cNvPr id="12" name="TextBox 49"/>
            <p:cNvSpPr txBox="1">
              <a:spLocks noChangeArrowheads="1"/>
            </p:cNvSpPr>
            <p:nvPr/>
          </p:nvSpPr>
          <p:spPr bwMode="auto">
            <a:xfrm>
              <a:off x="4368801" y="2323474"/>
              <a:ext cx="469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ctr" eaLnBrk="1" hangingPunct="1"/>
              <a:r>
                <a:rPr lang="en-US" altLang="zh-CN" sz="2400" b="1">
                  <a:solidFill>
                    <a:srgbClr val="FFFFFF"/>
                  </a:solidFill>
                  <a:latin typeface="微软雅黑" pitchFamily="34" charset="-122"/>
                  <a:ea typeface="微软雅黑" pitchFamily="34" charset="-122"/>
                </a:rPr>
                <a:t>A</a:t>
              </a:r>
              <a:endParaRPr lang="zh-CN" altLang="en-US" sz="2400" b="1">
                <a:solidFill>
                  <a:srgbClr val="FFFFFF"/>
                </a:solidFill>
                <a:latin typeface="微软雅黑" pitchFamily="34" charset="-122"/>
                <a:ea typeface="微软雅黑" pitchFamily="34" charset="-122"/>
              </a:endParaRPr>
            </a:p>
          </p:txBody>
        </p:sp>
      </p:grpSp>
      <p:grpSp>
        <p:nvGrpSpPr>
          <p:cNvPr id="35" name="组合 34"/>
          <p:cNvGrpSpPr/>
          <p:nvPr/>
        </p:nvGrpSpPr>
        <p:grpSpPr>
          <a:xfrm>
            <a:off x="3556001" y="2621111"/>
            <a:ext cx="2070100" cy="1559551"/>
            <a:chOff x="3556001" y="3021974"/>
            <a:chExt cx="2070100" cy="1559551"/>
          </a:xfrm>
        </p:grpSpPr>
        <p:sp>
          <p:nvSpPr>
            <p:cNvPr id="3" name="椭圆 2"/>
            <p:cNvSpPr/>
            <p:nvPr/>
          </p:nvSpPr>
          <p:spPr>
            <a:xfrm rot="9615386" flipH="1">
              <a:off x="3556001" y="3121987"/>
              <a:ext cx="1116012" cy="1131887"/>
            </a:xfrm>
            <a:custGeom>
              <a:avLst/>
              <a:gdLst/>
              <a:ahLst/>
              <a:cxnLst/>
              <a:rect l="l" t="t" r="r" b="b"/>
              <a:pathLst>
                <a:path w="1197573" h="1214258">
                  <a:moveTo>
                    <a:pt x="0" y="28446"/>
                  </a:moveTo>
                  <a:lnTo>
                    <a:pt x="138969" y="0"/>
                  </a:lnTo>
                  <a:cubicBezTo>
                    <a:pt x="178832" y="660672"/>
                    <a:pt x="634234" y="1184898"/>
                    <a:pt x="1197573" y="1208397"/>
                  </a:cubicBezTo>
                  <a:cubicBezTo>
                    <a:pt x="1165308" y="1212539"/>
                    <a:pt x="1132587" y="1214258"/>
                    <a:pt x="1099525" y="1214258"/>
                  </a:cubicBezTo>
                  <a:cubicBezTo>
                    <a:pt x="524168" y="1214258"/>
                    <a:pt x="51542" y="693550"/>
                    <a:pt x="0" y="28446"/>
                  </a:cubicBezTo>
                  <a:close/>
                </a:path>
              </a:pathLst>
            </a:cu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4" name="椭圆 2"/>
            <p:cNvSpPr/>
            <p:nvPr/>
          </p:nvSpPr>
          <p:spPr>
            <a:xfrm rot="11984614">
              <a:off x="4510088" y="3125162"/>
              <a:ext cx="1116013" cy="1131887"/>
            </a:xfrm>
            <a:custGeom>
              <a:avLst/>
              <a:gdLst/>
              <a:ahLst/>
              <a:cxnLst/>
              <a:rect l="l" t="t" r="r" b="b"/>
              <a:pathLst>
                <a:path w="1197573" h="1214258">
                  <a:moveTo>
                    <a:pt x="0" y="28446"/>
                  </a:moveTo>
                  <a:lnTo>
                    <a:pt x="138969" y="0"/>
                  </a:lnTo>
                  <a:cubicBezTo>
                    <a:pt x="178832" y="660672"/>
                    <a:pt x="634234" y="1184898"/>
                    <a:pt x="1197573" y="1208397"/>
                  </a:cubicBezTo>
                  <a:cubicBezTo>
                    <a:pt x="1165308" y="1212539"/>
                    <a:pt x="1132587" y="1214258"/>
                    <a:pt x="1099525" y="1214258"/>
                  </a:cubicBezTo>
                  <a:cubicBezTo>
                    <a:pt x="524168" y="1214258"/>
                    <a:pt x="51542" y="693550"/>
                    <a:pt x="0" y="28446"/>
                  </a:cubicBezTo>
                  <a:close/>
                </a:path>
              </a:pathLst>
            </a:cu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7" name="Oval 30"/>
            <p:cNvSpPr>
              <a:spLocks noChangeArrowheads="1"/>
            </p:cNvSpPr>
            <p:nvPr/>
          </p:nvSpPr>
          <p:spPr bwMode="auto">
            <a:xfrm>
              <a:off x="3716097" y="3932441"/>
              <a:ext cx="1745984" cy="649084"/>
            </a:xfrm>
            <a:prstGeom prst="ellipse">
              <a:avLst/>
            </a:prstGeom>
            <a:solidFill>
              <a:sysClr val="window" lastClr="FFFFFF">
                <a:lumMod val="85000"/>
              </a:sysClr>
            </a:solidFill>
            <a:ln w="34925" cap="flat" cmpd="sng" algn="ctr">
              <a:solidFill>
                <a:sysClr val="window" lastClr="FFFFFF">
                  <a:lumMod val="50000"/>
                </a:sysClr>
              </a:solidFill>
              <a:prstDash val="solid"/>
            </a:ln>
            <a:effectLst/>
            <a:scene3d>
              <a:camera prst="perspectiveRelaxedModerately"/>
              <a:lightRig rig="threePt" dir="t"/>
            </a:scene3d>
            <a:sp3d prstMaterial="metal">
              <a:bevelT w="260350" h="50800" prst="softRound"/>
              <a:bevelB w="88900" h="374650" prst="softRound"/>
            </a:sp3d>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2" algn="ctr" fontAlgn="ctr">
                <a:buClr>
                  <a:srgbClr val="FF0000"/>
                </a:buClr>
                <a:buSzPct val="70000"/>
                <a:buFont typeface="Wingdings" pitchFamily="2" charset="2"/>
                <a:buChar char="u"/>
                <a:tabLst>
                  <a:tab pos="102394" algn="l"/>
                </a:tabLst>
                <a:defRPr/>
              </a:pPr>
              <a:endParaRPr lang="zh-CN" altLang="zh-CN" sz="1350" dirty="0">
                <a:solidFill>
                  <a:sysClr val="window" lastClr="FFFFFF"/>
                </a:solidFill>
              </a:endParaRPr>
            </a:p>
          </p:txBody>
        </p:sp>
        <p:sp>
          <p:nvSpPr>
            <p:cNvPr id="8" name="圆角矩形 7"/>
            <p:cNvSpPr/>
            <p:nvPr/>
          </p:nvSpPr>
          <p:spPr>
            <a:xfrm>
              <a:off x="4552951" y="3021974"/>
              <a:ext cx="71437" cy="179388"/>
            </a:xfrm>
            <a:prstGeom prst="roundRect">
              <a:avLst/>
            </a:prstGeom>
            <a:solidFill>
              <a:srgbClr val="A28138"/>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grpSp>
          <p:nvGrpSpPr>
            <p:cNvPr id="9" name="组合 36"/>
            <p:cNvGrpSpPr>
              <a:grpSpLocks/>
            </p:cNvGrpSpPr>
            <p:nvPr/>
          </p:nvGrpSpPr>
          <p:grpSpPr bwMode="auto">
            <a:xfrm>
              <a:off x="3883026" y="3418849"/>
              <a:ext cx="1392237" cy="1019175"/>
              <a:chOff x="1739621" y="4894013"/>
              <a:chExt cx="1840204" cy="1059469"/>
            </a:xfrm>
          </p:grpSpPr>
          <p:sp>
            <p:nvSpPr>
              <p:cNvPr id="26" name="椭圆形标注 25"/>
              <p:cNvSpPr/>
              <p:nvPr/>
            </p:nvSpPr>
            <p:spPr>
              <a:xfrm rot="10800000">
                <a:off x="1762702" y="4894013"/>
                <a:ext cx="1817123" cy="1059469"/>
              </a:xfrm>
              <a:prstGeom prst="wedgeEllipseCallout">
                <a:avLst>
                  <a:gd name="adj1" fmla="val -342"/>
                  <a:gd name="adj2" fmla="val 62569"/>
                </a:avLst>
              </a:prstGeom>
              <a:solidFill>
                <a:srgbClr val="A28138"/>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27" name="椭圆形标注 26"/>
              <p:cNvSpPr/>
              <p:nvPr/>
            </p:nvSpPr>
            <p:spPr>
              <a:xfrm rot="10800000">
                <a:off x="2400583" y="4999630"/>
                <a:ext cx="1179242" cy="953852"/>
              </a:xfrm>
              <a:custGeom>
                <a:avLst/>
                <a:gdLst/>
                <a:ahLst/>
                <a:cxnLst/>
                <a:rect l="l" t="t" r="r" b="b"/>
                <a:pathLst>
                  <a:path w="1179438" h="953842">
                    <a:moveTo>
                      <a:pt x="664479" y="953842"/>
                    </a:moveTo>
                    <a:cubicBezTo>
                      <a:pt x="139621" y="877853"/>
                      <a:pt x="-142939" y="568373"/>
                      <a:pt x="73009" y="296277"/>
                    </a:cubicBezTo>
                    <a:cubicBezTo>
                      <a:pt x="219132" y="112160"/>
                      <a:pt x="560374" y="-5283"/>
                      <a:pt x="933339" y="182"/>
                    </a:cubicBezTo>
                    <a:cubicBezTo>
                      <a:pt x="1018591" y="1432"/>
                      <a:pt x="1101296" y="9019"/>
                      <a:pt x="1179438" y="23707"/>
                    </a:cubicBezTo>
                    <a:lnTo>
                      <a:pt x="1077355" y="17594"/>
                    </a:lnTo>
                    <a:cubicBezTo>
                      <a:pt x="704390" y="12129"/>
                      <a:pt x="363148" y="129572"/>
                      <a:pt x="217025" y="313689"/>
                    </a:cubicBezTo>
                    <a:cubicBezTo>
                      <a:pt x="21755" y="559731"/>
                      <a:pt x="234095" y="836340"/>
                      <a:pt x="664479" y="944446"/>
                    </a:cubicBezTo>
                    <a:close/>
                  </a:path>
                </a:pathLst>
              </a:custGeom>
              <a:solidFill>
                <a:srgbClr val="FFFFFF">
                  <a:alpha val="4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28" name="椭圆形标注 26"/>
              <p:cNvSpPr/>
              <p:nvPr/>
            </p:nvSpPr>
            <p:spPr>
              <a:xfrm rot="10800000" flipH="1">
                <a:off x="1739621" y="4989728"/>
                <a:ext cx="1179242" cy="953852"/>
              </a:xfrm>
              <a:custGeom>
                <a:avLst/>
                <a:gdLst/>
                <a:ahLst/>
                <a:cxnLst/>
                <a:rect l="l" t="t" r="r" b="b"/>
                <a:pathLst>
                  <a:path w="1179438" h="953842">
                    <a:moveTo>
                      <a:pt x="664479" y="953842"/>
                    </a:moveTo>
                    <a:cubicBezTo>
                      <a:pt x="139621" y="877853"/>
                      <a:pt x="-142939" y="568373"/>
                      <a:pt x="73009" y="296277"/>
                    </a:cubicBezTo>
                    <a:cubicBezTo>
                      <a:pt x="219132" y="112160"/>
                      <a:pt x="560374" y="-5283"/>
                      <a:pt x="933339" y="182"/>
                    </a:cubicBezTo>
                    <a:cubicBezTo>
                      <a:pt x="1018591" y="1432"/>
                      <a:pt x="1101296" y="9019"/>
                      <a:pt x="1179438" y="23707"/>
                    </a:cubicBezTo>
                    <a:lnTo>
                      <a:pt x="1077355" y="17594"/>
                    </a:lnTo>
                    <a:cubicBezTo>
                      <a:pt x="704390" y="12129"/>
                      <a:pt x="363148" y="129572"/>
                      <a:pt x="217025" y="313689"/>
                    </a:cubicBezTo>
                    <a:cubicBezTo>
                      <a:pt x="21755" y="559731"/>
                      <a:pt x="234095" y="836340"/>
                      <a:pt x="664479" y="944446"/>
                    </a:cubicBezTo>
                    <a:close/>
                  </a:path>
                </a:pathLst>
              </a:custGeom>
              <a:solidFill>
                <a:srgbClr val="FFFFFF">
                  <a:alpha val="4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grpSp>
        <p:sp>
          <p:nvSpPr>
            <p:cNvPr id="13" name="TextBox 50"/>
            <p:cNvSpPr txBox="1">
              <a:spLocks noChangeArrowheads="1"/>
            </p:cNvSpPr>
            <p:nvPr/>
          </p:nvSpPr>
          <p:spPr bwMode="auto">
            <a:xfrm>
              <a:off x="4360863" y="3722062"/>
              <a:ext cx="4683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ctr" eaLnBrk="1" hangingPunct="1"/>
              <a:r>
                <a:rPr lang="en-US" altLang="zh-CN" sz="2400" b="1">
                  <a:solidFill>
                    <a:srgbClr val="FFFFFF"/>
                  </a:solidFill>
                  <a:latin typeface="微软雅黑" pitchFamily="34" charset="-122"/>
                  <a:ea typeface="微软雅黑" pitchFamily="34" charset="-122"/>
                </a:rPr>
                <a:t>B</a:t>
              </a:r>
              <a:endParaRPr lang="zh-CN" altLang="en-US" sz="2400" b="1">
                <a:solidFill>
                  <a:srgbClr val="FFFFFF"/>
                </a:solidFill>
                <a:latin typeface="微软雅黑" pitchFamily="34" charset="-122"/>
                <a:ea typeface="微软雅黑" pitchFamily="34" charset="-122"/>
              </a:endParaRPr>
            </a:p>
          </p:txBody>
        </p:sp>
      </p:grpSp>
      <p:grpSp>
        <p:nvGrpSpPr>
          <p:cNvPr id="36" name="组合 35"/>
          <p:cNvGrpSpPr/>
          <p:nvPr/>
        </p:nvGrpSpPr>
        <p:grpSpPr>
          <a:xfrm>
            <a:off x="827584" y="1357739"/>
            <a:ext cx="2458516" cy="985603"/>
            <a:chOff x="827584" y="1758602"/>
            <a:chExt cx="2458516" cy="985603"/>
          </a:xfrm>
        </p:grpSpPr>
        <p:cxnSp>
          <p:nvCxnSpPr>
            <p:cNvPr id="14" name="直接连接符 52"/>
            <p:cNvCxnSpPr>
              <a:cxnSpLocks noChangeShapeType="1"/>
            </p:cNvCxnSpPr>
            <p:nvPr/>
          </p:nvCxnSpPr>
          <p:spPr bwMode="auto">
            <a:xfrm>
              <a:off x="827584" y="2044074"/>
              <a:ext cx="2380754" cy="0"/>
            </a:xfrm>
            <a:prstGeom prst="line">
              <a:avLst/>
            </a:prstGeom>
            <a:noFill/>
            <a:ln w="19050" algn="ctr">
              <a:solidFill>
                <a:schemeClr val="tx1">
                  <a:lumMod val="65000"/>
                  <a:lumOff val="35000"/>
                </a:schemeClr>
              </a:solidFill>
              <a:round/>
              <a:headEnd/>
              <a:tailEnd/>
            </a:ln>
            <a:extLst>
              <a:ext uri="{909E8E84-426E-40DD-AFC4-6F175D3DCCD1}">
                <a14:hiddenFill xmlns:a14="http://schemas.microsoft.com/office/drawing/2010/main">
                  <a:noFill/>
                </a14:hiddenFill>
              </a:ext>
            </a:extLst>
          </p:spPr>
        </p:cxnSp>
        <p:sp>
          <p:nvSpPr>
            <p:cNvPr id="16" name="文本框 1"/>
            <p:cNvSpPr txBox="1"/>
            <p:nvPr/>
          </p:nvSpPr>
          <p:spPr>
            <a:xfrm>
              <a:off x="899592" y="1758602"/>
              <a:ext cx="2006600" cy="246221"/>
            </a:xfrm>
            <a:prstGeom prst="rect">
              <a:avLst/>
            </a:prstGeom>
            <a:noFill/>
          </p:spPr>
          <p:txBody>
            <a:bodyPr lIns="0" tIns="0" rIns="0" bIns="0" anchor="ctr">
              <a:spAutoFit/>
            </a:bodyPr>
            <a:lstStyle/>
            <a:p>
              <a:pPr eaLnBrk="1" fontAlgn="auto" hangingPunct="1">
                <a:spcBef>
                  <a:spcPts val="0"/>
                </a:spcBef>
                <a:spcAft>
                  <a:spcPts val="0"/>
                </a:spcAft>
                <a:defRPr/>
              </a:pPr>
              <a:r>
                <a:rPr lang="zh-CN" altLang="en-US" sz="1600" b="1" kern="0" dirty="0" smtClean="0">
                  <a:solidFill>
                    <a:srgbClr val="A28138"/>
                  </a:solidFill>
                  <a:latin typeface="微软雅黑" pitchFamily="34" charset="-122"/>
                  <a:ea typeface="微软雅黑" pitchFamily="34" charset="-122"/>
                </a:rPr>
                <a:t>在此输入标题</a:t>
              </a:r>
              <a:endParaRPr lang="zh-CN" altLang="en-US" sz="1600" b="1" kern="0" dirty="0">
                <a:solidFill>
                  <a:srgbClr val="A28138"/>
                </a:solidFill>
                <a:latin typeface="微软雅黑" pitchFamily="34" charset="-122"/>
                <a:ea typeface="微软雅黑" pitchFamily="34" charset="-122"/>
              </a:endParaRPr>
            </a:p>
          </p:txBody>
        </p:sp>
        <p:sp>
          <p:nvSpPr>
            <p:cNvPr id="30" name="Rectangle 7"/>
            <p:cNvSpPr>
              <a:spLocks noChangeArrowheads="1"/>
            </p:cNvSpPr>
            <p:nvPr/>
          </p:nvSpPr>
          <p:spPr bwMode="auto">
            <a:xfrm>
              <a:off x="838875" y="2097874"/>
              <a:ext cx="24472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200" b="1" dirty="0">
                  <a:solidFill>
                    <a:schemeClr val="tx1">
                      <a:lumMod val="50000"/>
                      <a:lumOff val="50000"/>
                    </a:schemeClr>
                  </a:solidFill>
                  <a:latin typeface="+mn-ea"/>
                  <a:ea typeface="+mn-ea"/>
                </a:rPr>
                <a:t>单击此处添加段落文字内容</a:t>
              </a:r>
            </a:p>
            <a:p>
              <a:r>
                <a:rPr lang="zh-CN" altLang="en-US" sz="1200" b="1" dirty="0">
                  <a:solidFill>
                    <a:schemeClr val="tx1">
                      <a:lumMod val="50000"/>
                      <a:lumOff val="50000"/>
                    </a:schemeClr>
                  </a:solidFill>
                  <a:latin typeface="+mn-ea"/>
                  <a:ea typeface="+mn-ea"/>
                </a:rPr>
                <a:t>单击此处添加段落文字内容</a:t>
              </a:r>
            </a:p>
            <a:p>
              <a:r>
                <a:rPr lang="zh-CN" altLang="en-US" sz="1200" b="1" dirty="0">
                  <a:solidFill>
                    <a:schemeClr val="tx1">
                      <a:lumMod val="50000"/>
                      <a:lumOff val="50000"/>
                    </a:schemeClr>
                  </a:solidFill>
                  <a:latin typeface="+mn-ea"/>
                  <a:ea typeface="+mn-ea"/>
                </a:rPr>
                <a:t>单击此处添加段落文字内容</a:t>
              </a:r>
            </a:p>
          </p:txBody>
        </p:sp>
      </p:grpSp>
      <p:grpSp>
        <p:nvGrpSpPr>
          <p:cNvPr id="37" name="组合 36"/>
          <p:cNvGrpSpPr/>
          <p:nvPr/>
        </p:nvGrpSpPr>
        <p:grpSpPr>
          <a:xfrm>
            <a:off x="5704384" y="3080521"/>
            <a:ext cx="2458516" cy="985603"/>
            <a:chOff x="5704384" y="3481384"/>
            <a:chExt cx="2458516" cy="985603"/>
          </a:xfrm>
        </p:grpSpPr>
        <p:cxnSp>
          <p:nvCxnSpPr>
            <p:cNvPr id="31" name="直接连接符 52"/>
            <p:cNvCxnSpPr>
              <a:cxnSpLocks noChangeShapeType="1"/>
            </p:cNvCxnSpPr>
            <p:nvPr/>
          </p:nvCxnSpPr>
          <p:spPr bwMode="auto">
            <a:xfrm>
              <a:off x="5704384" y="3766856"/>
              <a:ext cx="2380754" cy="0"/>
            </a:xfrm>
            <a:prstGeom prst="line">
              <a:avLst/>
            </a:prstGeom>
            <a:noFill/>
            <a:ln w="19050" algn="ctr">
              <a:solidFill>
                <a:schemeClr val="tx1">
                  <a:lumMod val="65000"/>
                  <a:lumOff val="35000"/>
                </a:schemeClr>
              </a:solidFill>
              <a:round/>
              <a:headEnd/>
              <a:tailEnd/>
            </a:ln>
            <a:extLst>
              <a:ext uri="{909E8E84-426E-40DD-AFC4-6F175D3DCCD1}">
                <a14:hiddenFill xmlns:a14="http://schemas.microsoft.com/office/drawing/2010/main">
                  <a:noFill/>
                </a14:hiddenFill>
              </a:ext>
            </a:extLst>
          </p:spPr>
        </p:cxnSp>
        <p:sp>
          <p:nvSpPr>
            <p:cNvPr id="32" name="文本框 1"/>
            <p:cNvSpPr txBox="1"/>
            <p:nvPr/>
          </p:nvSpPr>
          <p:spPr>
            <a:xfrm>
              <a:off x="5776392" y="3481384"/>
              <a:ext cx="2006600" cy="246221"/>
            </a:xfrm>
            <a:prstGeom prst="rect">
              <a:avLst/>
            </a:prstGeom>
            <a:noFill/>
          </p:spPr>
          <p:txBody>
            <a:bodyPr lIns="0" tIns="0" rIns="0" bIns="0" anchor="ctr">
              <a:spAutoFit/>
            </a:bodyPr>
            <a:lstStyle/>
            <a:p>
              <a:pPr eaLnBrk="1" fontAlgn="auto" hangingPunct="1">
                <a:spcBef>
                  <a:spcPts val="0"/>
                </a:spcBef>
                <a:spcAft>
                  <a:spcPts val="0"/>
                </a:spcAft>
                <a:defRPr/>
              </a:pPr>
              <a:r>
                <a:rPr lang="zh-CN" altLang="en-US" sz="1600" b="1" kern="0" dirty="0" smtClean="0">
                  <a:solidFill>
                    <a:srgbClr val="A28138"/>
                  </a:solidFill>
                  <a:latin typeface="微软雅黑" pitchFamily="34" charset="-122"/>
                  <a:ea typeface="微软雅黑" pitchFamily="34" charset="-122"/>
                </a:rPr>
                <a:t>在此输入标题</a:t>
              </a:r>
              <a:endParaRPr lang="zh-CN" altLang="en-US" sz="1600" b="1" kern="0" dirty="0">
                <a:solidFill>
                  <a:srgbClr val="A28138"/>
                </a:solidFill>
                <a:latin typeface="微软雅黑" pitchFamily="34" charset="-122"/>
                <a:ea typeface="微软雅黑" pitchFamily="34" charset="-122"/>
              </a:endParaRPr>
            </a:p>
          </p:txBody>
        </p:sp>
        <p:sp>
          <p:nvSpPr>
            <p:cNvPr id="33" name="Rectangle 7"/>
            <p:cNvSpPr>
              <a:spLocks noChangeArrowheads="1"/>
            </p:cNvSpPr>
            <p:nvPr/>
          </p:nvSpPr>
          <p:spPr bwMode="auto">
            <a:xfrm>
              <a:off x="5715675" y="3820656"/>
              <a:ext cx="24472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200" b="1" dirty="0">
                  <a:solidFill>
                    <a:schemeClr val="tx1">
                      <a:lumMod val="50000"/>
                      <a:lumOff val="50000"/>
                    </a:schemeClr>
                  </a:solidFill>
                  <a:latin typeface="+mn-ea"/>
                  <a:ea typeface="+mn-ea"/>
                </a:rPr>
                <a:t>单击此处添加段落文字内容</a:t>
              </a:r>
            </a:p>
            <a:p>
              <a:r>
                <a:rPr lang="zh-CN" altLang="en-US" sz="1200" b="1" dirty="0">
                  <a:solidFill>
                    <a:schemeClr val="tx1">
                      <a:lumMod val="50000"/>
                      <a:lumOff val="50000"/>
                    </a:schemeClr>
                  </a:solidFill>
                  <a:latin typeface="+mn-ea"/>
                  <a:ea typeface="+mn-ea"/>
                </a:rPr>
                <a:t>单击此处添加段落文字内容</a:t>
              </a:r>
            </a:p>
            <a:p>
              <a:r>
                <a:rPr lang="zh-CN" altLang="en-US" sz="1200" b="1" dirty="0">
                  <a:solidFill>
                    <a:schemeClr val="tx1">
                      <a:lumMod val="50000"/>
                      <a:lumOff val="50000"/>
                    </a:schemeClr>
                  </a:solidFill>
                  <a:latin typeface="+mn-ea"/>
                  <a:ea typeface="+mn-ea"/>
                </a:rPr>
                <a:t>单击此处添加段落文字内容</a:t>
              </a:r>
            </a:p>
          </p:txBody>
        </p:sp>
      </p:grpSp>
      <p:sp>
        <p:nvSpPr>
          <p:cNvPr id="38" name="TextBox 37"/>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39" name="组合 38"/>
          <p:cNvGrpSpPr/>
          <p:nvPr/>
        </p:nvGrpSpPr>
        <p:grpSpPr>
          <a:xfrm flipH="1">
            <a:off x="7893831" y="195397"/>
            <a:ext cx="1250169" cy="477054"/>
            <a:chOff x="-18082" y="180009"/>
            <a:chExt cx="1250169" cy="477054"/>
          </a:xfrm>
        </p:grpSpPr>
        <p:sp>
          <p:nvSpPr>
            <p:cNvPr id="40" name="TextBox 39"/>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41" name="五边形 40"/>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2328465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500"/>
                                        <p:tgtEl>
                                          <p:spTgt spid="36"/>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left)">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33" name="组合 32"/>
          <p:cNvGrpSpPr/>
          <p:nvPr/>
        </p:nvGrpSpPr>
        <p:grpSpPr>
          <a:xfrm flipH="1">
            <a:off x="7893831" y="195397"/>
            <a:ext cx="1250169" cy="477054"/>
            <a:chOff x="-18082" y="180009"/>
            <a:chExt cx="1250169" cy="477054"/>
          </a:xfrm>
        </p:grpSpPr>
        <p:sp>
          <p:nvSpPr>
            <p:cNvPr id="34" name="TextBox 33"/>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37" name="五边形 36"/>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Oval 65"/>
          <p:cNvSpPr>
            <a:spLocks noChangeArrowheads="1"/>
          </p:cNvSpPr>
          <p:nvPr/>
        </p:nvSpPr>
        <p:spPr bwMode="auto">
          <a:xfrm>
            <a:off x="3679287" y="4339089"/>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36" name="圆柱形 35"/>
          <p:cNvSpPr/>
          <p:nvPr/>
        </p:nvSpPr>
        <p:spPr>
          <a:xfrm>
            <a:off x="4379848" y="2521883"/>
            <a:ext cx="434553" cy="1985291"/>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1350" kern="0">
              <a:solidFill>
                <a:sysClr val="window" lastClr="FFFFFF"/>
              </a:solidFill>
              <a:latin typeface="Calibri"/>
              <a:ea typeface="宋体"/>
            </a:endParaRPr>
          </a:p>
        </p:txBody>
      </p:sp>
      <p:grpSp>
        <p:nvGrpSpPr>
          <p:cNvPr id="38" name="组合 37"/>
          <p:cNvGrpSpPr/>
          <p:nvPr/>
        </p:nvGrpSpPr>
        <p:grpSpPr>
          <a:xfrm>
            <a:off x="4409982" y="1275606"/>
            <a:ext cx="2765466" cy="1708049"/>
            <a:chOff x="4409982" y="1275606"/>
            <a:chExt cx="2765466" cy="1708049"/>
          </a:xfrm>
        </p:grpSpPr>
        <p:grpSp>
          <p:nvGrpSpPr>
            <p:cNvPr id="39" name="组合 38"/>
            <p:cNvGrpSpPr/>
            <p:nvPr/>
          </p:nvGrpSpPr>
          <p:grpSpPr>
            <a:xfrm>
              <a:off x="4409982" y="1275606"/>
              <a:ext cx="2754306" cy="1255069"/>
              <a:chOff x="3491880" y="2420888"/>
              <a:chExt cx="5794246" cy="2160240"/>
            </a:xfrm>
          </p:grpSpPr>
          <p:sp>
            <p:nvSpPr>
              <p:cNvPr id="46" name="上弧形箭头 45"/>
              <p:cNvSpPr/>
              <p:nvPr/>
            </p:nvSpPr>
            <p:spPr>
              <a:xfrm>
                <a:off x="3605493" y="2420888"/>
                <a:ext cx="5680633" cy="2160240"/>
              </a:xfrm>
              <a:prstGeom prst="curvedDownArrow">
                <a:avLst/>
              </a:prstGeom>
              <a:solidFill>
                <a:srgbClr val="7A612A"/>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47" name="上弧形箭头 46"/>
              <p:cNvSpPr/>
              <p:nvPr/>
            </p:nvSpPr>
            <p:spPr>
              <a:xfrm>
                <a:off x="3491880" y="2420888"/>
                <a:ext cx="4317280" cy="2160240"/>
              </a:xfrm>
              <a:prstGeom prst="curvedDownArrow">
                <a:avLst/>
              </a:prstGeom>
              <a:solidFill>
                <a:srgbClr val="7A612A"/>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48" name="上弧形箭头 47"/>
              <p:cNvSpPr/>
              <p:nvPr/>
            </p:nvSpPr>
            <p:spPr>
              <a:xfrm>
                <a:off x="3491880" y="2420888"/>
                <a:ext cx="2808312" cy="2160240"/>
              </a:xfrm>
              <a:prstGeom prst="curvedDownArrow">
                <a:avLst/>
              </a:prstGeom>
              <a:solidFill>
                <a:srgbClr val="7A612A"/>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grpSp>
        <p:sp>
          <p:nvSpPr>
            <p:cNvPr id="40" name="TextBox 39"/>
            <p:cNvSpPr txBox="1"/>
            <p:nvPr/>
          </p:nvSpPr>
          <p:spPr>
            <a:xfrm>
              <a:off x="5233298"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04</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41" name="TextBox 40"/>
            <p:cNvSpPr txBox="1"/>
            <p:nvPr/>
          </p:nvSpPr>
          <p:spPr>
            <a:xfrm>
              <a:off x="5932196"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05</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42" name="TextBox 41"/>
            <p:cNvSpPr txBox="1"/>
            <p:nvPr/>
          </p:nvSpPr>
          <p:spPr>
            <a:xfrm>
              <a:off x="6641814"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06</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43" name="TextBox 46"/>
            <p:cNvSpPr txBox="1"/>
            <p:nvPr/>
          </p:nvSpPr>
          <p:spPr>
            <a:xfrm>
              <a:off x="509592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创新</a:t>
              </a:r>
              <a:endParaRPr lang="en-US" altLang="zh-CN" sz="1600" dirty="0">
                <a:solidFill>
                  <a:srgbClr val="474747"/>
                </a:solidFill>
              </a:endParaRPr>
            </a:p>
          </p:txBody>
        </p:sp>
        <p:sp>
          <p:nvSpPr>
            <p:cNvPr id="44" name="TextBox 47"/>
            <p:cNvSpPr txBox="1"/>
            <p:nvPr/>
          </p:nvSpPr>
          <p:spPr>
            <a:xfrm>
              <a:off x="5830735"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极致</a:t>
              </a:r>
              <a:endParaRPr lang="en-US" altLang="zh-CN" sz="1600" dirty="0">
                <a:solidFill>
                  <a:srgbClr val="474747"/>
                </a:solidFill>
              </a:endParaRPr>
            </a:p>
          </p:txBody>
        </p:sp>
        <p:sp>
          <p:nvSpPr>
            <p:cNvPr id="45" name="TextBox 48"/>
            <p:cNvSpPr txBox="1"/>
            <p:nvPr/>
          </p:nvSpPr>
          <p:spPr>
            <a:xfrm>
              <a:off x="6527448"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快速</a:t>
              </a:r>
              <a:endParaRPr lang="en-US" altLang="zh-CN" sz="1600" dirty="0">
                <a:solidFill>
                  <a:srgbClr val="474747"/>
                </a:solidFill>
              </a:endParaRPr>
            </a:p>
          </p:txBody>
        </p:sp>
      </p:grpSp>
      <p:grpSp>
        <p:nvGrpSpPr>
          <p:cNvPr id="49" name="组合 48"/>
          <p:cNvGrpSpPr/>
          <p:nvPr/>
        </p:nvGrpSpPr>
        <p:grpSpPr>
          <a:xfrm>
            <a:off x="2028363" y="1275606"/>
            <a:ext cx="2759661" cy="1708049"/>
            <a:chOff x="2028363" y="1275606"/>
            <a:chExt cx="2759661" cy="1708049"/>
          </a:xfrm>
        </p:grpSpPr>
        <p:grpSp>
          <p:nvGrpSpPr>
            <p:cNvPr id="50" name="组合 49"/>
            <p:cNvGrpSpPr/>
            <p:nvPr/>
          </p:nvGrpSpPr>
          <p:grpSpPr>
            <a:xfrm flipH="1">
              <a:off x="2033718" y="1275606"/>
              <a:ext cx="2754306" cy="1255069"/>
              <a:chOff x="3491880" y="2420888"/>
              <a:chExt cx="5794246" cy="2160240"/>
            </a:xfrm>
          </p:grpSpPr>
          <p:sp>
            <p:nvSpPr>
              <p:cNvPr id="57" name="上弧形箭头 56"/>
              <p:cNvSpPr/>
              <p:nvPr/>
            </p:nvSpPr>
            <p:spPr>
              <a:xfrm>
                <a:off x="3605493" y="2420888"/>
                <a:ext cx="5680633" cy="2160240"/>
              </a:xfrm>
              <a:prstGeom prst="curvedDownArrow">
                <a:avLst/>
              </a:prstGeom>
              <a:solidFill>
                <a:srgbClr val="7A612A"/>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58" name="上弧形箭头 57"/>
              <p:cNvSpPr/>
              <p:nvPr/>
            </p:nvSpPr>
            <p:spPr>
              <a:xfrm>
                <a:off x="3491880" y="2420888"/>
                <a:ext cx="4317280" cy="2160240"/>
              </a:xfrm>
              <a:prstGeom prst="curvedDownArrow">
                <a:avLst/>
              </a:prstGeom>
              <a:solidFill>
                <a:srgbClr val="7A612A"/>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59" name="上弧形箭头 58"/>
              <p:cNvSpPr/>
              <p:nvPr/>
            </p:nvSpPr>
            <p:spPr>
              <a:xfrm>
                <a:off x="3491880" y="2420888"/>
                <a:ext cx="2808312" cy="2160240"/>
              </a:xfrm>
              <a:prstGeom prst="curvedDownArrow">
                <a:avLst/>
              </a:prstGeom>
              <a:solidFill>
                <a:srgbClr val="7A612A"/>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grpSp>
        <p:sp>
          <p:nvSpPr>
            <p:cNvPr id="51" name="TextBox 50"/>
            <p:cNvSpPr txBox="1"/>
            <p:nvPr/>
          </p:nvSpPr>
          <p:spPr>
            <a:xfrm>
              <a:off x="2169360"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01</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52" name="TextBox 51"/>
            <p:cNvSpPr txBox="1"/>
            <p:nvPr/>
          </p:nvSpPr>
          <p:spPr>
            <a:xfrm>
              <a:off x="2870186"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02</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53" name="TextBox 52"/>
            <p:cNvSpPr txBox="1"/>
            <p:nvPr/>
          </p:nvSpPr>
          <p:spPr>
            <a:xfrm>
              <a:off x="3585489"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03</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54" name="TextBox 53"/>
            <p:cNvSpPr txBox="1"/>
            <p:nvPr/>
          </p:nvSpPr>
          <p:spPr>
            <a:xfrm>
              <a:off x="2028363"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梦想</a:t>
              </a:r>
              <a:endParaRPr lang="en-US" altLang="zh-CN" sz="1600" dirty="0">
                <a:solidFill>
                  <a:srgbClr val="474747"/>
                </a:solidFill>
              </a:endParaRPr>
            </a:p>
          </p:txBody>
        </p:sp>
        <p:sp>
          <p:nvSpPr>
            <p:cNvPr id="55" name="TextBox 54"/>
            <p:cNvSpPr txBox="1"/>
            <p:nvPr/>
          </p:nvSpPr>
          <p:spPr>
            <a:xfrm>
              <a:off x="2717457"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正直</a:t>
              </a:r>
              <a:endParaRPr lang="en-US" altLang="zh-CN" sz="1600" dirty="0">
                <a:solidFill>
                  <a:srgbClr val="474747"/>
                </a:solidFill>
              </a:endParaRPr>
            </a:p>
          </p:txBody>
        </p:sp>
        <p:sp>
          <p:nvSpPr>
            <p:cNvPr id="56" name="TextBox 55"/>
            <p:cNvSpPr txBox="1"/>
            <p:nvPr/>
          </p:nvSpPr>
          <p:spPr>
            <a:xfrm>
              <a:off x="345227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rgbClr val="474747"/>
                  </a:solidFill>
                </a:rPr>
                <a:t>责任</a:t>
              </a:r>
              <a:endParaRPr lang="en-US" altLang="zh-CN" sz="1600" dirty="0">
                <a:solidFill>
                  <a:srgbClr val="474747"/>
                </a:solidFill>
              </a:endParaRPr>
            </a:p>
          </p:txBody>
        </p:sp>
      </p:grpSp>
      <p:sp>
        <p:nvSpPr>
          <p:cNvPr id="60" name="文本框 120"/>
          <p:cNvSpPr>
            <a:spLocks noChangeArrowheads="1"/>
          </p:cNvSpPr>
          <p:nvPr/>
        </p:nvSpPr>
        <p:spPr bwMode="auto">
          <a:xfrm>
            <a:off x="354212" y="3211802"/>
            <a:ext cx="2203160" cy="315471"/>
          </a:xfrm>
          <a:prstGeom prst="rect">
            <a:avLst/>
          </a:prstGeom>
          <a:solidFill>
            <a:srgbClr val="7A612A"/>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61" name="矩形 60"/>
          <p:cNvSpPr/>
          <p:nvPr/>
        </p:nvSpPr>
        <p:spPr>
          <a:xfrm>
            <a:off x="323528" y="3553003"/>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65000"/>
                  <a:lumOff val="35000"/>
                </a:schemeClr>
              </a:solidFill>
              <a:latin typeface="宋体" pitchFamily="2" charset="-122"/>
              <a:ea typeface="宋体" pitchFamily="2" charset="-122"/>
            </a:endParaRPr>
          </a:p>
        </p:txBody>
      </p:sp>
      <p:sp>
        <p:nvSpPr>
          <p:cNvPr id="62" name="文本框 120"/>
          <p:cNvSpPr>
            <a:spLocks noChangeArrowheads="1"/>
          </p:cNvSpPr>
          <p:nvPr/>
        </p:nvSpPr>
        <p:spPr bwMode="auto">
          <a:xfrm>
            <a:off x="5508105" y="3211802"/>
            <a:ext cx="2203160" cy="315471"/>
          </a:xfrm>
          <a:prstGeom prst="rect">
            <a:avLst/>
          </a:prstGeom>
          <a:solidFill>
            <a:srgbClr val="7A612A"/>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63" name="矩形 62"/>
          <p:cNvSpPr/>
          <p:nvPr/>
        </p:nvSpPr>
        <p:spPr>
          <a:xfrm>
            <a:off x="5436096" y="3553003"/>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65000"/>
                  <a:lumOff val="35000"/>
                </a:schemeClr>
              </a:solidFill>
              <a:latin typeface="宋体" pitchFamily="2" charset="-122"/>
              <a:ea typeface="宋体" pitchFamily="2" charset="-122"/>
            </a:endParaRPr>
          </a:p>
        </p:txBody>
      </p:sp>
    </p:spTree>
    <p:extLst>
      <p:ext uri="{BB962C8B-B14F-4D97-AF65-F5344CB8AC3E}">
        <p14:creationId xmlns:p14="http://schemas.microsoft.com/office/powerpoint/2010/main" val="358818559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ipe(left)">
                                      <p:cBhvr>
                                        <p:cTn id="12" dur="500"/>
                                        <p:tgtEl>
                                          <p:spTgt spid="61"/>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ppt_x"/>
                                          </p:val>
                                        </p:tav>
                                        <p:tav tm="100000">
                                          <p:val>
                                            <p:strVal val="#ppt_x"/>
                                          </p:val>
                                        </p:tav>
                                      </p:tavLst>
                                    </p:anim>
                                    <p:anim calcmode="lin" valueType="num">
                                      <p:cBhvr additive="base">
                                        <p:cTn id="17" dur="500" fill="hold"/>
                                        <p:tgtEl>
                                          <p:spTgt spid="6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wipe(left)">
                                      <p:cBhvr>
                                        <p:cTn id="2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animBg="1"/>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092312" y="1274068"/>
            <a:ext cx="1582737" cy="1584325"/>
          </a:xfrm>
          <a:prstGeom prst="roundRect">
            <a:avLst>
              <a:gd name="adj" fmla="val 4161"/>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216000" bIns="0" anchor="ctr"/>
          <a:lstStyle/>
          <a:p>
            <a:pPr algn="ctr" eaLnBrk="1" fontAlgn="auto" hangingPunct="1">
              <a:spcBef>
                <a:spcPts val="600"/>
              </a:spcBef>
              <a:spcAft>
                <a:spcPts val="0"/>
              </a:spcAft>
              <a:defRPr/>
            </a:pPr>
            <a:r>
              <a:rPr lang="zh-CN" altLang="en-US" sz="2400" b="1" dirty="0">
                <a:solidFill>
                  <a:srgbClr val="FFFFFF"/>
                </a:solidFill>
                <a:latin typeface="宋体" pitchFamily="2" charset="-122"/>
                <a:ea typeface="宋体" pitchFamily="2" charset="-122"/>
              </a:rPr>
              <a:t>最后</a:t>
            </a:r>
            <a:endParaRPr lang="en-US" altLang="zh-CN" sz="2400" b="1" dirty="0">
              <a:solidFill>
                <a:srgbClr val="FFFFFF"/>
              </a:solidFill>
              <a:latin typeface="宋体" pitchFamily="2" charset="-122"/>
              <a:ea typeface="宋体" pitchFamily="2" charset="-122"/>
            </a:endParaRPr>
          </a:p>
          <a:p>
            <a:pPr algn="ctr" eaLnBrk="1" fontAlgn="auto" hangingPunct="1">
              <a:spcBef>
                <a:spcPts val="1200"/>
              </a:spcBef>
              <a:spcAft>
                <a:spcPts val="0"/>
              </a:spcAft>
              <a:defRPr/>
            </a:pPr>
            <a:r>
              <a:rPr lang="zh-CN" altLang="en-US" sz="1400" b="1" dirty="0">
                <a:solidFill>
                  <a:srgbClr val="FFFFFF"/>
                </a:solidFill>
                <a:latin typeface="宋体" pitchFamily="2" charset="-122"/>
                <a:ea typeface="宋体" pitchFamily="2" charset="-122"/>
              </a:rPr>
              <a:t>说说未来一年里的工作计划</a:t>
            </a:r>
          </a:p>
        </p:txBody>
      </p:sp>
      <p:sp>
        <p:nvSpPr>
          <p:cNvPr id="3" name="任意多边形 2"/>
          <p:cNvSpPr/>
          <p:nvPr/>
        </p:nvSpPr>
        <p:spPr>
          <a:xfrm>
            <a:off x="3416287" y="1274068"/>
            <a:ext cx="1900237" cy="1584325"/>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D4BB83"/>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216000" rIns="108000" bIns="0" anchor="ctr"/>
          <a:lstStyle/>
          <a:p>
            <a:pPr algn="ctr" eaLnBrk="1" fontAlgn="auto" hangingPunct="1">
              <a:spcBef>
                <a:spcPts val="600"/>
              </a:spcBef>
              <a:spcAft>
                <a:spcPts val="0"/>
              </a:spcAft>
              <a:defRPr/>
            </a:pPr>
            <a:r>
              <a:rPr lang="zh-CN" altLang="en-US" sz="2400" b="1" dirty="0">
                <a:solidFill>
                  <a:schemeClr val="bg1"/>
                </a:solidFill>
                <a:latin typeface="宋体" pitchFamily="2" charset="-122"/>
                <a:ea typeface="宋体" pitchFamily="2" charset="-122"/>
              </a:rPr>
              <a:t>第三</a:t>
            </a:r>
            <a:endParaRPr lang="en-US" altLang="zh-CN" sz="2400" b="1" dirty="0">
              <a:solidFill>
                <a:schemeClr val="bg1"/>
              </a:solidFill>
              <a:latin typeface="宋体" pitchFamily="2" charset="-122"/>
              <a:ea typeface="宋体" pitchFamily="2" charset="-122"/>
            </a:endParaRPr>
          </a:p>
          <a:p>
            <a:pPr algn="ctr" eaLnBrk="1" fontAlgn="auto" hangingPunct="1">
              <a:spcBef>
                <a:spcPts val="600"/>
              </a:spcBef>
              <a:spcAft>
                <a:spcPts val="0"/>
              </a:spcAft>
              <a:defRPr/>
            </a:pPr>
            <a:r>
              <a:rPr lang="zh-CN" altLang="en-US" sz="1400" b="1" dirty="0">
                <a:solidFill>
                  <a:schemeClr val="bg1"/>
                </a:solidFill>
                <a:latin typeface="宋体" pitchFamily="2" charset="-122"/>
                <a:ea typeface="宋体" pitchFamily="2" charset="-122"/>
              </a:rPr>
              <a:t>总结几点工作中存在的问题</a:t>
            </a:r>
            <a:endParaRPr lang="en-US" altLang="zh-CN" sz="1400" b="1" dirty="0">
              <a:solidFill>
                <a:schemeClr val="bg1"/>
              </a:solidFill>
              <a:latin typeface="宋体" pitchFamily="2" charset="-122"/>
              <a:ea typeface="宋体" pitchFamily="2" charset="-122"/>
            </a:endParaRPr>
          </a:p>
          <a:p>
            <a:pPr algn="ctr" eaLnBrk="1" fontAlgn="auto" hangingPunct="1">
              <a:spcBef>
                <a:spcPts val="600"/>
              </a:spcBef>
              <a:spcAft>
                <a:spcPts val="0"/>
              </a:spcAft>
              <a:defRPr/>
            </a:pPr>
            <a:endParaRPr lang="zh-CN" altLang="en-US" sz="1600" b="1" dirty="0">
              <a:solidFill>
                <a:schemeClr val="bg1"/>
              </a:solidFill>
              <a:latin typeface="宋体" pitchFamily="2" charset="-122"/>
              <a:ea typeface="宋体" pitchFamily="2" charset="-122"/>
            </a:endParaRPr>
          </a:p>
        </p:txBody>
      </p:sp>
      <p:sp>
        <p:nvSpPr>
          <p:cNvPr id="4" name="任意多边形 3"/>
          <p:cNvSpPr/>
          <p:nvPr/>
        </p:nvSpPr>
        <p:spPr>
          <a:xfrm>
            <a:off x="3732199" y="2601218"/>
            <a:ext cx="1584325" cy="1900238"/>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396000" rIns="216000" bIns="0" anchor="ctr"/>
          <a:lstStyle/>
          <a:p>
            <a:pPr algn="ctr" eaLnBrk="1" fontAlgn="auto" hangingPunct="1">
              <a:spcBef>
                <a:spcPts val="600"/>
              </a:spcBef>
              <a:spcAft>
                <a:spcPts val="0"/>
              </a:spcAft>
              <a:defRPr/>
            </a:pPr>
            <a:r>
              <a:rPr lang="zh-CN" altLang="en-US" sz="2400" b="1">
                <a:solidFill>
                  <a:srgbClr val="FFFFFF"/>
                </a:solidFill>
                <a:latin typeface="宋体" pitchFamily="2" charset="-122"/>
                <a:ea typeface="宋体" pitchFamily="2" charset="-122"/>
              </a:rPr>
              <a:t>其次</a:t>
            </a:r>
            <a:endParaRPr lang="en-US" altLang="zh-CN" sz="2400" b="1">
              <a:solidFill>
                <a:srgbClr val="FFFFFF"/>
              </a:solidFill>
              <a:latin typeface="宋体" pitchFamily="2" charset="-122"/>
              <a:ea typeface="宋体" pitchFamily="2" charset="-122"/>
            </a:endParaRPr>
          </a:p>
          <a:p>
            <a:pPr algn="ctr" eaLnBrk="1" fontAlgn="auto" hangingPunct="1">
              <a:spcBef>
                <a:spcPts val="600"/>
              </a:spcBef>
              <a:spcAft>
                <a:spcPts val="0"/>
              </a:spcAft>
              <a:defRPr/>
            </a:pPr>
            <a:r>
              <a:rPr lang="zh-CN" altLang="en-US" sz="1400" b="1">
                <a:solidFill>
                  <a:srgbClr val="FFFFFF"/>
                </a:solidFill>
                <a:latin typeface="宋体" pitchFamily="2" charset="-122"/>
                <a:ea typeface="宋体" pitchFamily="2" charset="-122"/>
              </a:rPr>
              <a:t>总结本年度的工作收获</a:t>
            </a:r>
          </a:p>
        </p:txBody>
      </p:sp>
      <p:sp>
        <p:nvSpPr>
          <p:cNvPr id="5" name="任意多边形 4"/>
          <p:cNvSpPr/>
          <p:nvPr/>
        </p:nvSpPr>
        <p:spPr>
          <a:xfrm>
            <a:off x="5059349" y="2918718"/>
            <a:ext cx="1901825" cy="1582738"/>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rgbClr val="D4BB83"/>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0" rIns="108000" bIns="0" anchor="ctr"/>
          <a:lstStyle/>
          <a:p>
            <a:pPr algn="ctr" eaLnBrk="1" fontAlgn="auto" hangingPunct="1">
              <a:spcBef>
                <a:spcPts val="600"/>
              </a:spcBef>
              <a:spcAft>
                <a:spcPts val="0"/>
              </a:spcAft>
              <a:defRPr/>
            </a:pPr>
            <a:r>
              <a:rPr lang="zh-CN" altLang="en-US" sz="2400" b="1">
                <a:solidFill>
                  <a:schemeClr val="bg1"/>
                </a:solidFill>
                <a:latin typeface="宋体" pitchFamily="2" charset="-122"/>
                <a:ea typeface="宋体" pitchFamily="2" charset="-122"/>
              </a:rPr>
              <a:t>首先</a:t>
            </a:r>
            <a:endParaRPr lang="en-US" altLang="zh-CN" sz="2400" b="1">
              <a:solidFill>
                <a:schemeClr val="bg1"/>
              </a:solidFill>
              <a:latin typeface="宋体" pitchFamily="2" charset="-122"/>
              <a:ea typeface="宋体" pitchFamily="2" charset="-122"/>
            </a:endParaRPr>
          </a:p>
          <a:p>
            <a:pPr algn="ctr" eaLnBrk="1" fontAlgn="auto" hangingPunct="1">
              <a:spcBef>
                <a:spcPts val="600"/>
              </a:spcBef>
              <a:spcAft>
                <a:spcPts val="0"/>
              </a:spcAft>
              <a:defRPr/>
            </a:pPr>
            <a:r>
              <a:rPr lang="zh-CN" altLang="en-US" sz="1400" b="1">
                <a:solidFill>
                  <a:schemeClr val="bg1"/>
                </a:solidFill>
                <a:latin typeface="宋体" pitchFamily="2" charset="-122"/>
                <a:ea typeface="宋体" pitchFamily="2" charset="-122"/>
              </a:rPr>
              <a:t>概述本年度基本的工作情况</a:t>
            </a:r>
            <a:endParaRPr lang="en-US" altLang="zh-CN" sz="1600" b="1">
              <a:solidFill>
                <a:schemeClr val="bg1"/>
              </a:solidFill>
              <a:latin typeface="宋体" pitchFamily="2" charset="-122"/>
              <a:ea typeface="宋体" pitchFamily="2" charset="-122"/>
            </a:endParaRPr>
          </a:p>
        </p:txBody>
      </p:sp>
      <p:sp>
        <p:nvSpPr>
          <p:cNvPr id="6" name="矩形 30"/>
          <p:cNvSpPr>
            <a:spLocks noChangeArrowheads="1"/>
          </p:cNvSpPr>
          <p:nvPr/>
        </p:nvSpPr>
        <p:spPr bwMode="auto">
          <a:xfrm>
            <a:off x="5321287" y="1274068"/>
            <a:ext cx="28194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200" b="1" dirty="0">
                <a:solidFill>
                  <a:schemeClr val="bg1">
                    <a:lumMod val="50000"/>
                  </a:schemeClr>
                </a:solidFill>
                <a:latin typeface="宋体" pitchFamily="2" charset="-122"/>
                <a:ea typeface="宋体" pitchFamily="2" charset="-122"/>
              </a:rPr>
              <a:t>总结必须有情况的概述和叙述，有的比较简单，有的比较详细。</a:t>
            </a:r>
          </a:p>
        </p:txBody>
      </p:sp>
      <p:sp>
        <p:nvSpPr>
          <p:cNvPr id="7" name="矩形 31"/>
          <p:cNvSpPr>
            <a:spLocks noChangeArrowheads="1"/>
          </p:cNvSpPr>
          <p:nvPr/>
        </p:nvSpPr>
        <p:spPr bwMode="auto">
          <a:xfrm>
            <a:off x="828662" y="2918718"/>
            <a:ext cx="2817812"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200" b="1" dirty="0">
                <a:solidFill>
                  <a:schemeClr val="bg1">
                    <a:lumMod val="50000"/>
                  </a:schemeClr>
                </a:solidFill>
                <a:latin typeface="宋体" pitchFamily="2" charset="-122"/>
                <a:ea typeface="宋体" pitchFamily="2" charset="-122"/>
              </a:rPr>
              <a:t>这部分内容主要是对工作的主客观条件、有利和不利条件以及工作的环境和基础等进行分析。</a:t>
            </a:r>
          </a:p>
        </p:txBody>
      </p:sp>
      <p:sp>
        <p:nvSpPr>
          <p:cNvPr id="10" name="TextBox 9"/>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11" name="组合 10"/>
          <p:cNvGrpSpPr/>
          <p:nvPr/>
        </p:nvGrpSpPr>
        <p:grpSpPr>
          <a:xfrm flipH="1">
            <a:off x="7893831" y="195397"/>
            <a:ext cx="1250169" cy="477054"/>
            <a:chOff x="-18082" y="180009"/>
            <a:chExt cx="1250169" cy="477054"/>
          </a:xfrm>
        </p:grpSpPr>
        <p:sp>
          <p:nvSpPr>
            <p:cNvPr id="14" name="TextBox 13"/>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15" name="五边形 14"/>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1144234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000"/>
                                        <p:tgtEl>
                                          <p:spTgt spid="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58056" y="2451967"/>
            <a:ext cx="2180871" cy="1946802"/>
            <a:chOff x="2311870" y="2315322"/>
            <a:chExt cx="2180871" cy="1946802"/>
          </a:xfrm>
        </p:grpSpPr>
        <p:sp>
          <p:nvSpPr>
            <p:cNvPr id="3" name="空心弧 2"/>
            <p:cNvSpPr/>
            <p:nvPr/>
          </p:nvSpPr>
          <p:spPr>
            <a:xfrm>
              <a:off x="2311870" y="2315322"/>
              <a:ext cx="2180871" cy="1946802"/>
            </a:xfrm>
            <a:prstGeom prst="blockArc">
              <a:avLst>
                <a:gd name="adj1" fmla="val 13186668"/>
                <a:gd name="adj2" fmla="val 19259822"/>
                <a:gd name="adj3" fmla="val 20854"/>
              </a:avLst>
            </a:prstGeom>
            <a:solidFill>
              <a:srgbClr val="C6A55A"/>
            </a:solidFill>
            <a:ln w="25400" cap="flat" cmpd="sng" algn="ctr">
              <a:noFill/>
              <a:prstDash val="solid"/>
            </a:ln>
            <a:effectLst/>
          </p:spPr>
          <p:txBody>
            <a:bodyPr lIns="0" tIns="0" rIns="0" bIns="180000" anchor="ctr"/>
            <a:lstStyle/>
            <a:p>
              <a:pPr algn="ctr" eaLnBrk="1" fontAlgn="auto" hangingPunct="1">
                <a:spcBef>
                  <a:spcPts val="0"/>
                </a:spcBef>
                <a:spcAft>
                  <a:spcPts val="0"/>
                </a:spcAft>
                <a:defRPr/>
              </a:pPr>
              <a:r>
                <a:rPr lang="zh-CN" altLang="en-US" sz="1600" kern="0" dirty="0">
                  <a:solidFill>
                    <a:sysClr val="window" lastClr="FFFFFF"/>
                  </a:solidFill>
                  <a:latin typeface="微软雅黑" pitchFamily="34" charset="-122"/>
                  <a:ea typeface="微软雅黑" pitchFamily="34" charset="-122"/>
                </a:rPr>
                <a:t>标题</a:t>
              </a:r>
              <a:endParaRPr lang="en-US" sz="1600" kern="0" dirty="0">
                <a:solidFill>
                  <a:sysClr val="window" lastClr="FFFFFF"/>
                </a:solidFill>
                <a:latin typeface="微软雅黑" pitchFamily="34" charset="-122"/>
                <a:ea typeface="微软雅黑" pitchFamily="34" charset="-122"/>
              </a:endParaRPr>
            </a:p>
          </p:txBody>
        </p:sp>
        <p:sp>
          <p:nvSpPr>
            <p:cNvPr id="4" name="椭圆 2"/>
            <p:cNvSpPr/>
            <p:nvPr/>
          </p:nvSpPr>
          <p:spPr>
            <a:xfrm>
              <a:off x="3245630" y="3065350"/>
              <a:ext cx="339778" cy="169889"/>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en-US" sz="1200" kern="0">
                <a:solidFill>
                  <a:sysClr val="window" lastClr="FFFFFF"/>
                </a:solidFill>
                <a:latin typeface="Calibri"/>
                <a:ea typeface="+mn-ea"/>
              </a:endParaRPr>
            </a:p>
          </p:txBody>
        </p:sp>
        <p:cxnSp>
          <p:nvCxnSpPr>
            <p:cNvPr id="5" name="直接连接符 4"/>
            <p:cNvCxnSpPr/>
            <p:nvPr/>
          </p:nvCxnSpPr>
          <p:spPr>
            <a:xfrm>
              <a:off x="3415519" y="3235240"/>
              <a:ext cx="0" cy="338519"/>
            </a:xfrm>
            <a:prstGeom prst="line">
              <a:avLst/>
            </a:prstGeom>
            <a:noFill/>
            <a:ln w="25400" cap="flat" cmpd="sng" algn="ctr">
              <a:solidFill>
                <a:srgbClr val="A28138"/>
              </a:solidFill>
              <a:prstDash val="sysDash"/>
              <a:headEnd type="none" w="med" len="med"/>
              <a:tailEnd type="oval" w="med" len="med"/>
            </a:ln>
            <a:effectLst/>
          </p:spPr>
        </p:cxnSp>
        <p:sp>
          <p:nvSpPr>
            <p:cNvPr id="6" name="TextBox 37"/>
            <p:cNvSpPr txBox="1">
              <a:spLocks noChangeArrowheads="1"/>
            </p:cNvSpPr>
            <p:nvPr/>
          </p:nvSpPr>
          <p:spPr bwMode="auto">
            <a:xfrm flipH="1">
              <a:off x="3167607" y="2871551"/>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80000"/>
                </a:lnSpc>
              </a:pPr>
              <a:r>
                <a:rPr lang="en-US" altLang="zh-CN" sz="2000" dirty="0" smtClean="0">
                  <a:solidFill>
                    <a:srgbClr val="A28138"/>
                  </a:solidFill>
                  <a:latin typeface="Arial Rounded MT Bold" pitchFamily="34" charset="0"/>
                  <a:cs typeface="Times New Roman" pitchFamily="18" charset="0"/>
                </a:rPr>
                <a:t>B</a:t>
              </a:r>
              <a:endParaRPr lang="zh-CN" altLang="en-US" sz="2000" dirty="0">
                <a:solidFill>
                  <a:srgbClr val="A28138"/>
                </a:solidFill>
                <a:latin typeface="Arial Rounded MT Bold" pitchFamily="34" charset="0"/>
                <a:cs typeface="Times New Roman" pitchFamily="18" charset="0"/>
              </a:endParaRPr>
            </a:p>
          </p:txBody>
        </p:sp>
        <p:sp>
          <p:nvSpPr>
            <p:cNvPr id="7" name="TextBox 56"/>
            <p:cNvSpPr txBox="1"/>
            <p:nvPr/>
          </p:nvSpPr>
          <p:spPr>
            <a:xfrm>
              <a:off x="2472950" y="3612771"/>
              <a:ext cx="1890172"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cs typeface="Arial" pitchFamily="34" charset="0"/>
              </a:endParaRPr>
            </a:p>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endParaRPr>
            </a:p>
          </p:txBody>
        </p:sp>
      </p:grpSp>
      <p:grpSp>
        <p:nvGrpSpPr>
          <p:cNvPr id="8" name="组合 7"/>
          <p:cNvGrpSpPr/>
          <p:nvPr/>
        </p:nvGrpSpPr>
        <p:grpSpPr>
          <a:xfrm>
            <a:off x="3664405" y="1550926"/>
            <a:ext cx="1890172" cy="1852419"/>
            <a:chOff x="3818219" y="1414281"/>
            <a:chExt cx="1890172" cy="1852419"/>
          </a:xfrm>
        </p:grpSpPr>
        <p:sp>
          <p:nvSpPr>
            <p:cNvPr id="9" name="椭圆 2"/>
            <p:cNvSpPr/>
            <p:nvPr/>
          </p:nvSpPr>
          <p:spPr>
            <a:xfrm flipV="1">
              <a:off x="4585865" y="2344265"/>
              <a:ext cx="338519" cy="14875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en-US" sz="1200" kern="0">
                <a:solidFill>
                  <a:sysClr val="window" lastClr="FFFFFF"/>
                </a:solidFill>
                <a:latin typeface="Calibri"/>
                <a:ea typeface="+mn-ea"/>
              </a:endParaRPr>
            </a:p>
          </p:txBody>
        </p:sp>
        <p:cxnSp>
          <p:nvCxnSpPr>
            <p:cNvPr id="10" name="直接连接符 9"/>
            <p:cNvCxnSpPr/>
            <p:nvPr/>
          </p:nvCxnSpPr>
          <p:spPr>
            <a:xfrm flipV="1">
              <a:off x="4755754" y="1994421"/>
              <a:ext cx="0" cy="339778"/>
            </a:xfrm>
            <a:prstGeom prst="line">
              <a:avLst/>
            </a:prstGeom>
            <a:noFill/>
            <a:ln w="25400" cap="flat" cmpd="sng" algn="ctr">
              <a:solidFill>
                <a:srgbClr val="A28138"/>
              </a:solidFill>
              <a:prstDash val="sysDash"/>
              <a:headEnd type="none" w="med" len="med"/>
              <a:tailEnd type="oval" w="med" len="med"/>
            </a:ln>
            <a:effectLst/>
          </p:spPr>
        </p:cxnSp>
        <p:sp>
          <p:nvSpPr>
            <p:cNvPr id="11" name="TextBox 43"/>
            <p:cNvSpPr txBox="1">
              <a:spLocks noChangeArrowheads="1"/>
            </p:cNvSpPr>
            <p:nvPr/>
          </p:nvSpPr>
          <p:spPr bwMode="auto">
            <a:xfrm flipH="1">
              <a:off x="4515393" y="2369435"/>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80000"/>
                </a:lnSpc>
              </a:pPr>
              <a:r>
                <a:rPr lang="en-US" altLang="zh-CN" sz="2000" dirty="0" smtClean="0">
                  <a:solidFill>
                    <a:srgbClr val="A28138"/>
                  </a:solidFill>
                  <a:latin typeface="Arial Rounded MT Bold" pitchFamily="34" charset="0"/>
                  <a:cs typeface="Times New Roman" pitchFamily="18" charset="0"/>
                </a:rPr>
                <a:t>C</a:t>
              </a:r>
              <a:endParaRPr lang="zh-CN" altLang="en-US" sz="2000" dirty="0">
                <a:solidFill>
                  <a:srgbClr val="A28138"/>
                </a:solidFill>
                <a:latin typeface="Arial Rounded MT Bold" pitchFamily="34" charset="0"/>
                <a:cs typeface="Times New Roman" pitchFamily="18" charset="0"/>
              </a:endParaRPr>
            </a:p>
          </p:txBody>
        </p:sp>
        <p:sp>
          <p:nvSpPr>
            <p:cNvPr id="12" name="TextBox 57"/>
            <p:cNvSpPr txBox="1"/>
            <p:nvPr/>
          </p:nvSpPr>
          <p:spPr>
            <a:xfrm>
              <a:off x="3818219" y="1414281"/>
              <a:ext cx="1890172"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cs typeface="Arial" pitchFamily="34" charset="0"/>
              </a:endParaRPr>
            </a:p>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endParaRPr>
            </a:p>
          </p:txBody>
        </p:sp>
        <p:sp>
          <p:nvSpPr>
            <p:cNvPr id="13" name="椭圆 3"/>
            <p:cNvSpPr/>
            <p:nvPr/>
          </p:nvSpPr>
          <p:spPr>
            <a:xfrm>
              <a:off x="3923928" y="2662650"/>
              <a:ext cx="1637226" cy="60405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A28138"/>
            </a:solidFill>
            <a:ln w="25400" cap="flat" cmpd="sng" algn="ctr">
              <a:noFill/>
              <a:prstDash val="solid"/>
            </a:ln>
            <a:effectLst/>
          </p:spPr>
          <p:txBody>
            <a:bodyPr lIns="0" tIns="180000" rIns="0" bIns="0" anchor="ctr"/>
            <a:lstStyle/>
            <a:p>
              <a:pPr algn="ctr" eaLnBrk="1" fontAlgn="auto" hangingPunct="1">
                <a:spcBef>
                  <a:spcPts val="0"/>
                </a:spcBef>
                <a:spcAft>
                  <a:spcPts val="0"/>
                </a:spcAft>
                <a:defRPr/>
              </a:pPr>
              <a:r>
                <a:rPr lang="zh-CN" altLang="en-US" sz="1600" kern="0" dirty="0">
                  <a:solidFill>
                    <a:sysClr val="window" lastClr="FFFFFF"/>
                  </a:solidFill>
                  <a:latin typeface="微软雅黑" pitchFamily="34" charset="-122"/>
                  <a:ea typeface="微软雅黑" pitchFamily="34" charset="-122"/>
                </a:rPr>
                <a:t>标题</a:t>
              </a:r>
            </a:p>
          </p:txBody>
        </p:sp>
      </p:grpSp>
      <p:grpSp>
        <p:nvGrpSpPr>
          <p:cNvPr id="14" name="组合 13"/>
          <p:cNvGrpSpPr/>
          <p:nvPr/>
        </p:nvGrpSpPr>
        <p:grpSpPr>
          <a:xfrm>
            <a:off x="4842302" y="2451967"/>
            <a:ext cx="2179612" cy="1946802"/>
            <a:chOff x="4996116" y="2315322"/>
            <a:chExt cx="2179612" cy="1946802"/>
          </a:xfrm>
        </p:grpSpPr>
        <p:sp>
          <p:nvSpPr>
            <p:cNvPr id="15" name="椭圆 2"/>
            <p:cNvSpPr/>
            <p:nvPr/>
          </p:nvSpPr>
          <p:spPr>
            <a:xfrm>
              <a:off x="5924842" y="3065350"/>
              <a:ext cx="338519" cy="169889"/>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en-US" sz="1200" kern="0">
                <a:solidFill>
                  <a:sysClr val="window" lastClr="FFFFFF"/>
                </a:solidFill>
                <a:latin typeface="Calibri"/>
                <a:ea typeface="+mn-ea"/>
              </a:endParaRPr>
            </a:p>
          </p:txBody>
        </p:sp>
        <p:cxnSp>
          <p:nvCxnSpPr>
            <p:cNvPr id="16" name="直接连接符 15"/>
            <p:cNvCxnSpPr/>
            <p:nvPr/>
          </p:nvCxnSpPr>
          <p:spPr>
            <a:xfrm>
              <a:off x="6093472" y="3235240"/>
              <a:ext cx="0" cy="338519"/>
            </a:xfrm>
            <a:prstGeom prst="line">
              <a:avLst/>
            </a:prstGeom>
            <a:noFill/>
            <a:ln w="25400" cap="flat" cmpd="sng" algn="ctr">
              <a:solidFill>
                <a:srgbClr val="A28138"/>
              </a:solidFill>
              <a:prstDash val="sysDash"/>
              <a:headEnd type="none" w="med" len="med"/>
              <a:tailEnd type="oval" w="med" len="med"/>
            </a:ln>
            <a:effectLst/>
          </p:spPr>
        </p:cxnSp>
        <p:sp>
          <p:nvSpPr>
            <p:cNvPr id="17" name="TextBox 49"/>
            <p:cNvSpPr txBox="1">
              <a:spLocks noChangeArrowheads="1"/>
            </p:cNvSpPr>
            <p:nvPr/>
          </p:nvSpPr>
          <p:spPr bwMode="auto">
            <a:xfrm flipH="1">
              <a:off x="5845560" y="2871551"/>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80000"/>
                </a:lnSpc>
              </a:pPr>
              <a:r>
                <a:rPr lang="en-US" altLang="zh-CN" sz="2000" dirty="0" smtClean="0">
                  <a:solidFill>
                    <a:srgbClr val="A28138"/>
                  </a:solidFill>
                  <a:latin typeface="Arial Rounded MT Bold" pitchFamily="34" charset="0"/>
                  <a:cs typeface="Times New Roman" pitchFamily="18" charset="0"/>
                </a:rPr>
                <a:t>D</a:t>
              </a:r>
              <a:endParaRPr lang="zh-CN" altLang="en-US" sz="2000" dirty="0">
                <a:solidFill>
                  <a:srgbClr val="A28138"/>
                </a:solidFill>
                <a:latin typeface="Arial Rounded MT Bold" pitchFamily="34" charset="0"/>
                <a:cs typeface="Times New Roman" pitchFamily="18" charset="0"/>
              </a:endParaRPr>
            </a:p>
          </p:txBody>
        </p:sp>
        <p:sp>
          <p:nvSpPr>
            <p:cNvPr id="18" name="TextBox 58"/>
            <p:cNvSpPr txBox="1"/>
            <p:nvPr/>
          </p:nvSpPr>
          <p:spPr>
            <a:xfrm>
              <a:off x="5149645" y="3612771"/>
              <a:ext cx="1888913"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cs typeface="Arial" pitchFamily="34" charset="0"/>
              </a:endParaRPr>
            </a:p>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endParaRPr>
            </a:p>
          </p:txBody>
        </p:sp>
        <p:sp>
          <p:nvSpPr>
            <p:cNvPr id="19" name="空心弧 18"/>
            <p:cNvSpPr/>
            <p:nvPr/>
          </p:nvSpPr>
          <p:spPr>
            <a:xfrm>
              <a:off x="4996116" y="2315322"/>
              <a:ext cx="2179612" cy="1946802"/>
            </a:xfrm>
            <a:prstGeom prst="blockArc">
              <a:avLst>
                <a:gd name="adj1" fmla="val 13186668"/>
                <a:gd name="adj2" fmla="val 19259822"/>
                <a:gd name="adj3" fmla="val 20854"/>
              </a:avLst>
            </a:prstGeom>
            <a:solidFill>
              <a:srgbClr val="C6A55A"/>
            </a:solidFill>
            <a:ln w="25400" cap="flat" cmpd="sng" algn="ctr">
              <a:noFill/>
              <a:prstDash val="solid"/>
            </a:ln>
            <a:effectLst/>
          </p:spPr>
          <p:txBody>
            <a:bodyPr lIns="0" tIns="0" rIns="0" bIns="180000" anchor="ctr"/>
            <a:lstStyle/>
            <a:p>
              <a:pPr algn="ctr" eaLnBrk="1" fontAlgn="auto" hangingPunct="1">
                <a:spcBef>
                  <a:spcPts val="0"/>
                </a:spcBef>
                <a:spcAft>
                  <a:spcPts val="0"/>
                </a:spcAft>
                <a:defRPr/>
              </a:pPr>
              <a:r>
                <a:rPr lang="zh-CN" altLang="en-US" sz="1600" kern="0" dirty="0">
                  <a:solidFill>
                    <a:sysClr val="window" lastClr="FFFFFF"/>
                  </a:solidFill>
                  <a:latin typeface="微软雅黑" pitchFamily="34" charset="-122"/>
                  <a:ea typeface="微软雅黑" pitchFamily="34" charset="-122"/>
                </a:rPr>
                <a:t>标题</a:t>
              </a:r>
              <a:endParaRPr lang="en-US" sz="1600" kern="0" dirty="0">
                <a:solidFill>
                  <a:sysClr val="window" lastClr="FFFFFF"/>
                </a:solidFill>
                <a:latin typeface="微软雅黑" pitchFamily="34" charset="-122"/>
                <a:ea typeface="微软雅黑" pitchFamily="34" charset="-122"/>
              </a:endParaRPr>
            </a:p>
          </p:txBody>
        </p:sp>
      </p:grpSp>
      <p:grpSp>
        <p:nvGrpSpPr>
          <p:cNvPr id="20" name="组合 19"/>
          <p:cNvGrpSpPr/>
          <p:nvPr/>
        </p:nvGrpSpPr>
        <p:grpSpPr>
          <a:xfrm>
            <a:off x="974213" y="1531048"/>
            <a:ext cx="1890172" cy="1852419"/>
            <a:chOff x="1128027" y="1394403"/>
            <a:chExt cx="1890172" cy="1852419"/>
          </a:xfrm>
        </p:grpSpPr>
        <p:sp>
          <p:nvSpPr>
            <p:cNvPr id="21" name="椭圆 2"/>
            <p:cNvSpPr/>
            <p:nvPr/>
          </p:nvSpPr>
          <p:spPr>
            <a:xfrm flipV="1">
              <a:off x="1895673" y="2324388"/>
              <a:ext cx="338519" cy="168631"/>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en-US" sz="1200" kern="0">
                <a:solidFill>
                  <a:sysClr val="window" lastClr="FFFFFF"/>
                </a:solidFill>
                <a:latin typeface="Calibri"/>
                <a:ea typeface="+mn-ea"/>
              </a:endParaRPr>
            </a:p>
          </p:txBody>
        </p:sp>
        <p:cxnSp>
          <p:nvCxnSpPr>
            <p:cNvPr id="22" name="直接连接符 21"/>
            <p:cNvCxnSpPr/>
            <p:nvPr/>
          </p:nvCxnSpPr>
          <p:spPr>
            <a:xfrm flipV="1">
              <a:off x="2065562" y="1974543"/>
              <a:ext cx="0" cy="339778"/>
            </a:xfrm>
            <a:prstGeom prst="line">
              <a:avLst/>
            </a:prstGeom>
            <a:noFill/>
            <a:ln w="25400" cap="flat" cmpd="sng" algn="ctr">
              <a:solidFill>
                <a:srgbClr val="A28138"/>
              </a:solidFill>
              <a:prstDash val="sysDash"/>
              <a:headEnd type="none" w="med" len="med"/>
              <a:tailEnd type="oval" w="med" len="med"/>
            </a:ln>
            <a:effectLst/>
          </p:spPr>
        </p:cxnSp>
        <p:sp>
          <p:nvSpPr>
            <p:cNvPr id="23" name="TextBox 43"/>
            <p:cNvSpPr txBox="1">
              <a:spLocks noChangeArrowheads="1"/>
            </p:cNvSpPr>
            <p:nvPr/>
          </p:nvSpPr>
          <p:spPr bwMode="auto">
            <a:xfrm flipH="1">
              <a:off x="1825201" y="2349557"/>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80000"/>
                </a:lnSpc>
              </a:pPr>
              <a:r>
                <a:rPr lang="en-US" altLang="zh-CN" sz="2000" dirty="0" smtClean="0">
                  <a:solidFill>
                    <a:srgbClr val="A28138"/>
                  </a:solidFill>
                  <a:latin typeface="Arial Rounded MT Bold" pitchFamily="34" charset="0"/>
                  <a:cs typeface="Times New Roman" pitchFamily="18" charset="0"/>
                </a:rPr>
                <a:t>A</a:t>
              </a:r>
              <a:endParaRPr lang="zh-CN" altLang="en-US" sz="2000" dirty="0">
                <a:solidFill>
                  <a:srgbClr val="A28138"/>
                </a:solidFill>
                <a:latin typeface="Arial Rounded MT Bold" pitchFamily="34" charset="0"/>
                <a:cs typeface="Times New Roman" pitchFamily="18" charset="0"/>
              </a:endParaRPr>
            </a:p>
          </p:txBody>
        </p:sp>
        <p:sp>
          <p:nvSpPr>
            <p:cNvPr id="24" name="TextBox 57"/>
            <p:cNvSpPr txBox="1"/>
            <p:nvPr/>
          </p:nvSpPr>
          <p:spPr>
            <a:xfrm>
              <a:off x="1128027" y="1394403"/>
              <a:ext cx="1890172"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cs typeface="Arial" pitchFamily="34" charset="0"/>
              </a:endParaRPr>
            </a:p>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endParaRPr>
            </a:p>
          </p:txBody>
        </p:sp>
        <p:sp>
          <p:nvSpPr>
            <p:cNvPr id="25" name="椭圆 3"/>
            <p:cNvSpPr/>
            <p:nvPr/>
          </p:nvSpPr>
          <p:spPr>
            <a:xfrm>
              <a:off x="1233736" y="2642772"/>
              <a:ext cx="1637226" cy="60405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A28138"/>
            </a:solidFill>
            <a:ln w="25400" cap="flat" cmpd="sng" algn="ctr">
              <a:noFill/>
              <a:prstDash val="solid"/>
            </a:ln>
            <a:effectLst/>
          </p:spPr>
          <p:txBody>
            <a:bodyPr lIns="0" tIns="180000" rIns="0" bIns="0" anchor="ctr"/>
            <a:lstStyle/>
            <a:p>
              <a:pPr algn="ctr" eaLnBrk="1" fontAlgn="auto" hangingPunct="1">
                <a:spcBef>
                  <a:spcPts val="0"/>
                </a:spcBef>
                <a:spcAft>
                  <a:spcPts val="0"/>
                </a:spcAft>
                <a:defRPr/>
              </a:pPr>
              <a:r>
                <a:rPr lang="zh-CN" altLang="en-US" sz="1600" kern="0" dirty="0">
                  <a:solidFill>
                    <a:sysClr val="window" lastClr="FFFFFF"/>
                  </a:solidFill>
                  <a:latin typeface="微软雅黑" pitchFamily="34" charset="-122"/>
                  <a:ea typeface="微软雅黑" pitchFamily="34" charset="-122"/>
                </a:rPr>
                <a:t>标题</a:t>
              </a:r>
            </a:p>
          </p:txBody>
        </p:sp>
      </p:grpSp>
      <p:grpSp>
        <p:nvGrpSpPr>
          <p:cNvPr id="26" name="组合 25"/>
          <p:cNvGrpSpPr/>
          <p:nvPr/>
        </p:nvGrpSpPr>
        <p:grpSpPr>
          <a:xfrm>
            <a:off x="6361221" y="1557552"/>
            <a:ext cx="1890172" cy="1852419"/>
            <a:chOff x="6515035" y="1420907"/>
            <a:chExt cx="1890172" cy="1852419"/>
          </a:xfrm>
        </p:grpSpPr>
        <p:sp>
          <p:nvSpPr>
            <p:cNvPr id="27" name="椭圆 2"/>
            <p:cNvSpPr/>
            <p:nvPr/>
          </p:nvSpPr>
          <p:spPr>
            <a:xfrm flipV="1">
              <a:off x="7282681" y="2350892"/>
              <a:ext cx="338519" cy="168631"/>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en-US" sz="1200" kern="0">
                <a:solidFill>
                  <a:sysClr val="window" lastClr="FFFFFF"/>
                </a:solidFill>
                <a:latin typeface="Calibri"/>
                <a:ea typeface="+mn-ea"/>
              </a:endParaRPr>
            </a:p>
          </p:txBody>
        </p:sp>
        <p:cxnSp>
          <p:nvCxnSpPr>
            <p:cNvPr id="28" name="直接连接符 27"/>
            <p:cNvCxnSpPr/>
            <p:nvPr/>
          </p:nvCxnSpPr>
          <p:spPr>
            <a:xfrm flipV="1">
              <a:off x="7452570" y="2001047"/>
              <a:ext cx="0" cy="339778"/>
            </a:xfrm>
            <a:prstGeom prst="line">
              <a:avLst/>
            </a:prstGeom>
            <a:noFill/>
            <a:ln w="25400" cap="flat" cmpd="sng" algn="ctr">
              <a:solidFill>
                <a:srgbClr val="A28138"/>
              </a:solidFill>
              <a:prstDash val="sysDash"/>
              <a:headEnd type="none" w="med" len="med"/>
              <a:tailEnd type="oval" w="med" len="med"/>
            </a:ln>
            <a:effectLst/>
          </p:spPr>
        </p:cxnSp>
        <p:sp>
          <p:nvSpPr>
            <p:cNvPr id="29" name="TextBox 43"/>
            <p:cNvSpPr txBox="1">
              <a:spLocks noChangeArrowheads="1"/>
            </p:cNvSpPr>
            <p:nvPr/>
          </p:nvSpPr>
          <p:spPr bwMode="auto">
            <a:xfrm flipH="1">
              <a:off x="7212209" y="2376061"/>
              <a:ext cx="504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80000"/>
                </a:lnSpc>
              </a:pPr>
              <a:r>
                <a:rPr lang="en-US" altLang="zh-CN" sz="2000" dirty="0" smtClean="0">
                  <a:solidFill>
                    <a:srgbClr val="A28138"/>
                  </a:solidFill>
                  <a:latin typeface="Arial Rounded MT Bold" pitchFamily="34" charset="0"/>
                  <a:cs typeface="Times New Roman" pitchFamily="18" charset="0"/>
                </a:rPr>
                <a:t>E</a:t>
              </a:r>
              <a:endParaRPr lang="zh-CN" altLang="en-US" sz="2000" dirty="0">
                <a:solidFill>
                  <a:srgbClr val="A28138"/>
                </a:solidFill>
                <a:latin typeface="Arial Rounded MT Bold" pitchFamily="34" charset="0"/>
                <a:cs typeface="Times New Roman" pitchFamily="18" charset="0"/>
              </a:endParaRPr>
            </a:p>
          </p:txBody>
        </p:sp>
        <p:sp>
          <p:nvSpPr>
            <p:cNvPr id="30" name="TextBox 57"/>
            <p:cNvSpPr txBox="1"/>
            <p:nvPr/>
          </p:nvSpPr>
          <p:spPr>
            <a:xfrm>
              <a:off x="6515035" y="1420907"/>
              <a:ext cx="1890172" cy="415498"/>
            </a:xfrm>
            <a:prstGeom prst="rect">
              <a:avLst/>
            </a:prstGeom>
            <a:noFill/>
          </p:spPr>
          <p:txBody>
            <a:bodyPr>
              <a:spAutoFit/>
            </a:bodyPr>
            <a:lstStyle/>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cs typeface="Arial" pitchFamily="34" charset="0"/>
              </a:endParaRPr>
            </a:p>
            <a:p>
              <a:pPr algn="ctr" eaLnBrk="1" fontAlgn="auto" hangingPunct="1">
                <a:spcBef>
                  <a:spcPts val="0"/>
                </a:spcBef>
                <a:spcAft>
                  <a:spcPts val="0"/>
                </a:spcAft>
                <a:defRPr/>
              </a:pPr>
              <a:r>
                <a:rPr lang="zh-CN" altLang="en-US" sz="1050" b="1" kern="0" dirty="0">
                  <a:solidFill>
                    <a:schemeClr val="tx1">
                      <a:lumMod val="50000"/>
                      <a:lumOff val="50000"/>
                    </a:schemeClr>
                  </a:solidFill>
                  <a:latin typeface="宋体" pitchFamily="2" charset="-122"/>
                  <a:ea typeface="宋体" pitchFamily="2" charset="-122"/>
                  <a:cs typeface="Arial" pitchFamily="34" charset="0"/>
                </a:rPr>
                <a:t>请在此处输入您的文本</a:t>
              </a:r>
              <a:endParaRPr lang="en-US" altLang="zh-CN" sz="1050" b="1" kern="0" dirty="0">
                <a:solidFill>
                  <a:schemeClr val="tx1">
                    <a:lumMod val="50000"/>
                    <a:lumOff val="50000"/>
                  </a:schemeClr>
                </a:solidFill>
                <a:latin typeface="宋体" pitchFamily="2" charset="-122"/>
                <a:ea typeface="宋体" pitchFamily="2" charset="-122"/>
              </a:endParaRPr>
            </a:p>
          </p:txBody>
        </p:sp>
        <p:sp>
          <p:nvSpPr>
            <p:cNvPr id="31" name="椭圆 3"/>
            <p:cNvSpPr/>
            <p:nvPr/>
          </p:nvSpPr>
          <p:spPr>
            <a:xfrm>
              <a:off x="6620744" y="2669276"/>
              <a:ext cx="1637226" cy="604050"/>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A28138"/>
            </a:solidFill>
            <a:ln w="25400" cap="flat" cmpd="sng" algn="ctr">
              <a:noFill/>
              <a:prstDash val="solid"/>
            </a:ln>
            <a:effectLst/>
          </p:spPr>
          <p:txBody>
            <a:bodyPr lIns="0" tIns="180000" rIns="0" bIns="0" anchor="ctr"/>
            <a:lstStyle/>
            <a:p>
              <a:pPr algn="ctr" eaLnBrk="1" fontAlgn="auto" hangingPunct="1">
                <a:spcBef>
                  <a:spcPts val="0"/>
                </a:spcBef>
                <a:spcAft>
                  <a:spcPts val="0"/>
                </a:spcAft>
                <a:defRPr/>
              </a:pPr>
              <a:r>
                <a:rPr lang="zh-CN" altLang="en-US" sz="1600" kern="0" dirty="0">
                  <a:solidFill>
                    <a:sysClr val="window" lastClr="FFFFFF"/>
                  </a:solidFill>
                  <a:latin typeface="微软雅黑" pitchFamily="34" charset="-122"/>
                  <a:ea typeface="微软雅黑" pitchFamily="34" charset="-122"/>
                </a:rPr>
                <a:t>标题</a:t>
              </a:r>
            </a:p>
          </p:txBody>
        </p:sp>
      </p:grpSp>
      <p:sp>
        <p:nvSpPr>
          <p:cNvPr id="34" name="TextBox 33"/>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35" name="组合 34"/>
          <p:cNvGrpSpPr/>
          <p:nvPr/>
        </p:nvGrpSpPr>
        <p:grpSpPr>
          <a:xfrm flipH="1">
            <a:off x="7893831" y="195397"/>
            <a:ext cx="1250169" cy="477054"/>
            <a:chOff x="-18082" y="180009"/>
            <a:chExt cx="1250169" cy="477054"/>
          </a:xfrm>
        </p:grpSpPr>
        <p:sp>
          <p:nvSpPr>
            <p:cNvPr id="38" name="TextBox 37"/>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39" name="五边形 38"/>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9476979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250" fill="hold"/>
                                        <p:tgtEl>
                                          <p:spTgt spid="20"/>
                                        </p:tgtEl>
                                        <p:attrNameLst>
                                          <p:attrName>ppt_x</p:attrName>
                                        </p:attrNameLst>
                                      </p:cBhvr>
                                      <p:tavLst>
                                        <p:tav tm="0">
                                          <p:val>
                                            <p:strVal val="#ppt_x"/>
                                          </p:val>
                                        </p:tav>
                                        <p:tav tm="100000">
                                          <p:val>
                                            <p:strVal val="#ppt_x"/>
                                          </p:val>
                                        </p:tav>
                                      </p:tavLst>
                                    </p:anim>
                                    <p:anim calcmode="lin" valueType="num">
                                      <p:cBhvr additive="base">
                                        <p:cTn id="8" dur="125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ppt_x"/>
                                          </p:val>
                                        </p:tav>
                                        <p:tav tm="100000">
                                          <p:val>
                                            <p:strVal val="#ppt_x"/>
                                          </p:val>
                                        </p:tav>
                                      </p:tavLst>
                                    </p:anim>
                                    <p:anim calcmode="lin" valueType="num">
                                      <p:cBhvr additive="base">
                                        <p:cTn id="12" dur="125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250" fill="hold"/>
                                        <p:tgtEl>
                                          <p:spTgt spid="8"/>
                                        </p:tgtEl>
                                        <p:attrNameLst>
                                          <p:attrName>ppt_x</p:attrName>
                                        </p:attrNameLst>
                                      </p:cBhvr>
                                      <p:tavLst>
                                        <p:tav tm="0">
                                          <p:val>
                                            <p:strVal val="#ppt_x"/>
                                          </p:val>
                                        </p:tav>
                                        <p:tav tm="100000">
                                          <p:val>
                                            <p:strVal val="#ppt_x"/>
                                          </p:val>
                                        </p:tav>
                                      </p:tavLst>
                                    </p:anim>
                                    <p:anim calcmode="lin" valueType="num">
                                      <p:cBhvr additive="base">
                                        <p:cTn id="16" dur="12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250" fill="hold"/>
                                        <p:tgtEl>
                                          <p:spTgt spid="14"/>
                                        </p:tgtEl>
                                        <p:attrNameLst>
                                          <p:attrName>ppt_x</p:attrName>
                                        </p:attrNameLst>
                                      </p:cBhvr>
                                      <p:tavLst>
                                        <p:tav tm="0">
                                          <p:val>
                                            <p:strVal val="#ppt_x"/>
                                          </p:val>
                                        </p:tav>
                                        <p:tav tm="100000">
                                          <p:val>
                                            <p:strVal val="#ppt_x"/>
                                          </p:val>
                                        </p:tav>
                                      </p:tavLst>
                                    </p:anim>
                                    <p:anim calcmode="lin" valueType="num">
                                      <p:cBhvr additive="base">
                                        <p:cTn id="20" dur="125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250" fill="hold"/>
                                        <p:tgtEl>
                                          <p:spTgt spid="26"/>
                                        </p:tgtEl>
                                        <p:attrNameLst>
                                          <p:attrName>ppt_x</p:attrName>
                                        </p:attrNameLst>
                                      </p:cBhvr>
                                      <p:tavLst>
                                        <p:tav tm="0">
                                          <p:val>
                                            <p:strVal val="#ppt_x"/>
                                          </p:val>
                                        </p:tav>
                                        <p:tav tm="100000">
                                          <p:val>
                                            <p:strVal val="#ppt_x"/>
                                          </p:val>
                                        </p:tav>
                                      </p:tavLst>
                                    </p:anim>
                                    <p:anim calcmode="lin" valueType="num">
                                      <p:cBhvr additive="base">
                                        <p:cTn id="24" dur="12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6"/>
          <p:cNvGrpSpPr>
            <a:grpSpLocks/>
          </p:cNvGrpSpPr>
          <p:nvPr/>
        </p:nvGrpSpPr>
        <p:grpSpPr bwMode="auto">
          <a:xfrm>
            <a:off x="1398985" y="1673327"/>
            <a:ext cx="917972" cy="917972"/>
            <a:chOff x="0" y="0"/>
            <a:chExt cx="1224136" cy="1224136"/>
          </a:xfrm>
        </p:grpSpPr>
        <p:sp>
          <p:nvSpPr>
            <p:cNvPr id="13" name="椭圆 44"/>
            <p:cNvSpPr>
              <a:spLocks noChangeArrowheads="1"/>
            </p:cNvSpPr>
            <p:nvPr/>
          </p:nvSpPr>
          <p:spPr bwMode="auto">
            <a:xfrm>
              <a:off x="0" y="0"/>
              <a:ext cx="1224136" cy="1224136"/>
            </a:xfrm>
            <a:prstGeom prst="ellipse">
              <a:avLst/>
            </a:prstGeom>
            <a:solidFill>
              <a:srgbClr val="A2813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4" name="Group 8"/>
            <p:cNvGrpSpPr>
              <a:grpSpLocks/>
            </p:cNvGrpSpPr>
            <p:nvPr/>
          </p:nvGrpSpPr>
          <p:grpSpPr bwMode="auto">
            <a:xfrm>
              <a:off x="455517" y="389024"/>
              <a:ext cx="293688" cy="446088"/>
              <a:chOff x="0" y="0"/>
              <a:chExt cx="293688" cy="446088"/>
            </a:xfrm>
          </p:grpSpPr>
          <p:sp>
            <p:nvSpPr>
              <p:cNvPr id="15"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7"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18" name="Group 12"/>
          <p:cNvGrpSpPr>
            <a:grpSpLocks/>
          </p:cNvGrpSpPr>
          <p:nvPr/>
        </p:nvGrpSpPr>
        <p:grpSpPr bwMode="auto">
          <a:xfrm>
            <a:off x="2721769" y="1673327"/>
            <a:ext cx="917972" cy="917972"/>
            <a:chOff x="0" y="0"/>
            <a:chExt cx="1224136" cy="1224136"/>
          </a:xfrm>
        </p:grpSpPr>
        <p:sp>
          <p:nvSpPr>
            <p:cNvPr id="19" name="椭圆 50"/>
            <p:cNvSpPr>
              <a:spLocks noChangeArrowheads="1"/>
            </p:cNvSpPr>
            <p:nvPr/>
          </p:nvSpPr>
          <p:spPr bwMode="auto">
            <a:xfrm>
              <a:off x="0" y="0"/>
              <a:ext cx="1224136" cy="1224136"/>
            </a:xfrm>
            <a:prstGeom prst="ellipse">
              <a:avLst/>
            </a:prstGeom>
            <a:solidFill>
              <a:srgbClr val="A2813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nvGrpSpPr>
          <p:cNvPr id="21" name="Group 15"/>
          <p:cNvGrpSpPr>
            <a:grpSpLocks/>
          </p:cNvGrpSpPr>
          <p:nvPr/>
        </p:nvGrpSpPr>
        <p:grpSpPr bwMode="auto">
          <a:xfrm>
            <a:off x="4044553" y="1673327"/>
            <a:ext cx="919163" cy="917972"/>
            <a:chOff x="0" y="0"/>
            <a:chExt cx="1224136" cy="1224136"/>
          </a:xfrm>
        </p:grpSpPr>
        <p:sp>
          <p:nvSpPr>
            <p:cNvPr id="22" name="椭圆 53"/>
            <p:cNvSpPr>
              <a:spLocks noChangeArrowheads="1"/>
            </p:cNvSpPr>
            <p:nvPr/>
          </p:nvSpPr>
          <p:spPr bwMode="auto">
            <a:xfrm>
              <a:off x="0" y="0"/>
              <a:ext cx="1224136" cy="1224136"/>
            </a:xfrm>
            <a:prstGeom prst="ellipse">
              <a:avLst/>
            </a:prstGeom>
            <a:solidFill>
              <a:srgbClr val="A2813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3" name="Group 17"/>
            <p:cNvGrpSpPr>
              <a:grpSpLocks/>
            </p:cNvGrpSpPr>
            <p:nvPr/>
          </p:nvGrpSpPr>
          <p:grpSpPr bwMode="auto">
            <a:xfrm>
              <a:off x="358824" y="389024"/>
              <a:ext cx="381000" cy="492126"/>
              <a:chOff x="0" y="0"/>
              <a:chExt cx="381000" cy="492126"/>
            </a:xfrm>
          </p:grpSpPr>
          <p:sp>
            <p:nvSpPr>
              <p:cNvPr id="24"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25"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26"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27"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grpSp>
        <p:nvGrpSpPr>
          <p:cNvPr id="28" name="Group 22"/>
          <p:cNvGrpSpPr>
            <a:grpSpLocks/>
          </p:cNvGrpSpPr>
          <p:nvPr/>
        </p:nvGrpSpPr>
        <p:grpSpPr bwMode="auto">
          <a:xfrm>
            <a:off x="5368529" y="1660229"/>
            <a:ext cx="917972" cy="917972"/>
            <a:chOff x="0" y="0"/>
            <a:chExt cx="1224136" cy="1224136"/>
          </a:xfrm>
        </p:grpSpPr>
        <p:sp>
          <p:nvSpPr>
            <p:cNvPr id="29" name="椭圆 60"/>
            <p:cNvSpPr>
              <a:spLocks noChangeArrowheads="1"/>
            </p:cNvSpPr>
            <p:nvPr/>
          </p:nvSpPr>
          <p:spPr bwMode="auto">
            <a:xfrm>
              <a:off x="0" y="0"/>
              <a:ext cx="1224136" cy="1224136"/>
            </a:xfrm>
            <a:prstGeom prst="ellipse">
              <a:avLst/>
            </a:prstGeom>
            <a:solidFill>
              <a:srgbClr val="A2813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31" name="Group 25"/>
          <p:cNvGrpSpPr>
            <a:grpSpLocks/>
          </p:cNvGrpSpPr>
          <p:nvPr/>
        </p:nvGrpSpPr>
        <p:grpSpPr bwMode="auto">
          <a:xfrm>
            <a:off x="6691312" y="1673327"/>
            <a:ext cx="917972" cy="917972"/>
            <a:chOff x="0" y="0"/>
            <a:chExt cx="1224136" cy="1224136"/>
          </a:xfrm>
        </p:grpSpPr>
        <p:sp>
          <p:nvSpPr>
            <p:cNvPr id="32" name="椭圆 63"/>
            <p:cNvSpPr>
              <a:spLocks noChangeArrowheads="1"/>
            </p:cNvSpPr>
            <p:nvPr/>
          </p:nvSpPr>
          <p:spPr bwMode="auto">
            <a:xfrm>
              <a:off x="0" y="0"/>
              <a:ext cx="1224136" cy="1224136"/>
            </a:xfrm>
            <a:prstGeom prst="ellipse">
              <a:avLst/>
            </a:prstGeom>
            <a:solidFill>
              <a:srgbClr val="A2813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3" name="Group 27"/>
            <p:cNvGrpSpPr>
              <a:grpSpLocks/>
            </p:cNvGrpSpPr>
            <p:nvPr/>
          </p:nvGrpSpPr>
          <p:grpSpPr bwMode="auto">
            <a:xfrm>
              <a:off x="402004" y="462692"/>
              <a:ext cx="415398" cy="303451"/>
              <a:chOff x="0" y="0"/>
              <a:chExt cx="685800" cy="400050"/>
            </a:xfrm>
          </p:grpSpPr>
          <p:sp>
            <p:nvSpPr>
              <p:cNvPr id="34"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36" name="Group 30"/>
          <p:cNvGrpSpPr>
            <a:grpSpLocks/>
          </p:cNvGrpSpPr>
          <p:nvPr/>
        </p:nvGrpSpPr>
        <p:grpSpPr bwMode="auto">
          <a:xfrm>
            <a:off x="1398984" y="2767512"/>
            <a:ext cx="6629400" cy="261610"/>
            <a:chOff x="0" y="0"/>
            <a:chExt cx="8838828" cy="348589"/>
          </a:xfrm>
        </p:grpSpPr>
        <p:sp>
          <p:nvSpPr>
            <p:cNvPr id="37" name="文本框 68"/>
            <p:cNvSpPr>
              <a:spLocks noChangeArrowheads="1"/>
            </p:cNvSpPr>
            <p:nvPr/>
          </p:nvSpPr>
          <p:spPr bwMode="auto">
            <a:xfrm>
              <a:off x="0"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38" name="文本框 69"/>
            <p:cNvSpPr>
              <a:spLocks noChangeArrowheads="1"/>
            </p:cNvSpPr>
            <p:nvPr/>
          </p:nvSpPr>
          <p:spPr bwMode="auto">
            <a:xfrm>
              <a:off x="172411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39" name="文本框 70"/>
            <p:cNvSpPr>
              <a:spLocks noChangeArrowheads="1"/>
            </p:cNvSpPr>
            <p:nvPr/>
          </p:nvSpPr>
          <p:spPr bwMode="auto">
            <a:xfrm>
              <a:off x="3553189"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40" name="文本框 71"/>
            <p:cNvSpPr>
              <a:spLocks noChangeArrowheads="1"/>
            </p:cNvSpPr>
            <p:nvPr/>
          </p:nvSpPr>
          <p:spPr bwMode="auto">
            <a:xfrm>
              <a:off x="527730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41" name="文本框 72"/>
            <p:cNvSpPr>
              <a:spLocks noChangeArrowheads="1"/>
            </p:cNvSpPr>
            <p:nvPr/>
          </p:nvSpPr>
          <p:spPr bwMode="auto">
            <a:xfrm>
              <a:off x="7058064"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grpSp>
      <p:sp>
        <p:nvSpPr>
          <p:cNvPr id="42" name="燕尾形 73"/>
          <p:cNvSpPr>
            <a:spLocks noChangeArrowheads="1"/>
          </p:cNvSpPr>
          <p:nvPr/>
        </p:nvSpPr>
        <p:spPr bwMode="auto">
          <a:xfrm>
            <a:off x="2427684" y="2087664"/>
            <a:ext cx="161925" cy="161925"/>
          </a:xfrm>
          <a:prstGeom prst="chevron">
            <a:avLst>
              <a:gd name="adj" fmla="val 50000"/>
            </a:avLst>
          </a:prstGeom>
          <a:solidFill>
            <a:srgbClr val="A28138"/>
          </a:solidFill>
          <a:ln>
            <a:noFill/>
          </a:ln>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43" name="燕尾形 74"/>
          <p:cNvSpPr>
            <a:spLocks noChangeArrowheads="1"/>
          </p:cNvSpPr>
          <p:nvPr/>
        </p:nvSpPr>
        <p:spPr bwMode="auto">
          <a:xfrm>
            <a:off x="3770709" y="2087664"/>
            <a:ext cx="161925" cy="161925"/>
          </a:xfrm>
          <a:prstGeom prst="chevron">
            <a:avLst>
              <a:gd name="adj" fmla="val 50000"/>
            </a:avLst>
          </a:prstGeom>
          <a:solidFill>
            <a:srgbClr val="A28138"/>
          </a:solidFill>
          <a:ln>
            <a:noFill/>
          </a:ln>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44" name="燕尾形 75"/>
          <p:cNvSpPr>
            <a:spLocks noChangeArrowheads="1"/>
          </p:cNvSpPr>
          <p:nvPr/>
        </p:nvSpPr>
        <p:spPr bwMode="auto">
          <a:xfrm>
            <a:off x="5087541" y="2087664"/>
            <a:ext cx="161925" cy="161925"/>
          </a:xfrm>
          <a:prstGeom prst="chevron">
            <a:avLst>
              <a:gd name="adj" fmla="val 50000"/>
            </a:avLst>
          </a:prstGeom>
          <a:solidFill>
            <a:srgbClr val="A28138"/>
          </a:solidFill>
          <a:ln>
            <a:noFill/>
          </a:ln>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45" name="燕尾形 76"/>
          <p:cNvSpPr>
            <a:spLocks noChangeArrowheads="1"/>
          </p:cNvSpPr>
          <p:nvPr/>
        </p:nvSpPr>
        <p:spPr bwMode="auto">
          <a:xfrm>
            <a:off x="6423422" y="2101951"/>
            <a:ext cx="161925" cy="161925"/>
          </a:xfrm>
          <a:prstGeom prst="chevron">
            <a:avLst>
              <a:gd name="adj" fmla="val 50000"/>
            </a:avLst>
          </a:prstGeom>
          <a:solidFill>
            <a:srgbClr val="A28138"/>
          </a:solidFill>
          <a:ln>
            <a:noFill/>
          </a:ln>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grpSp>
        <p:nvGrpSpPr>
          <p:cNvPr id="46" name="Group 40"/>
          <p:cNvGrpSpPr>
            <a:grpSpLocks/>
          </p:cNvGrpSpPr>
          <p:nvPr/>
        </p:nvGrpSpPr>
        <p:grpSpPr bwMode="auto">
          <a:xfrm>
            <a:off x="1383507" y="3405686"/>
            <a:ext cx="6498431" cy="840594"/>
            <a:chOff x="0" y="0"/>
            <a:chExt cx="8664397" cy="1120673"/>
          </a:xfrm>
        </p:grpSpPr>
        <p:sp>
          <p:nvSpPr>
            <p:cNvPr id="47" name="矩形 78"/>
            <p:cNvSpPr>
              <a:spLocks noChangeArrowheads="1"/>
            </p:cNvSpPr>
            <p:nvPr/>
          </p:nvSpPr>
          <p:spPr bwMode="auto">
            <a:xfrm>
              <a:off x="0" y="0"/>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sp>
          <p:nvSpPr>
            <p:cNvPr id="48" name="矩形 79"/>
            <p:cNvSpPr>
              <a:spLocks noChangeArrowheads="1"/>
            </p:cNvSpPr>
            <p:nvPr/>
          </p:nvSpPr>
          <p:spPr bwMode="auto">
            <a:xfrm>
              <a:off x="1714589"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FFFFFF"/>
                  </a:solidFill>
                  <a:latin typeface="微软雅黑" pitchFamily="34" charset="-122"/>
                  <a:ea typeface="微软雅黑" pitchFamily="34" charset="-122"/>
                  <a:sym typeface="微软雅黑" pitchFamily="34" charset="-122"/>
                </a:rPr>
                <a:t>请</a:t>
              </a:r>
              <a:r>
                <a:rPr lang="zh-CN" altLang="en-US" sz="800">
                  <a:solidFill>
                    <a:srgbClr val="000000"/>
                  </a:solidFill>
                  <a:latin typeface="微软雅黑" pitchFamily="34" charset="-122"/>
                  <a:ea typeface="微软雅黑" pitchFamily="34" charset="-122"/>
                  <a:sym typeface="微软雅黑" pitchFamily="34" charset="-122"/>
                </a:rPr>
                <a:t>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sp>
          <p:nvSpPr>
            <p:cNvPr id="49" name="矩形 80"/>
            <p:cNvSpPr>
              <a:spLocks noChangeArrowheads="1"/>
            </p:cNvSpPr>
            <p:nvPr/>
          </p:nvSpPr>
          <p:spPr bwMode="auto">
            <a:xfrm>
              <a:off x="3474903"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sp>
          <p:nvSpPr>
            <p:cNvPr id="50" name="矩形 81"/>
            <p:cNvSpPr>
              <a:spLocks noChangeArrowheads="1"/>
            </p:cNvSpPr>
            <p:nvPr/>
          </p:nvSpPr>
          <p:spPr bwMode="auto">
            <a:xfrm>
              <a:off x="5189494" y="12795"/>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sp>
          <p:nvSpPr>
            <p:cNvPr id="51" name="矩形 82"/>
            <p:cNvSpPr>
              <a:spLocks noChangeArrowheads="1"/>
            </p:cNvSpPr>
            <p:nvPr/>
          </p:nvSpPr>
          <p:spPr bwMode="auto">
            <a:xfrm>
              <a:off x="6984549" y="236"/>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grpSp>
      <p:grpSp>
        <p:nvGrpSpPr>
          <p:cNvPr id="52" name="Group 46"/>
          <p:cNvGrpSpPr>
            <a:grpSpLocks/>
          </p:cNvGrpSpPr>
          <p:nvPr/>
        </p:nvGrpSpPr>
        <p:grpSpPr bwMode="auto">
          <a:xfrm>
            <a:off x="1446610" y="3104458"/>
            <a:ext cx="6156722" cy="230981"/>
            <a:chOff x="0" y="0"/>
            <a:chExt cx="8208912" cy="309189"/>
          </a:xfrm>
        </p:grpSpPr>
        <p:sp>
          <p:nvSpPr>
            <p:cNvPr id="53" name="矩形 84"/>
            <p:cNvSpPr>
              <a:spLocks noChangeArrowheads="1"/>
            </p:cNvSpPr>
            <p:nvPr/>
          </p:nvSpPr>
          <p:spPr bwMode="auto">
            <a:xfrm>
              <a:off x="0" y="0"/>
              <a:ext cx="8208912" cy="309189"/>
            </a:xfrm>
            <a:prstGeom prst="rect">
              <a:avLst/>
            </a:prstGeom>
            <a:solidFill>
              <a:srgbClr val="A2813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55"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56"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57"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58"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59" name="TextBox 58"/>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60" name="组合 59"/>
          <p:cNvGrpSpPr/>
          <p:nvPr/>
        </p:nvGrpSpPr>
        <p:grpSpPr>
          <a:xfrm flipH="1">
            <a:off x="7893831" y="195397"/>
            <a:ext cx="1250169" cy="477054"/>
            <a:chOff x="-18082" y="180009"/>
            <a:chExt cx="1250169" cy="477054"/>
          </a:xfrm>
        </p:grpSpPr>
        <p:sp>
          <p:nvSpPr>
            <p:cNvPr id="61" name="TextBox 60"/>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62" name="五边形 61"/>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5764348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fltVal val="0"/>
                                          </p:val>
                                        </p:tav>
                                        <p:tav tm="100000">
                                          <p:val>
                                            <p:strVal val="#ppt_w"/>
                                          </p:val>
                                        </p:tav>
                                      </p:tavLst>
                                    </p:anim>
                                    <p:anim calcmode="lin" valueType="num">
                                      <p:cBhvr>
                                        <p:cTn id="8" dur="300" fill="hold"/>
                                        <p:tgtEl>
                                          <p:spTgt spid="12"/>
                                        </p:tgtEl>
                                        <p:attrNameLst>
                                          <p:attrName>ppt_h</p:attrName>
                                        </p:attrNameLst>
                                      </p:cBhvr>
                                      <p:tavLst>
                                        <p:tav tm="0">
                                          <p:val>
                                            <p:fltVal val="0"/>
                                          </p:val>
                                        </p:tav>
                                        <p:tav tm="100000">
                                          <p:val>
                                            <p:strVal val="#ppt_h"/>
                                          </p:val>
                                        </p:tav>
                                      </p:tavLst>
                                    </p:anim>
                                    <p:animEffect>
                                      <p:cBhvr>
                                        <p:cTn id="9" dur="300"/>
                                        <p:tgtEl>
                                          <p:spTgt spid="12"/>
                                        </p:tgtEl>
                                      </p:cBhvr>
                                    </p:animEffect>
                                  </p:childTnLst>
                                </p:cTn>
                              </p:par>
                            </p:childTnLst>
                          </p:cTn>
                        </p:par>
                        <p:par>
                          <p:cTn id="10" fill="hold">
                            <p:stCondLst>
                              <p:cond delay="300"/>
                            </p:stCondLst>
                            <p:childTnLst>
                              <p:par>
                                <p:cTn id="11" presetID="10"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300" fill="hold"/>
                                        <p:tgtEl>
                                          <p:spTgt spid="18"/>
                                        </p:tgtEl>
                                        <p:attrNameLst>
                                          <p:attrName>ppt_w</p:attrName>
                                        </p:attrNameLst>
                                      </p:cBhvr>
                                      <p:tavLst>
                                        <p:tav tm="0">
                                          <p:val>
                                            <p:fltVal val="0"/>
                                          </p:val>
                                        </p:tav>
                                        <p:tav tm="100000">
                                          <p:val>
                                            <p:strVal val="#ppt_w"/>
                                          </p:val>
                                        </p:tav>
                                      </p:tavLst>
                                    </p:anim>
                                    <p:anim calcmode="lin" valueType="num">
                                      <p:cBhvr>
                                        <p:cTn id="14" dur="300" fill="hold"/>
                                        <p:tgtEl>
                                          <p:spTgt spid="18"/>
                                        </p:tgtEl>
                                        <p:attrNameLst>
                                          <p:attrName>ppt_h</p:attrName>
                                        </p:attrNameLst>
                                      </p:cBhvr>
                                      <p:tavLst>
                                        <p:tav tm="0">
                                          <p:val>
                                            <p:fltVal val="0"/>
                                          </p:val>
                                        </p:tav>
                                        <p:tav tm="100000">
                                          <p:val>
                                            <p:strVal val="#ppt_h"/>
                                          </p:val>
                                        </p:tav>
                                      </p:tavLst>
                                    </p:anim>
                                    <p:animEffect>
                                      <p:cBhvr>
                                        <p:cTn id="15" dur="300"/>
                                        <p:tgtEl>
                                          <p:spTgt spid="18"/>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300" fill="hold"/>
                                        <p:tgtEl>
                                          <p:spTgt spid="21"/>
                                        </p:tgtEl>
                                        <p:attrNameLst>
                                          <p:attrName>ppt_w</p:attrName>
                                        </p:attrNameLst>
                                      </p:cBhvr>
                                      <p:tavLst>
                                        <p:tav tm="0">
                                          <p:val>
                                            <p:fltVal val="0"/>
                                          </p:val>
                                        </p:tav>
                                        <p:tav tm="100000">
                                          <p:val>
                                            <p:strVal val="#ppt_w"/>
                                          </p:val>
                                        </p:tav>
                                      </p:tavLst>
                                    </p:anim>
                                    <p:anim calcmode="lin" valueType="num">
                                      <p:cBhvr>
                                        <p:cTn id="20" dur="300" fill="hold"/>
                                        <p:tgtEl>
                                          <p:spTgt spid="21"/>
                                        </p:tgtEl>
                                        <p:attrNameLst>
                                          <p:attrName>ppt_h</p:attrName>
                                        </p:attrNameLst>
                                      </p:cBhvr>
                                      <p:tavLst>
                                        <p:tav tm="0">
                                          <p:val>
                                            <p:fltVal val="0"/>
                                          </p:val>
                                        </p:tav>
                                        <p:tav tm="100000">
                                          <p:val>
                                            <p:strVal val="#ppt_h"/>
                                          </p:val>
                                        </p:tav>
                                      </p:tavLst>
                                    </p:anim>
                                    <p:animEffect>
                                      <p:cBhvr>
                                        <p:cTn id="21" dur="300"/>
                                        <p:tgtEl>
                                          <p:spTgt spid="21"/>
                                        </p:tgtEl>
                                      </p:cBhvr>
                                    </p:animEffect>
                                  </p:childTnLst>
                                </p:cTn>
                              </p:par>
                            </p:childTnLst>
                          </p:cTn>
                        </p:par>
                        <p:par>
                          <p:cTn id="22" fill="hold">
                            <p:stCondLst>
                              <p:cond delay="900"/>
                            </p:stCondLst>
                            <p:childTnLst>
                              <p:par>
                                <p:cTn id="23" presetID="10"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300" fill="hold"/>
                                        <p:tgtEl>
                                          <p:spTgt spid="28"/>
                                        </p:tgtEl>
                                        <p:attrNameLst>
                                          <p:attrName>ppt_w</p:attrName>
                                        </p:attrNameLst>
                                      </p:cBhvr>
                                      <p:tavLst>
                                        <p:tav tm="0">
                                          <p:val>
                                            <p:fltVal val="0"/>
                                          </p:val>
                                        </p:tav>
                                        <p:tav tm="100000">
                                          <p:val>
                                            <p:strVal val="#ppt_w"/>
                                          </p:val>
                                        </p:tav>
                                      </p:tavLst>
                                    </p:anim>
                                    <p:anim calcmode="lin" valueType="num">
                                      <p:cBhvr>
                                        <p:cTn id="26" dur="300" fill="hold"/>
                                        <p:tgtEl>
                                          <p:spTgt spid="28"/>
                                        </p:tgtEl>
                                        <p:attrNameLst>
                                          <p:attrName>ppt_h</p:attrName>
                                        </p:attrNameLst>
                                      </p:cBhvr>
                                      <p:tavLst>
                                        <p:tav tm="0">
                                          <p:val>
                                            <p:fltVal val="0"/>
                                          </p:val>
                                        </p:tav>
                                        <p:tav tm="100000">
                                          <p:val>
                                            <p:strVal val="#ppt_h"/>
                                          </p:val>
                                        </p:tav>
                                      </p:tavLst>
                                    </p:anim>
                                    <p:animEffect>
                                      <p:cBhvr>
                                        <p:cTn id="27" dur="300"/>
                                        <p:tgtEl>
                                          <p:spTgt spid="28"/>
                                        </p:tgtEl>
                                      </p:cBhvr>
                                    </p:animEffect>
                                  </p:childTnLst>
                                </p:cTn>
                              </p:par>
                            </p:childTnLst>
                          </p:cTn>
                        </p:par>
                        <p:par>
                          <p:cTn id="28" fill="hold">
                            <p:stCondLst>
                              <p:cond delay="1200"/>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300" fill="hold"/>
                                        <p:tgtEl>
                                          <p:spTgt spid="31"/>
                                        </p:tgtEl>
                                        <p:attrNameLst>
                                          <p:attrName>ppt_w</p:attrName>
                                        </p:attrNameLst>
                                      </p:cBhvr>
                                      <p:tavLst>
                                        <p:tav tm="0">
                                          <p:val>
                                            <p:fltVal val="0"/>
                                          </p:val>
                                        </p:tav>
                                        <p:tav tm="100000">
                                          <p:val>
                                            <p:strVal val="#ppt_w"/>
                                          </p:val>
                                        </p:tav>
                                      </p:tavLst>
                                    </p:anim>
                                    <p:anim calcmode="lin" valueType="num">
                                      <p:cBhvr>
                                        <p:cTn id="32" dur="300" fill="hold"/>
                                        <p:tgtEl>
                                          <p:spTgt spid="31"/>
                                        </p:tgtEl>
                                        <p:attrNameLst>
                                          <p:attrName>ppt_h</p:attrName>
                                        </p:attrNameLst>
                                      </p:cBhvr>
                                      <p:tavLst>
                                        <p:tav tm="0">
                                          <p:val>
                                            <p:fltVal val="0"/>
                                          </p:val>
                                        </p:tav>
                                        <p:tav tm="100000">
                                          <p:val>
                                            <p:strVal val="#ppt_h"/>
                                          </p:val>
                                        </p:tav>
                                      </p:tavLst>
                                    </p:anim>
                                    <p:animEffect>
                                      <p:cBhvr>
                                        <p:cTn id="33" dur="300"/>
                                        <p:tgtEl>
                                          <p:spTgt spid="31"/>
                                        </p:tgtEl>
                                      </p:cBhvr>
                                    </p:animEffect>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300" fill="hold"/>
                                        <p:tgtEl>
                                          <p:spTgt spid="42"/>
                                        </p:tgtEl>
                                        <p:attrNameLst>
                                          <p:attrName>ppt_x</p:attrName>
                                        </p:attrNameLst>
                                      </p:cBhvr>
                                      <p:tavLst>
                                        <p:tav tm="0">
                                          <p:val>
                                            <p:strVal val="0-#ppt_w/2"/>
                                          </p:val>
                                        </p:tav>
                                        <p:tav tm="100000">
                                          <p:val>
                                            <p:strVal val="#ppt_x"/>
                                          </p:val>
                                        </p:tav>
                                      </p:tavLst>
                                    </p:anim>
                                    <p:anim calcmode="lin" valueType="num">
                                      <p:cBhvr>
                                        <p:cTn id="38" dur="3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300" fill="hold"/>
                                        <p:tgtEl>
                                          <p:spTgt spid="43"/>
                                        </p:tgtEl>
                                        <p:attrNameLst>
                                          <p:attrName>ppt_x</p:attrName>
                                        </p:attrNameLst>
                                      </p:cBhvr>
                                      <p:tavLst>
                                        <p:tav tm="0">
                                          <p:val>
                                            <p:strVal val="0-#ppt_w/2"/>
                                          </p:val>
                                        </p:tav>
                                        <p:tav tm="100000">
                                          <p:val>
                                            <p:strVal val="#ppt_x"/>
                                          </p:val>
                                        </p:tav>
                                      </p:tavLst>
                                    </p:anim>
                                    <p:anim calcmode="lin" valueType="num">
                                      <p:cBhvr>
                                        <p:cTn id="42" dur="300" fill="hold"/>
                                        <p:tgtEl>
                                          <p:spTgt spid="4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300" fill="hold"/>
                                        <p:tgtEl>
                                          <p:spTgt spid="44"/>
                                        </p:tgtEl>
                                        <p:attrNameLst>
                                          <p:attrName>ppt_x</p:attrName>
                                        </p:attrNameLst>
                                      </p:cBhvr>
                                      <p:tavLst>
                                        <p:tav tm="0">
                                          <p:val>
                                            <p:strVal val="0-#ppt_w/2"/>
                                          </p:val>
                                        </p:tav>
                                        <p:tav tm="100000">
                                          <p:val>
                                            <p:strVal val="#ppt_x"/>
                                          </p:val>
                                        </p:tav>
                                      </p:tavLst>
                                    </p:anim>
                                    <p:anim calcmode="lin" valueType="num">
                                      <p:cBhvr>
                                        <p:cTn id="46" dur="300" fill="hold"/>
                                        <p:tgtEl>
                                          <p:spTgt spid="4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300" fill="hold"/>
                                        <p:tgtEl>
                                          <p:spTgt spid="45"/>
                                        </p:tgtEl>
                                        <p:attrNameLst>
                                          <p:attrName>ppt_x</p:attrName>
                                        </p:attrNameLst>
                                      </p:cBhvr>
                                      <p:tavLst>
                                        <p:tav tm="0">
                                          <p:val>
                                            <p:strVal val="0-#ppt_w/2"/>
                                          </p:val>
                                        </p:tav>
                                        <p:tav tm="100000">
                                          <p:val>
                                            <p:strVal val="#ppt_x"/>
                                          </p:val>
                                        </p:tav>
                                      </p:tavLst>
                                    </p:anim>
                                    <p:anim calcmode="lin" valueType="num">
                                      <p:cBhvr>
                                        <p:cTn id="50" dur="300" fill="hold"/>
                                        <p:tgtEl>
                                          <p:spTgt spid="45"/>
                                        </p:tgtEl>
                                        <p:attrNameLst>
                                          <p:attrName>ppt_y</p:attrName>
                                        </p:attrNameLst>
                                      </p:cBhvr>
                                      <p:tavLst>
                                        <p:tav tm="0">
                                          <p:val>
                                            <p:strVal val="#ppt_y"/>
                                          </p:val>
                                        </p:tav>
                                        <p:tav tm="100000">
                                          <p:val>
                                            <p:strVal val="#ppt_y"/>
                                          </p:val>
                                        </p:tav>
                                      </p:tavLst>
                                    </p:anim>
                                  </p:childTnLst>
                                </p:cTn>
                              </p:par>
                            </p:childTnLst>
                          </p:cTn>
                        </p:par>
                        <p:par>
                          <p:cTn id="51" fill="hold">
                            <p:stCondLst>
                              <p:cond delay="1800"/>
                            </p:stCondLst>
                            <p:childTnLst>
                              <p:par>
                                <p:cTn id="52" presetID="42" presetClass="entr" presetSubtype="0"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p:cBhvr>
                                        <p:cTn id="54" dur="500"/>
                                        <p:tgtEl>
                                          <p:spTgt spid="36"/>
                                        </p:tgtEl>
                                      </p:cBhvr>
                                    </p:animEffect>
                                    <p:anim calcmode="lin" valueType="num">
                                      <p:cBhvr>
                                        <p:cTn id="55" dur="500" fill="hold"/>
                                        <p:tgtEl>
                                          <p:spTgt spid="36"/>
                                        </p:tgtEl>
                                        <p:attrNameLst>
                                          <p:attrName>ppt_x</p:attrName>
                                        </p:attrNameLst>
                                      </p:cBhvr>
                                      <p:tavLst>
                                        <p:tav tm="0">
                                          <p:val>
                                            <p:strVal val="#ppt_x"/>
                                          </p:val>
                                        </p:tav>
                                        <p:tav tm="100000">
                                          <p:val>
                                            <p:strVal val="#ppt_x"/>
                                          </p:val>
                                        </p:tav>
                                      </p:tavLst>
                                    </p:anim>
                                    <p:anim calcmode="lin" valueType="num">
                                      <p:cBhvr>
                                        <p:cTn id="56" dur="500" fill="hold"/>
                                        <p:tgtEl>
                                          <p:spTgt spid="36"/>
                                        </p:tgtEl>
                                        <p:attrNameLst>
                                          <p:attrName>ppt_y</p:attrName>
                                        </p:attrNameLst>
                                      </p:cBhvr>
                                      <p:tavLst>
                                        <p:tav tm="0">
                                          <p:val>
                                            <p:strVal val="#ppt_y+.1"/>
                                          </p:val>
                                        </p:tav>
                                        <p:tav tm="100000">
                                          <p:val>
                                            <p:strVal val="#ppt_y"/>
                                          </p:val>
                                        </p:tav>
                                      </p:tavLst>
                                    </p:anim>
                                  </p:childTnLst>
                                </p:cTn>
                              </p:par>
                            </p:childTnLst>
                          </p:cTn>
                        </p:par>
                        <p:par>
                          <p:cTn id="57" fill="hold">
                            <p:stCondLst>
                              <p:cond delay="2300"/>
                            </p:stCondLst>
                            <p:childTnLst>
                              <p:par>
                                <p:cTn id="58" presetID="22" presetClass="entr" presetSubtype="1" fill="hold"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p:cBhvr>
                                        <p:cTn id="60" dur="500"/>
                                        <p:tgtEl>
                                          <p:spTgt spid="52"/>
                                        </p:tgtEl>
                                      </p:cBhvr>
                                    </p:animEffect>
                                  </p:childTnLst>
                                </p:cTn>
                              </p:par>
                            </p:childTnLst>
                          </p:cTn>
                        </p:par>
                        <p:par>
                          <p:cTn id="61" fill="hold">
                            <p:stCondLst>
                              <p:cond delay="2800"/>
                            </p:stCondLst>
                            <p:childTnLst>
                              <p:par>
                                <p:cTn id="62" presetID="42"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Effect>
                                      <p:cBhvr>
                                        <p:cTn id="64" dur="300"/>
                                        <p:tgtEl>
                                          <p:spTgt spid="46"/>
                                        </p:tgtEl>
                                      </p:cBhvr>
                                    </p:animEffect>
                                    <p:anim calcmode="lin" valueType="num">
                                      <p:cBhvr>
                                        <p:cTn id="65" dur="300" fill="hold"/>
                                        <p:tgtEl>
                                          <p:spTgt spid="46"/>
                                        </p:tgtEl>
                                        <p:attrNameLst>
                                          <p:attrName>ppt_x</p:attrName>
                                        </p:attrNameLst>
                                      </p:cBhvr>
                                      <p:tavLst>
                                        <p:tav tm="0">
                                          <p:val>
                                            <p:strVal val="#ppt_x"/>
                                          </p:val>
                                        </p:tav>
                                        <p:tav tm="100000">
                                          <p:val>
                                            <p:strVal val="#ppt_x"/>
                                          </p:val>
                                        </p:tav>
                                      </p:tavLst>
                                    </p:anim>
                                    <p:anim calcmode="lin" valueType="num">
                                      <p:cBhvr>
                                        <p:cTn id="66" dur="3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autoUpdateAnimBg="0"/>
      <p:bldP spid="43" grpId="0" bldLvl="0" animBg="1" autoUpdateAnimBg="0"/>
      <p:bldP spid="44" grpId="0" bldLvl="0" animBg="1" autoUpdateAnimBg="0"/>
      <p:bldP spid="45"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gray">
          <a:xfrm>
            <a:off x="4080711" y="2085449"/>
            <a:ext cx="1147828" cy="1146762"/>
          </a:xfrm>
          <a:prstGeom prst="octagon">
            <a:avLst>
              <a:gd name="adj" fmla="val 29287"/>
            </a:avLst>
          </a:prstGeom>
          <a:solidFill>
            <a:srgbClr val="A28138"/>
          </a:solidFill>
          <a:ln>
            <a:noFill/>
          </a:ln>
        </p:spPr>
        <p:txBody>
          <a:bodyPr lIns="45720" tIns="44450" rIns="45720" bIns="44450" anchor="ctr" anchorCtr="1"/>
          <a:lstStyle/>
          <a:p>
            <a:pPr algn="ctr" eaLnBrk="1" hangingPunct="1"/>
            <a:r>
              <a:rPr kumimoji="1" lang="zh-CN" altLang="en-US" dirty="0">
                <a:solidFill>
                  <a:srgbClr val="FFFFFF"/>
                </a:solidFill>
                <a:latin typeface="黑体" pitchFamily="49" charset="-122"/>
                <a:ea typeface="黑体" pitchFamily="49" charset="-122"/>
              </a:rPr>
              <a:t>输入</a:t>
            </a:r>
            <a:endParaRPr kumimoji="1" lang="en-US" altLang="zh-CN" dirty="0">
              <a:solidFill>
                <a:srgbClr val="FFFFFF"/>
              </a:solidFill>
              <a:latin typeface="黑体" pitchFamily="49" charset="-122"/>
              <a:ea typeface="黑体" pitchFamily="49" charset="-122"/>
            </a:endParaRPr>
          </a:p>
          <a:p>
            <a:pPr algn="ctr" eaLnBrk="1" hangingPunct="1"/>
            <a:r>
              <a:rPr kumimoji="1" lang="zh-CN" altLang="en-US" dirty="0">
                <a:solidFill>
                  <a:srgbClr val="FFFFFF"/>
                </a:solidFill>
                <a:latin typeface="黑体" pitchFamily="49" charset="-122"/>
                <a:ea typeface="黑体" pitchFamily="49" charset="-122"/>
              </a:rPr>
              <a:t>标题</a:t>
            </a:r>
          </a:p>
        </p:txBody>
      </p:sp>
      <p:sp>
        <p:nvSpPr>
          <p:cNvPr id="3" name="Rectangle 4"/>
          <p:cNvSpPr>
            <a:spLocks noChangeArrowheads="1"/>
          </p:cNvSpPr>
          <p:nvPr/>
        </p:nvSpPr>
        <p:spPr bwMode="gray">
          <a:xfrm>
            <a:off x="4407900" y="1548303"/>
            <a:ext cx="495580" cy="496646"/>
          </a:xfrm>
          <a:prstGeom prst="rect">
            <a:avLst/>
          </a:prstGeom>
          <a:solidFill>
            <a:srgbClr val="A28138"/>
          </a:solidFill>
          <a:ln>
            <a:noFill/>
          </a:ln>
        </p:spPr>
        <p:txBody>
          <a:bodyPr lIns="0" tIns="0" rIns="0" bIns="0" anchor="ctr" anchorCtr="1"/>
          <a:lstStyle/>
          <a:p>
            <a:pPr eaLnBrk="1" hangingPunct="1"/>
            <a:r>
              <a:rPr kumimoji="1" lang="zh-CN" altLang="en-US" sz="1100">
                <a:solidFill>
                  <a:srgbClr val="FFFFFF"/>
                </a:solidFill>
                <a:latin typeface="黑体" pitchFamily="49" charset="-122"/>
                <a:ea typeface="黑体" pitchFamily="49" charset="-122"/>
              </a:rPr>
              <a:t>文本</a:t>
            </a:r>
          </a:p>
        </p:txBody>
      </p:sp>
      <p:sp>
        <p:nvSpPr>
          <p:cNvPr id="4" name="Rectangle 5"/>
          <p:cNvSpPr>
            <a:spLocks noChangeArrowheads="1"/>
          </p:cNvSpPr>
          <p:nvPr/>
        </p:nvSpPr>
        <p:spPr bwMode="gray">
          <a:xfrm>
            <a:off x="4407900" y="3275907"/>
            <a:ext cx="495580" cy="496646"/>
          </a:xfrm>
          <a:prstGeom prst="rect">
            <a:avLst/>
          </a:prstGeom>
          <a:solidFill>
            <a:srgbClr val="A28138"/>
          </a:solidFill>
          <a:ln>
            <a:noFill/>
          </a:ln>
        </p:spPr>
        <p:txBody>
          <a:bodyPr lIns="0" tIns="0" rIns="0" bIns="0" anchor="ctr" anchorCtr="1"/>
          <a:lstStyle/>
          <a:p>
            <a:pPr eaLnBrk="1" hangingPunct="1"/>
            <a:r>
              <a:rPr kumimoji="1" lang="zh-CN" altLang="en-US" sz="1100">
                <a:solidFill>
                  <a:srgbClr val="FFFFFF"/>
                </a:solidFill>
                <a:latin typeface="黑体" pitchFamily="49" charset="-122"/>
                <a:ea typeface="黑体" pitchFamily="49" charset="-122"/>
              </a:rPr>
              <a:t>文本</a:t>
            </a:r>
          </a:p>
        </p:txBody>
      </p:sp>
      <p:sp>
        <p:nvSpPr>
          <p:cNvPr id="5" name="Rectangle 6"/>
          <p:cNvSpPr>
            <a:spLocks noChangeArrowheads="1"/>
          </p:cNvSpPr>
          <p:nvPr/>
        </p:nvSpPr>
        <p:spPr bwMode="gray">
          <a:xfrm>
            <a:off x="5292485" y="2424361"/>
            <a:ext cx="496646" cy="496646"/>
          </a:xfrm>
          <a:prstGeom prst="rect">
            <a:avLst/>
          </a:prstGeom>
          <a:solidFill>
            <a:srgbClr val="A28138"/>
          </a:solidFill>
          <a:ln>
            <a:noFill/>
          </a:ln>
        </p:spPr>
        <p:txBody>
          <a:bodyPr lIns="0" tIns="0" rIns="0" bIns="0" anchor="ctr" anchorCtr="1"/>
          <a:lstStyle/>
          <a:p>
            <a:pPr eaLnBrk="1" hangingPunct="1"/>
            <a:r>
              <a:rPr kumimoji="1" lang="zh-CN" altLang="en-US" sz="1100">
                <a:solidFill>
                  <a:srgbClr val="FFFFFF"/>
                </a:solidFill>
                <a:latin typeface="黑体" pitchFamily="49" charset="-122"/>
                <a:ea typeface="黑体" pitchFamily="49" charset="-122"/>
              </a:rPr>
              <a:t>文本</a:t>
            </a:r>
          </a:p>
        </p:txBody>
      </p:sp>
      <p:sp>
        <p:nvSpPr>
          <p:cNvPr id="6" name="Rectangle 7"/>
          <p:cNvSpPr>
            <a:spLocks noChangeArrowheads="1"/>
          </p:cNvSpPr>
          <p:nvPr/>
        </p:nvSpPr>
        <p:spPr bwMode="gray">
          <a:xfrm>
            <a:off x="3538237" y="2424361"/>
            <a:ext cx="496646" cy="496646"/>
          </a:xfrm>
          <a:prstGeom prst="rect">
            <a:avLst/>
          </a:prstGeom>
          <a:solidFill>
            <a:srgbClr val="A28138"/>
          </a:solidFill>
          <a:ln>
            <a:noFill/>
          </a:ln>
        </p:spPr>
        <p:txBody>
          <a:bodyPr lIns="0" tIns="0" rIns="0" bIns="0" anchor="ctr" anchorCtr="1"/>
          <a:lstStyle/>
          <a:p>
            <a:pPr eaLnBrk="1" hangingPunct="1"/>
            <a:r>
              <a:rPr kumimoji="1" lang="zh-CN" altLang="en-US" sz="1100">
                <a:solidFill>
                  <a:srgbClr val="FFFFFF"/>
                </a:solidFill>
                <a:latin typeface="黑体" pitchFamily="49" charset="-122"/>
                <a:ea typeface="黑体" pitchFamily="49" charset="-122"/>
              </a:rPr>
              <a:t>文本</a:t>
            </a:r>
          </a:p>
        </p:txBody>
      </p:sp>
      <p:sp>
        <p:nvSpPr>
          <p:cNvPr id="7" name="Rectangle 8"/>
          <p:cNvSpPr>
            <a:spLocks noChangeArrowheads="1"/>
          </p:cNvSpPr>
          <p:nvPr/>
        </p:nvSpPr>
        <p:spPr bwMode="gray">
          <a:xfrm rot="18900000">
            <a:off x="5021781" y="3030782"/>
            <a:ext cx="496646" cy="495580"/>
          </a:xfrm>
          <a:prstGeom prst="rect">
            <a:avLst/>
          </a:prstGeom>
          <a:solidFill>
            <a:srgbClr val="A28138"/>
          </a:solidFill>
          <a:ln>
            <a:noFill/>
          </a:ln>
        </p:spPr>
        <p:txBody>
          <a:bodyPr lIns="0" tIns="0" rIns="0" bIns="0" anchor="ctr" anchorCtr="1"/>
          <a:lstStyle/>
          <a:p>
            <a:pPr>
              <a:spcBef>
                <a:spcPct val="30000"/>
              </a:spcBef>
            </a:pPr>
            <a:r>
              <a:rPr lang="zh-CN" altLang="en-US" sz="1100" b="1">
                <a:solidFill>
                  <a:srgbClr val="FFFFFF"/>
                </a:solidFill>
                <a:latin typeface="黑体" pitchFamily="49" charset="-122"/>
                <a:ea typeface="黑体" pitchFamily="49" charset="-122"/>
              </a:rPr>
              <a:t>文本</a:t>
            </a:r>
          </a:p>
        </p:txBody>
      </p:sp>
      <p:sp>
        <p:nvSpPr>
          <p:cNvPr id="8" name="Rectangle 9"/>
          <p:cNvSpPr>
            <a:spLocks noChangeArrowheads="1"/>
          </p:cNvSpPr>
          <p:nvPr/>
        </p:nvSpPr>
        <p:spPr bwMode="gray">
          <a:xfrm rot="18900000">
            <a:off x="3787626" y="1804087"/>
            <a:ext cx="496646" cy="495581"/>
          </a:xfrm>
          <a:prstGeom prst="rect">
            <a:avLst/>
          </a:prstGeom>
          <a:solidFill>
            <a:srgbClr val="A28138"/>
          </a:solidFill>
          <a:ln>
            <a:noFill/>
          </a:ln>
        </p:spPr>
        <p:txBody>
          <a:bodyPr lIns="0" tIns="0" rIns="0" bIns="0" anchor="ctr" anchorCtr="1"/>
          <a:lstStyle/>
          <a:p>
            <a:pPr>
              <a:spcBef>
                <a:spcPct val="30000"/>
              </a:spcBef>
            </a:pPr>
            <a:r>
              <a:rPr lang="zh-CN" altLang="en-US" sz="1100" b="1">
                <a:solidFill>
                  <a:srgbClr val="FFFFFF"/>
                </a:solidFill>
                <a:latin typeface="黑体" pitchFamily="49" charset="-122"/>
                <a:ea typeface="黑体" pitchFamily="49" charset="-122"/>
              </a:rPr>
              <a:t>文本</a:t>
            </a:r>
          </a:p>
        </p:txBody>
      </p:sp>
      <p:sp>
        <p:nvSpPr>
          <p:cNvPr id="9" name="Rectangle 10"/>
          <p:cNvSpPr>
            <a:spLocks noChangeArrowheads="1"/>
          </p:cNvSpPr>
          <p:nvPr/>
        </p:nvSpPr>
        <p:spPr bwMode="gray">
          <a:xfrm rot="13500000">
            <a:off x="3789757" y="3032913"/>
            <a:ext cx="496646" cy="496646"/>
          </a:xfrm>
          <a:prstGeom prst="rect">
            <a:avLst/>
          </a:prstGeom>
          <a:solidFill>
            <a:srgbClr val="A28138"/>
          </a:solidFill>
          <a:ln>
            <a:noFill/>
          </a:ln>
        </p:spPr>
        <p:txBody>
          <a:bodyPr rot="10800000" vert="eaVert" lIns="0" tIns="0" rIns="0" bIns="0" anchor="ctr" anchorCtr="1"/>
          <a:lstStyle/>
          <a:p>
            <a:pPr>
              <a:spcBef>
                <a:spcPct val="30000"/>
              </a:spcBef>
            </a:pPr>
            <a:r>
              <a:rPr lang="zh-CN" altLang="en-US" sz="1100" b="1">
                <a:solidFill>
                  <a:srgbClr val="FFFFFF"/>
                </a:solidFill>
                <a:latin typeface="黑体" pitchFamily="49" charset="-122"/>
                <a:ea typeface="黑体" pitchFamily="49" charset="-122"/>
              </a:rPr>
              <a:t>文本</a:t>
            </a:r>
          </a:p>
        </p:txBody>
      </p:sp>
      <p:sp>
        <p:nvSpPr>
          <p:cNvPr id="10" name="Rectangle 11"/>
          <p:cNvSpPr>
            <a:spLocks noChangeArrowheads="1"/>
          </p:cNvSpPr>
          <p:nvPr/>
        </p:nvSpPr>
        <p:spPr bwMode="gray">
          <a:xfrm rot="2700000" flipH="1" flipV="1">
            <a:off x="5032971" y="1798225"/>
            <a:ext cx="495580" cy="496646"/>
          </a:xfrm>
          <a:prstGeom prst="rect">
            <a:avLst/>
          </a:prstGeom>
          <a:solidFill>
            <a:srgbClr val="A28138"/>
          </a:solidFill>
          <a:ln>
            <a:noFill/>
          </a:ln>
        </p:spPr>
        <p:txBody>
          <a:bodyPr rot="10800000" lIns="0" tIns="0" rIns="0" bIns="0" anchor="ctr" anchorCtr="1"/>
          <a:lstStyle/>
          <a:p>
            <a:pPr>
              <a:spcBef>
                <a:spcPct val="30000"/>
              </a:spcBef>
            </a:pPr>
            <a:r>
              <a:rPr lang="zh-CN" altLang="en-US" sz="1100" b="1">
                <a:solidFill>
                  <a:srgbClr val="FFFFFF"/>
                </a:solidFill>
                <a:latin typeface="黑体" pitchFamily="49" charset="-122"/>
                <a:ea typeface="黑体" pitchFamily="49" charset="-122"/>
              </a:rPr>
              <a:t>文本</a:t>
            </a:r>
          </a:p>
        </p:txBody>
      </p:sp>
      <p:sp>
        <p:nvSpPr>
          <p:cNvPr id="11" name="矩形 1"/>
          <p:cNvSpPr>
            <a:spLocks noChangeArrowheads="1"/>
          </p:cNvSpPr>
          <p:nvPr/>
        </p:nvSpPr>
        <p:spPr bwMode="auto">
          <a:xfrm>
            <a:off x="4170235" y="1131590"/>
            <a:ext cx="964517" cy="378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此处输入文本</a:t>
            </a:r>
            <a:endParaRPr lang="en-US" altLang="zh-CN" sz="1000" kern="0">
              <a:solidFill>
                <a:srgbClr val="5F5F5F"/>
              </a:solidFill>
              <a:latin typeface="幼圆" panose="02010509060101010101" pitchFamily="49" charset="-122"/>
              <a:ea typeface="幼圆" panose="02010509060101010101" pitchFamily="49" charset="-122"/>
            </a:endParaRPr>
          </a:p>
          <a:p>
            <a:pPr algn="ct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输入文本</a:t>
            </a:r>
            <a:endParaRPr lang="en-US" altLang="zh-CN" sz="1000" kern="0">
              <a:solidFill>
                <a:srgbClr val="5F5F5F"/>
              </a:solidFill>
              <a:latin typeface="幼圆" panose="02010509060101010101" pitchFamily="49" charset="-122"/>
              <a:ea typeface="幼圆" panose="02010509060101010101" pitchFamily="49" charset="-122"/>
            </a:endParaRPr>
          </a:p>
        </p:txBody>
      </p:sp>
      <p:sp>
        <p:nvSpPr>
          <p:cNvPr id="12" name="矩形 1"/>
          <p:cNvSpPr>
            <a:spLocks noChangeArrowheads="1"/>
          </p:cNvSpPr>
          <p:nvPr/>
        </p:nvSpPr>
        <p:spPr bwMode="auto">
          <a:xfrm>
            <a:off x="4170235" y="3785343"/>
            <a:ext cx="964517"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此处输入文本</a:t>
            </a:r>
            <a:endParaRPr lang="en-US" altLang="zh-CN" sz="1000" kern="0">
              <a:solidFill>
                <a:srgbClr val="5F5F5F"/>
              </a:solidFill>
              <a:latin typeface="幼圆" panose="02010509060101010101" pitchFamily="49" charset="-122"/>
              <a:ea typeface="幼圆" panose="02010509060101010101" pitchFamily="49" charset="-122"/>
            </a:endParaRPr>
          </a:p>
          <a:p>
            <a:pPr algn="ct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输入文本</a:t>
            </a:r>
            <a:endParaRPr lang="en-US" altLang="zh-CN" sz="1000" kern="0">
              <a:solidFill>
                <a:srgbClr val="5F5F5F"/>
              </a:solidFill>
              <a:latin typeface="幼圆" panose="02010509060101010101" pitchFamily="49" charset="-122"/>
              <a:ea typeface="幼圆" panose="02010509060101010101" pitchFamily="49" charset="-122"/>
            </a:endParaRPr>
          </a:p>
        </p:txBody>
      </p:sp>
      <p:sp>
        <p:nvSpPr>
          <p:cNvPr id="13" name="矩形 1"/>
          <p:cNvSpPr>
            <a:spLocks noChangeArrowheads="1"/>
          </p:cNvSpPr>
          <p:nvPr/>
        </p:nvSpPr>
        <p:spPr bwMode="auto">
          <a:xfrm>
            <a:off x="5478993" y="1548303"/>
            <a:ext cx="964517"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此处输入文本</a:t>
            </a:r>
            <a:endParaRPr lang="en-US" altLang="zh-CN" sz="1000" kern="0">
              <a:solidFill>
                <a:srgbClr val="5F5F5F"/>
              </a:solidFill>
              <a:latin typeface="幼圆" panose="02010509060101010101" pitchFamily="49" charset="-122"/>
              <a:ea typeface="幼圆" panose="02010509060101010101" pitchFamily="49" charset="-122"/>
            </a:endParaRPr>
          </a:p>
          <a:p>
            <a:pP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输入文本</a:t>
            </a:r>
            <a:endParaRPr lang="en-US" altLang="zh-CN" sz="1000" kern="0">
              <a:solidFill>
                <a:srgbClr val="5F5F5F"/>
              </a:solidFill>
              <a:latin typeface="幼圆" panose="02010509060101010101" pitchFamily="49" charset="-122"/>
              <a:ea typeface="幼圆" panose="02010509060101010101" pitchFamily="49" charset="-122"/>
            </a:endParaRPr>
          </a:p>
        </p:txBody>
      </p:sp>
      <p:sp>
        <p:nvSpPr>
          <p:cNvPr id="14" name="矩形 1"/>
          <p:cNvSpPr>
            <a:spLocks noChangeArrowheads="1"/>
          </p:cNvSpPr>
          <p:nvPr/>
        </p:nvSpPr>
        <p:spPr bwMode="auto">
          <a:xfrm>
            <a:off x="5789131" y="2484044"/>
            <a:ext cx="964516"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此处输入文本</a:t>
            </a:r>
            <a:endParaRPr lang="en-US" altLang="zh-CN" sz="1000" kern="0">
              <a:solidFill>
                <a:srgbClr val="5F5F5F"/>
              </a:solidFill>
              <a:latin typeface="幼圆" panose="02010509060101010101" pitchFamily="49" charset="-122"/>
              <a:ea typeface="幼圆" panose="02010509060101010101" pitchFamily="49" charset="-122"/>
            </a:endParaRPr>
          </a:p>
          <a:p>
            <a:pP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输入文本</a:t>
            </a:r>
            <a:endParaRPr lang="en-US" altLang="zh-CN" sz="1000" kern="0">
              <a:solidFill>
                <a:srgbClr val="5F5F5F"/>
              </a:solidFill>
              <a:latin typeface="幼圆" panose="02010509060101010101" pitchFamily="49" charset="-122"/>
              <a:ea typeface="幼圆" panose="02010509060101010101" pitchFamily="49" charset="-122"/>
            </a:endParaRPr>
          </a:p>
        </p:txBody>
      </p:sp>
      <p:sp>
        <p:nvSpPr>
          <p:cNvPr id="15" name="矩形 1"/>
          <p:cNvSpPr>
            <a:spLocks noChangeArrowheads="1"/>
          </p:cNvSpPr>
          <p:nvPr/>
        </p:nvSpPr>
        <p:spPr bwMode="auto">
          <a:xfrm>
            <a:off x="5431034" y="3447495"/>
            <a:ext cx="964516"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此处输入文本</a:t>
            </a:r>
            <a:endParaRPr lang="en-US" altLang="zh-CN" sz="1000" kern="0">
              <a:solidFill>
                <a:srgbClr val="5F5F5F"/>
              </a:solidFill>
              <a:latin typeface="幼圆" panose="02010509060101010101" pitchFamily="49" charset="-122"/>
              <a:ea typeface="幼圆" panose="02010509060101010101" pitchFamily="49" charset="-122"/>
            </a:endParaRPr>
          </a:p>
          <a:p>
            <a:pP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输入文本</a:t>
            </a:r>
            <a:endParaRPr lang="en-US" altLang="zh-CN" sz="1000" kern="0">
              <a:solidFill>
                <a:srgbClr val="5F5F5F"/>
              </a:solidFill>
              <a:latin typeface="幼圆" panose="02010509060101010101" pitchFamily="49" charset="-122"/>
              <a:ea typeface="幼圆" panose="02010509060101010101" pitchFamily="49" charset="-122"/>
            </a:endParaRPr>
          </a:p>
        </p:txBody>
      </p:sp>
      <p:sp>
        <p:nvSpPr>
          <p:cNvPr id="16" name="矩形 1"/>
          <p:cNvSpPr>
            <a:spLocks noChangeArrowheads="1"/>
          </p:cNvSpPr>
          <p:nvPr/>
        </p:nvSpPr>
        <p:spPr bwMode="auto">
          <a:xfrm>
            <a:off x="2839096" y="1548303"/>
            <a:ext cx="965582"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fontAlgn="auto" hangingPunct="1">
              <a:spcBef>
                <a:spcPts val="0"/>
              </a:spcBef>
              <a:spcAft>
                <a:spcPts val="0"/>
              </a:spcAft>
              <a:defRPr/>
            </a:pPr>
            <a:r>
              <a:rPr lang="zh-CN" altLang="en-US" sz="1000" kern="0" dirty="0">
                <a:solidFill>
                  <a:srgbClr val="5F5F5F"/>
                </a:solidFill>
                <a:latin typeface="幼圆" panose="02010509060101010101" pitchFamily="49" charset="-122"/>
                <a:ea typeface="幼圆" panose="02010509060101010101" pitchFamily="49" charset="-122"/>
              </a:rPr>
              <a:t>此处输入文本</a:t>
            </a:r>
            <a:endParaRPr lang="en-US" altLang="zh-CN" sz="1000" kern="0" dirty="0">
              <a:solidFill>
                <a:srgbClr val="5F5F5F"/>
              </a:solidFill>
              <a:latin typeface="幼圆" panose="02010509060101010101" pitchFamily="49" charset="-122"/>
              <a:ea typeface="幼圆" panose="02010509060101010101" pitchFamily="49" charset="-122"/>
            </a:endParaRPr>
          </a:p>
          <a:p>
            <a:pPr algn="r" eaLnBrk="1" fontAlgn="auto" hangingPunct="1">
              <a:spcBef>
                <a:spcPts val="0"/>
              </a:spcBef>
              <a:spcAft>
                <a:spcPts val="0"/>
              </a:spcAft>
              <a:defRPr/>
            </a:pPr>
            <a:r>
              <a:rPr lang="zh-CN" altLang="en-US" sz="1000" kern="0" dirty="0">
                <a:solidFill>
                  <a:srgbClr val="5F5F5F"/>
                </a:solidFill>
                <a:latin typeface="幼圆" panose="02010509060101010101" pitchFamily="49" charset="-122"/>
                <a:ea typeface="幼圆" panose="02010509060101010101" pitchFamily="49" charset="-122"/>
              </a:rPr>
              <a:t>输入文本</a:t>
            </a:r>
            <a:endParaRPr lang="en-US" altLang="zh-CN" sz="1000" kern="0" dirty="0">
              <a:solidFill>
                <a:srgbClr val="5F5F5F"/>
              </a:solidFill>
              <a:latin typeface="幼圆" panose="02010509060101010101" pitchFamily="49" charset="-122"/>
              <a:ea typeface="幼圆" panose="02010509060101010101" pitchFamily="49" charset="-122"/>
            </a:endParaRPr>
          </a:p>
        </p:txBody>
      </p:sp>
      <p:sp>
        <p:nvSpPr>
          <p:cNvPr id="17" name="矩形 1"/>
          <p:cNvSpPr>
            <a:spLocks noChangeArrowheads="1"/>
          </p:cNvSpPr>
          <p:nvPr/>
        </p:nvSpPr>
        <p:spPr bwMode="auto">
          <a:xfrm>
            <a:off x="2573720" y="2484044"/>
            <a:ext cx="964517"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此处输入文本</a:t>
            </a:r>
            <a:endParaRPr lang="en-US" altLang="zh-CN" sz="1000" kern="0">
              <a:solidFill>
                <a:srgbClr val="5F5F5F"/>
              </a:solidFill>
              <a:latin typeface="幼圆" panose="02010509060101010101" pitchFamily="49" charset="-122"/>
              <a:ea typeface="幼圆" panose="02010509060101010101" pitchFamily="49" charset="-122"/>
            </a:endParaRPr>
          </a:p>
          <a:p>
            <a:pPr algn="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输入文本</a:t>
            </a:r>
            <a:endParaRPr lang="en-US" altLang="zh-CN" sz="1000" kern="0">
              <a:solidFill>
                <a:srgbClr val="5F5F5F"/>
              </a:solidFill>
              <a:latin typeface="幼圆" panose="02010509060101010101" pitchFamily="49" charset="-122"/>
              <a:ea typeface="幼圆" panose="02010509060101010101" pitchFamily="49" charset="-122"/>
            </a:endParaRPr>
          </a:p>
        </p:txBody>
      </p:sp>
      <p:sp>
        <p:nvSpPr>
          <p:cNvPr id="18" name="矩形 1"/>
          <p:cNvSpPr>
            <a:spLocks noChangeArrowheads="1"/>
          </p:cNvSpPr>
          <p:nvPr/>
        </p:nvSpPr>
        <p:spPr bwMode="auto">
          <a:xfrm>
            <a:off x="2839096" y="3447495"/>
            <a:ext cx="965582" cy="37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此处输入文本</a:t>
            </a:r>
            <a:endParaRPr lang="en-US" altLang="zh-CN" sz="1000" kern="0">
              <a:solidFill>
                <a:srgbClr val="5F5F5F"/>
              </a:solidFill>
              <a:latin typeface="幼圆" panose="02010509060101010101" pitchFamily="49" charset="-122"/>
              <a:ea typeface="幼圆" panose="02010509060101010101" pitchFamily="49" charset="-122"/>
            </a:endParaRPr>
          </a:p>
          <a:p>
            <a:pPr algn="r" eaLnBrk="1" fontAlgn="auto" hangingPunct="1">
              <a:spcBef>
                <a:spcPts val="0"/>
              </a:spcBef>
              <a:spcAft>
                <a:spcPts val="0"/>
              </a:spcAft>
              <a:defRPr/>
            </a:pPr>
            <a:r>
              <a:rPr lang="zh-CN" altLang="en-US" sz="1000" kern="0">
                <a:solidFill>
                  <a:srgbClr val="5F5F5F"/>
                </a:solidFill>
                <a:latin typeface="幼圆" panose="02010509060101010101" pitchFamily="49" charset="-122"/>
                <a:ea typeface="幼圆" panose="02010509060101010101" pitchFamily="49" charset="-122"/>
              </a:rPr>
              <a:t>输入文本</a:t>
            </a:r>
            <a:endParaRPr lang="en-US" altLang="zh-CN" sz="1000" kern="0">
              <a:solidFill>
                <a:srgbClr val="5F5F5F"/>
              </a:solidFill>
              <a:latin typeface="幼圆" panose="02010509060101010101" pitchFamily="49" charset="-122"/>
              <a:ea typeface="幼圆" panose="02010509060101010101" pitchFamily="49" charset="-122"/>
            </a:endParaRPr>
          </a:p>
        </p:txBody>
      </p:sp>
      <p:sp>
        <p:nvSpPr>
          <p:cNvPr id="19" name="文本框 120"/>
          <p:cNvSpPr>
            <a:spLocks noChangeArrowheads="1"/>
          </p:cNvSpPr>
          <p:nvPr/>
        </p:nvSpPr>
        <p:spPr bwMode="auto">
          <a:xfrm>
            <a:off x="1112932" y="2116192"/>
            <a:ext cx="1165702" cy="530915"/>
          </a:xfrm>
          <a:prstGeom prst="rect">
            <a:avLst/>
          </a:prstGeom>
          <a:solidFill>
            <a:srgbClr val="A28138"/>
          </a:solidFill>
          <a:ln>
            <a:noFill/>
          </a:ln>
        </p:spPr>
        <p:txBody>
          <a:bodyPr wrap="square" lIns="68580" tIns="34290" rIns="68580" bIns="34290">
            <a:spAutoFit/>
          </a:bodyPr>
          <a:lstStyle/>
          <a:p>
            <a:pPr algn="ctr"/>
            <a:r>
              <a:rPr lang="zh-CN" altLang="en-US" sz="3000" dirty="0">
                <a:solidFill>
                  <a:schemeClr val="bg1"/>
                </a:solidFill>
                <a:latin typeface="Arial Unicode MS" pitchFamily="34" charset="-122"/>
                <a:ea typeface="微软雅黑" pitchFamily="34" charset="-122"/>
                <a:sym typeface="Arial Unicode MS" pitchFamily="34" charset="-122"/>
              </a:rPr>
              <a:t>text</a:t>
            </a:r>
          </a:p>
        </p:txBody>
      </p:sp>
      <p:sp>
        <p:nvSpPr>
          <p:cNvPr id="20" name="矩形 19"/>
          <p:cNvSpPr/>
          <p:nvPr/>
        </p:nvSpPr>
        <p:spPr>
          <a:xfrm>
            <a:off x="427519" y="2792368"/>
            <a:ext cx="1912233" cy="992579"/>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65000"/>
                  <a:lumOff val="35000"/>
                </a:schemeClr>
              </a:solidFill>
              <a:latin typeface="宋体" pitchFamily="2" charset="-122"/>
              <a:ea typeface="宋体" pitchFamily="2" charset="-122"/>
            </a:endParaRPr>
          </a:p>
        </p:txBody>
      </p:sp>
      <p:sp>
        <p:nvSpPr>
          <p:cNvPr id="21" name="文本框 120"/>
          <p:cNvSpPr>
            <a:spLocks noChangeArrowheads="1"/>
          </p:cNvSpPr>
          <p:nvPr/>
        </p:nvSpPr>
        <p:spPr bwMode="auto">
          <a:xfrm>
            <a:off x="6956214" y="2115586"/>
            <a:ext cx="1283646" cy="526256"/>
          </a:xfrm>
          <a:prstGeom prst="rect">
            <a:avLst/>
          </a:prstGeom>
          <a:solidFill>
            <a:srgbClr val="A28138"/>
          </a:solidFill>
          <a:ln>
            <a:noFill/>
          </a:ln>
        </p:spPr>
        <p:txBody>
          <a:bodyPr wrap="square" lIns="68580" tIns="34290" rIns="68580" bIns="34290">
            <a:spAutoFit/>
          </a:bodyPr>
          <a:lstStyle/>
          <a:p>
            <a:pPr algn="ctr"/>
            <a:r>
              <a:rPr lang="zh-CN" altLang="en-US" sz="3000" dirty="0">
                <a:solidFill>
                  <a:schemeClr val="bg1"/>
                </a:solidFill>
                <a:latin typeface="Arial Unicode MS" pitchFamily="34" charset="-122"/>
                <a:ea typeface="微软雅黑" pitchFamily="34" charset="-122"/>
                <a:sym typeface="Arial Unicode MS" pitchFamily="34" charset="-122"/>
              </a:rPr>
              <a:t>text</a:t>
            </a:r>
            <a:endParaRPr lang="zh-CN" altLang="en-US" sz="3000" dirty="0">
              <a:solidFill>
                <a:schemeClr val="bg1"/>
              </a:solidFill>
              <a:ea typeface="微软雅黑" pitchFamily="34" charset="-122"/>
            </a:endParaRPr>
          </a:p>
        </p:txBody>
      </p:sp>
      <p:sp>
        <p:nvSpPr>
          <p:cNvPr id="22" name="矩形 21"/>
          <p:cNvSpPr/>
          <p:nvPr/>
        </p:nvSpPr>
        <p:spPr>
          <a:xfrm>
            <a:off x="6942247" y="2764457"/>
            <a:ext cx="1912233" cy="992579"/>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65000"/>
                    <a:lumOff val="3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65000"/>
                  <a:lumOff val="35000"/>
                </a:schemeClr>
              </a:solidFill>
              <a:latin typeface="宋体" pitchFamily="2" charset="-122"/>
              <a:ea typeface="宋体" pitchFamily="2" charset="-122"/>
            </a:endParaRPr>
          </a:p>
        </p:txBody>
      </p:sp>
      <p:sp>
        <p:nvSpPr>
          <p:cNvPr id="23" name="TextBox 22"/>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24" name="组合 23"/>
          <p:cNvGrpSpPr/>
          <p:nvPr/>
        </p:nvGrpSpPr>
        <p:grpSpPr>
          <a:xfrm flipH="1">
            <a:off x="7893831" y="195397"/>
            <a:ext cx="1250169" cy="477054"/>
            <a:chOff x="-18082" y="180009"/>
            <a:chExt cx="1250169" cy="477054"/>
          </a:xfrm>
        </p:grpSpPr>
        <p:sp>
          <p:nvSpPr>
            <p:cNvPr id="25" name="TextBox 24"/>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26" name="五边形 25"/>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462499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ppt_w</p:attrName>
                                        </p:attrNameLst>
                                      </p:cBhvr>
                                      <p:tavLst>
                                        <p:tav tm="0">
                                          <p:val>
                                            <p:fltVal val="0"/>
                                          </p:val>
                                        </p:tav>
                                        <p:tav tm="100000">
                                          <p:val>
                                            <p:strVal val="#ppt_w"/>
                                          </p:val>
                                        </p:tav>
                                      </p:tavLst>
                                    </p:anim>
                                    <p:anim calcmode="lin" valueType="num">
                                      <p:cBhvr>
                                        <p:cTn id="49" dur="500" fill="hold"/>
                                        <p:tgtEl>
                                          <p:spTgt spid="6"/>
                                        </p:tgtEl>
                                        <p:attrNameLst>
                                          <p:attrName>ppt_h</p:attrName>
                                        </p:attrNameLst>
                                      </p:cBhvr>
                                      <p:tavLst>
                                        <p:tav tm="0">
                                          <p:val>
                                            <p:fltVal val="0"/>
                                          </p:val>
                                        </p:tav>
                                        <p:tav tm="100000">
                                          <p:val>
                                            <p:strVal val="#ppt_h"/>
                                          </p:val>
                                        </p:tav>
                                      </p:tavLst>
                                    </p:anim>
                                    <p:animEffect transition="in" filter="fade">
                                      <p:cBhvr>
                                        <p:cTn id="50" dur="500"/>
                                        <p:tgtEl>
                                          <p:spTgt spid="6"/>
                                        </p:tgtEl>
                                      </p:cBhvr>
                                    </p:animEffect>
                                  </p:childTnLst>
                                </p:cTn>
                              </p:par>
                            </p:childTnLst>
                          </p:cTn>
                        </p:par>
                        <p:par>
                          <p:cTn id="51" fill="hold">
                            <p:stCondLst>
                              <p:cond delay="1000"/>
                            </p:stCondLst>
                            <p:childTnLst>
                              <p:par>
                                <p:cTn id="52" presetID="53" presetClass="entr" presetSubtype="16"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Effect transition="in" filter="fade">
                                      <p:cBhvr>
                                        <p:cTn id="71" dur="500"/>
                                        <p:tgtEl>
                                          <p:spTgt spid="14"/>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Effect transition="in" filter="fade">
                                      <p:cBhvr>
                                        <p:cTn id="76" dur="500"/>
                                        <p:tgtEl>
                                          <p:spTgt spid="15"/>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fltVal val="0"/>
                                          </p:val>
                                        </p:tav>
                                        <p:tav tm="100000">
                                          <p:val>
                                            <p:strVal val="#ppt_h"/>
                                          </p:val>
                                        </p:tav>
                                      </p:tavLst>
                                    </p:anim>
                                    <p:animEffect transition="in" filter="fade">
                                      <p:cBhvr>
                                        <p:cTn id="81" dur="500"/>
                                        <p:tgtEl>
                                          <p:spTgt spid="12"/>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fill="hold"/>
                                        <p:tgtEl>
                                          <p:spTgt spid="18"/>
                                        </p:tgtEl>
                                        <p:attrNameLst>
                                          <p:attrName>ppt_w</p:attrName>
                                        </p:attrNameLst>
                                      </p:cBhvr>
                                      <p:tavLst>
                                        <p:tav tm="0">
                                          <p:val>
                                            <p:fltVal val="0"/>
                                          </p:val>
                                        </p:tav>
                                        <p:tav tm="100000">
                                          <p:val>
                                            <p:strVal val="#ppt_w"/>
                                          </p:val>
                                        </p:tav>
                                      </p:tavLst>
                                    </p:anim>
                                    <p:anim calcmode="lin" valueType="num">
                                      <p:cBhvr>
                                        <p:cTn id="85" dur="500" fill="hold"/>
                                        <p:tgtEl>
                                          <p:spTgt spid="18"/>
                                        </p:tgtEl>
                                        <p:attrNameLst>
                                          <p:attrName>ppt_h</p:attrName>
                                        </p:attrNameLst>
                                      </p:cBhvr>
                                      <p:tavLst>
                                        <p:tav tm="0">
                                          <p:val>
                                            <p:fltVal val="0"/>
                                          </p:val>
                                        </p:tav>
                                        <p:tav tm="100000">
                                          <p:val>
                                            <p:strVal val="#ppt_h"/>
                                          </p:val>
                                        </p:tav>
                                      </p:tavLst>
                                    </p:anim>
                                    <p:animEffect transition="in" filter="fade">
                                      <p:cBhvr>
                                        <p:cTn id="86" dur="500"/>
                                        <p:tgtEl>
                                          <p:spTgt spid="18"/>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animEffect transition="in" filter="fade">
                                      <p:cBhvr>
                                        <p:cTn id="91" dur="500"/>
                                        <p:tgtEl>
                                          <p:spTgt spid="17"/>
                                        </p:tgtEl>
                                      </p:cBhvr>
                                    </p:animEffect>
                                  </p:childTnLst>
                                </p:cTn>
                              </p:par>
                            </p:childTnLst>
                          </p:cTn>
                        </p:par>
                        <p:par>
                          <p:cTn id="92" fill="hold">
                            <p:stCondLst>
                              <p:cond delay="1500"/>
                            </p:stCondLst>
                            <p:childTnLst>
                              <p:par>
                                <p:cTn id="93" presetID="2" presetClass="entr" presetSubtype="4" fill="hold" grpId="0" nodeType="after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ppt_x"/>
                                          </p:val>
                                        </p:tav>
                                        <p:tav tm="100000">
                                          <p:val>
                                            <p:strVal val="#ppt_x"/>
                                          </p:val>
                                        </p:tav>
                                      </p:tavLst>
                                    </p:anim>
                                    <p:anim calcmode="lin" valueType="num">
                                      <p:cBhvr additive="base">
                                        <p:cTn id="96" dur="500" fill="hold"/>
                                        <p:tgtEl>
                                          <p:spTgt spid="19"/>
                                        </p:tgtEl>
                                        <p:attrNameLst>
                                          <p:attrName>ppt_y</p:attrName>
                                        </p:attrNameLst>
                                      </p:cBhvr>
                                      <p:tavLst>
                                        <p:tav tm="0">
                                          <p:val>
                                            <p:strVal val="1+#ppt_h/2"/>
                                          </p:val>
                                        </p:tav>
                                        <p:tav tm="100000">
                                          <p:val>
                                            <p:strVal val="#ppt_y"/>
                                          </p:val>
                                        </p:tav>
                                      </p:tavLst>
                                    </p:anim>
                                  </p:childTnLst>
                                </p:cTn>
                              </p:par>
                            </p:childTnLst>
                          </p:cTn>
                        </p:par>
                        <p:par>
                          <p:cTn id="97" fill="hold">
                            <p:stCondLst>
                              <p:cond delay="2000"/>
                            </p:stCondLst>
                            <p:childTnLst>
                              <p:par>
                                <p:cTn id="98" presetID="22" presetClass="entr" presetSubtype="8"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childTnLst>
                          </p:cTn>
                        </p:par>
                        <p:par>
                          <p:cTn id="101" fill="hold">
                            <p:stCondLst>
                              <p:cond delay="2500"/>
                            </p:stCondLst>
                            <p:childTnLst>
                              <p:par>
                                <p:cTn id="102" presetID="2" presetClass="entr" presetSubtype="4" fill="hold" grpId="0" nodeType="after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additive="base">
                                        <p:cTn id="104" dur="500" fill="hold"/>
                                        <p:tgtEl>
                                          <p:spTgt spid="21"/>
                                        </p:tgtEl>
                                        <p:attrNameLst>
                                          <p:attrName>ppt_x</p:attrName>
                                        </p:attrNameLst>
                                      </p:cBhvr>
                                      <p:tavLst>
                                        <p:tav tm="0">
                                          <p:val>
                                            <p:strVal val="#ppt_x"/>
                                          </p:val>
                                        </p:tav>
                                        <p:tav tm="100000">
                                          <p:val>
                                            <p:strVal val="#ppt_x"/>
                                          </p:val>
                                        </p:tav>
                                      </p:tavLst>
                                    </p:anim>
                                    <p:anim calcmode="lin" valueType="num">
                                      <p:cBhvr additive="base">
                                        <p:cTn id="105" dur="500" fill="hold"/>
                                        <p:tgtEl>
                                          <p:spTgt spid="21"/>
                                        </p:tgtEl>
                                        <p:attrNameLst>
                                          <p:attrName>ppt_y</p:attrName>
                                        </p:attrNameLst>
                                      </p:cBhvr>
                                      <p:tavLst>
                                        <p:tav tm="0">
                                          <p:val>
                                            <p:strVal val="1+#ppt_h/2"/>
                                          </p:val>
                                        </p:tav>
                                        <p:tav tm="100000">
                                          <p:val>
                                            <p:strVal val="#ppt_y"/>
                                          </p:val>
                                        </p:tav>
                                      </p:tavLst>
                                    </p:anim>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wipe(left)">
                                      <p:cBhvr>
                                        <p:cTn id="10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animBg="1"/>
      <p:bldP spid="20" grpId="0"/>
      <p:bldP spid="21" grpId="0" animBg="1"/>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4547" y="1246472"/>
            <a:ext cx="6713837" cy="889833"/>
            <a:chOff x="1032058" y="1199446"/>
            <a:chExt cx="6713837" cy="889833"/>
          </a:xfrm>
        </p:grpSpPr>
        <p:sp>
          <p:nvSpPr>
            <p:cNvPr id="3" name="半闭框 2"/>
            <p:cNvSpPr/>
            <p:nvPr/>
          </p:nvSpPr>
          <p:spPr bwMode="auto">
            <a:xfrm rot="10800000">
              <a:off x="7339624" y="1683008"/>
              <a:ext cx="406271" cy="406271"/>
            </a:xfrm>
            <a:prstGeom prst="halfFrame">
              <a:avLst>
                <a:gd name="adj1" fmla="val 6159"/>
                <a:gd name="adj2" fmla="val 6159"/>
              </a:avLst>
            </a:prstGeom>
            <a:solidFill>
              <a:srgbClr val="A28138"/>
            </a:solidFill>
            <a:ln w="3175">
              <a:solidFill>
                <a:srgbClr val="A28138"/>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lnSpc>
                  <a:spcPct val="150000"/>
                </a:lnSpc>
                <a:spcBef>
                  <a:spcPts val="0"/>
                </a:spcBef>
                <a:spcAft>
                  <a:spcPts val="0"/>
                </a:spcAft>
                <a:defRPr/>
              </a:pPr>
              <a:endParaRPr lang="zh-CN" altLang="en-US" sz="1400" dirty="0">
                <a:solidFill>
                  <a:schemeClr val="bg1">
                    <a:lumMod val="50000"/>
                  </a:schemeClr>
                </a:solidFill>
                <a:latin typeface="幼圆" panose="02010509060101010101" pitchFamily="49" charset="-122"/>
                <a:ea typeface="幼圆" panose="02010509060101010101" pitchFamily="49" charset="-122"/>
              </a:endParaRPr>
            </a:p>
          </p:txBody>
        </p:sp>
        <p:sp>
          <p:nvSpPr>
            <p:cNvPr id="4" name="半闭框 3"/>
            <p:cNvSpPr/>
            <p:nvPr/>
          </p:nvSpPr>
          <p:spPr bwMode="auto">
            <a:xfrm>
              <a:off x="1032058" y="1212412"/>
              <a:ext cx="406271" cy="406271"/>
            </a:xfrm>
            <a:prstGeom prst="halfFrame">
              <a:avLst>
                <a:gd name="adj1" fmla="val 6159"/>
                <a:gd name="adj2" fmla="val 6159"/>
              </a:avLst>
            </a:prstGeom>
            <a:solidFill>
              <a:srgbClr val="A28138"/>
            </a:solidFill>
            <a:ln w="3175">
              <a:solidFill>
                <a:srgbClr val="A28138"/>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lnSpc>
                  <a:spcPct val="150000"/>
                </a:lnSpc>
                <a:spcBef>
                  <a:spcPts val="0"/>
                </a:spcBef>
                <a:spcAft>
                  <a:spcPts val="0"/>
                </a:spcAft>
                <a:defRPr/>
              </a:pPr>
              <a:endParaRPr lang="zh-CN" altLang="en-US" sz="1400" dirty="0">
                <a:solidFill>
                  <a:schemeClr val="bg1">
                    <a:lumMod val="50000"/>
                  </a:schemeClr>
                </a:solidFill>
                <a:latin typeface="幼圆" panose="02010509060101010101" pitchFamily="49" charset="-122"/>
                <a:ea typeface="幼圆" panose="02010509060101010101" pitchFamily="49" charset="-122"/>
              </a:endParaRPr>
            </a:p>
          </p:txBody>
        </p:sp>
        <p:sp>
          <p:nvSpPr>
            <p:cNvPr id="5" name="KSO_GI1"/>
            <p:cNvSpPr/>
            <p:nvPr/>
          </p:nvSpPr>
          <p:spPr bwMode="auto">
            <a:xfrm>
              <a:off x="1047905" y="1199446"/>
              <a:ext cx="6638636" cy="86824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eaLnBrk="1" fontAlgn="auto" hangingPunct="1">
                <a:spcBef>
                  <a:spcPts val="0"/>
                </a:spcBef>
                <a:spcAft>
                  <a:spcPts val="0"/>
                </a:spcAft>
                <a:defRPr/>
              </a:pPr>
              <a:r>
                <a:rPr lang="en-US" altLang="zh-CN" sz="1000" b="1" dirty="0">
                  <a:solidFill>
                    <a:srgbClr val="6B6B6B"/>
                  </a:solidFill>
                  <a:latin typeface="微软雅黑" pitchFamily="34" charset="-122"/>
                  <a:ea typeface="微软雅黑" pitchFamily="34" charset="-122"/>
                </a:rPr>
                <a:t>ABC</a:t>
              </a:r>
              <a:r>
                <a:rPr lang="zh-CN" altLang="en-US" sz="1000" b="1" dirty="0">
                  <a:solidFill>
                    <a:srgbClr val="6B6B6B"/>
                  </a:solidFill>
                  <a:latin typeface="微软雅黑" pitchFamily="34" charset="-122"/>
                  <a:ea typeface="微软雅黑" pitchFamily="34" charset="-122"/>
                </a:rPr>
                <a:t>集团是国内最早的互联网软件企业之一，企业成立至今已有</a:t>
              </a:r>
              <a:r>
                <a:rPr lang="en-US" altLang="zh-CN" sz="1000" b="1" dirty="0">
                  <a:solidFill>
                    <a:srgbClr val="6B6B6B"/>
                  </a:solidFill>
                  <a:latin typeface="微软雅黑" pitchFamily="34" charset="-122"/>
                  <a:ea typeface="微软雅黑" pitchFamily="34" charset="-122"/>
                </a:rPr>
                <a:t>25</a:t>
              </a:r>
              <a:r>
                <a:rPr lang="zh-CN" altLang="en-US" sz="1000" b="1" dirty="0">
                  <a:solidFill>
                    <a:srgbClr val="6B6B6B"/>
                  </a:solidFill>
                  <a:latin typeface="微软雅黑" pitchFamily="34" charset="-122"/>
                  <a:ea typeface="微软雅黑" pitchFamily="34" charset="-122"/>
                </a:rPr>
                <a:t>年的历史。随着“转型移动互联网”的战略实施，及各业务单元通过</a:t>
              </a:r>
              <a:r>
                <a:rPr lang="en-US" altLang="zh-CN" sz="1000" b="1" dirty="0">
                  <a:solidFill>
                    <a:srgbClr val="6B6B6B"/>
                  </a:solidFill>
                  <a:latin typeface="微软雅黑" pitchFamily="34" charset="-122"/>
                  <a:ea typeface="微软雅黑" pitchFamily="34" charset="-122"/>
                </a:rPr>
                <a:t>MBO</a:t>
              </a:r>
              <a:r>
                <a:rPr lang="zh-CN" altLang="en-US" sz="1000" b="1" dirty="0">
                  <a:solidFill>
                    <a:srgbClr val="6B6B6B"/>
                  </a:solidFill>
                  <a:latin typeface="微软雅黑" pitchFamily="34" charset="-122"/>
                  <a:ea typeface="微软雅黑" pitchFamily="34" charset="-122"/>
                </a:rPr>
                <a:t>（管理层收购）完成子公司化，公司在整体业务及管理模式等方面已完成了全面转型，并且，公司已经形成了“</a:t>
              </a:r>
              <a:r>
                <a:rPr lang="en-US" altLang="zh-CN" sz="1000" b="1" dirty="0">
                  <a:solidFill>
                    <a:srgbClr val="6B6B6B"/>
                  </a:solidFill>
                  <a:latin typeface="微软雅黑" pitchFamily="34" charset="-122"/>
                  <a:ea typeface="微软雅黑" pitchFamily="34" charset="-122"/>
                </a:rPr>
                <a:t>3+1”</a:t>
              </a:r>
              <a:r>
                <a:rPr lang="zh-CN" altLang="en-US" sz="1000" b="1" dirty="0">
                  <a:solidFill>
                    <a:srgbClr val="6B6B6B"/>
                  </a:solidFill>
                  <a:latin typeface="微软雅黑" pitchFamily="34" charset="-122"/>
                  <a:ea typeface="微软雅黑" pitchFamily="34" charset="-122"/>
                </a:rPr>
                <a:t>的业务集群，即以游戏、互联网安全及办公服务为支柱以云计算为新起点的战略布局和整体的市场规划。</a:t>
              </a:r>
            </a:p>
          </p:txBody>
        </p:sp>
      </p:grpSp>
      <p:grpSp>
        <p:nvGrpSpPr>
          <p:cNvPr id="6" name="组合 5"/>
          <p:cNvGrpSpPr/>
          <p:nvPr/>
        </p:nvGrpSpPr>
        <p:grpSpPr>
          <a:xfrm>
            <a:off x="6338185" y="2618776"/>
            <a:ext cx="1498303" cy="1393134"/>
            <a:chOff x="6055696" y="2571750"/>
            <a:chExt cx="1498303" cy="1393134"/>
          </a:xfrm>
        </p:grpSpPr>
        <p:sp>
          <p:nvSpPr>
            <p:cNvPr id="7" name="Freeform 15"/>
            <p:cNvSpPr>
              <a:spLocks/>
            </p:cNvSpPr>
            <p:nvPr/>
          </p:nvSpPr>
          <p:spPr bwMode="auto">
            <a:xfrm flipH="1">
              <a:off x="7175101" y="2571750"/>
              <a:ext cx="378898" cy="139313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C6A55A"/>
            </a:solidFill>
            <a:ln>
              <a:noFill/>
            </a:ln>
            <a:extLst/>
          </p:spPr>
          <p:txBody>
            <a:bodyPr/>
            <a:lstStyle/>
            <a:p>
              <a:pPr eaLnBrk="1" fontAlgn="auto" hangingPunct="1">
                <a:spcBef>
                  <a:spcPts val="0"/>
                </a:spcBef>
                <a:spcAft>
                  <a:spcPts val="0"/>
                </a:spcAft>
                <a:defRPr/>
              </a:pPr>
              <a:endParaRPr lang="zh-CN" altLang="en-US" sz="1100" b="1" kern="0">
                <a:solidFill>
                  <a:schemeClr val="bg1"/>
                </a:solidFill>
                <a:latin typeface="微软雅黑" pitchFamily="34" charset="-122"/>
                <a:ea typeface="微软雅黑" pitchFamily="34" charset="-122"/>
              </a:endParaRPr>
            </a:p>
          </p:txBody>
        </p:sp>
        <p:sp>
          <p:nvSpPr>
            <p:cNvPr id="8" name="KSO_GT4"/>
            <p:cNvSpPr>
              <a:spLocks/>
            </p:cNvSpPr>
            <p:nvPr/>
          </p:nvSpPr>
          <p:spPr bwMode="auto">
            <a:xfrm flipH="1">
              <a:off x="6055696" y="2571750"/>
              <a:ext cx="1119405" cy="139313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A28138"/>
            </a:solidFill>
            <a:ln>
              <a:noFill/>
            </a:ln>
            <a:effectLst/>
            <a:extLst/>
          </p:spPr>
          <p:txBody>
            <a:bodyPr anchor="ctr"/>
            <a:lstStyle/>
            <a:p>
              <a:pPr algn="ctr">
                <a:lnSpc>
                  <a:spcPct val="120000"/>
                </a:lnSpc>
                <a:defRPr/>
              </a:pPr>
              <a:r>
                <a:rPr lang="zh-CN" altLang="en-US" sz="1400" b="1" dirty="0">
                  <a:solidFill>
                    <a:srgbClr val="FFFFFF"/>
                  </a:solidFill>
                  <a:latin typeface="微软雅黑" pitchFamily="34" charset="-122"/>
                  <a:ea typeface="微软雅黑" pitchFamily="34" charset="-122"/>
                </a:rPr>
                <a:t>输入内容</a:t>
              </a:r>
            </a:p>
          </p:txBody>
        </p:sp>
      </p:grpSp>
      <p:grpSp>
        <p:nvGrpSpPr>
          <p:cNvPr id="9" name="组合 8"/>
          <p:cNvGrpSpPr/>
          <p:nvPr/>
        </p:nvGrpSpPr>
        <p:grpSpPr>
          <a:xfrm>
            <a:off x="3948102" y="2761403"/>
            <a:ext cx="1100677" cy="1081948"/>
            <a:chOff x="3665613" y="2714377"/>
            <a:chExt cx="1100677" cy="1081948"/>
          </a:xfrm>
        </p:grpSpPr>
        <p:sp>
          <p:nvSpPr>
            <p:cNvPr id="10" name="Freeform 19"/>
            <p:cNvSpPr>
              <a:spLocks/>
            </p:cNvSpPr>
            <p:nvPr/>
          </p:nvSpPr>
          <p:spPr bwMode="auto">
            <a:xfrm flipH="1">
              <a:off x="4682731" y="2720140"/>
              <a:ext cx="83559" cy="1070423"/>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C6A55A"/>
            </a:solidFill>
            <a:ln>
              <a:noFill/>
            </a:ln>
            <a:extLst/>
          </p:spPr>
          <p:txBody>
            <a:bodyPr/>
            <a:lstStyle/>
            <a:p>
              <a:pPr eaLnBrk="1" fontAlgn="auto" hangingPunct="1">
                <a:spcBef>
                  <a:spcPts val="0"/>
                </a:spcBef>
                <a:spcAft>
                  <a:spcPts val="0"/>
                </a:spcAft>
                <a:defRPr/>
              </a:pPr>
              <a:endParaRPr lang="zh-CN" altLang="en-US" sz="1100" b="1" kern="0">
                <a:solidFill>
                  <a:schemeClr val="bg1"/>
                </a:solidFill>
                <a:latin typeface="微软雅黑" pitchFamily="34" charset="-122"/>
                <a:ea typeface="微软雅黑" pitchFamily="34" charset="-122"/>
              </a:endParaRPr>
            </a:p>
          </p:txBody>
        </p:sp>
        <p:sp>
          <p:nvSpPr>
            <p:cNvPr id="11" name="KSO_GT3"/>
            <p:cNvSpPr>
              <a:spLocks/>
            </p:cNvSpPr>
            <p:nvPr/>
          </p:nvSpPr>
          <p:spPr bwMode="auto">
            <a:xfrm>
              <a:off x="3665613" y="2714377"/>
              <a:ext cx="1017117" cy="108194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A28138"/>
            </a:solidFill>
            <a:ln>
              <a:noFill/>
            </a:ln>
            <a:effectLst/>
            <a:extLst/>
          </p:spPr>
          <p:txBody>
            <a:bodyPr anchor="ctr"/>
            <a:lstStyle/>
            <a:p>
              <a:pPr algn="ctr">
                <a:lnSpc>
                  <a:spcPct val="120000"/>
                </a:lnSpc>
                <a:defRPr/>
              </a:pPr>
              <a:r>
                <a:rPr lang="zh-CN" altLang="en-US" sz="1400" b="1" dirty="0">
                  <a:solidFill>
                    <a:srgbClr val="FFFFFF"/>
                  </a:solidFill>
                  <a:latin typeface="微软雅黑" pitchFamily="34" charset="-122"/>
                  <a:ea typeface="微软雅黑" pitchFamily="34" charset="-122"/>
                </a:rPr>
                <a:t>输入内容</a:t>
              </a:r>
            </a:p>
          </p:txBody>
        </p:sp>
      </p:grpSp>
      <p:grpSp>
        <p:nvGrpSpPr>
          <p:cNvPr id="12" name="组合 11"/>
          <p:cNvGrpSpPr/>
          <p:nvPr/>
        </p:nvGrpSpPr>
        <p:grpSpPr>
          <a:xfrm>
            <a:off x="2771070" y="2767166"/>
            <a:ext cx="1093473" cy="1083389"/>
            <a:chOff x="2488581" y="2720140"/>
            <a:chExt cx="1093473" cy="1083389"/>
          </a:xfrm>
        </p:grpSpPr>
        <p:sp>
          <p:nvSpPr>
            <p:cNvPr id="13" name="KSO_GT2"/>
            <p:cNvSpPr>
              <a:spLocks/>
            </p:cNvSpPr>
            <p:nvPr/>
          </p:nvSpPr>
          <p:spPr bwMode="auto">
            <a:xfrm>
              <a:off x="2564937" y="2720140"/>
              <a:ext cx="1017117" cy="1083389"/>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A28138"/>
            </a:solidFill>
            <a:ln>
              <a:noFill/>
            </a:ln>
            <a:effectLst/>
            <a:extLst/>
          </p:spPr>
          <p:txBody>
            <a:bodyPr anchor="ctr"/>
            <a:lstStyle/>
            <a:p>
              <a:pPr algn="ctr">
                <a:lnSpc>
                  <a:spcPct val="120000"/>
                </a:lnSpc>
                <a:defRPr/>
              </a:pPr>
              <a:r>
                <a:rPr lang="zh-CN" altLang="en-US" sz="1400" b="1" dirty="0">
                  <a:solidFill>
                    <a:srgbClr val="FFFFFF"/>
                  </a:solidFill>
                  <a:latin typeface="微软雅黑" pitchFamily="34" charset="-122"/>
                  <a:ea typeface="微软雅黑" pitchFamily="34" charset="-122"/>
                </a:rPr>
                <a:t>输入内容</a:t>
              </a:r>
            </a:p>
          </p:txBody>
        </p:sp>
        <p:sp>
          <p:nvSpPr>
            <p:cNvPr id="14" name="Freeform 13"/>
            <p:cNvSpPr>
              <a:spLocks/>
            </p:cNvSpPr>
            <p:nvPr/>
          </p:nvSpPr>
          <p:spPr bwMode="auto">
            <a:xfrm>
              <a:off x="2488581" y="2720140"/>
              <a:ext cx="76355" cy="1083389"/>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C6A55A"/>
            </a:solidFill>
            <a:ln>
              <a:noFill/>
            </a:ln>
            <a:extLst/>
          </p:spPr>
          <p:txBody>
            <a:bodyPr/>
            <a:lstStyle/>
            <a:p>
              <a:pPr eaLnBrk="1" fontAlgn="auto" hangingPunct="1">
                <a:spcBef>
                  <a:spcPts val="0"/>
                </a:spcBef>
                <a:spcAft>
                  <a:spcPts val="0"/>
                </a:spcAft>
                <a:defRPr/>
              </a:pPr>
              <a:endParaRPr lang="zh-CN" altLang="en-US" sz="1100" b="1" kern="0">
                <a:solidFill>
                  <a:schemeClr val="bg1"/>
                </a:solidFill>
                <a:latin typeface="微软雅黑" pitchFamily="34" charset="-122"/>
                <a:ea typeface="微软雅黑" pitchFamily="34" charset="-122"/>
              </a:endParaRPr>
            </a:p>
          </p:txBody>
        </p:sp>
      </p:grpSp>
      <p:grpSp>
        <p:nvGrpSpPr>
          <p:cNvPr id="15" name="组合 14"/>
          <p:cNvGrpSpPr/>
          <p:nvPr/>
        </p:nvGrpSpPr>
        <p:grpSpPr>
          <a:xfrm>
            <a:off x="1148869" y="2618776"/>
            <a:ext cx="1498303" cy="1393134"/>
            <a:chOff x="866380" y="2571750"/>
            <a:chExt cx="1498303" cy="1393134"/>
          </a:xfrm>
        </p:grpSpPr>
        <p:sp>
          <p:nvSpPr>
            <p:cNvPr id="16" name="Freeform 9"/>
            <p:cNvSpPr>
              <a:spLocks/>
            </p:cNvSpPr>
            <p:nvPr/>
          </p:nvSpPr>
          <p:spPr bwMode="auto">
            <a:xfrm>
              <a:off x="866380" y="2571750"/>
              <a:ext cx="378897" cy="139313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C6A55A"/>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120000"/>
                </a:lnSpc>
                <a:spcBef>
                  <a:spcPts val="0"/>
                </a:spcBef>
                <a:spcAft>
                  <a:spcPts val="0"/>
                </a:spcAft>
                <a:defRPr/>
              </a:pPr>
              <a:endParaRPr lang="zh-CN" altLang="en-US" sz="800">
                <a:solidFill>
                  <a:srgbClr val="F9F9F9"/>
                </a:solidFill>
                <a:latin typeface="微软雅黑" pitchFamily="34" charset="-122"/>
              </a:endParaRPr>
            </a:p>
          </p:txBody>
        </p:sp>
        <p:sp>
          <p:nvSpPr>
            <p:cNvPr id="17" name="KSO_GT1"/>
            <p:cNvSpPr>
              <a:spLocks/>
            </p:cNvSpPr>
            <p:nvPr/>
          </p:nvSpPr>
          <p:spPr bwMode="auto">
            <a:xfrm>
              <a:off x="1245277" y="2571750"/>
              <a:ext cx="1119406" cy="139313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A28138"/>
            </a:solidFill>
            <a:ln w="3175">
              <a:solidFill>
                <a:schemeClr val="bg1"/>
              </a:solid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zh-CN" altLang="en-US" b="1" dirty="0" smtClean="0">
                  <a:solidFill>
                    <a:srgbClr val="FFFFFF"/>
                  </a:solidFill>
                  <a:latin typeface="微软雅黑" pitchFamily="34" charset="-122"/>
                  <a:ea typeface="微软雅黑" pitchFamily="34" charset="-122"/>
                </a:rPr>
                <a:t>输入内容</a:t>
              </a:r>
              <a:endParaRPr lang="zh-CN" altLang="en-US" b="1" dirty="0">
                <a:solidFill>
                  <a:srgbClr val="FFFFFF"/>
                </a:solidFill>
                <a:latin typeface="微软雅黑" pitchFamily="34" charset="-122"/>
                <a:ea typeface="微软雅黑" pitchFamily="34" charset="-122"/>
              </a:endParaRPr>
            </a:p>
          </p:txBody>
        </p:sp>
      </p:grpSp>
      <p:grpSp>
        <p:nvGrpSpPr>
          <p:cNvPr id="18" name="组合 17"/>
          <p:cNvGrpSpPr/>
          <p:nvPr/>
        </p:nvGrpSpPr>
        <p:grpSpPr>
          <a:xfrm>
            <a:off x="5132338" y="2761403"/>
            <a:ext cx="1100677" cy="1081948"/>
            <a:chOff x="4849849" y="2714377"/>
            <a:chExt cx="1100677" cy="1081948"/>
          </a:xfrm>
        </p:grpSpPr>
        <p:sp>
          <p:nvSpPr>
            <p:cNvPr id="19" name="Freeform 19"/>
            <p:cNvSpPr>
              <a:spLocks/>
            </p:cNvSpPr>
            <p:nvPr/>
          </p:nvSpPr>
          <p:spPr bwMode="auto">
            <a:xfrm flipH="1">
              <a:off x="5866967" y="2720140"/>
              <a:ext cx="83559" cy="1070423"/>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C6A55A"/>
            </a:solidFill>
            <a:ln>
              <a:noFill/>
            </a:ln>
            <a:extLst/>
          </p:spPr>
          <p:txBody>
            <a:bodyPr/>
            <a:lstStyle/>
            <a:p>
              <a:pPr eaLnBrk="1" fontAlgn="auto" hangingPunct="1">
                <a:spcBef>
                  <a:spcPts val="0"/>
                </a:spcBef>
                <a:spcAft>
                  <a:spcPts val="0"/>
                </a:spcAft>
                <a:defRPr/>
              </a:pPr>
              <a:endParaRPr lang="zh-CN" altLang="en-US" sz="1100" b="1" kern="0">
                <a:solidFill>
                  <a:schemeClr val="bg1"/>
                </a:solidFill>
                <a:latin typeface="微软雅黑" pitchFamily="34" charset="-122"/>
                <a:ea typeface="微软雅黑" pitchFamily="34" charset="-122"/>
              </a:endParaRPr>
            </a:p>
          </p:txBody>
        </p:sp>
        <p:sp>
          <p:nvSpPr>
            <p:cNvPr id="20" name="KSO_GT3"/>
            <p:cNvSpPr>
              <a:spLocks/>
            </p:cNvSpPr>
            <p:nvPr/>
          </p:nvSpPr>
          <p:spPr bwMode="auto">
            <a:xfrm>
              <a:off x="4849849" y="2714377"/>
              <a:ext cx="1017117" cy="108194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A28138"/>
            </a:solidFill>
            <a:ln>
              <a:noFill/>
            </a:ln>
            <a:effectLst/>
            <a:extLst/>
          </p:spPr>
          <p:txBody>
            <a:bodyPr anchor="ctr"/>
            <a:lstStyle/>
            <a:p>
              <a:pPr algn="ctr">
                <a:lnSpc>
                  <a:spcPct val="120000"/>
                </a:lnSpc>
                <a:defRPr/>
              </a:pPr>
              <a:r>
                <a:rPr lang="zh-CN" altLang="en-US" sz="1400" b="1" dirty="0">
                  <a:solidFill>
                    <a:srgbClr val="FFFFFF"/>
                  </a:solidFill>
                  <a:latin typeface="微软雅黑" pitchFamily="34" charset="-122"/>
                  <a:ea typeface="微软雅黑" pitchFamily="34" charset="-122"/>
                </a:rPr>
                <a:t>输入内容</a:t>
              </a:r>
            </a:p>
          </p:txBody>
        </p:sp>
      </p:grpSp>
      <p:sp>
        <p:nvSpPr>
          <p:cNvPr id="21" name="TextBox 20"/>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22" name="组合 21"/>
          <p:cNvGrpSpPr/>
          <p:nvPr/>
        </p:nvGrpSpPr>
        <p:grpSpPr>
          <a:xfrm flipH="1">
            <a:off x="7893831" y="195397"/>
            <a:ext cx="1250169" cy="477054"/>
            <a:chOff x="-18082" y="180009"/>
            <a:chExt cx="1250169" cy="477054"/>
          </a:xfrm>
        </p:grpSpPr>
        <p:sp>
          <p:nvSpPr>
            <p:cNvPr id="23" name="TextBox 22"/>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24" name="五边形 23"/>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4956872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37196" y="3610865"/>
            <a:ext cx="814837" cy="814836"/>
            <a:chOff x="2137196" y="3610865"/>
            <a:chExt cx="814837" cy="814836"/>
          </a:xfrm>
        </p:grpSpPr>
        <p:sp>
          <p:nvSpPr>
            <p:cNvPr id="3" name="椭圆 2"/>
            <p:cNvSpPr/>
            <p:nvPr/>
          </p:nvSpPr>
          <p:spPr>
            <a:xfrm>
              <a:off x="2137196" y="3610865"/>
              <a:ext cx="814837" cy="814836"/>
            </a:xfrm>
            <a:prstGeom prst="ellipse">
              <a:avLst/>
            </a:prstGeom>
            <a:solidFill>
              <a:srgbClr val="A28138"/>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p>
          </p:txBody>
        </p:sp>
        <p:sp>
          <p:nvSpPr>
            <p:cNvPr id="4" name="椭圆 1"/>
            <p:cNvSpPr/>
            <p:nvPr/>
          </p:nvSpPr>
          <p:spPr>
            <a:xfrm rot="16200000">
              <a:off x="2406754" y="3476927"/>
              <a:ext cx="274601" cy="591793"/>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964362" y="2475473"/>
            <a:ext cx="961664" cy="962785"/>
            <a:chOff x="2964362" y="2475473"/>
            <a:chExt cx="961664" cy="962785"/>
          </a:xfrm>
        </p:grpSpPr>
        <p:sp>
          <p:nvSpPr>
            <p:cNvPr id="6" name="椭圆 5"/>
            <p:cNvSpPr/>
            <p:nvPr/>
          </p:nvSpPr>
          <p:spPr>
            <a:xfrm>
              <a:off x="2964362" y="2475473"/>
              <a:ext cx="961664" cy="962785"/>
            </a:xfrm>
            <a:prstGeom prst="ellipse">
              <a:avLst/>
            </a:prstGeom>
            <a:solidFill>
              <a:srgbClr val="A28138"/>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anose="020B0503020204020204" pitchFamily="34" charset="-122"/>
                  <a:ea typeface="微软雅黑" panose="020B0503020204020204" pitchFamily="34" charset="-122"/>
                </a:rPr>
                <a:t>标题</a:t>
              </a:r>
            </a:p>
          </p:txBody>
        </p:sp>
        <p:sp>
          <p:nvSpPr>
            <p:cNvPr id="7" name="椭圆 1"/>
            <p:cNvSpPr/>
            <p:nvPr/>
          </p:nvSpPr>
          <p:spPr>
            <a:xfrm rot="16200000">
              <a:off x="3282115" y="2316877"/>
              <a:ext cx="323918" cy="699392"/>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255548" y="3132274"/>
            <a:ext cx="768883" cy="770004"/>
            <a:chOff x="4255548" y="3132274"/>
            <a:chExt cx="768883" cy="770004"/>
          </a:xfrm>
        </p:grpSpPr>
        <p:sp>
          <p:nvSpPr>
            <p:cNvPr id="9" name="椭圆 8"/>
            <p:cNvSpPr/>
            <p:nvPr/>
          </p:nvSpPr>
          <p:spPr>
            <a:xfrm>
              <a:off x="4255548" y="3132274"/>
              <a:ext cx="768883" cy="770004"/>
            </a:xfrm>
            <a:prstGeom prst="ellipse">
              <a:avLst/>
            </a:prstGeom>
            <a:solidFill>
              <a:srgbClr val="A28138"/>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p>
          </p:txBody>
        </p:sp>
        <p:sp>
          <p:nvSpPr>
            <p:cNvPr id="10" name="椭圆 1"/>
            <p:cNvSpPr/>
            <p:nvPr/>
          </p:nvSpPr>
          <p:spPr>
            <a:xfrm rot="16200000">
              <a:off x="4509974" y="3005622"/>
              <a:ext cx="258909" cy="55928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070385" y="2318559"/>
            <a:ext cx="770003" cy="770004"/>
            <a:chOff x="5070385" y="2318559"/>
            <a:chExt cx="770003" cy="770004"/>
          </a:xfrm>
        </p:grpSpPr>
        <p:sp>
          <p:nvSpPr>
            <p:cNvPr id="12" name="椭圆 11"/>
            <p:cNvSpPr/>
            <p:nvPr/>
          </p:nvSpPr>
          <p:spPr>
            <a:xfrm>
              <a:off x="5070385" y="2318559"/>
              <a:ext cx="770003" cy="770004"/>
            </a:xfrm>
            <a:prstGeom prst="ellipse">
              <a:avLst/>
            </a:prstGeom>
            <a:solidFill>
              <a:srgbClr val="A28138"/>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kern="0" dirty="0">
                  <a:solidFill>
                    <a:srgbClr val="FFFFFF"/>
                  </a:solidFill>
                  <a:latin typeface="微软雅黑" panose="020B0503020204020204" pitchFamily="34" charset="-122"/>
                  <a:ea typeface="微软雅黑" panose="020B0503020204020204" pitchFamily="34" charset="-122"/>
                </a:rPr>
                <a:t>标题</a:t>
              </a:r>
            </a:p>
          </p:txBody>
        </p:sp>
        <p:sp>
          <p:nvSpPr>
            <p:cNvPr id="13" name="椭圆 1"/>
            <p:cNvSpPr/>
            <p:nvPr/>
          </p:nvSpPr>
          <p:spPr>
            <a:xfrm rot="16200000">
              <a:off x="5324251" y="2191345"/>
              <a:ext cx="260030" cy="559290"/>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427034" y="1481306"/>
            <a:ext cx="702754" cy="702754"/>
            <a:chOff x="4427034" y="1481306"/>
            <a:chExt cx="702754" cy="702754"/>
          </a:xfrm>
        </p:grpSpPr>
        <p:sp>
          <p:nvSpPr>
            <p:cNvPr id="15" name="椭圆 14"/>
            <p:cNvSpPr/>
            <p:nvPr/>
          </p:nvSpPr>
          <p:spPr>
            <a:xfrm>
              <a:off x="4427034" y="1481306"/>
              <a:ext cx="702754" cy="702754"/>
            </a:xfrm>
            <a:prstGeom prst="ellipse">
              <a:avLst/>
            </a:prstGeom>
            <a:solidFill>
              <a:srgbClr val="A28138"/>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p>
          </p:txBody>
        </p:sp>
        <p:sp>
          <p:nvSpPr>
            <p:cNvPr id="16" name="椭圆 1"/>
            <p:cNvSpPr/>
            <p:nvPr/>
          </p:nvSpPr>
          <p:spPr>
            <a:xfrm rot="16200000">
              <a:off x="4659043" y="1364740"/>
              <a:ext cx="237614" cy="511094"/>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17" name="矩形 4"/>
          <p:cNvSpPr/>
          <p:nvPr/>
        </p:nvSpPr>
        <p:spPr>
          <a:xfrm rot="2353132">
            <a:off x="2670707" y="3170382"/>
            <a:ext cx="562652" cy="700513"/>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18" name="矩形 4"/>
          <p:cNvSpPr/>
          <p:nvPr/>
        </p:nvSpPr>
        <p:spPr>
          <a:xfrm rot="8486662">
            <a:off x="4976236" y="2034991"/>
            <a:ext cx="267876" cy="420307"/>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19" name="矩形 4"/>
          <p:cNvSpPr/>
          <p:nvPr/>
        </p:nvSpPr>
        <p:spPr>
          <a:xfrm rot="2640000">
            <a:off x="4861912" y="2868882"/>
            <a:ext cx="366508" cy="480832"/>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20" name="矩形 4"/>
          <p:cNvSpPr/>
          <p:nvPr/>
        </p:nvSpPr>
        <p:spPr>
          <a:xfrm rot="17700000">
            <a:off x="3872788" y="2982645"/>
            <a:ext cx="437120" cy="572740"/>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461551" y="1304216"/>
            <a:ext cx="582827" cy="583947"/>
            <a:chOff x="5461551" y="1304216"/>
            <a:chExt cx="582827" cy="583947"/>
          </a:xfrm>
        </p:grpSpPr>
        <p:sp>
          <p:nvSpPr>
            <p:cNvPr id="22" name="椭圆 21"/>
            <p:cNvSpPr/>
            <p:nvPr/>
          </p:nvSpPr>
          <p:spPr>
            <a:xfrm>
              <a:off x="5461551" y="1304216"/>
              <a:ext cx="582827" cy="583947"/>
            </a:xfrm>
            <a:prstGeom prst="ellipse">
              <a:avLst/>
            </a:prstGeom>
            <a:solidFill>
              <a:srgbClr val="A28138"/>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p>
          </p:txBody>
        </p:sp>
        <p:sp>
          <p:nvSpPr>
            <p:cNvPr id="23" name="椭圆 1"/>
            <p:cNvSpPr/>
            <p:nvPr/>
          </p:nvSpPr>
          <p:spPr>
            <a:xfrm rot="16200000">
              <a:off x="5654333" y="1207825"/>
              <a:ext cx="196143" cy="424791"/>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24" name="矩形 4"/>
          <p:cNvSpPr/>
          <p:nvPr/>
        </p:nvSpPr>
        <p:spPr>
          <a:xfrm rot="4560000">
            <a:off x="5162853" y="1482987"/>
            <a:ext cx="267876" cy="421429"/>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94927" y="3090863"/>
            <a:ext cx="2463476" cy="651474"/>
            <a:chOff x="488950" y="1968268"/>
            <a:chExt cx="2463476" cy="651474"/>
          </a:xfrm>
        </p:grpSpPr>
        <p:sp>
          <p:nvSpPr>
            <p:cNvPr id="26"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27"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28" name="组合 27"/>
          <p:cNvGrpSpPr/>
          <p:nvPr/>
        </p:nvGrpSpPr>
        <p:grpSpPr>
          <a:xfrm>
            <a:off x="1239852" y="2281780"/>
            <a:ext cx="2463476" cy="651474"/>
            <a:chOff x="488950" y="1968268"/>
            <a:chExt cx="2463476" cy="651474"/>
          </a:xfrm>
        </p:grpSpPr>
        <p:sp>
          <p:nvSpPr>
            <p:cNvPr id="29"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0"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31" name="组合 30"/>
          <p:cNvGrpSpPr/>
          <p:nvPr/>
        </p:nvGrpSpPr>
        <p:grpSpPr>
          <a:xfrm>
            <a:off x="5160301" y="3647454"/>
            <a:ext cx="2463476" cy="651474"/>
            <a:chOff x="488950" y="1968268"/>
            <a:chExt cx="2463476" cy="651474"/>
          </a:xfrm>
        </p:grpSpPr>
        <p:sp>
          <p:nvSpPr>
            <p:cNvPr id="32"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3"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34" name="组合 33"/>
          <p:cNvGrpSpPr/>
          <p:nvPr/>
        </p:nvGrpSpPr>
        <p:grpSpPr>
          <a:xfrm>
            <a:off x="5981936" y="2713176"/>
            <a:ext cx="2463476" cy="682251"/>
            <a:chOff x="488950" y="1968268"/>
            <a:chExt cx="2463476" cy="682251"/>
          </a:xfrm>
        </p:grpSpPr>
        <p:sp>
          <p:nvSpPr>
            <p:cNvPr id="35" name="Rectangle 9"/>
            <p:cNvSpPr>
              <a:spLocks noChangeArrowheads="1"/>
            </p:cNvSpPr>
            <p:nvPr/>
          </p:nvSpPr>
          <p:spPr bwMode="auto">
            <a:xfrm>
              <a:off x="505201" y="2219632"/>
              <a:ext cx="244722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5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5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6"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37" name="组合 36"/>
          <p:cNvGrpSpPr/>
          <p:nvPr/>
        </p:nvGrpSpPr>
        <p:grpSpPr>
          <a:xfrm>
            <a:off x="6174092" y="1454220"/>
            <a:ext cx="2463476" cy="651474"/>
            <a:chOff x="488950" y="1968268"/>
            <a:chExt cx="2463476" cy="651474"/>
          </a:xfrm>
        </p:grpSpPr>
        <p:sp>
          <p:nvSpPr>
            <p:cNvPr id="38"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40" name="组合 39"/>
          <p:cNvGrpSpPr/>
          <p:nvPr/>
        </p:nvGrpSpPr>
        <p:grpSpPr>
          <a:xfrm>
            <a:off x="2596457" y="1379847"/>
            <a:ext cx="2463476" cy="651474"/>
            <a:chOff x="488950" y="1968268"/>
            <a:chExt cx="2463476" cy="651474"/>
          </a:xfrm>
        </p:grpSpPr>
        <p:sp>
          <p:nvSpPr>
            <p:cNvPr id="41"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42"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sp>
        <p:nvSpPr>
          <p:cNvPr id="43" name="TextBox 42"/>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44" name="组合 43"/>
          <p:cNvGrpSpPr/>
          <p:nvPr/>
        </p:nvGrpSpPr>
        <p:grpSpPr>
          <a:xfrm flipH="1">
            <a:off x="7893831" y="195397"/>
            <a:ext cx="1250169" cy="477054"/>
            <a:chOff x="-18082" y="180009"/>
            <a:chExt cx="1250169" cy="477054"/>
          </a:xfrm>
        </p:grpSpPr>
        <p:sp>
          <p:nvSpPr>
            <p:cNvPr id="45" name="TextBox 44"/>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46" name="五边形 45"/>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0508628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400"/>
                                        <p:tgtEl>
                                          <p:spTgt spid="2"/>
                                        </p:tgtEl>
                                      </p:cBhvr>
                                    </p:animEffect>
                                  </p:childTnLst>
                                </p:cTn>
                              </p:par>
                            </p:childTnLst>
                          </p:cTn>
                        </p:par>
                        <p:par>
                          <p:cTn id="8" fill="hold">
                            <p:stCondLst>
                              <p:cond delay="4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400"/>
                                        <p:tgtEl>
                                          <p:spTgt spid="17"/>
                                        </p:tgtEl>
                                      </p:cBhvr>
                                    </p:animEffect>
                                  </p:childTnLst>
                                </p:cTn>
                              </p:par>
                            </p:childTnLst>
                          </p:cTn>
                        </p:par>
                        <p:par>
                          <p:cTn id="12" fill="hold">
                            <p:stCondLst>
                              <p:cond delay="8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400"/>
                                        <p:tgtEl>
                                          <p:spTgt spid="5"/>
                                        </p:tgtEl>
                                      </p:cBhvr>
                                    </p:animEffect>
                                  </p:childTnLst>
                                </p:cTn>
                              </p:par>
                            </p:childTnLst>
                          </p:cTn>
                        </p:par>
                        <p:par>
                          <p:cTn id="16" fill="hold">
                            <p:stCondLst>
                              <p:cond delay="12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400"/>
                                        <p:tgtEl>
                                          <p:spTgt spid="20"/>
                                        </p:tgtEl>
                                      </p:cBhvr>
                                    </p:animEffect>
                                  </p:childTnLst>
                                </p:cTn>
                              </p:par>
                            </p:childTnLst>
                          </p:cTn>
                        </p:par>
                        <p:par>
                          <p:cTn id="20" fill="hold">
                            <p:stCondLst>
                              <p:cond delay="16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400"/>
                                        <p:tgtEl>
                                          <p:spTgt spid="8"/>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400"/>
                                        <p:tgtEl>
                                          <p:spTgt spid="19"/>
                                        </p:tgtEl>
                                      </p:cBhvr>
                                    </p:animEffect>
                                  </p:childTnLst>
                                </p:cTn>
                              </p:par>
                            </p:childTnLst>
                          </p:cTn>
                        </p:par>
                        <p:par>
                          <p:cTn id="28" fill="hold">
                            <p:stCondLst>
                              <p:cond delay="2400"/>
                            </p:stCondLst>
                            <p:childTnLst>
                              <p:par>
                                <p:cTn id="29" presetID="2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400"/>
                                        <p:tgtEl>
                                          <p:spTgt spid="11"/>
                                        </p:tgtEl>
                                      </p:cBhvr>
                                    </p:animEffect>
                                  </p:childTnLst>
                                </p:cTn>
                              </p:par>
                            </p:childTnLst>
                          </p:cTn>
                        </p:par>
                        <p:par>
                          <p:cTn id="32" fill="hold">
                            <p:stCondLst>
                              <p:cond delay="2800"/>
                            </p:stCondLst>
                            <p:childTnLst>
                              <p:par>
                                <p:cTn id="33" presetID="22" presetClass="entr" presetSubtype="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right)">
                                      <p:cBhvr>
                                        <p:cTn id="35" dur="400"/>
                                        <p:tgtEl>
                                          <p:spTgt spid="18"/>
                                        </p:tgtEl>
                                      </p:cBhvr>
                                    </p:animEffect>
                                  </p:childTnLst>
                                </p:cTn>
                              </p:par>
                            </p:childTnLst>
                          </p:cTn>
                        </p:par>
                        <p:par>
                          <p:cTn id="36" fill="hold">
                            <p:stCondLst>
                              <p:cond delay="3200"/>
                            </p:stCondLst>
                            <p:childTnLst>
                              <p:par>
                                <p:cTn id="37" presetID="22" presetClass="entr" presetSubtype="4"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400"/>
                                        <p:tgtEl>
                                          <p:spTgt spid="14"/>
                                        </p:tgtEl>
                                      </p:cBhvr>
                                    </p:animEffect>
                                  </p:childTnLst>
                                </p:cTn>
                              </p:par>
                            </p:childTnLst>
                          </p:cTn>
                        </p:par>
                        <p:par>
                          <p:cTn id="40" fill="hold">
                            <p:stCondLst>
                              <p:cond delay="36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400"/>
                                        <p:tgtEl>
                                          <p:spTgt spid="24"/>
                                        </p:tgtEl>
                                      </p:cBhvr>
                                    </p:animEffect>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400"/>
                                        <p:tgtEl>
                                          <p:spTgt spid="21"/>
                                        </p:tgtEl>
                                      </p:cBhvr>
                                    </p:animEffect>
                                  </p:childTnLst>
                                </p:cTn>
                              </p:par>
                            </p:childTnLst>
                          </p:cTn>
                        </p:par>
                        <p:par>
                          <p:cTn id="48" fill="hold">
                            <p:stCondLst>
                              <p:cond delay="440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400"/>
                                        <p:tgtEl>
                                          <p:spTgt spid="25"/>
                                        </p:tgtEl>
                                      </p:cBhvr>
                                    </p:animEffect>
                                  </p:childTnLst>
                                </p:cTn>
                              </p:par>
                            </p:childTnLst>
                          </p:cTn>
                        </p:par>
                        <p:par>
                          <p:cTn id="52" fill="hold">
                            <p:stCondLst>
                              <p:cond delay="4800"/>
                            </p:stCondLst>
                            <p:childTnLst>
                              <p:par>
                                <p:cTn id="53" presetID="2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400"/>
                                        <p:tgtEl>
                                          <p:spTgt spid="28"/>
                                        </p:tgtEl>
                                      </p:cBhvr>
                                    </p:animEffect>
                                  </p:childTnLst>
                                </p:cTn>
                              </p:par>
                            </p:childTnLst>
                          </p:cTn>
                        </p:par>
                        <p:par>
                          <p:cTn id="56" fill="hold">
                            <p:stCondLst>
                              <p:cond delay="5200"/>
                            </p:stCondLst>
                            <p:childTnLst>
                              <p:par>
                                <p:cTn id="57" presetID="22" presetClass="entr" presetSubtype="8"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400"/>
                                        <p:tgtEl>
                                          <p:spTgt spid="31"/>
                                        </p:tgtEl>
                                      </p:cBhvr>
                                    </p:animEffect>
                                  </p:childTnLst>
                                </p:cTn>
                              </p:par>
                            </p:childTnLst>
                          </p:cTn>
                        </p:par>
                        <p:par>
                          <p:cTn id="60" fill="hold">
                            <p:stCondLst>
                              <p:cond delay="5600"/>
                            </p:stCondLst>
                            <p:childTnLst>
                              <p:par>
                                <p:cTn id="61" presetID="22" presetClass="entr" presetSubtype="8"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400"/>
                                        <p:tgtEl>
                                          <p:spTgt spid="34"/>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left)">
                                      <p:cBhvr>
                                        <p:cTn id="67" dur="400"/>
                                        <p:tgtEl>
                                          <p:spTgt spid="37"/>
                                        </p:tgtEl>
                                      </p:cBhvr>
                                    </p:animEffect>
                                  </p:childTnLst>
                                </p:cTn>
                              </p:par>
                            </p:childTnLst>
                          </p:cTn>
                        </p:par>
                        <p:par>
                          <p:cTn id="68" fill="hold">
                            <p:stCondLst>
                              <p:cond delay="6400"/>
                            </p:stCondLst>
                            <p:childTnLst>
                              <p:par>
                                <p:cTn id="69" presetID="22" presetClass="entr" presetSubtype="8"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5"/>
          <p:cNvSpPr>
            <a:spLocks/>
          </p:cNvSpPr>
          <p:nvPr/>
        </p:nvSpPr>
        <p:spPr bwMode="auto">
          <a:xfrm>
            <a:off x="3541013" y="1782809"/>
            <a:ext cx="1844688" cy="1844960"/>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78 w 21600"/>
              <a:gd name="T11" fmla="*/ 10800 h 21600"/>
              <a:gd name="T12" fmla="*/ 10800 w 21600"/>
              <a:gd name="T13" fmla="*/ 21422 h 21600"/>
              <a:gd name="T14" fmla="*/ 21422 w 21600"/>
              <a:gd name="T15" fmla="*/ 10800 h 21600"/>
              <a:gd name="T16" fmla="*/ 10800 w 21600"/>
              <a:gd name="T17" fmla="*/ 178 h 21600"/>
              <a:gd name="T18" fmla="*/ 178 w 21600"/>
              <a:gd name="T19" fmla="*/ 10800 h 21600"/>
              <a:gd name="T20" fmla="*/ 3164 w 21600"/>
              <a:gd name="T21" fmla="*/ 3164 h 21600"/>
              <a:gd name="T22" fmla="*/ 18436 w 21600"/>
              <a:gd name="T23" fmla="*/ 1843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8" y="10800"/>
                </a:moveTo>
                <a:cubicBezTo>
                  <a:pt x="178" y="16666"/>
                  <a:pt x="4934" y="21422"/>
                  <a:pt x="10800" y="21422"/>
                </a:cubicBezTo>
                <a:cubicBezTo>
                  <a:pt x="16666" y="21422"/>
                  <a:pt x="21422" y="16666"/>
                  <a:pt x="21422" y="10800"/>
                </a:cubicBezTo>
                <a:cubicBezTo>
                  <a:pt x="21422" y="4934"/>
                  <a:pt x="16666" y="178"/>
                  <a:pt x="10800" y="178"/>
                </a:cubicBezTo>
                <a:cubicBezTo>
                  <a:pt x="4934" y="178"/>
                  <a:pt x="178" y="4934"/>
                  <a:pt x="178" y="10800"/>
                </a:cubicBezTo>
                <a:close/>
              </a:path>
            </a:pathLst>
          </a:custGeom>
          <a:solidFill>
            <a:srgbClr val="A28138"/>
          </a:solidFill>
          <a:ln>
            <a:noFill/>
          </a:ln>
          <a:extLst/>
        </p:spPr>
        <p:txBody>
          <a:bodyPr anchor="ctr"/>
          <a:lstStyle/>
          <a:p>
            <a:endParaRPr lang="zh-CN" altLang="en-US"/>
          </a:p>
        </p:txBody>
      </p:sp>
      <p:grpSp>
        <p:nvGrpSpPr>
          <p:cNvPr id="3" name="人"/>
          <p:cNvGrpSpPr>
            <a:grpSpLocks/>
          </p:cNvGrpSpPr>
          <p:nvPr/>
        </p:nvGrpSpPr>
        <p:grpSpPr bwMode="auto">
          <a:xfrm rot="17340000">
            <a:off x="3110762" y="2050408"/>
            <a:ext cx="177873" cy="440833"/>
            <a:chOff x="0" y="0"/>
            <a:chExt cx="1255506" cy="3116826"/>
          </a:xfrm>
          <a:solidFill>
            <a:srgbClr val="A28138"/>
          </a:solidFill>
        </p:grpSpPr>
        <p:sp>
          <p:nvSpPr>
            <p:cNvPr id="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6" name="人"/>
          <p:cNvGrpSpPr>
            <a:grpSpLocks/>
          </p:cNvGrpSpPr>
          <p:nvPr/>
        </p:nvGrpSpPr>
        <p:grpSpPr bwMode="auto">
          <a:xfrm rot="18540000">
            <a:off x="3334016" y="1647355"/>
            <a:ext cx="177873" cy="440833"/>
            <a:chOff x="0" y="0"/>
            <a:chExt cx="1255506" cy="3116826"/>
          </a:xfrm>
          <a:solidFill>
            <a:srgbClr val="A28138"/>
          </a:solidFill>
        </p:grpSpPr>
        <p:sp>
          <p:nvSpPr>
            <p:cNvPr id="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9" name="人"/>
          <p:cNvGrpSpPr>
            <a:grpSpLocks/>
          </p:cNvGrpSpPr>
          <p:nvPr/>
        </p:nvGrpSpPr>
        <p:grpSpPr bwMode="auto">
          <a:xfrm rot="19740000">
            <a:off x="3688588" y="1354400"/>
            <a:ext cx="177847" cy="440898"/>
            <a:chOff x="0" y="0"/>
            <a:chExt cx="1255506" cy="3116826"/>
          </a:xfrm>
          <a:solidFill>
            <a:srgbClr val="A28138"/>
          </a:solidFill>
        </p:grpSpPr>
        <p:sp>
          <p:nvSpPr>
            <p:cNvPr id="1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2" name="人"/>
          <p:cNvGrpSpPr>
            <a:grpSpLocks/>
          </p:cNvGrpSpPr>
          <p:nvPr/>
        </p:nvGrpSpPr>
        <p:grpSpPr bwMode="auto">
          <a:xfrm rot="20940000">
            <a:off x="4118069" y="1188637"/>
            <a:ext cx="177847" cy="440898"/>
            <a:chOff x="0" y="0"/>
            <a:chExt cx="1255506" cy="3116826"/>
          </a:xfrm>
          <a:solidFill>
            <a:srgbClr val="A28138"/>
          </a:solidFill>
        </p:grpSpPr>
        <p:sp>
          <p:nvSpPr>
            <p:cNvPr id="1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5" name="人"/>
          <p:cNvGrpSpPr>
            <a:grpSpLocks/>
          </p:cNvGrpSpPr>
          <p:nvPr/>
        </p:nvGrpSpPr>
        <p:grpSpPr bwMode="auto">
          <a:xfrm rot="540000">
            <a:off x="4577822" y="1181068"/>
            <a:ext cx="177847" cy="440898"/>
            <a:chOff x="0" y="0"/>
            <a:chExt cx="1255506" cy="3116826"/>
          </a:xfrm>
          <a:solidFill>
            <a:srgbClr val="A28138"/>
          </a:solidFill>
        </p:grpSpPr>
        <p:sp>
          <p:nvSpPr>
            <p:cNvPr id="1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1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8" name="人"/>
          <p:cNvGrpSpPr>
            <a:grpSpLocks/>
          </p:cNvGrpSpPr>
          <p:nvPr/>
        </p:nvGrpSpPr>
        <p:grpSpPr bwMode="auto">
          <a:xfrm rot="1740000">
            <a:off x="5012979" y="1330557"/>
            <a:ext cx="177847" cy="440898"/>
            <a:chOff x="0" y="0"/>
            <a:chExt cx="1255506" cy="3116826"/>
          </a:xfrm>
          <a:solidFill>
            <a:srgbClr val="A28138"/>
          </a:solidFill>
        </p:grpSpPr>
        <p:sp>
          <p:nvSpPr>
            <p:cNvPr id="1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1" name="人"/>
          <p:cNvGrpSpPr>
            <a:grpSpLocks/>
          </p:cNvGrpSpPr>
          <p:nvPr/>
        </p:nvGrpSpPr>
        <p:grpSpPr bwMode="auto">
          <a:xfrm rot="2940000">
            <a:off x="5362227" y="1612537"/>
            <a:ext cx="177873" cy="440833"/>
            <a:chOff x="0" y="0"/>
            <a:chExt cx="1255506" cy="3116826"/>
          </a:xfrm>
          <a:solidFill>
            <a:srgbClr val="A28138"/>
          </a:solidFill>
        </p:grpSpPr>
        <p:sp>
          <p:nvSpPr>
            <p:cNvPr id="22"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3"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4" name="人"/>
          <p:cNvGrpSpPr>
            <a:grpSpLocks/>
          </p:cNvGrpSpPr>
          <p:nvPr/>
        </p:nvGrpSpPr>
        <p:grpSpPr bwMode="auto">
          <a:xfrm rot="4140000">
            <a:off x="5598725" y="2006886"/>
            <a:ext cx="177873" cy="440833"/>
            <a:chOff x="0" y="0"/>
            <a:chExt cx="1255506" cy="3116826"/>
          </a:xfrm>
          <a:solidFill>
            <a:srgbClr val="A28138"/>
          </a:solidFill>
        </p:grpSpPr>
        <p:sp>
          <p:nvSpPr>
            <p:cNvPr id="2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7" name="人"/>
          <p:cNvGrpSpPr>
            <a:grpSpLocks/>
          </p:cNvGrpSpPr>
          <p:nvPr/>
        </p:nvGrpSpPr>
        <p:grpSpPr bwMode="auto">
          <a:xfrm rot="5340000">
            <a:off x="5686892" y="2458381"/>
            <a:ext cx="177873" cy="440833"/>
            <a:chOff x="0" y="0"/>
            <a:chExt cx="1255506" cy="3116826"/>
          </a:xfrm>
          <a:solidFill>
            <a:srgbClr val="A28138"/>
          </a:solidFill>
        </p:grpSpPr>
        <p:sp>
          <p:nvSpPr>
            <p:cNvPr id="28"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29"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0" name="人"/>
          <p:cNvGrpSpPr>
            <a:grpSpLocks/>
          </p:cNvGrpSpPr>
          <p:nvPr/>
        </p:nvGrpSpPr>
        <p:grpSpPr bwMode="auto">
          <a:xfrm rot="6540000">
            <a:off x="5615375" y="2912903"/>
            <a:ext cx="177116" cy="440833"/>
            <a:chOff x="0" y="0"/>
            <a:chExt cx="1255506" cy="3116826"/>
          </a:xfrm>
          <a:solidFill>
            <a:srgbClr val="A28138"/>
          </a:solidFill>
        </p:grpSpPr>
        <p:sp>
          <p:nvSpPr>
            <p:cNvPr id="31"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3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3" name="人"/>
          <p:cNvGrpSpPr>
            <a:grpSpLocks/>
          </p:cNvGrpSpPr>
          <p:nvPr/>
        </p:nvGrpSpPr>
        <p:grpSpPr bwMode="auto">
          <a:xfrm rot="7740000">
            <a:off x="5392877" y="3315199"/>
            <a:ext cx="176738" cy="440833"/>
            <a:chOff x="0" y="0"/>
            <a:chExt cx="1255506" cy="3116826"/>
          </a:xfrm>
          <a:solidFill>
            <a:srgbClr val="A28138"/>
          </a:solidFill>
        </p:grpSpPr>
        <p:sp>
          <p:nvSpPr>
            <p:cNvPr id="3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3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6" name="人"/>
          <p:cNvGrpSpPr>
            <a:grpSpLocks/>
          </p:cNvGrpSpPr>
          <p:nvPr/>
        </p:nvGrpSpPr>
        <p:grpSpPr bwMode="auto">
          <a:xfrm rot="8940000">
            <a:off x="5052711" y="3625120"/>
            <a:ext cx="177847" cy="440898"/>
            <a:chOff x="0" y="0"/>
            <a:chExt cx="1255506" cy="3116826"/>
          </a:xfrm>
          <a:solidFill>
            <a:srgbClr val="A28138"/>
          </a:solidFill>
        </p:grpSpPr>
        <p:sp>
          <p:nvSpPr>
            <p:cNvPr id="3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3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9" name="人"/>
          <p:cNvGrpSpPr>
            <a:grpSpLocks/>
          </p:cNvGrpSpPr>
          <p:nvPr/>
        </p:nvGrpSpPr>
        <p:grpSpPr bwMode="auto">
          <a:xfrm rot="10140000">
            <a:off x="4623230" y="3789747"/>
            <a:ext cx="177847" cy="440898"/>
            <a:chOff x="0" y="0"/>
            <a:chExt cx="1255506" cy="3116826"/>
          </a:xfrm>
          <a:solidFill>
            <a:srgbClr val="A28138"/>
          </a:solidFill>
        </p:grpSpPr>
        <p:sp>
          <p:nvSpPr>
            <p:cNvPr id="4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2" name="人"/>
          <p:cNvGrpSpPr>
            <a:grpSpLocks/>
          </p:cNvGrpSpPr>
          <p:nvPr/>
        </p:nvGrpSpPr>
        <p:grpSpPr bwMode="auto">
          <a:xfrm rot="11340000">
            <a:off x="4163477" y="3798073"/>
            <a:ext cx="177847" cy="440898"/>
            <a:chOff x="0" y="0"/>
            <a:chExt cx="1255506" cy="3116826"/>
          </a:xfrm>
          <a:solidFill>
            <a:srgbClr val="A28138"/>
          </a:solidFill>
        </p:grpSpPr>
        <p:sp>
          <p:nvSpPr>
            <p:cNvPr id="4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5" name="人"/>
          <p:cNvGrpSpPr>
            <a:grpSpLocks/>
          </p:cNvGrpSpPr>
          <p:nvPr/>
        </p:nvGrpSpPr>
        <p:grpSpPr bwMode="auto">
          <a:xfrm rot="12540000">
            <a:off x="3728320" y="3647827"/>
            <a:ext cx="177847" cy="440898"/>
            <a:chOff x="0" y="0"/>
            <a:chExt cx="1255506" cy="3116826"/>
          </a:xfrm>
          <a:solidFill>
            <a:srgbClr val="A28138"/>
          </a:solidFill>
        </p:grpSpPr>
        <p:sp>
          <p:nvSpPr>
            <p:cNvPr id="4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8" name="人"/>
          <p:cNvGrpSpPr>
            <a:grpSpLocks/>
          </p:cNvGrpSpPr>
          <p:nvPr/>
        </p:nvGrpSpPr>
        <p:grpSpPr bwMode="auto">
          <a:xfrm rot="13740000">
            <a:off x="3363531" y="3350395"/>
            <a:ext cx="177873" cy="440833"/>
            <a:chOff x="0" y="0"/>
            <a:chExt cx="1255506" cy="3116826"/>
          </a:xfrm>
          <a:solidFill>
            <a:srgbClr val="A28138"/>
          </a:solidFill>
        </p:grpSpPr>
        <p:sp>
          <p:nvSpPr>
            <p:cNvPr id="4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1" name="人"/>
          <p:cNvGrpSpPr>
            <a:grpSpLocks/>
          </p:cNvGrpSpPr>
          <p:nvPr/>
        </p:nvGrpSpPr>
        <p:grpSpPr bwMode="auto">
          <a:xfrm rot="14940000">
            <a:off x="3125898" y="2956047"/>
            <a:ext cx="177873" cy="440833"/>
            <a:chOff x="0" y="0"/>
            <a:chExt cx="1255506" cy="3116826"/>
          </a:xfrm>
          <a:solidFill>
            <a:srgbClr val="A28138"/>
          </a:solidFill>
        </p:grpSpPr>
        <p:sp>
          <p:nvSpPr>
            <p:cNvPr id="52"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3"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4" name="人"/>
          <p:cNvGrpSpPr>
            <a:grpSpLocks/>
          </p:cNvGrpSpPr>
          <p:nvPr/>
        </p:nvGrpSpPr>
        <p:grpSpPr bwMode="auto">
          <a:xfrm rot="16140000">
            <a:off x="3046434" y="2504552"/>
            <a:ext cx="177873" cy="440833"/>
            <a:chOff x="0" y="0"/>
            <a:chExt cx="1255506" cy="3116826"/>
          </a:xfrm>
          <a:solidFill>
            <a:srgbClr val="A28138"/>
          </a:solidFill>
        </p:grpSpPr>
        <p:sp>
          <p:nvSpPr>
            <p:cNvPr id="5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7" name="组合 56"/>
          <p:cNvGrpSpPr/>
          <p:nvPr/>
        </p:nvGrpSpPr>
        <p:grpSpPr>
          <a:xfrm>
            <a:off x="3419926" y="1669273"/>
            <a:ext cx="2079294" cy="2080736"/>
            <a:chOff x="3443229" y="1587021"/>
            <a:chExt cx="2079294" cy="2080736"/>
          </a:xfrm>
          <a:solidFill>
            <a:srgbClr val="A28138"/>
          </a:solidFill>
        </p:grpSpPr>
        <p:sp>
          <p:nvSpPr>
            <p:cNvPr id="58" name="同心圆 14"/>
            <p:cNvSpPr>
              <a:spLocks/>
            </p:cNvSpPr>
            <p:nvPr/>
          </p:nvSpPr>
          <p:spPr bwMode="auto">
            <a:xfrm>
              <a:off x="3443229" y="1587021"/>
              <a:ext cx="2079294" cy="2080736"/>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776 w 21600"/>
                <a:gd name="T11" fmla="*/ 10800 h 21600"/>
                <a:gd name="T12" fmla="*/ 10800 w 21600"/>
                <a:gd name="T13" fmla="*/ 20824 h 21600"/>
                <a:gd name="T14" fmla="*/ 20824 w 21600"/>
                <a:gd name="T15" fmla="*/ 10800 h 21600"/>
                <a:gd name="T16" fmla="*/ 10800 w 21600"/>
                <a:gd name="T17" fmla="*/ 776 h 21600"/>
                <a:gd name="T18" fmla="*/ 776 w 21600"/>
                <a:gd name="T19" fmla="*/ 10800 h 21600"/>
                <a:gd name="T20" fmla="*/ 3164 w 21600"/>
                <a:gd name="T21" fmla="*/ 3163 h 21600"/>
                <a:gd name="T22" fmla="*/ 18436 w 21600"/>
                <a:gd name="T23"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6" y="10800"/>
                  </a:moveTo>
                  <a:cubicBezTo>
                    <a:pt x="776" y="16336"/>
                    <a:pt x="5264" y="20824"/>
                    <a:pt x="10800" y="20824"/>
                  </a:cubicBezTo>
                  <a:cubicBezTo>
                    <a:pt x="16336" y="20824"/>
                    <a:pt x="20824" y="16336"/>
                    <a:pt x="20824" y="10800"/>
                  </a:cubicBezTo>
                  <a:cubicBezTo>
                    <a:pt x="20824" y="5264"/>
                    <a:pt x="16336" y="776"/>
                    <a:pt x="10800" y="776"/>
                  </a:cubicBezTo>
                  <a:cubicBezTo>
                    <a:pt x="5264" y="776"/>
                    <a:pt x="776" y="5264"/>
                    <a:pt x="77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9" name="文本框 120"/>
            <p:cNvSpPr>
              <a:spLocks noChangeArrowheads="1"/>
            </p:cNvSpPr>
            <p:nvPr/>
          </p:nvSpPr>
          <p:spPr bwMode="auto">
            <a:xfrm>
              <a:off x="3709999" y="2440433"/>
              <a:ext cx="1526834" cy="523220"/>
            </a:xfrm>
            <a:prstGeom prst="rect">
              <a:avLst/>
            </a:prstGeom>
            <a:noFill/>
            <a:ln w="9525">
              <a:noFill/>
              <a:miter lim="800000"/>
              <a:headEnd/>
              <a:tailEnd/>
            </a:ln>
            <a:extLst/>
          </p:spPr>
          <p:txBody>
            <a:bodyPr>
              <a:spAutoFit/>
            </a:bodyPr>
            <a:lstStyle/>
            <a:p>
              <a:pPr algn="ctr"/>
              <a:r>
                <a:rPr lang="zh-CN" altLang="en-US" sz="2800" b="1">
                  <a:solidFill>
                    <a:srgbClr val="A28138"/>
                  </a:solidFill>
                  <a:latin typeface="Calibri" pitchFamily="34" charset="0"/>
                  <a:ea typeface="微软雅黑" pitchFamily="34" charset="-122"/>
                  <a:sym typeface="Calibri" pitchFamily="34" charset="0"/>
                </a:rPr>
                <a:t>text</a:t>
              </a:r>
              <a:endParaRPr lang="zh-CN" altLang="en-US" sz="2800" b="1">
                <a:solidFill>
                  <a:srgbClr val="A28138"/>
                </a:solidFill>
                <a:latin typeface="Arial Unicode MS" pitchFamily="34" charset="-122"/>
                <a:ea typeface="微软雅黑" pitchFamily="34" charset="-122"/>
                <a:sym typeface="Arial Unicode MS" pitchFamily="34" charset="-122"/>
              </a:endParaRPr>
            </a:p>
          </p:txBody>
        </p:sp>
      </p:grpSp>
      <p:sp>
        <p:nvSpPr>
          <p:cNvPr id="60" name="文本框 120"/>
          <p:cNvSpPr>
            <a:spLocks noChangeArrowheads="1"/>
          </p:cNvSpPr>
          <p:nvPr/>
        </p:nvSpPr>
        <p:spPr bwMode="auto">
          <a:xfrm>
            <a:off x="1264477" y="2444322"/>
            <a:ext cx="1165702" cy="530915"/>
          </a:xfrm>
          <a:prstGeom prst="rect">
            <a:avLst/>
          </a:prstGeom>
          <a:solidFill>
            <a:srgbClr val="A28138"/>
          </a:solidFill>
          <a:ln>
            <a:noFill/>
          </a:ln>
        </p:spPr>
        <p:txBody>
          <a:bodyPr wrap="square" lIns="68580" tIns="34290" rIns="68580" bIns="34290">
            <a:spAutoFit/>
          </a:bodyPr>
          <a:lstStyle/>
          <a:p>
            <a:pPr algn="ctr"/>
            <a:r>
              <a:rPr lang="zh-CN" altLang="en-US" sz="3000" dirty="0">
                <a:solidFill>
                  <a:schemeClr val="bg1"/>
                </a:solidFill>
                <a:latin typeface="Arial Unicode MS" pitchFamily="34" charset="-122"/>
                <a:ea typeface="微软雅黑" pitchFamily="34" charset="-122"/>
                <a:sym typeface="Arial Unicode MS" pitchFamily="34" charset="-122"/>
              </a:rPr>
              <a:t>text</a:t>
            </a:r>
          </a:p>
        </p:txBody>
      </p:sp>
      <p:sp>
        <p:nvSpPr>
          <p:cNvPr id="61" name="文本框 120"/>
          <p:cNvSpPr>
            <a:spLocks noChangeArrowheads="1"/>
          </p:cNvSpPr>
          <p:nvPr/>
        </p:nvSpPr>
        <p:spPr bwMode="auto">
          <a:xfrm>
            <a:off x="6506880" y="2437179"/>
            <a:ext cx="1283646" cy="526256"/>
          </a:xfrm>
          <a:prstGeom prst="rect">
            <a:avLst/>
          </a:prstGeom>
          <a:solidFill>
            <a:srgbClr val="A28138"/>
          </a:solidFill>
          <a:ln>
            <a:noFill/>
          </a:ln>
        </p:spPr>
        <p:txBody>
          <a:bodyPr wrap="square" lIns="68580" tIns="34290" rIns="68580" bIns="34290">
            <a:spAutoFit/>
          </a:bodyPr>
          <a:lstStyle/>
          <a:p>
            <a:pPr algn="ctr"/>
            <a:r>
              <a:rPr lang="zh-CN" altLang="en-US" sz="3000" dirty="0">
                <a:solidFill>
                  <a:schemeClr val="bg1"/>
                </a:solidFill>
                <a:latin typeface="Arial Unicode MS" pitchFamily="34" charset="-122"/>
                <a:ea typeface="微软雅黑" pitchFamily="34" charset="-122"/>
                <a:sym typeface="Arial Unicode MS" pitchFamily="34" charset="-122"/>
              </a:rPr>
              <a:t>text</a:t>
            </a:r>
            <a:endParaRPr lang="zh-CN" altLang="en-US" sz="3000" dirty="0">
              <a:solidFill>
                <a:schemeClr val="bg1"/>
              </a:solidFill>
              <a:ea typeface="微软雅黑" pitchFamily="34" charset="-122"/>
            </a:endParaRPr>
          </a:p>
        </p:txBody>
      </p:sp>
      <p:sp>
        <p:nvSpPr>
          <p:cNvPr id="62" name="矩形 61"/>
          <p:cNvSpPr/>
          <p:nvPr/>
        </p:nvSpPr>
        <p:spPr>
          <a:xfrm>
            <a:off x="579064" y="3120498"/>
            <a:ext cx="1912233" cy="992579"/>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75000"/>
                    <a:lumOff val="2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75000"/>
                  <a:lumOff val="25000"/>
                </a:schemeClr>
              </a:solidFill>
              <a:latin typeface="宋体" pitchFamily="2" charset="-122"/>
              <a:ea typeface="宋体" pitchFamily="2" charset="-122"/>
            </a:endParaRPr>
          </a:p>
        </p:txBody>
      </p:sp>
      <p:sp>
        <p:nvSpPr>
          <p:cNvPr id="63" name="矩形 62"/>
          <p:cNvSpPr/>
          <p:nvPr/>
        </p:nvSpPr>
        <p:spPr>
          <a:xfrm>
            <a:off x="6444208" y="3086050"/>
            <a:ext cx="1912233" cy="992579"/>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75000"/>
                    <a:lumOff val="2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tx1">
                  <a:lumMod val="75000"/>
                  <a:lumOff val="25000"/>
                </a:schemeClr>
              </a:solidFill>
              <a:latin typeface="宋体" pitchFamily="2" charset="-122"/>
              <a:ea typeface="宋体" pitchFamily="2" charset="-122"/>
            </a:endParaRPr>
          </a:p>
        </p:txBody>
      </p:sp>
      <p:sp>
        <p:nvSpPr>
          <p:cNvPr id="66" name="TextBox 65"/>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67" name="组合 66"/>
          <p:cNvGrpSpPr/>
          <p:nvPr/>
        </p:nvGrpSpPr>
        <p:grpSpPr>
          <a:xfrm flipH="1">
            <a:off x="7893831" y="195397"/>
            <a:ext cx="1250169" cy="477054"/>
            <a:chOff x="-18082" y="180009"/>
            <a:chExt cx="1250169" cy="477054"/>
          </a:xfrm>
        </p:grpSpPr>
        <p:sp>
          <p:nvSpPr>
            <p:cNvPr id="70" name="TextBox 69"/>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71" name="五边形 70"/>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1901595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150" fill="hold"/>
                                        <p:tgtEl>
                                          <p:spTgt spid="48"/>
                                        </p:tgtEl>
                                        <p:attrNameLst>
                                          <p:attrName>ppt_w</p:attrName>
                                        </p:attrNameLst>
                                      </p:cBhvr>
                                      <p:tavLst>
                                        <p:tav tm="0">
                                          <p:val>
                                            <p:fltVal val="0"/>
                                          </p:val>
                                        </p:tav>
                                        <p:tav tm="100000">
                                          <p:val>
                                            <p:strVal val="#ppt_w"/>
                                          </p:val>
                                        </p:tav>
                                      </p:tavLst>
                                    </p:anim>
                                    <p:anim calcmode="lin" valueType="num">
                                      <p:cBhvr>
                                        <p:cTn id="14" dur="150" fill="hold"/>
                                        <p:tgtEl>
                                          <p:spTgt spid="48"/>
                                        </p:tgtEl>
                                        <p:attrNameLst>
                                          <p:attrName>ppt_h</p:attrName>
                                        </p:attrNameLst>
                                      </p:cBhvr>
                                      <p:tavLst>
                                        <p:tav tm="0">
                                          <p:val>
                                            <p:fltVal val="0"/>
                                          </p:val>
                                        </p:tav>
                                        <p:tav tm="100000">
                                          <p:val>
                                            <p:strVal val="#ppt_h"/>
                                          </p:val>
                                        </p:tav>
                                      </p:tavLst>
                                    </p:anim>
                                    <p:animEffect transition="in" filter="fade">
                                      <p:cBhvr>
                                        <p:cTn id="15" dur="150"/>
                                        <p:tgtEl>
                                          <p:spTgt spid="48"/>
                                        </p:tgtEl>
                                      </p:cBhvr>
                                    </p:animEffect>
                                  </p:childTnLst>
                                </p:cTn>
                              </p:par>
                            </p:childTnLst>
                          </p:cTn>
                        </p:par>
                        <p:par>
                          <p:cTn id="16" fill="hold">
                            <p:stCondLst>
                              <p:cond delay="650"/>
                            </p:stCondLst>
                            <p:childTnLst>
                              <p:par>
                                <p:cTn id="17" presetID="53" presetClass="entr" presetSubtype="16"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150" fill="hold"/>
                                        <p:tgtEl>
                                          <p:spTgt spid="51"/>
                                        </p:tgtEl>
                                        <p:attrNameLst>
                                          <p:attrName>ppt_w</p:attrName>
                                        </p:attrNameLst>
                                      </p:cBhvr>
                                      <p:tavLst>
                                        <p:tav tm="0">
                                          <p:val>
                                            <p:fltVal val="0"/>
                                          </p:val>
                                        </p:tav>
                                        <p:tav tm="100000">
                                          <p:val>
                                            <p:strVal val="#ppt_w"/>
                                          </p:val>
                                        </p:tav>
                                      </p:tavLst>
                                    </p:anim>
                                    <p:anim calcmode="lin" valueType="num">
                                      <p:cBhvr>
                                        <p:cTn id="20" dur="150" fill="hold"/>
                                        <p:tgtEl>
                                          <p:spTgt spid="51"/>
                                        </p:tgtEl>
                                        <p:attrNameLst>
                                          <p:attrName>ppt_h</p:attrName>
                                        </p:attrNameLst>
                                      </p:cBhvr>
                                      <p:tavLst>
                                        <p:tav tm="0">
                                          <p:val>
                                            <p:fltVal val="0"/>
                                          </p:val>
                                        </p:tav>
                                        <p:tav tm="100000">
                                          <p:val>
                                            <p:strVal val="#ppt_h"/>
                                          </p:val>
                                        </p:tav>
                                      </p:tavLst>
                                    </p:anim>
                                    <p:animEffect transition="in" filter="fade">
                                      <p:cBhvr>
                                        <p:cTn id="21" dur="150"/>
                                        <p:tgtEl>
                                          <p:spTgt spid="51"/>
                                        </p:tgtEl>
                                      </p:cBhvr>
                                    </p:animEffect>
                                  </p:childTnLst>
                                </p:cTn>
                              </p:par>
                            </p:childTnLst>
                          </p:cTn>
                        </p:par>
                        <p:par>
                          <p:cTn id="22" fill="hold">
                            <p:stCondLst>
                              <p:cond delay="800"/>
                            </p:stCondLst>
                            <p:childTnLst>
                              <p:par>
                                <p:cTn id="23" presetID="53" presetClass="entr" presetSubtype="16"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150" fill="hold"/>
                                        <p:tgtEl>
                                          <p:spTgt spid="54"/>
                                        </p:tgtEl>
                                        <p:attrNameLst>
                                          <p:attrName>ppt_w</p:attrName>
                                        </p:attrNameLst>
                                      </p:cBhvr>
                                      <p:tavLst>
                                        <p:tav tm="0">
                                          <p:val>
                                            <p:fltVal val="0"/>
                                          </p:val>
                                        </p:tav>
                                        <p:tav tm="100000">
                                          <p:val>
                                            <p:strVal val="#ppt_w"/>
                                          </p:val>
                                        </p:tav>
                                      </p:tavLst>
                                    </p:anim>
                                    <p:anim calcmode="lin" valueType="num">
                                      <p:cBhvr>
                                        <p:cTn id="26" dur="150" fill="hold"/>
                                        <p:tgtEl>
                                          <p:spTgt spid="54"/>
                                        </p:tgtEl>
                                        <p:attrNameLst>
                                          <p:attrName>ppt_h</p:attrName>
                                        </p:attrNameLst>
                                      </p:cBhvr>
                                      <p:tavLst>
                                        <p:tav tm="0">
                                          <p:val>
                                            <p:fltVal val="0"/>
                                          </p:val>
                                        </p:tav>
                                        <p:tav tm="100000">
                                          <p:val>
                                            <p:strVal val="#ppt_h"/>
                                          </p:val>
                                        </p:tav>
                                      </p:tavLst>
                                    </p:anim>
                                    <p:animEffect transition="in" filter="fade">
                                      <p:cBhvr>
                                        <p:cTn id="27" dur="150"/>
                                        <p:tgtEl>
                                          <p:spTgt spid="54"/>
                                        </p:tgtEl>
                                      </p:cBhvr>
                                    </p:animEffect>
                                  </p:childTnLst>
                                </p:cTn>
                              </p:par>
                            </p:childTnLst>
                          </p:cTn>
                        </p:par>
                        <p:par>
                          <p:cTn id="28" fill="hold">
                            <p:stCondLst>
                              <p:cond delay="950"/>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50" fill="hold"/>
                                        <p:tgtEl>
                                          <p:spTgt spid="3"/>
                                        </p:tgtEl>
                                        <p:attrNameLst>
                                          <p:attrName>ppt_w</p:attrName>
                                        </p:attrNameLst>
                                      </p:cBhvr>
                                      <p:tavLst>
                                        <p:tav tm="0">
                                          <p:val>
                                            <p:fltVal val="0"/>
                                          </p:val>
                                        </p:tav>
                                        <p:tav tm="100000">
                                          <p:val>
                                            <p:strVal val="#ppt_w"/>
                                          </p:val>
                                        </p:tav>
                                      </p:tavLst>
                                    </p:anim>
                                    <p:anim calcmode="lin" valueType="num">
                                      <p:cBhvr>
                                        <p:cTn id="32" dur="150" fill="hold"/>
                                        <p:tgtEl>
                                          <p:spTgt spid="3"/>
                                        </p:tgtEl>
                                        <p:attrNameLst>
                                          <p:attrName>ppt_h</p:attrName>
                                        </p:attrNameLst>
                                      </p:cBhvr>
                                      <p:tavLst>
                                        <p:tav tm="0">
                                          <p:val>
                                            <p:fltVal val="0"/>
                                          </p:val>
                                        </p:tav>
                                        <p:tav tm="100000">
                                          <p:val>
                                            <p:strVal val="#ppt_h"/>
                                          </p:val>
                                        </p:tav>
                                      </p:tavLst>
                                    </p:anim>
                                    <p:animEffect transition="in" filter="fade">
                                      <p:cBhvr>
                                        <p:cTn id="33" dur="150"/>
                                        <p:tgtEl>
                                          <p:spTgt spid="3"/>
                                        </p:tgtEl>
                                      </p:cBhvr>
                                    </p:animEffect>
                                  </p:childTnLst>
                                </p:cTn>
                              </p:par>
                            </p:childTnLst>
                          </p:cTn>
                        </p:par>
                        <p:par>
                          <p:cTn id="34" fill="hold">
                            <p:stCondLst>
                              <p:cond delay="1100"/>
                            </p:stCondLst>
                            <p:childTnLst>
                              <p:par>
                                <p:cTn id="35" presetID="53" presetClass="entr" presetSubtype="1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50" fill="hold"/>
                                        <p:tgtEl>
                                          <p:spTgt spid="6"/>
                                        </p:tgtEl>
                                        <p:attrNameLst>
                                          <p:attrName>ppt_w</p:attrName>
                                        </p:attrNameLst>
                                      </p:cBhvr>
                                      <p:tavLst>
                                        <p:tav tm="0">
                                          <p:val>
                                            <p:fltVal val="0"/>
                                          </p:val>
                                        </p:tav>
                                        <p:tav tm="100000">
                                          <p:val>
                                            <p:strVal val="#ppt_w"/>
                                          </p:val>
                                        </p:tav>
                                      </p:tavLst>
                                    </p:anim>
                                    <p:anim calcmode="lin" valueType="num">
                                      <p:cBhvr>
                                        <p:cTn id="38" dur="150" fill="hold"/>
                                        <p:tgtEl>
                                          <p:spTgt spid="6"/>
                                        </p:tgtEl>
                                        <p:attrNameLst>
                                          <p:attrName>ppt_h</p:attrName>
                                        </p:attrNameLst>
                                      </p:cBhvr>
                                      <p:tavLst>
                                        <p:tav tm="0">
                                          <p:val>
                                            <p:fltVal val="0"/>
                                          </p:val>
                                        </p:tav>
                                        <p:tav tm="100000">
                                          <p:val>
                                            <p:strVal val="#ppt_h"/>
                                          </p:val>
                                        </p:tav>
                                      </p:tavLst>
                                    </p:anim>
                                    <p:animEffect transition="in" filter="fade">
                                      <p:cBhvr>
                                        <p:cTn id="39" dur="150"/>
                                        <p:tgtEl>
                                          <p:spTgt spid="6"/>
                                        </p:tgtEl>
                                      </p:cBhvr>
                                    </p:animEffect>
                                  </p:childTnLst>
                                </p:cTn>
                              </p:par>
                            </p:childTnLst>
                          </p:cTn>
                        </p:par>
                        <p:par>
                          <p:cTn id="40" fill="hold">
                            <p:stCondLst>
                              <p:cond delay="1250"/>
                            </p:stCondLst>
                            <p:childTnLst>
                              <p:par>
                                <p:cTn id="41" presetID="53" presetClass="entr" presetSubtype="16"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 fill="hold"/>
                                        <p:tgtEl>
                                          <p:spTgt spid="9"/>
                                        </p:tgtEl>
                                        <p:attrNameLst>
                                          <p:attrName>ppt_w</p:attrName>
                                        </p:attrNameLst>
                                      </p:cBhvr>
                                      <p:tavLst>
                                        <p:tav tm="0">
                                          <p:val>
                                            <p:fltVal val="0"/>
                                          </p:val>
                                        </p:tav>
                                        <p:tav tm="100000">
                                          <p:val>
                                            <p:strVal val="#ppt_w"/>
                                          </p:val>
                                        </p:tav>
                                      </p:tavLst>
                                    </p:anim>
                                    <p:anim calcmode="lin" valueType="num">
                                      <p:cBhvr>
                                        <p:cTn id="44" dur="150" fill="hold"/>
                                        <p:tgtEl>
                                          <p:spTgt spid="9"/>
                                        </p:tgtEl>
                                        <p:attrNameLst>
                                          <p:attrName>ppt_h</p:attrName>
                                        </p:attrNameLst>
                                      </p:cBhvr>
                                      <p:tavLst>
                                        <p:tav tm="0">
                                          <p:val>
                                            <p:fltVal val="0"/>
                                          </p:val>
                                        </p:tav>
                                        <p:tav tm="100000">
                                          <p:val>
                                            <p:strVal val="#ppt_h"/>
                                          </p:val>
                                        </p:tav>
                                      </p:tavLst>
                                    </p:anim>
                                    <p:animEffect transition="in" filter="fade">
                                      <p:cBhvr>
                                        <p:cTn id="45" dur="150"/>
                                        <p:tgtEl>
                                          <p:spTgt spid="9"/>
                                        </p:tgtEl>
                                      </p:cBhvr>
                                    </p:animEffect>
                                  </p:childTnLst>
                                </p:cTn>
                              </p:par>
                            </p:childTnLst>
                          </p:cTn>
                        </p:par>
                        <p:par>
                          <p:cTn id="46" fill="hold">
                            <p:stCondLst>
                              <p:cond delay="1400"/>
                            </p:stCondLst>
                            <p:childTnLst>
                              <p:par>
                                <p:cTn id="47" presetID="53" presetClass="entr" presetSubtype="16"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50" fill="hold"/>
                                        <p:tgtEl>
                                          <p:spTgt spid="12"/>
                                        </p:tgtEl>
                                        <p:attrNameLst>
                                          <p:attrName>ppt_w</p:attrName>
                                        </p:attrNameLst>
                                      </p:cBhvr>
                                      <p:tavLst>
                                        <p:tav tm="0">
                                          <p:val>
                                            <p:fltVal val="0"/>
                                          </p:val>
                                        </p:tav>
                                        <p:tav tm="100000">
                                          <p:val>
                                            <p:strVal val="#ppt_w"/>
                                          </p:val>
                                        </p:tav>
                                      </p:tavLst>
                                    </p:anim>
                                    <p:anim calcmode="lin" valueType="num">
                                      <p:cBhvr>
                                        <p:cTn id="50" dur="150" fill="hold"/>
                                        <p:tgtEl>
                                          <p:spTgt spid="12"/>
                                        </p:tgtEl>
                                        <p:attrNameLst>
                                          <p:attrName>ppt_h</p:attrName>
                                        </p:attrNameLst>
                                      </p:cBhvr>
                                      <p:tavLst>
                                        <p:tav tm="0">
                                          <p:val>
                                            <p:fltVal val="0"/>
                                          </p:val>
                                        </p:tav>
                                        <p:tav tm="100000">
                                          <p:val>
                                            <p:strVal val="#ppt_h"/>
                                          </p:val>
                                        </p:tav>
                                      </p:tavLst>
                                    </p:anim>
                                    <p:animEffect transition="in" filter="fade">
                                      <p:cBhvr>
                                        <p:cTn id="51" dur="150"/>
                                        <p:tgtEl>
                                          <p:spTgt spid="12"/>
                                        </p:tgtEl>
                                      </p:cBhvr>
                                    </p:animEffect>
                                  </p:childTnLst>
                                </p:cTn>
                              </p:par>
                            </p:childTnLst>
                          </p:cTn>
                        </p:par>
                        <p:par>
                          <p:cTn id="52" fill="hold">
                            <p:stCondLst>
                              <p:cond delay="1550"/>
                            </p:stCondLst>
                            <p:childTnLst>
                              <p:par>
                                <p:cTn id="53" presetID="53" presetClass="entr" presetSubtype="16"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50" fill="hold"/>
                                        <p:tgtEl>
                                          <p:spTgt spid="15"/>
                                        </p:tgtEl>
                                        <p:attrNameLst>
                                          <p:attrName>ppt_w</p:attrName>
                                        </p:attrNameLst>
                                      </p:cBhvr>
                                      <p:tavLst>
                                        <p:tav tm="0">
                                          <p:val>
                                            <p:fltVal val="0"/>
                                          </p:val>
                                        </p:tav>
                                        <p:tav tm="100000">
                                          <p:val>
                                            <p:strVal val="#ppt_w"/>
                                          </p:val>
                                        </p:tav>
                                      </p:tavLst>
                                    </p:anim>
                                    <p:anim calcmode="lin" valueType="num">
                                      <p:cBhvr>
                                        <p:cTn id="56" dur="150" fill="hold"/>
                                        <p:tgtEl>
                                          <p:spTgt spid="15"/>
                                        </p:tgtEl>
                                        <p:attrNameLst>
                                          <p:attrName>ppt_h</p:attrName>
                                        </p:attrNameLst>
                                      </p:cBhvr>
                                      <p:tavLst>
                                        <p:tav tm="0">
                                          <p:val>
                                            <p:fltVal val="0"/>
                                          </p:val>
                                        </p:tav>
                                        <p:tav tm="100000">
                                          <p:val>
                                            <p:strVal val="#ppt_h"/>
                                          </p:val>
                                        </p:tav>
                                      </p:tavLst>
                                    </p:anim>
                                    <p:animEffect transition="in" filter="fade">
                                      <p:cBhvr>
                                        <p:cTn id="57" dur="150"/>
                                        <p:tgtEl>
                                          <p:spTgt spid="15"/>
                                        </p:tgtEl>
                                      </p:cBhvr>
                                    </p:animEffect>
                                  </p:childTnLst>
                                </p:cTn>
                              </p:par>
                            </p:childTnLst>
                          </p:cTn>
                        </p:par>
                        <p:par>
                          <p:cTn id="58" fill="hold">
                            <p:stCondLst>
                              <p:cond delay="1700"/>
                            </p:stCondLst>
                            <p:childTnLst>
                              <p:par>
                                <p:cTn id="59" presetID="53" presetClass="entr" presetSubtype="16"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150" fill="hold"/>
                                        <p:tgtEl>
                                          <p:spTgt spid="18"/>
                                        </p:tgtEl>
                                        <p:attrNameLst>
                                          <p:attrName>ppt_w</p:attrName>
                                        </p:attrNameLst>
                                      </p:cBhvr>
                                      <p:tavLst>
                                        <p:tav tm="0">
                                          <p:val>
                                            <p:fltVal val="0"/>
                                          </p:val>
                                        </p:tav>
                                        <p:tav tm="100000">
                                          <p:val>
                                            <p:strVal val="#ppt_w"/>
                                          </p:val>
                                        </p:tav>
                                      </p:tavLst>
                                    </p:anim>
                                    <p:anim calcmode="lin" valueType="num">
                                      <p:cBhvr>
                                        <p:cTn id="62" dur="150" fill="hold"/>
                                        <p:tgtEl>
                                          <p:spTgt spid="18"/>
                                        </p:tgtEl>
                                        <p:attrNameLst>
                                          <p:attrName>ppt_h</p:attrName>
                                        </p:attrNameLst>
                                      </p:cBhvr>
                                      <p:tavLst>
                                        <p:tav tm="0">
                                          <p:val>
                                            <p:fltVal val="0"/>
                                          </p:val>
                                        </p:tav>
                                        <p:tav tm="100000">
                                          <p:val>
                                            <p:strVal val="#ppt_h"/>
                                          </p:val>
                                        </p:tav>
                                      </p:tavLst>
                                    </p:anim>
                                    <p:animEffect transition="in" filter="fade">
                                      <p:cBhvr>
                                        <p:cTn id="63" dur="150"/>
                                        <p:tgtEl>
                                          <p:spTgt spid="18"/>
                                        </p:tgtEl>
                                      </p:cBhvr>
                                    </p:animEffect>
                                  </p:childTnLst>
                                </p:cTn>
                              </p:par>
                            </p:childTnLst>
                          </p:cTn>
                        </p:par>
                        <p:par>
                          <p:cTn id="64" fill="hold">
                            <p:stCondLst>
                              <p:cond delay="1850"/>
                            </p:stCondLst>
                            <p:childTnLst>
                              <p:par>
                                <p:cTn id="65" presetID="53" presetClass="entr" presetSubtype="16"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150" fill="hold"/>
                                        <p:tgtEl>
                                          <p:spTgt spid="21"/>
                                        </p:tgtEl>
                                        <p:attrNameLst>
                                          <p:attrName>ppt_w</p:attrName>
                                        </p:attrNameLst>
                                      </p:cBhvr>
                                      <p:tavLst>
                                        <p:tav tm="0">
                                          <p:val>
                                            <p:fltVal val="0"/>
                                          </p:val>
                                        </p:tav>
                                        <p:tav tm="100000">
                                          <p:val>
                                            <p:strVal val="#ppt_w"/>
                                          </p:val>
                                        </p:tav>
                                      </p:tavLst>
                                    </p:anim>
                                    <p:anim calcmode="lin" valueType="num">
                                      <p:cBhvr>
                                        <p:cTn id="68" dur="150" fill="hold"/>
                                        <p:tgtEl>
                                          <p:spTgt spid="21"/>
                                        </p:tgtEl>
                                        <p:attrNameLst>
                                          <p:attrName>ppt_h</p:attrName>
                                        </p:attrNameLst>
                                      </p:cBhvr>
                                      <p:tavLst>
                                        <p:tav tm="0">
                                          <p:val>
                                            <p:fltVal val="0"/>
                                          </p:val>
                                        </p:tav>
                                        <p:tav tm="100000">
                                          <p:val>
                                            <p:strVal val="#ppt_h"/>
                                          </p:val>
                                        </p:tav>
                                      </p:tavLst>
                                    </p:anim>
                                    <p:animEffect transition="in" filter="fade">
                                      <p:cBhvr>
                                        <p:cTn id="69" dur="150"/>
                                        <p:tgtEl>
                                          <p:spTgt spid="21"/>
                                        </p:tgtEl>
                                      </p:cBhvr>
                                    </p:animEffect>
                                  </p:childTnLst>
                                </p:cTn>
                              </p:par>
                            </p:childTnLst>
                          </p:cTn>
                        </p:par>
                        <p:par>
                          <p:cTn id="70" fill="hold">
                            <p:stCondLst>
                              <p:cond delay="2000"/>
                            </p:stCondLst>
                            <p:childTnLst>
                              <p:par>
                                <p:cTn id="71" presetID="53" presetClass="entr" presetSubtype="16"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150" fill="hold"/>
                                        <p:tgtEl>
                                          <p:spTgt spid="24"/>
                                        </p:tgtEl>
                                        <p:attrNameLst>
                                          <p:attrName>ppt_w</p:attrName>
                                        </p:attrNameLst>
                                      </p:cBhvr>
                                      <p:tavLst>
                                        <p:tav tm="0">
                                          <p:val>
                                            <p:fltVal val="0"/>
                                          </p:val>
                                        </p:tav>
                                        <p:tav tm="100000">
                                          <p:val>
                                            <p:strVal val="#ppt_w"/>
                                          </p:val>
                                        </p:tav>
                                      </p:tavLst>
                                    </p:anim>
                                    <p:anim calcmode="lin" valueType="num">
                                      <p:cBhvr>
                                        <p:cTn id="74" dur="150" fill="hold"/>
                                        <p:tgtEl>
                                          <p:spTgt spid="24"/>
                                        </p:tgtEl>
                                        <p:attrNameLst>
                                          <p:attrName>ppt_h</p:attrName>
                                        </p:attrNameLst>
                                      </p:cBhvr>
                                      <p:tavLst>
                                        <p:tav tm="0">
                                          <p:val>
                                            <p:fltVal val="0"/>
                                          </p:val>
                                        </p:tav>
                                        <p:tav tm="100000">
                                          <p:val>
                                            <p:strVal val="#ppt_h"/>
                                          </p:val>
                                        </p:tav>
                                      </p:tavLst>
                                    </p:anim>
                                    <p:animEffect transition="in" filter="fade">
                                      <p:cBhvr>
                                        <p:cTn id="75" dur="150"/>
                                        <p:tgtEl>
                                          <p:spTgt spid="24"/>
                                        </p:tgtEl>
                                      </p:cBhvr>
                                    </p:animEffect>
                                  </p:childTnLst>
                                </p:cTn>
                              </p:par>
                            </p:childTnLst>
                          </p:cTn>
                        </p:par>
                        <p:par>
                          <p:cTn id="76" fill="hold">
                            <p:stCondLst>
                              <p:cond delay="2150"/>
                            </p:stCondLst>
                            <p:childTnLst>
                              <p:par>
                                <p:cTn id="77" presetID="53" presetClass="entr" presetSubtype="16"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150" fill="hold"/>
                                        <p:tgtEl>
                                          <p:spTgt spid="27"/>
                                        </p:tgtEl>
                                        <p:attrNameLst>
                                          <p:attrName>ppt_w</p:attrName>
                                        </p:attrNameLst>
                                      </p:cBhvr>
                                      <p:tavLst>
                                        <p:tav tm="0">
                                          <p:val>
                                            <p:fltVal val="0"/>
                                          </p:val>
                                        </p:tav>
                                        <p:tav tm="100000">
                                          <p:val>
                                            <p:strVal val="#ppt_w"/>
                                          </p:val>
                                        </p:tav>
                                      </p:tavLst>
                                    </p:anim>
                                    <p:anim calcmode="lin" valueType="num">
                                      <p:cBhvr>
                                        <p:cTn id="80" dur="150" fill="hold"/>
                                        <p:tgtEl>
                                          <p:spTgt spid="27"/>
                                        </p:tgtEl>
                                        <p:attrNameLst>
                                          <p:attrName>ppt_h</p:attrName>
                                        </p:attrNameLst>
                                      </p:cBhvr>
                                      <p:tavLst>
                                        <p:tav tm="0">
                                          <p:val>
                                            <p:fltVal val="0"/>
                                          </p:val>
                                        </p:tav>
                                        <p:tav tm="100000">
                                          <p:val>
                                            <p:strVal val="#ppt_h"/>
                                          </p:val>
                                        </p:tav>
                                      </p:tavLst>
                                    </p:anim>
                                    <p:animEffect transition="in" filter="fade">
                                      <p:cBhvr>
                                        <p:cTn id="81" dur="150"/>
                                        <p:tgtEl>
                                          <p:spTgt spid="27"/>
                                        </p:tgtEl>
                                      </p:cBhvr>
                                    </p:animEffect>
                                  </p:childTnLst>
                                </p:cTn>
                              </p:par>
                            </p:childTnLst>
                          </p:cTn>
                        </p:par>
                        <p:par>
                          <p:cTn id="82" fill="hold">
                            <p:stCondLst>
                              <p:cond delay="2300"/>
                            </p:stCondLst>
                            <p:childTnLst>
                              <p:par>
                                <p:cTn id="83" presetID="53" presetClass="entr" presetSubtype="16" fill="hold"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150" fill="hold"/>
                                        <p:tgtEl>
                                          <p:spTgt spid="30"/>
                                        </p:tgtEl>
                                        <p:attrNameLst>
                                          <p:attrName>ppt_w</p:attrName>
                                        </p:attrNameLst>
                                      </p:cBhvr>
                                      <p:tavLst>
                                        <p:tav tm="0">
                                          <p:val>
                                            <p:fltVal val="0"/>
                                          </p:val>
                                        </p:tav>
                                        <p:tav tm="100000">
                                          <p:val>
                                            <p:strVal val="#ppt_w"/>
                                          </p:val>
                                        </p:tav>
                                      </p:tavLst>
                                    </p:anim>
                                    <p:anim calcmode="lin" valueType="num">
                                      <p:cBhvr>
                                        <p:cTn id="86" dur="150" fill="hold"/>
                                        <p:tgtEl>
                                          <p:spTgt spid="30"/>
                                        </p:tgtEl>
                                        <p:attrNameLst>
                                          <p:attrName>ppt_h</p:attrName>
                                        </p:attrNameLst>
                                      </p:cBhvr>
                                      <p:tavLst>
                                        <p:tav tm="0">
                                          <p:val>
                                            <p:fltVal val="0"/>
                                          </p:val>
                                        </p:tav>
                                        <p:tav tm="100000">
                                          <p:val>
                                            <p:strVal val="#ppt_h"/>
                                          </p:val>
                                        </p:tav>
                                      </p:tavLst>
                                    </p:anim>
                                    <p:animEffect transition="in" filter="fade">
                                      <p:cBhvr>
                                        <p:cTn id="87" dur="150"/>
                                        <p:tgtEl>
                                          <p:spTgt spid="30"/>
                                        </p:tgtEl>
                                      </p:cBhvr>
                                    </p:animEffect>
                                  </p:childTnLst>
                                </p:cTn>
                              </p:par>
                            </p:childTnLst>
                          </p:cTn>
                        </p:par>
                        <p:par>
                          <p:cTn id="88" fill="hold">
                            <p:stCondLst>
                              <p:cond delay="2450"/>
                            </p:stCondLst>
                            <p:childTnLst>
                              <p:par>
                                <p:cTn id="89" presetID="53" presetClass="entr" presetSubtype="16"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150" fill="hold"/>
                                        <p:tgtEl>
                                          <p:spTgt spid="33"/>
                                        </p:tgtEl>
                                        <p:attrNameLst>
                                          <p:attrName>ppt_w</p:attrName>
                                        </p:attrNameLst>
                                      </p:cBhvr>
                                      <p:tavLst>
                                        <p:tav tm="0">
                                          <p:val>
                                            <p:fltVal val="0"/>
                                          </p:val>
                                        </p:tav>
                                        <p:tav tm="100000">
                                          <p:val>
                                            <p:strVal val="#ppt_w"/>
                                          </p:val>
                                        </p:tav>
                                      </p:tavLst>
                                    </p:anim>
                                    <p:anim calcmode="lin" valueType="num">
                                      <p:cBhvr>
                                        <p:cTn id="92" dur="150" fill="hold"/>
                                        <p:tgtEl>
                                          <p:spTgt spid="33"/>
                                        </p:tgtEl>
                                        <p:attrNameLst>
                                          <p:attrName>ppt_h</p:attrName>
                                        </p:attrNameLst>
                                      </p:cBhvr>
                                      <p:tavLst>
                                        <p:tav tm="0">
                                          <p:val>
                                            <p:fltVal val="0"/>
                                          </p:val>
                                        </p:tav>
                                        <p:tav tm="100000">
                                          <p:val>
                                            <p:strVal val="#ppt_h"/>
                                          </p:val>
                                        </p:tav>
                                      </p:tavLst>
                                    </p:anim>
                                    <p:animEffect transition="in" filter="fade">
                                      <p:cBhvr>
                                        <p:cTn id="93" dur="150"/>
                                        <p:tgtEl>
                                          <p:spTgt spid="33"/>
                                        </p:tgtEl>
                                      </p:cBhvr>
                                    </p:animEffect>
                                  </p:childTnLst>
                                </p:cTn>
                              </p:par>
                            </p:childTnLst>
                          </p:cTn>
                        </p:par>
                        <p:par>
                          <p:cTn id="94" fill="hold">
                            <p:stCondLst>
                              <p:cond delay="2600"/>
                            </p:stCondLst>
                            <p:childTnLst>
                              <p:par>
                                <p:cTn id="95" presetID="53" presetClass="entr" presetSubtype="16" fill="hold" nodeType="after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150" fill="hold"/>
                                        <p:tgtEl>
                                          <p:spTgt spid="36"/>
                                        </p:tgtEl>
                                        <p:attrNameLst>
                                          <p:attrName>ppt_w</p:attrName>
                                        </p:attrNameLst>
                                      </p:cBhvr>
                                      <p:tavLst>
                                        <p:tav tm="0">
                                          <p:val>
                                            <p:fltVal val="0"/>
                                          </p:val>
                                        </p:tav>
                                        <p:tav tm="100000">
                                          <p:val>
                                            <p:strVal val="#ppt_w"/>
                                          </p:val>
                                        </p:tav>
                                      </p:tavLst>
                                    </p:anim>
                                    <p:anim calcmode="lin" valueType="num">
                                      <p:cBhvr>
                                        <p:cTn id="98" dur="150" fill="hold"/>
                                        <p:tgtEl>
                                          <p:spTgt spid="36"/>
                                        </p:tgtEl>
                                        <p:attrNameLst>
                                          <p:attrName>ppt_h</p:attrName>
                                        </p:attrNameLst>
                                      </p:cBhvr>
                                      <p:tavLst>
                                        <p:tav tm="0">
                                          <p:val>
                                            <p:fltVal val="0"/>
                                          </p:val>
                                        </p:tav>
                                        <p:tav tm="100000">
                                          <p:val>
                                            <p:strVal val="#ppt_h"/>
                                          </p:val>
                                        </p:tav>
                                      </p:tavLst>
                                    </p:anim>
                                    <p:animEffect transition="in" filter="fade">
                                      <p:cBhvr>
                                        <p:cTn id="99" dur="150"/>
                                        <p:tgtEl>
                                          <p:spTgt spid="36"/>
                                        </p:tgtEl>
                                      </p:cBhvr>
                                    </p:animEffect>
                                  </p:childTnLst>
                                </p:cTn>
                              </p:par>
                            </p:childTnLst>
                          </p:cTn>
                        </p:par>
                        <p:par>
                          <p:cTn id="100" fill="hold">
                            <p:stCondLst>
                              <p:cond delay="2750"/>
                            </p:stCondLst>
                            <p:childTnLst>
                              <p:par>
                                <p:cTn id="101" presetID="53" presetClass="entr" presetSubtype="16" fill="hold" nodeType="after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150" fill="hold"/>
                                        <p:tgtEl>
                                          <p:spTgt spid="39"/>
                                        </p:tgtEl>
                                        <p:attrNameLst>
                                          <p:attrName>ppt_w</p:attrName>
                                        </p:attrNameLst>
                                      </p:cBhvr>
                                      <p:tavLst>
                                        <p:tav tm="0">
                                          <p:val>
                                            <p:fltVal val="0"/>
                                          </p:val>
                                        </p:tav>
                                        <p:tav tm="100000">
                                          <p:val>
                                            <p:strVal val="#ppt_w"/>
                                          </p:val>
                                        </p:tav>
                                      </p:tavLst>
                                    </p:anim>
                                    <p:anim calcmode="lin" valueType="num">
                                      <p:cBhvr>
                                        <p:cTn id="104" dur="150" fill="hold"/>
                                        <p:tgtEl>
                                          <p:spTgt spid="39"/>
                                        </p:tgtEl>
                                        <p:attrNameLst>
                                          <p:attrName>ppt_h</p:attrName>
                                        </p:attrNameLst>
                                      </p:cBhvr>
                                      <p:tavLst>
                                        <p:tav tm="0">
                                          <p:val>
                                            <p:fltVal val="0"/>
                                          </p:val>
                                        </p:tav>
                                        <p:tav tm="100000">
                                          <p:val>
                                            <p:strVal val="#ppt_h"/>
                                          </p:val>
                                        </p:tav>
                                      </p:tavLst>
                                    </p:anim>
                                    <p:animEffect transition="in" filter="fade">
                                      <p:cBhvr>
                                        <p:cTn id="105" dur="150"/>
                                        <p:tgtEl>
                                          <p:spTgt spid="39"/>
                                        </p:tgtEl>
                                      </p:cBhvr>
                                    </p:animEffect>
                                  </p:childTnLst>
                                </p:cTn>
                              </p:par>
                            </p:childTnLst>
                          </p:cTn>
                        </p:par>
                        <p:par>
                          <p:cTn id="106" fill="hold">
                            <p:stCondLst>
                              <p:cond delay="2900"/>
                            </p:stCondLst>
                            <p:childTnLst>
                              <p:par>
                                <p:cTn id="107" presetID="53" presetClass="entr" presetSubtype="16" fill="hold" nodeType="after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p:cTn id="109" dur="150" fill="hold"/>
                                        <p:tgtEl>
                                          <p:spTgt spid="42"/>
                                        </p:tgtEl>
                                        <p:attrNameLst>
                                          <p:attrName>ppt_w</p:attrName>
                                        </p:attrNameLst>
                                      </p:cBhvr>
                                      <p:tavLst>
                                        <p:tav tm="0">
                                          <p:val>
                                            <p:fltVal val="0"/>
                                          </p:val>
                                        </p:tav>
                                        <p:tav tm="100000">
                                          <p:val>
                                            <p:strVal val="#ppt_w"/>
                                          </p:val>
                                        </p:tav>
                                      </p:tavLst>
                                    </p:anim>
                                    <p:anim calcmode="lin" valueType="num">
                                      <p:cBhvr>
                                        <p:cTn id="110" dur="150" fill="hold"/>
                                        <p:tgtEl>
                                          <p:spTgt spid="42"/>
                                        </p:tgtEl>
                                        <p:attrNameLst>
                                          <p:attrName>ppt_h</p:attrName>
                                        </p:attrNameLst>
                                      </p:cBhvr>
                                      <p:tavLst>
                                        <p:tav tm="0">
                                          <p:val>
                                            <p:fltVal val="0"/>
                                          </p:val>
                                        </p:tav>
                                        <p:tav tm="100000">
                                          <p:val>
                                            <p:strVal val="#ppt_h"/>
                                          </p:val>
                                        </p:tav>
                                      </p:tavLst>
                                    </p:anim>
                                    <p:animEffect transition="in" filter="fade">
                                      <p:cBhvr>
                                        <p:cTn id="111" dur="150"/>
                                        <p:tgtEl>
                                          <p:spTgt spid="42"/>
                                        </p:tgtEl>
                                      </p:cBhvr>
                                    </p:animEffect>
                                  </p:childTnLst>
                                </p:cTn>
                              </p:par>
                            </p:childTnLst>
                          </p:cTn>
                        </p:par>
                        <p:par>
                          <p:cTn id="112" fill="hold">
                            <p:stCondLst>
                              <p:cond delay="3050"/>
                            </p:stCondLst>
                            <p:childTnLst>
                              <p:par>
                                <p:cTn id="113" presetID="53" presetClass="entr" presetSubtype="16" fill="hold" nodeType="afterEffect">
                                  <p:stCondLst>
                                    <p:cond delay="0"/>
                                  </p:stCondLst>
                                  <p:childTnLst>
                                    <p:set>
                                      <p:cBhvr>
                                        <p:cTn id="114" dur="1" fill="hold">
                                          <p:stCondLst>
                                            <p:cond delay="0"/>
                                          </p:stCondLst>
                                        </p:cTn>
                                        <p:tgtEl>
                                          <p:spTgt spid="45"/>
                                        </p:tgtEl>
                                        <p:attrNameLst>
                                          <p:attrName>style.visibility</p:attrName>
                                        </p:attrNameLst>
                                      </p:cBhvr>
                                      <p:to>
                                        <p:strVal val="visible"/>
                                      </p:to>
                                    </p:set>
                                    <p:anim calcmode="lin" valueType="num">
                                      <p:cBhvr>
                                        <p:cTn id="115" dur="150" fill="hold"/>
                                        <p:tgtEl>
                                          <p:spTgt spid="45"/>
                                        </p:tgtEl>
                                        <p:attrNameLst>
                                          <p:attrName>ppt_w</p:attrName>
                                        </p:attrNameLst>
                                      </p:cBhvr>
                                      <p:tavLst>
                                        <p:tav tm="0">
                                          <p:val>
                                            <p:fltVal val="0"/>
                                          </p:val>
                                        </p:tav>
                                        <p:tav tm="100000">
                                          <p:val>
                                            <p:strVal val="#ppt_w"/>
                                          </p:val>
                                        </p:tav>
                                      </p:tavLst>
                                    </p:anim>
                                    <p:anim calcmode="lin" valueType="num">
                                      <p:cBhvr>
                                        <p:cTn id="116" dur="150" fill="hold"/>
                                        <p:tgtEl>
                                          <p:spTgt spid="45"/>
                                        </p:tgtEl>
                                        <p:attrNameLst>
                                          <p:attrName>ppt_h</p:attrName>
                                        </p:attrNameLst>
                                      </p:cBhvr>
                                      <p:tavLst>
                                        <p:tav tm="0">
                                          <p:val>
                                            <p:fltVal val="0"/>
                                          </p:val>
                                        </p:tav>
                                        <p:tav tm="100000">
                                          <p:val>
                                            <p:strVal val="#ppt_h"/>
                                          </p:val>
                                        </p:tav>
                                      </p:tavLst>
                                    </p:anim>
                                    <p:animEffect transition="in" filter="fade">
                                      <p:cBhvr>
                                        <p:cTn id="117" dur="150"/>
                                        <p:tgtEl>
                                          <p:spTgt spid="45"/>
                                        </p:tgtEl>
                                      </p:cBhvr>
                                    </p:animEffect>
                                  </p:childTnLst>
                                </p:cTn>
                              </p:par>
                            </p:childTnLst>
                          </p:cTn>
                        </p:par>
                        <p:par>
                          <p:cTn id="118" fill="hold">
                            <p:stCondLst>
                              <p:cond delay="3200"/>
                            </p:stCondLst>
                            <p:childTnLst>
                              <p:par>
                                <p:cTn id="119" presetID="2" presetClass="entr" presetSubtype="4"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 calcmode="lin" valueType="num">
                                      <p:cBhvr additive="base">
                                        <p:cTn id="121" dur="500" fill="hold"/>
                                        <p:tgtEl>
                                          <p:spTgt spid="60"/>
                                        </p:tgtEl>
                                        <p:attrNameLst>
                                          <p:attrName>ppt_x</p:attrName>
                                        </p:attrNameLst>
                                      </p:cBhvr>
                                      <p:tavLst>
                                        <p:tav tm="0">
                                          <p:val>
                                            <p:strVal val="#ppt_x"/>
                                          </p:val>
                                        </p:tav>
                                        <p:tav tm="100000">
                                          <p:val>
                                            <p:strVal val="#ppt_x"/>
                                          </p:val>
                                        </p:tav>
                                      </p:tavLst>
                                    </p:anim>
                                    <p:anim calcmode="lin" valueType="num">
                                      <p:cBhvr additive="base">
                                        <p:cTn id="122" dur="500" fill="hold"/>
                                        <p:tgtEl>
                                          <p:spTgt spid="60"/>
                                        </p:tgtEl>
                                        <p:attrNameLst>
                                          <p:attrName>ppt_y</p:attrName>
                                        </p:attrNameLst>
                                      </p:cBhvr>
                                      <p:tavLst>
                                        <p:tav tm="0">
                                          <p:val>
                                            <p:strVal val="1+#ppt_h/2"/>
                                          </p:val>
                                        </p:tav>
                                        <p:tav tm="100000">
                                          <p:val>
                                            <p:strVal val="#ppt_y"/>
                                          </p:val>
                                        </p:tav>
                                      </p:tavLst>
                                    </p:anim>
                                  </p:childTnLst>
                                </p:cTn>
                              </p:par>
                            </p:childTnLst>
                          </p:cTn>
                        </p:par>
                        <p:par>
                          <p:cTn id="123" fill="hold">
                            <p:stCondLst>
                              <p:cond delay="3700"/>
                            </p:stCondLst>
                            <p:childTnLst>
                              <p:par>
                                <p:cTn id="124" presetID="2" presetClass="entr" presetSubtype="4"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additive="base">
                                        <p:cTn id="126" dur="500" fill="hold"/>
                                        <p:tgtEl>
                                          <p:spTgt spid="61"/>
                                        </p:tgtEl>
                                        <p:attrNameLst>
                                          <p:attrName>ppt_x</p:attrName>
                                        </p:attrNameLst>
                                      </p:cBhvr>
                                      <p:tavLst>
                                        <p:tav tm="0">
                                          <p:val>
                                            <p:strVal val="#ppt_x"/>
                                          </p:val>
                                        </p:tav>
                                        <p:tav tm="100000">
                                          <p:val>
                                            <p:strVal val="#ppt_x"/>
                                          </p:val>
                                        </p:tav>
                                      </p:tavLst>
                                    </p:anim>
                                    <p:anim calcmode="lin" valueType="num">
                                      <p:cBhvr additive="base">
                                        <p:cTn id="127" dur="500" fill="hold"/>
                                        <p:tgtEl>
                                          <p:spTgt spid="61"/>
                                        </p:tgtEl>
                                        <p:attrNameLst>
                                          <p:attrName>ppt_y</p:attrName>
                                        </p:attrNameLst>
                                      </p:cBhvr>
                                      <p:tavLst>
                                        <p:tav tm="0">
                                          <p:val>
                                            <p:strVal val="1+#ppt_h/2"/>
                                          </p:val>
                                        </p:tav>
                                        <p:tav tm="100000">
                                          <p:val>
                                            <p:strVal val="#ppt_y"/>
                                          </p:val>
                                        </p:tav>
                                      </p:tavLst>
                                    </p:anim>
                                  </p:childTnLst>
                                </p:cTn>
                              </p:par>
                            </p:childTnLst>
                          </p:cTn>
                        </p:par>
                        <p:par>
                          <p:cTn id="128" fill="hold">
                            <p:stCondLst>
                              <p:cond delay="4200"/>
                            </p:stCondLst>
                            <p:childTnLst>
                              <p:par>
                                <p:cTn id="129" presetID="22" presetClass="entr" presetSubtype="8" fill="hold" grpId="0" nodeType="afterEffect">
                                  <p:stCondLst>
                                    <p:cond delay="0"/>
                                  </p:stCondLst>
                                  <p:childTnLst>
                                    <p:set>
                                      <p:cBhvr>
                                        <p:cTn id="130" dur="1" fill="hold">
                                          <p:stCondLst>
                                            <p:cond delay="0"/>
                                          </p:stCondLst>
                                        </p:cTn>
                                        <p:tgtEl>
                                          <p:spTgt spid="62"/>
                                        </p:tgtEl>
                                        <p:attrNameLst>
                                          <p:attrName>style.visibility</p:attrName>
                                        </p:attrNameLst>
                                      </p:cBhvr>
                                      <p:to>
                                        <p:strVal val="visible"/>
                                      </p:to>
                                    </p:set>
                                    <p:animEffect transition="in" filter="wipe(left)">
                                      <p:cBhvr>
                                        <p:cTn id="131" dur="500"/>
                                        <p:tgtEl>
                                          <p:spTgt spid="62"/>
                                        </p:tgtEl>
                                      </p:cBhvr>
                                    </p:animEffect>
                                  </p:childTnLst>
                                </p:cTn>
                              </p:par>
                            </p:childTnLst>
                          </p:cTn>
                        </p:par>
                        <p:par>
                          <p:cTn id="132" fill="hold">
                            <p:stCondLst>
                              <p:cond delay="4700"/>
                            </p:stCondLst>
                            <p:childTnLst>
                              <p:par>
                                <p:cTn id="133" presetID="22" presetClass="entr" presetSubtype="8" fill="hold" grpId="0" nodeType="afterEffect">
                                  <p:stCondLst>
                                    <p:cond delay="0"/>
                                  </p:stCondLst>
                                  <p:childTnLst>
                                    <p:set>
                                      <p:cBhvr>
                                        <p:cTn id="134" dur="1" fill="hold">
                                          <p:stCondLst>
                                            <p:cond delay="0"/>
                                          </p:stCondLst>
                                        </p:cTn>
                                        <p:tgtEl>
                                          <p:spTgt spid="63"/>
                                        </p:tgtEl>
                                        <p:attrNameLst>
                                          <p:attrName>style.visibility</p:attrName>
                                        </p:attrNameLst>
                                      </p:cBhvr>
                                      <p:to>
                                        <p:strVal val="visible"/>
                                      </p:to>
                                    </p:set>
                                    <p:animEffect transition="in" filter="wipe(left)">
                                      <p:cBhvr>
                                        <p:cTn id="13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p:bldP spid="6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208214" y="2730685"/>
            <a:ext cx="1717413" cy="1437518"/>
          </a:xfrm>
          <a:custGeom>
            <a:avLst/>
            <a:gdLst>
              <a:gd name="connsiteX0" fmla="*/ 0 w 2006405"/>
              <a:gd name="connsiteY0" fmla="*/ 0 h 1679801"/>
              <a:gd name="connsiteX1" fmla="*/ 1735794 w 2006405"/>
              <a:gd name="connsiteY1" fmla="*/ 0 h 1679801"/>
              <a:gd name="connsiteX2" fmla="*/ 1735794 w 2006405"/>
              <a:gd name="connsiteY2" fmla="*/ 682946 h 1679801"/>
              <a:gd name="connsiteX3" fmla="*/ 2006405 w 2006405"/>
              <a:gd name="connsiteY3" fmla="*/ 839900 h 1679801"/>
              <a:gd name="connsiteX4" fmla="*/ 1735794 w 2006405"/>
              <a:gd name="connsiteY4" fmla="*/ 996855 h 1679801"/>
              <a:gd name="connsiteX5" fmla="*/ 1735794 w 2006405"/>
              <a:gd name="connsiteY5" fmla="*/ 1679801 h 1679801"/>
              <a:gd name="connsiteX6" fmla="*/ 0 w 2006405"/>
              <a:gd name="connsiteY6" fmla="*/ 1679801 h 167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6405" h="1679801">
                <a:moveTo>
                  <a:pt x="0" y="0"/>
                </a:moveTo>
                <a:lnTo>
                  <a:pt x="1735794" y="0"/>
                </a:lnTo>
                <a:lnTo>
                  <a:pt x="1735794" y="682946"/>
                </a:lnTo>
                <a:lnTo>
                  <a:pt x="2006405" y="839900"/>
                </a:lnTo>
                <a:lnTo>
                  <a:pt x="1735794" y="996855"/>
                </a:lnTo>
                <a:lnTo>
                  <a:pt x="1735794" y="1679801"/>
                </a:lnTo>
                <a:lnTo>
                  <a:pt x="0" y="1679801"/>
                </a:lnTo>
                <a:close/>
              </a:path>
            </a:pathLst>
          </a:custGeom>
          <a:solidFill>
            <a:srgbClr val="A28138"/>
          </a:solidFill>
          <a:ln w="571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216000" bIns="0" anchor="ctr"/>
          <a:lstStyle/>
          <a:p>
            <a:pPr algn="ctr" eaLnBrk="1" fontAlgn="auto" hangingPunct="1">
              <a:spcBef>
                <a:spcPts val="0"/>
              </a:spcBef>
              <a:spcAft>
                <a:spcPts val="0"/>
              </a:spcAft>
              <a:defRPr/>
            </a:pPr>
            <a:r>
              <a:rPr lang="zh-CN" altLang="en-US" sz="2000" dirty="0">
                <a:solidFill>
                  <a:srgbClr val="FFFFFF"/>
                </a:solidFill>
                <a:latin typeface="微软雅黑" panose="020B0503020204020204" pitchFamily="34" charset="-122"/>
                <a:ea typeface="微软雅黑" pitchFamily="34" charset="-122"/>
              </a:rPr>
              <a:t>控制渠</a:t>
            </a:r>
            <a:endParaRPr lang="en-US" altLang="zh-CN" sz="2000" dirty="0">
              <a:solidFill>
                <a:srgbClr val="FFFFFF"/>
              </a:solidFill>
              <a:latin typeface="微软雅黑" panose="020B0503020204020204" pitchFamily="34" charset="-122"/>
              <a:ea typeface="微软雅黑" pitchFamily="34" charset="-122"/>
            </a:endParaRPr>
          </a:p>
          <a:p>
            <a:pPr algn="ctr" eaLnBrk="1" fontAlgn="auto" hangingPunct="1">
              <a:spcBef>
                <a:spcPts val="0"/>
              </a:spcBef>
              <a:spcAft>
                <a:spcPts val="0"/>
              </a:spcAft>
              <a:defRPr/>
            </a:pPr>
            <a:r>
              <a:rPr lang="zh-CN" altLang="en-US" sz="2000" dirty="0">
                <a:solidFill>
                  <a:srgbClr val="FFFFFF"/>
                </a:solidFill>
                <a:latin typeface="微软雅黑" panose="020B0503020204020204" pitchFamily="34" charset="-122"/>
                <a:ea typeface="微软雅黑" pitchFamily="34" charset="-122"/>
              </a:rPr>
              <a:t>道运行</a:t>
            </a:r>
          </a:p>
        </p:txBody>
      </p:sp>
      <p:sp>
        <p:nvSpPr>
          <p:cNvPr id="3" name="任意多边形 2"/>
          <p:cNvSpPr/>
          <p:nvPr/>
        </p:nvSpPr>
        <p:spPr>
          <a:xfrm>
            <a:off x="2251655" y="2730685"/>
            <a:ext cx="1717413" cy="1437518"/>
          </a:xfrm>
          <a:custGeom>
            <a:avLst/>
            <a:gdLst>
              <a:gd name="connsiteX0" fmla="*/ 270610 w 2006404"/>
              <a:gd name="connsiteY0" fmla="*/ 0 h 1679801"/>
              <a:gd name="connsiteX1" fmla="*/ 2006404 w 2006404"/>
              <a:gd name="connsiteY1" fmla="*/ 0 h 1679801"/>
              <a:gd name="connsiteX2" fmla="*/ 2006404 w 2006404"/>
              <a:gd name="connsiteY2" fmla="*/ 1679801 h 1679801"/>
              <a:gd name="connsiteX3" fmla="*/ 270610 w 2006404"/>
              <a:gd name="connsiteY3" fmla="*/ 1679801 h 1679801"/>
              <a:gd name="connsiteX4" fmla="*/ 270610 w 2006404"/>
              <a:gd name="connsiteY4" fmla="*/ 996855 h 1679801"/>
              <a:gd name="connsiteX5" fmla="*/ 0 w 2006404"/>
              <a:gd name="connsiteY5" fmla="*/ 839900 h 1679801"/>
              <a:gd name="connsiteX6" fmla="*/ 270610 w 2006404"/>
              <a:gd name="connsiteY6" fmla="*/ 682946 h 167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6404" h="1679801">
                <a:moveTo>
                  <a:pt x="270610" y="0"/>
                </a:moveTo>
                <a:lnTo>
                  <a:pt x="2006404" y="0"/>
                </a:lnTo>
                <a:lnTo>
                  <a:pt x="2006404" y="1679801"/>
                </a:lnTo>
                <a:lnTo>
                  <a:pt x="270610" y="1679801"/>
                </a:lnTo>
                <a:lnTo>
                  <a:pt x="270610" y="996855"/>
                </a:lnTo>
                <a:lnTo>
                  <a:pt x="0" y="839900"/>
                </a:lnTo>
                <a:lnTo>
                  <a:pt x="270610" y="682946"/>
                </a:lnTo>
                <a:close/>
              </a:path>
            </a:pathLst>
          </a:custGeom>
          <a:solidFill>
            <a:srgbClr val="A28138"/>
          </a:solidFill>
          <a:ln w="571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80000" tIns="0" rIns="0" bIns="0" anchor="ctr"/>
          <a:lstStyle/>
          <a:p>
            <a:pPr algn="ctr" eaLnBrk="1" fontAlgn="auto" hangingPunct="1">
              <a:spcBef>
                <a:spcPts val="0"/>
              </a:spcBef>
              <a:spcAft>
                <a:spcPts val="0"/>
              </a:spcAft>
              <a:defRPr/>
            </a:pPr>
            <a:r>
              <a:rPr lang="zh-CN" altLang="en-US" sz="2000" dirty="0">
                <a:solidFill>
                  <a:srgbClr val="FFFFFF"/>
                </a:solidFill>
                <a:latin typeface="微软雅黑" panose="020B0503020204020204" pitchFamily="34" charset="-122"/>
                <a:ea typeface="微软雅黑" pitchFamily="34" charset="-122"/>
              </a:rPr>
              <a:t>掌握渠</a:t>
            </a:r>
            <a:endParaRPr lang="en-US" altLang="zh-CN" sz="2000" dirty="0">
              <a:solidFill>
                <a:srgbClr val="FFFFFF"/>
              </a:solidFill>
              <a:latin typeface="微软雅黑" panose="020B0503020204020204" pitchFamily="34" charset="-122"/>
              <a:ea typeface="微软雅黑" pitchFamily="34" charset="-122"/>
            </a:endParaRPr>
          </a:p>
          <a:p>
            <a:pPr algn="ctr" eaLnBrk="1" fontAlgn="auto" hangingPunct="1">
              <a:spcBef>
                <a:spcPts val="0"/>
              </a:spcBef>
              <a:spcAft>
                <a:spcPts val="0"/>
              </a:spcAft>
              <a:defRPr/>
            </a:pPr>
            <a:r>
              <a:rPr lang="zh-CN" altLang="en-US" sz="2000" dirty="0">
                <a:solidFill>
                  <a:srgbClr val="FFFFFF"/>
                </a:solidFill>
                <a:latin typeface="微软雅黑" panose="020B0503020204020204" pitchFamily="34" charset="-122"/>
                <a:ea typeface="微软雅黑" pitchFamily="34" charset="-122"/>
              </a:rPr>
              <a:t>道权利</a:t>
            </a:r>
          </a:p>
        </p:txBody>
      </p:sp>
      <p:sp>
        <p:nvSpPr>
          <p:cNvPr id="4" name="KSO_GT2"/>
          <p:cNvSpPr/>
          <p:nvPr/>
        </p:nvSpPr>
        <p:spPr>
          <a:xfrm>
            <a:off x="3878035" y="2032306"/>
            <a:ext cx="1437518" cy="1717413"/>
          </a:xfrm>
          <a:custGeom>
            <a:avLst/>
            <a:gdLst/>
            <a:ahLst/>
            <a:cxnLst/>
            <a:rect l="l" t="t" r="r" b="b"/>
            <a:pathLst>
              <a:path w="2160240" h="2580256">
                <a:moveTo>
                  <a:pt x="0" y="2580256"/>
                </a:moveTo>
                <a:lnTo>
                  <a:pt x="0" y="348008"/>
                </a:lnTo>
                <a:lnTo>
                  <a:pt x="878276" y="348008"/>
                </a:lnTo>
                <a:lnTo>
                  <a:pt x="1080120" y="0"/>
                </a:lnTo>
                <a:lnTo>
                  <a:pt x="1281965" y="348008"/>
                </a:lnTo>
                <a:lnTo>
                  <a:pt x="2160240" y="348008"/>
                </a:lnTo>
                <a:lnTo>
                  <a:pt x="2160240" y="2580256"/>
                </a:lnTo>
                <a:close/>
              </a:path>
            </a:pathLst>
          </a:custGeom>
          <a:solidFill>
            <a:srgbClr val="A28138"/>
          </a:solidFill>
          <a:ln w="57150" cap="flat" cmpd="sng" algn="ctr">
            <a:solidFill>
              <a:srgbClr val="FFFFFF"/>
            </a:solidFill>
            <a:prstDash val="solid"/>
          </a:ln>
          <a:effectLst/>
        </p:spPr>
        <p:txBody>
          <a:bodyPr lIns="0" tIns="324000" rIns="0" bIns="0" anchor="ctr"/>
          <a:lstStyle/>
          <a:p>
            <a:pPr algn="ctr" eaLnBrk="1" fontAlgn="auto" hangingPunct="1">
              <a:spcBef>
                <a:spcPts val="0"/>
              </a:spcBef>
              <a:spcAft>
                <a:spcPts val="0"/>
              </a:spcAft>
              <a:defRPr/>
            </a:pPr>
            <a:r>
              <a:rPr lang="zh-CN" altLang="en-US" sz="2000" kern="0" dirty="0">
                <a:solidFill>
                  <a:srgbClr val="FFFFFF"/>
                </a:solidFill>
                <a:latin typeface="微软雅黑" panose="020B0503020204020204" pitchFamily="34" charset="-122"/>
                <a:ea typeface="微软雅黑" panose="020B0503020204020204" pitchFamily="34" charset="-122"/>
              </a:rPr>
              <a:t>进行渠</a:t>
            </a:r>
            <a:endParaRPr lang="en-US" altLang="zh-CN" sz="2000" kern="0"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2000" kern="0" dirty="0">
                <a:solidFill>
                  <a:srgbClr val="FFFFFF"/>
                </a:solidFill>
                <a:latin typeface="微软雅黑" panose="020B0503020204020204" pitchFamily="34" charset="-122"/>
                <a:ea typeface="微软雅黑" panose="020B0503020204020204" pitchFamily="34" charset="-122"/>
              </a:rPr>
              <a:t>道激励</a:t>
            </a:r>
          </a:p>
        </p:txBody>
      </p:sp>
      <p:grpSp>
        <p:nvGrpSpPr>
          <p:cNvPr id="5" name="组合 4"/>
          <p:cNvGrpSpPr/>
          <p:nvPr/>
        </p:nvGrpSpPr>
        <p:grpSpPr>
          <a:xfrm>
            <a:off x="3726867" y="1379847"/>
            <a:ext cx="2463476" cy="651474"/>
            <a:chOff x="488950" y="1968268"/>
            <a:chExt cx="2463476" cy="651474"/>
          </a:xfrm>
        </p:grpSpPr>
        <p:sp>
          <p:nvSpPr>
            <p:cNvPr id="6"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7"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8" name="组合 7"/>
          <p:cNvGrpSpPr/>
          <p:nvPr/>
        </p:nvGrpSpPr>
        <p:grpSpPr>
          <a:xfrm>
            <a:off x="323528" y="3039581"/>
            <a:ext cx="2088232" cy="651474"/>
            <a:chOff x="488950" y="1968268"/>
            <a:chExt cx="2463476" cy="651474"/>
          </a:xfrm>
        </p:grpSpPr>
        <p:sp>
          <p:nvSpPr>
            <p:cNvPr id="9"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10" name="Rectangle 10"/>
            <p:cNvSpPr>
              <a:spLocks noChangeArrowheads="1"/>
            </p:cNvSpPr>
            <p:nvPr/>
          </p:nvSpPr>
          <p:spPr bwMode="auto">
            <a:xfrm>
              <a:off x="488950" y="1968268"/>
              <a:ext cx="203326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11" name="组合 10"/>
          <p:cNvGrpSpPr/>
          <p:nvPr/>
        </p:nvGrpSpPr>
        <p:grpSpPr>
          <a:xfrm>
            <a:off x="6925627" y="3182500"/>
            <a:ext cx="1822837" cy="651474"/>
            <a:chOff x="488950" y="1968268"/>
            <a:chExt cx="2463476" cy="651474"/>
          </a:xfrm>
        </p:grpSpPr>
        <p:sp>
          <p:nvSpPr>
            <p:cNvPr id="12"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13" name="Rectangle 10"/>
            <p:cNvSpPr>
              <a:spLocks noChangeArrowheads="1"/>
            </p:cNvSpPr>
            <p:nvPr/>
          </p:nvSpPr>
          <p:spPr bwMode="auto">
            <a:xfrm>
              <a:off x="488950" y="1968268"/>
              <a:ext cx="232929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sp>
        <p:nvSpPr>
          <p:cNvPr id="14" name="TextBox 13"/>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15" name="组合 14"/>
          <p:cNvGrpSpPr/>
          <p:nvPr/>
        </p:nvGrpSpPr>
        <p:grpSpPr>
          <a:xfrm flipH="1">
            <a:off x="7893831" y="195397"/>
            <a:ext cx="1250169" cy="477054"/>
            <a:chOff x="-18082" y="180009"/>
            <a:chExt cx="1250169" cy="477054"/>
          </a:xfrm>
        </p:grpSpPr>
        <p:sp>
          <p:nvSpPr>
            <p:cNvPr id="16" name="TextBox 15"/>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17" name="五边形 16"/>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9030390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400"/>
                                        <p:tgtEl>
                                          <p:spTgt spid="5"/>
                                        </p:tgtEl>
                                      </p:cBhvr>
                                    </p:animEffect>
                                  </p:childTnLst>
                                </p:cTn>
                              </p:par>
                            </p:childTnLst>
                          </p:cTn>
                        </p:par>
                        <p:par>
                          <p:cTn id="22" fill="hold">
                            <p:stCondLst>
                              <p:cond delay="14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400"/>
                                        <p:tgtEl>
                                          <p:spTgt spid="8"/>
                                        </p:tgtEl>
                                      </p:cBhvr>
                                    </p:animEffect>
                                  </p:childTnLst>
                                </p:cTn>
                              </p:par>
                            </p:childTnLst>
                          </p:cTn>
                        </p:par>
                        <p:par>
                          <p:cTn id="26" fill="hold">
                            <p:stCondLst>
                              <p:cond delay="18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7624" y="1419622"/>
            <a:ext cx="1678376" cy="2943224"/>
            <a:chOff x="1192722" y="853916"/>
            <a:chExt cx="1678376" cy="2943224"/>
          </a:xfrm>
        </p:grpSpPr>
        <p:sp>
          <p:nvSpPr>
            <p:cNvPr id="3" name="梯形 2"/>
            <p:cNvSpPr/>
            <p:nvPr/>
          </p:nvSpPr>
          <p:spPr>
            <a:xfrm rot="5400000">
              <a:off x="560298" y="1486340"/>
              <a:ext cx="2943224" cy="1678375"/>
            </a:xfrm>
            <a:prstGeom prst="trapezoid">
              <a:avLst>
                <a:gd name="adj" fmla="val 6098"/>
              </a:avLst>
            </a:prstGeom>
            <a:solidFill>
              <a:srgbClr val="7A612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nvGrpSpPr>
            <p:cNvPr id="4" name="组合 3"/>
            <p:cNvGrpSpPr>
              <a:grpSpLocks noChangeAspect="1"/>
            </p:cNvGrpSpPr>
            <p:nvPr/>
          </p:nvGrpSpPr>
          <p:grpSpPr>
            <a:xfrm>
              <a:off x="1807198" y="1451662"/>
              <a:ext cx="524325" cy="540000"/>
              <a:chOff x="10140951" y="3663950"/>
              <a:chExt cx="1062037" cy="1093788"/>
            </a:xfrm>
            <a:solidFill>
              <a:schemeClr val="bg1"/>
            </a:solidFill>
          </p:grpSpPr>
          <p:sp>
            <p:nvSpPr>
              <p:cNvPr id="7" name="Freeform 23"/>
              <p:cNvSpPr>
                <a:spLocks/>
              </p:cNvSpPr>
              <p:nvPr/>
            </p:nvSpPr>
            <p:spPr bwMode="auto">
              <a:xfrm>
                <a:off x="10148888" y="4467225"/>
                <a:ext cx="1054099" cy="290513"/>
              </a:xfrm>
              <a:custGeom>
                <a:avLst/>
                <a:gdLst>
                  <a:gd name="T0" fmla="*/ 278 w 278"/>
                  <a:gd name="T1" fmla="*/ 1 h 77"/>
                  <a:gd name="T2" fmla="*/ 253 w 278"/>
                  <a:gd name="T3" fmla="*/ 23 h 77"/>
                  <a:gd name="T4" fmla="*/ 253 w 278"/>
                  <a:gd name="T5" fmla="*/ 23 h 77"/>
                  <a:gd name="T6" fmla="*/ 253 w 278"/>
                  <a:gd name="T7" fmla="*/ 23 h 77"/>
                  <a:gd name="T8" fmla="*/ 140 w 278"/>
                  <a:gd name="T9" fmla="*/ 52 h 77"/>
                  <a:gd name="T10" fmla="*/ 38 w 278"/>
                  <a:gd name="T11" fmla="*/ 30 h 77"/>
                  <a:gd name="T12" fmla="*/ 0 w 278"/>
                  <a:gd name="T13" fmla="*/ 0 h 77"/>
                  <a:gd name="T14" fmla="*/ 47 w 278"/>
                  <a:gd name="T15" fmla="*/ 56 h 77"/>
                  <a:gd name="T16" fmla="*/ 140 w 278"/>
                  <a:gd name="T17" fmla="*/ 77 h 77"/>
                  <a:gd name="T18" fmla="*/ 243 w 278"/>
                  <a:gd name="T19" fmla="*/ 50 h 77"/>
                  <a:gd name="T20" fmla="*/ 243 w 278"/>
                  <a:gd name="T21" fmla="*/ 50 h 77"/>
                  <a:gd name="T22" fmla="*/ 278 w 278"/>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7">
                    <a:moveTo>
                      <a:pt x="278" y="1"/>
                    </a:moveTo>
                    <a:cubicBezTo>
                      <a:pt x="271" y="9"/>
                      <a:pt x="263" y="16"/>
                      <a:pt x="253" y="23"/>
                    </a:cubicBezTo>
                    <a:cubicBezTo>
                      <a:pt x="253" y="23"/>
                      <a:pt x="253" y="23"/>
                      <a:pt x="253" y="23"/>
                    </a:cubicBezTo>
                    <a:cubicBezTo>
                      <a:pt x="253" y="23"/>
                      <a:pt x="253" y="23"/>
                      <a:pt x="253" y="23"/>
                    </a:cubicBezTo>
                    <a:cubicBezTo>
                      <a:pt x="223" y="42"/>
                      <a:pt x="183" y="52"/>
                      <a:pt x="140" y="52"/>
                    </a:cubicBezTo>
                    <a:cubicBezTo>
                      <a:pt x="103" y="52"/>
                      <a:pt x="67" y="44"/>
                      <a:pt x="38" y="30"/>
                    </a:cubicBezTo>
                    <a:cubicBezTo>
                      <a:pt x="22" y="22"/>
                      <a:pt x="9" y="11"/>
                      <a:pt x="0" y="0"/>
                    </a:cubicBezTo>
                    <a:cubicBezTo>
                      <a:pt x="2" y="21"/>
                      <a:pt x="18" y="41"/>
                      <a:pt x="47" y="56"/>
                    </a:cubicBezTo>
                    <a:cubicBezTo>
                      <a:pt x="73" y="70"/>
                      <a:pt x="107" y="77"/>
                      <a:pt x="140" y="77"/>
                    </a:cubicBezTo>
                    <a:cubicBezTo>
                      <a:pt x="178" y="77"/>
                      <a:pt x="216" y="67"/>
                      <a:pt x="243" y="50"/>
                    </a:cubicBezTo>
                    <a:cubicBezTo>
                      <a:pt x="243" y="50"/>
                      <a:pt x="243" y="50"/>
                      <a:pt x="243" y="50"/>
                    </a:cubicBezTo>
                    <a:cubicBezTo>
                      <a:pt x="265" y="36"/>
                      <a:pt x="276" y="19"/>
                      <a:pt x="27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8" name="Freeform 24"/>
              <p:cNvSpPr>
                <a:spLocks/>
              </p:cNvSpPr>
              <p:nvPr/>
            </p:nvSpPr>
            <p:spPr bwMode="auto">
              <a:xfrm>
                <a:off x="10148888" y="4308475"/>
                <a:ext cx="1054099" cy="287338"/>
              </a:xfrm>
              <a:custGeom>
                <a:avLst/>
                <a:gdLst>
                  <a:gd name="T0" fmla="*/ 253 w 278"/>
                  <a:gd name="T1" fmla="*/ 22 h 76"/>
                  <a:gd name="T2" fmla="*/ 253 w 278"/>
                  <a:gd name="T3" fmla="*/ 23 h 76"/>
                  <a:gd name="T4" fmla="*/ 253 w 278"/>
                  <a:gd name="T5" fmla="*/ 23 h 76"/>
                  <a:gd name="T6" fmla="*/ 140 w 278"/>
                  <a:gd name="T7" fmla="*/ 52 h 76"/>
                  <a:gd name="T8" fmla="*/ 38 w 278"/>
                  <a:gd name="T9" fmla="*/ 30 h 76"/>
                  <a:gd name="T10" fmla="*/ 0 w 278"/>
                  <a:gd name="T11" fmla="*/ 0 h 76"/>
                  <a:gd name="T12" fmla="*/ 47 w 278"/>
                  <a:gd name="T13" fmla="*/ 56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3"/>
                      <a:pt x="253" y="23"/>
                      <a:pt x="253" y="23"/>
                    </a:cubicBezTo>
                    <a:cubicBezTo>
                      <a:pt x="253" y="23"/>
                      <a:pt x="253" y="23"/>
                      <a:pt x="253" y="23"/>
                    </a:cubicBezTo>
                    <a:cubicBezTo>
                      <a:pt x="223" y="42"/>
                      <a:pt x="183" y="52"/>
                      <a:pt x="140" y="52"/>
                    </a:cubicBezTo>
                    <a:cubicBezTo>
                      <a:pt x="103" y="52"/>
                      <a:pt x="67" y="44"/>
                      <a:pt x="38" y="30"/>
                    </a:cubicBezTo>
                    <a:cubicBezTo>
                      <a:pt x="22" y="21"/>
                      <a:pt x="9" y="11"/>
                      <a:pt x="0" y="0"/>
                    </a:cubicBezTo>
                    <a:cubicBezTo>
                      <a:pt x="2" y="20"/>
                      <a:pt x="18" y="41"/>
                      <a:pt x="47" y="56"/>
                    </a:cubicBezTo>
                    <a:cubicBezTo>
                      <a:pt x="73" y="70"/>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9" name="Freeform 25"/>
              <p:cNvSpPr>
                <a:spLocks/>
              </p:cNvSpPr>
              <p:nvPr/>
            </p:nvSpPr>
            <p:spPr bwMode="auto">
              <a:xfrm>
                <a:off x="10148888" y="4148138"/>
                <a:ext cx="1054099" cy="288925"/>
              </a:xfrm>
              <a:custGeom>
                <a:avLst/>
                <a:gdLst>
                  <a:gd name="T0" fmla="*/ 253 w 278"/>
                  <a:gd name="T1" fmla="*/ 22 h 76"/>
                  <a:gd name="T2" fmla="*/ 253 w 278"/>
                  <a:gd name="T3" fmla="*/ 22 h 76"/>
                  <a:gd name="T4" fmla="*/ 253 w 278"/>
                  <a:gd name="T5" fmla="*/ 22 h 76"/>
                  <a:gd name="T6" fmla="*/ 140 w 278"/>
                  <a:gd name="T7" fmla="*/ 52 h 76"/>
                  <a:gd name="T8" fmla="*/ 38 w 278"/>
                  <a:gd name="T9" fmla="*/ 29 h 76"/>
                  <a:gd name="T10" fmla="*/ 0 w 278"/>
                  <a:gd name="T11" fmla="*/ 0 h 76"/>
                  <a:gd name="T12" fmla="*/ 47 w 278"/>
                  <a:gd name="T13" fmla="*/ 55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2"/>
                      <a:pt x="253" y="22"/>
                      <a:pt x="253" y="22"/>
                    </a:cubicBezTo>
                    <a:cubicBezTo>
                      <a:pt x="253" y="22"/>
                      <a:pt x="253" y="22"/>
                      <a:pt x="253" y="22"/>
                    </a:cubicBezTo>
                    <a:cubicBezTo>
                      <a:pt x="223" y="41"/>
                      <a:pt x="183" y="52"/>
                      <a:pt x="140" y="52"/>
                    </a:cubicBezTo>
                    <a:cubicBezTo>
                      <a:pt x="103" y="52"/>
                      <a:pt x="67" y="44"/>
                      <a:pt x="38" y="29"/>
                    </a:cubicBezTo>
                    <a:cubicBezTo>
                      <a:pt x="22" y="21"/>
                      <a:pt x="9" y="11"/>
                      <a:pt x="0" y="0"/>
                    </a:cubicBezTo>
                    <a:cubicBezTo>
                      <a:pt x="2" y="20"/>
                      <a:pt x="18" y="41"/>
                      <a:pt x="47" y="55"/>
                    </a:cubicBezTo>
                    <a:cubicBezTo>
                      <a:pt x="73" y="69"/>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0" name="Freeform 26"/>
              <p:cNvSpPr>
                <a:spLocks noEditPoints="1"/>
              </p:cNvSpPr>
              <p:nvPr/>
            </p:nvSpPr>
            <p:spPr bwMode="auto">
              <a:xfrm>
                <a:off x="10140951" y="3663950"/>
                <a:ext cx="1062037" cy="647700"/>
              </a:xfrm>
              <a:custGeom>
                <a:avLst/>
                <a:gdLst>
                  <a:gd name="T0" fmla="*/ 2 w 280"/>
                  <a:gd name="T1" fmla="*/ 78 h 171"/>
                  <a:gd name="T2" fmla="*/ 49 w 280"/>
                  <a:gd name="T3" fmla="*/ 141 h 171"/>
                  <a:gd name="T4" fmla="*/ 245 w 280"/>
                  <a:gd name="T5" fmla="*/ 135 h 171"/>
                  <a:gd name="T6" fmla="*/ 245 w 280"/>
                  <a:gd name="T7" fmla="*/ 135 h 171"/>
                  <a:gd name="T8" fmla="*/ 280 w 280"/>
                  <a:gd name="T9" fmla="*/ 84 h 171"/>
                  <a:gd name="T10" fmla="*/ 280 w 280"/>
                  <a:gd name="T11" fmla="*/ 81 h 171"/>
                  <a:gd name="T12" fmla="*/ 280 w 280"/>
                  <a:gd name="T13" fmla="*/ 77 h 171"/>
                  <a:gd name="T14" fmla="*/ 233 w 280"/>
                  <a:gd name="T15" fmla="*/ 21 h 171"/>
                  <a:gd name="T16" fmla="*/ 140 w 280"/>
                  <a:gd name="T17" fmla="*/ 0 h 171"/>
                  <a:gd name="T18" fmla="*/ 133 w 280"/>
                  <a:gd name="T19" fmla="*/ 1 h 171"/>
                  <a:gd name="T20" fmla="*/ 132 w 280"/>
                  <a:gd name="T21" fmla="*/ 1 h 171"/>
                  <a:gd name="T22" fmla="*/ 119 w 280"/>
                  <a:gd name="T23" fmla="*/ 1 h 171"/>
                  <a:gd name="T24" fmla="*/ 119 w 280"/>
                  <a:gd name="T25" fmla="*/ 1 h 171"/>
                  <a:gd name="T26" fmla="*/ 106 w 280"/>
                  <a:gd name="T27" fmla="*/ 3 h 171"/>
                  <a:gd name="T28" fmla="*/ 106 w 280"/>
                  <a:gd name="T29" fmla="*/ 3 h 171"/>
                  <a:gd name="T30" fmla="*/ 93 w 280"/>
                  <a:gd name="T31" fmla="*/ 5 h 171"/>
                  <a:gd name="T32" fmla="*/ 93 w 280"/>
                  <a:gd name="T33" fmla="*/ 5 h 171"/>
                  <a:gd name="T34" fmla="*/ 37 w 280"/>
                  <a:gd name="T35" fmla="*/ 27 h 171"/>
                  <a:gd name="T36" fmla="*/ 37 w 280"/>
                  <a:gd name="T37" fmla="*/ 27 h 171"/>
                  <a:gd name="T38" fmla="*/ 2 w 280"/>
                  <a:gd name="T39" fmla="*/ 78 h 171"/>
                  <a:gd name="T40" fmla="*/ 230 w 280"/>
                  <a:gd name="T41" fmla="*/ 127 h 171"/>
                  <a:gd name="T42" fmla="*/ 230 w 280"/>
                  <a:gd name="T43" fmla="*/ 127 h 171"/>
                  <a:gd name="T44" fmla="*/ 62 w 280"/>
                  <a:gd name="T45" fmla="*/ 133 h 171"/>
                  <a:gd name="T46" fmla="*/ 52 w 280"/>
                  <a:gd name="T47" fmla="*/ 35 h 171"/>
                  <a:gd name="T48" fmla="*/ 220 w 280"/>
                  <a:gd name="T49" fmla="*/ 30 h 171"/>
                  <a:gd name="T50" fmla="*/ 230 w 280"/>
                  <a:gd name="T51" fmla="*/ 12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171">
                    <a:moveTo>
                      <a:pt x="2" y="78"/>
                    </a:moveTo>
                    <a:cubicBezTo>
                      <a:pt x="0" y="101"/>
                      <a:pt x="16" y="125"/>
                      <a:pt x="49" y="141"/>
                    </a:cubicBezTo>
                    <a:cubicBezTo>
                      <a:pt x="106" y="171"/>
                      <a:pt x="194" y="168"/>
                      <a:pt x="245" y="135"/>
                    </a:cubicBezTo>
                    <a:cubicBezTo>
                      <a:pt x="245" y="135"/>
                      <a:pt x="245" y="135"/>
                      <a:pt x="245" y="135"/>
                    </a:cubicBezTo>
                    <a:cubicBezTo>
                      <a:pt x="268" y="120"/>
                      <a:pt x="279" y="102"/>
                      <a:pt x="280" y="84"/>
                    </a:cubicBezTo>
                    <a:cubicBezTo>
                      <a:pt x="280" y="83"/>
                      <a:pt x="280" y="82"/>
                      <a:pt x="280" y="81"/>
                    </a:cubicBezTo>
                    <a:cubicBezTo>
                      <a:pt x="280" y="80"/>
                      <a:pt x="280" y="78"/>
                      <a:pt x="280" y="77"/>
                    </a:cubicBezTo>
                    <a:cubicBezTo>
                      <a:pt x="278" y="56"/>
                      <a:pt x="262" y="36"/>
                      <a:pt x="233" y="21"/>
                    </a:cubicBezTo>
                    <a:cubicBezTo>
                      <a:pt x="206" y="7"/>
                      <a:pt x="173" y="0"/>
                      <a:pt x="140" y="0"/>
                    </a:cubicBezTo>
                    <a:cubicBezTo>
                      <a:pt x="138" y="0"/>
                      <a:pt x="135" y="0"/>
                      <a:pt x="133" y="1"/>
                    </a:cubicBezTo>
                    <a:cubicBezTo>
                      <a:pt x="132" y="1"/>
                      <a:pt x="132" y="1"/>
                      <a:pt x="132" y="1"/>
                    </a:cubicBezTo>
                    <a:cubicBezTo>
                      <a:pt x="128" y="1"/>
                      <a:pt x="124" y="1"/>
                      <a:pt x="119" y="1"/>
                    </a:cubicBezTo>
                    <a:cubicBezTo>
                      <a:pt x="119" y="1"/>
                      <a:pt x="119" y="1"/>
                      <a:pt x="119" y="1"/>
                    </a:cubicBezTo>
                    <a:cubicBezTo>
                      <a:pt x="115" y="2"/>
                      <a:pt x="110" y="2"/>
                      <a:pt x="106" y="3"/>
                    </a:cubicBezTo>
                    <a:cubicBezTo>
                      <a:pt x="106" y="3"/>
                      <a:pt x="106" y="3"/>
                      <a:pt x="106" y="3"/>
                    </a:cubicBezTo>
                    <a:cubicBezTo>
                      <a:pt x="102" y="4"/>
                      <a:pt x="97" y="4"/>
                      <a:pt x="93" y="5"/>
                    </a:cubicBezTo>
                    <a:cubicBezTo>
                      <a:pt x="93" y="5"/>
                      <a:pt x="93" y="5"/>
                      <a:pt x="93" y="5"/>
                    </a:cubicBezTo>
                    <a:cubicBezTo>
                      <a:pt x="72" y="10"/>
                      <a:pt x="52" y="17"/>
                      <a:pt x="37" y="27"/>
                    </a:cubicBezTo>
                    <a:cubicBezTo>
                      <a:pt x="37" y="27"/>
                      <a:pt x="37" y="27"/>
                      <a:pt x="37" y="27"/>
                    </a:cubicBezTo>
                    <a:cubicBezTo>
                      <a:pt x="14" y="42"/>
                      <a:pt x="3" y="60"/>
                      <a:pt x="2" y="78"/>
                    </a:cubicBezTo>
                    <a:close/>
                    <a:moveTo>
                      <a:pt x="230" y="127"/>
                    </a:moveTo>
                    <a:cubicBezTo>
                      <a:pt x="230" y="127"/>
                      <a:pt x="230" y="127"/>
                      <a:pt x="230" y="127"/>
                    </a:cubicBezTo>
                    <a:cubicBezTo>
                      <a:pt x="187" y="156"/>
                      <a:pt x="111" y="158"/>
                      <a:pt x="62" y="133"/>
                    </a:cubicBezTo>
                    <a:cubicBezTo>
                      <a:pt x="13" y="107"/>
                      <a:pt x="8" y="63"/>
                      <a:pt x="52" y="35"/>
                    </a:cubicBezTo>
                    <a:cubicBezTo>
                      <a:pt x="95" y="6"/>
                      <a:pt x="171" y="4"/>
                      <a:pt x="220" y="30"/>
                    </a:cubicBezTo>
                    <a:cubicBezTo>
                      <a:pt x="269" y="55"/>
                      <a:pt x="274" y="99"/>
                      <a:pt x="23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1" name="Freeform 27"/>
              <p:cNvSpPr>
                <a:spLocks noEditPoints="1"/>
              </p:cNvSpPr>
              <p:nvPr/>
            </p:nvSpPr>
            <p:spPr bwMode="auto">
              <a:xfrm>
                <a:off x="10206038" y="3698875"/>
                <a:ext cx="939800" cy="544513"/>
              </a:xfrm>
              <a:custGeom>
                <a:avLst/>
                <a:gdLst>
                  <a:gd name="T0" fmla="*/ 40 w 248"/>
                  <a:gd name="T1" fmla="*/ 29 h 144"/>
                  <a:gd name="T2" fmla="*/ 50 w 248"/>
                  <a:gd name="T3" fmla="*/ 120 h 144"/>
                  <a:gd name="T4" fmla="*/ 208 w 248"/>
                  <a:gd name="T5" fmla="*/ 115 h 144"/>
                  <a:gd name="T6" fmla="*/ 198 w 248"/>
                  <a:gd name="T7" fmla="*/ 24 h 144"/>
                  <a:gd name="T8" fmla="*/ 40 w 248"/>
                  <a:gd name="T9" fmla="*/ 29 h 144"/>
                  <a:gd name="T10" fmla="*/ 81 w 248"/>
                  <a:gd name="T11" fmla="*/ 107 h 144"/>
                  <a:gd name="T12" fmla="*/ 74 w 248"/>
                  <a:gd name="T13" fmla="*/ 111 h 144"/>
                  <a:gd name="T14" fmla="*/ 68 w 248"/>
                  <a:gd name="T15" fmla="*/ 111 h 144"/>
                  <a:gd name="T16" fmla="*/ 67 w 248"/>
                  <a:gd name="T17" fmla="*/ 110 h 144"/>
                  <a:gd name="T18" fmla="*/ 65 w 248"/>
                  <a:gd name="T19" fmla="*/ 109 h 144"/>
                  <a:gd name="T20" fmla="*/ 64 w 248"/>
                  <a:gd name="T21" fmla="*/ 106 h 144"/>
                  <a:gd name="T22" fmla="*/ 71 w 248"/>
                  <a:gd name="T23" fmla="*/ 101 h 144"/>
                  <a:gd name="T24" fmla="*/ 51 w 248"/>
                  <a:gd name="T25" fmla="*/ 82 h 144"/>
                  <a:gd name="T26" fmla="*/ 52 w 248"/>
                  <a:gd name="T27" fmla="*/ 81 h 144"/>
                  <a:gd name="T28" fmla="*/ 69 w 248"/>
                  <a:gd name="T29" fmla="*/ 76 h 144"/>
                  <a:gd name="T30" fmla="*/ 71 w 248"/>
                  <a:gd name="T31" fmla="*/ 76 h 144"/>
                  <a:gd name="T32" fmla="*/ 86 w 248"/>
                  <a:gd name="T33" fmla="*/ 91 h 144"/>
                  <a:gd name="T34" fmla="*/ 114 w 248"/>
                  <a:gd name="T35" fmla="*/ 73 h 144"/>
                  <a:gd name="T36" fmla="*/ 113 w 248"/>
                  <a:gd name="T37" fmla="*/ 41 h 144"/>
                  <a:gd name="T38" fmla="*/ 168 w 248"/>
                  <a:gd name="T39" fmla="*/ 38 h 144"/>
                  <a:gd name="T40" fmla="*/ 175 w 248"/>
                  <a:gd name="T41" fmla="*/ 33 h 144"/>
                  <a:gd name="T42" fmla="*/ 182 w 248"/>
                  <a:gd name="T43" fmla="*/ 33 h 144"/>
                  <a:gd name="T44" fmla="*/ 185 w 248"/>
                  <a:gd name="T45" fmla="*/ 35 h 144"/>
                  <a:gd name="T46" fmla="*/ 185 w 248"/>
                  <a:gd name="T47" fmla="*/ 38 h 144"/>
                  <a:gd name="T48" fmla="*/ 178 w 248"/>
                  <a:gd name="T49" fmla="*/ 43 h 144"/>
                  <a:gd name="T50" fmla="*/ 195 w 248"/>
                  <a:gd name="T51" fmla="*/ 61 h 144"/>
                  <a:gd name="T52" fmla="*/ 193 w 248"/>
                  <a:gd name="T53" fmla="*/ 62 h 144"/>
                  <a:gd name="T54" fmla="*/ 179 w 248"/>
                  <a:gd name="T55" fmla="*/ 66 h 144"/>
                  <a:gd name="T56" fmla="*/ 176 w 248"/>
                  <a:gd name="T57" fmla="*/ 66 h 144"/>
                  <a:gd name="T58" fmla="*/ 163 w 248"/>
                  <a:gd name="T59" fmla="*/ 53 h 144"/>
                  <a:gd name="T60" fmla="*/ 137 w 248"/>
                  <a:gd name="T61" fmla="*/ 70 h 144"/>
                  <a:gd name="T62" fmla="*/ 137 w 248"/>
                  <a:gd name="T63" fmla="*/ 103 h 144"/>
                  <a:gd name="T64" fmla="*/ 81 w 248"/>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44">
                    <a:moveTo>
                      <a:pt x="40" y="29"/>
                    </a:moveTo>
                    <a:cubicBezTo>
                      <a:pt x="0" y="56"/>
                      <a:pt x="4" y="96"/>
                      <a:pt x="50" y="120"/>
                    </a:cubicBezTo>
                    <a:cubicBezTo>
                      <a:pt x="96" y="144"/>
                      <a:pt x="167" y="142"/>
                      <a:pt x="208" y="115"/>
                    </a:cubicBezTo>
                    <a:cubicBezTo>
                      <a:pt x="248" y="89"/>
                      <a:pt x="244" y="48"/>
                      <a:pt x="198" y="24"/>
                    </a:cubicBezTo>
                    <a:cubicBezTo>
                      <a:pt x="152" y="0"/>
                      <a:pt x="81" y="2"/>
                      <a:pt x="40" y="29"/>
                    </a:cubicBezTo>
                    <a:close/>
                    <a:moveTo>
                      <a:pt x="81" y="107"/>
                    </a:moveTo>
                    <a:cubicBezTo>
                      <a:pt x="74" y="111"/>
                      <a:pt x="74" y="111"/>
                      <a:pt x="74" y="111"/>
                    </a:cubicBezTo>
                    <a:cubicBezTo>
                      <a:pt x="72" y="112"/>
                      <a:pt x="71" y="112"/>
                      <a:pt x="68" y="111"/>
                    </a:cubicBezTo>
                    <a:cubicBezTo>
                      <a:pt x="67" y="110"/>
                      <a:pt x="67" y="110"/>
                      <a:pt x="67" y="110"/>
                    </a:cubicBezTo>
                    <a:cubicBezTo>
                      <a:pt x="65" y="109"/>
                      <a:pt x="65" y="109"/>
                      <a:pt x="65" y="109"/>
                    </a:cubicBezTo>
                    <a:cubicBezTo>
                      <a:pt x="62" y="108"/>
                      <a:pt x="62" y="107"/>
                      <a:pt x="64" y="106"/>
                    </a:cubicBezTo>
                    <a:cubicBezTo>
                      <a:pt x="71" y="101"/>
                      <a:pt x="71" y="101"/>
                      <a:pt x="71" y="101"/>
                    </a:cubicBezTo>
                    <a:cubicBezTo>
                      <a:pt x="65" y="99"/>
                      <a:pt x="46" y="85"/>
                      <a:pt x="51" y="82"/>
                    </a:cubicBezTo>
                    <a:cubicBezTo>
                      <a:pt x="51" y="82"/>
                      <a:pt x="51" y="82"/>
                      <a:pt x="52" y="81"/>
                    </a:cubicBezTo>
                    <a:cubicBezTo>
                      <a:pt x="69" y="76"/>
                      <a:pt x="69" y="76"/>
                      <a:pt x="69" y="76"/>
                    </a:cubicBezTo>
                    <a:cubicBezTo>
                      <a:pt x="69" y="76"/>
                      <a:pt x="71" y="76"/>
                      <a:pt x="71" y="76"/>
                    </a:cubicBezTo>
                    <a:cubicBezTo>
                      <a:pt x="72" y="77"/>
                      <a:pt x="77" y="86"/>
                      <a:pt x="86" y="91"/>
                    </a:cubicBezTo>
                    <a:cubicBezTo>
                      <a:pt x="114" y="73"/>
                      <a:pt x="114" y="73"/>
                      <a:pt x="114" y="73"/>
                    </a:cubicBezTo>
                    <a:cubicBezTo>
                      <a:pt x="108" y="66"/>
                      <a:pt x="95" y="53"/>
                      <a:pt x="113" y="41"/>
                    </a:cubicBezTo>
                    <a:cubicBezTo>
                      <a:pt x="134" y="27"/>
                      <a:pt x="161" y="34"/>
                      <a:pt x="168" y="38"/>
                    </a:cubicBezTo>
                    <a:cubicBezTo>
                      <a:pt x="175" y="33"/>
                      <a:pt x="175" y="33"/>
                      <a:pt x="175" y="33"/>
                    </a:cubicBezTo>
                    <a:cubicBezTo>
                      <a:pt x="178" y="32"/>
                      <a:pt x="179" y="32"/>
                      <a:pt x="182" y="33"/>
                    </a:cubicBezTo>
                    <a:cubicBezTo>
                      <a:pt x="185" y="35"/>
                      <a:pt x="185" y="35"/>
                      <a:pt x="185" y="35"/>
                    </a:cubicBezTo>
                    <a:cubicBezTo>
                      <a:pt x="188" y="36"/>
                      <a:pt x="188" y="37"/>
                      <a:pt x="185" y="38"/>
                    </a:cubicBezTo>
                    <a:cubicBezTo>
                      <a:pt x="178" y="43"/>
                      <a:pt x="178" y="43"/>
                      <a:pt x="178" y="43"/>
                    </a:cubicBezTo>
                    <a:cubicBezTo>
                      <a:pt x="183" y="45"/>
                      <a:pt x="200" y="58"/>
                      <a:pt x="195" y="61"/>
                    </a:cubicBezTo>
                    <a:cubicBezTo>
                      <a:pt x="195" y="62"/>
                      <a:pt x="194" y="62"/>
                      <a:pt x="193" y="62"/>
                    </a:cubicBezTo>
                    <a:cubicBezTo>
                      <a:pt x="179" y="66"/>
                      <a:pt x="179" y="66"/>
                      <a:pt x="179" y="66"/>
                    </a:cubicBezTo>
                    <a:cubicBezTo>
                      <a:pt x="178" y="66"/>
                      <a:pt x="177" y="66"/>
                      <a:pt x="176" y="66"/>
                    </a:cubicBezTo>
                    <a:cubicBezTo>
                      <a:pt x="175" y="65"/>
                      <a:pt x="170" y="56"/>
                      <a:pt x="163" y="53"/>
                    </a:cubicBezTo>
                    <a:cubicBezTo>
                      <a:pt x="137" y="70"/>
                      <a:pt x="137" y="70"/>
                      <a:pt x="137" y="70"/>
                    </a:cubicBezTo>
                    <a:cubicBezTo>
                      <a:pt x="143" y="78"/>
                      <a:pt x="155" y="91"/>
                      <a:pt x="137" y="103"/>
                    </a:cubicBezTo>
                    <a:cubicBezTo>
                      <a:pt x="117" y="116"/>
                      <a:pt x="93" y="111"/>
                      <a:pt x="81"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2" name="Freeform 28"/>
              <p:cNvSpPr>
                <a:spLocks/>
              </p:cNvSpPr>
              <p:nvPr/>
            </p:nvSpPr>
            <p:spPr bwMode="auto">
              <a:xfrm>
                <a:off x="10564813" y="4000500"/>
                <a:ext cx="117475" cy="73025"/>
              </a:xfrm>
              <a:custGeom>
                <a:avLst/>
                <a:gdLst>
                  <a:gd name="T0" fmla="*/ 22 w 31"/>
                  <a:gd name="T1" fmla="*/ 14 h 19"/>
                  <a:gd name="T2" fmla="*/ 24 w 31"/>
                  <a:gd name="T3" fmla="*/ 0 h 19"/>
                  <a:gd name="T4" fmla="*/ 0 w 31"/>
                  <a:gd name="T5" fmla="*/ 16 h 19"/>
                  <a:gd name="T6" fmla="*/ 22 w 31"/>
                  <a:gd name="T7" fmla="*/ 14 h 19"/>
                </a:gdLst>
                <a:ahLst/>
                <a:cxnLst>
                  <a:cxn ang="0">
                    <a:pos x="T0" y="T1"/>
                  </a:cxn>
                  <a:cxn ang="0">
                    <a:pos x="T2" y="T3"/>
                  </a:cxn>
                  <a:cxn ang="0">
                    <a:pos x="T4" y="T5"/>
                  </a:cxn>
                  <a:cxn ang="0">
                    <a:pos x="T6" y="T7"/>
                  </a:cxn>
                </a:cxnLst>
                <a:rect l="0" t="0" r="r" b="b"/>
                <a:pathLst>
                  <a:path w="31" h="19">
                    <a:moveTo>
                      <a:pt x="22" y="14"/>
                    </a:moveTo>
                    <a:cubicBezTo>
                      <a:pt x="31" y="9"/>
                      <a:pt x="26" y="3"/>
                      <a:pt x="24" y="0"/>
                    </a:cubicBezTo>
                    <a:cubicBezTo>
                      <a:pt x="0" y="16"/>
                      <a:pt x="0" y="16"/>
                      <a:pt x="0" y="16"/>
                    </a:cubicBezTo>
                    <a:cubicBezTo>
                      <a:pt x="6" y="18"/>
                      <a:pt x="15" y="19"/>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3" name="Freeform 29"/>
              <p:cNvSpPr>
                <a:spLocks/>
              </p:cNvSpPr>
              <p:nvPr/>
            </p:nvSpPr>
            <p:spPr bwMode="auto">
              <a:xfrm>
                <a:off x="10679113" y="3863975"/>
                <a:ext cx="114300" cy="73025"/>
              </a:xfrm>
              <a:custGeom>
                <a:avLst/>
                <a:gdLst>
                  <a:gd name="T0" fmla="*/ 7 w 30"/>
                  <a:gd name="T1" fmla="*/ 19 h 19"/>
                  <a:gd name="T2" fmla="*/ 30 w 30"/>
                  <a:gd name="T3" fmla="*/ 4 h 19"/>
                  <a:gd name="T4" fmla="*/ 8 w 30"/>
                  <a:gd name="T5" fmla="*/ 6 h 19"/>
                  <a:gd name="T6" fmla="*/ 7 w 30"/>
                  <a:gd name="T7" fmla="*/ 19 h 19"/>
                </a:gdLst>
                <a:ahLst/>
                <a:cxnLst>
                  <a:cxn ang="0">
                    <a:pos x="T0" y="T1"/>
                  </a:cxn>
                  <a:cxn ang="0">
                    <a:pos x="T2" y="T3"/>
                  </a:cxn>
                  <a:cxn ang="0">
                    <a:pos x="T4" y="T5"/>
                  </a:cxn>
                  <a:cxn ang="0">
                    <a:pos x="T6" y="T7"/>
                  </a:cxn>
                </a:cxnLst>
                <a:rect l="0" t="0" r="r" b="b"/>
                <a:pathLst>
                  <a:path w="30" h="19">
                    <a:moveTo>
                      <a:pt x="7" y="19"/>
                    </a:moveTo>
                    <a:cubicBezTo>
                      <a:pt x="30" y="4"/>
                      <a:pt x="30" y="4"/>
                      <a:pt x="30" y="4"/>
                    </a:cubicBezTo>
                    <a:cubicBezTo>
                      <a:pt x="26" y="3"/>
                      <a:pt x="16" y="0"/>
                      <a:pt x="8" y="6"/>
                    </a:cubicBezTo>
                    <a:cubicBezTo>
                      <a:pt x="0" y="11"/>
                      <a:pt x="4" y="16"/>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sp>
          <p:nvSpPr>
            <p:cNvPr id="5" name="椭圆 4"/>
            <p:cNvSpPr>
              <a:spLocks noChangeAspect="1"/>
            </p:cNvSpPr>
            <p:nvPr/>
          </p:nvSpPr>
          <p:spPr>
            <a:xfrm>
              <a:off x="1529361" y="1154640"/>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latin typeface="微软雅黑" pitchFamily="34" charset="-122"/>
                <a:ea typeface="微软雅黑" pitchFamily="34" charset="-122"/>
              </a:endParaRPr>
            </a:p>
          </p:txBody>
        </p:sp>
        <p:sp>
          <p:nvSpPr>
            <p:cNvPr id="6" name="文本框 8"/>
            <p:cNvSpPr txBox="1"/>
            <p:nvPr/>
          </p:nvSpPr>
          <p:spPr>
            <a:xfrm>
              <a:off x="1192723"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latin typeface="微软雅黑" pitchFamily="34" charset="-122"/>
                  <a:ea typeface="微软雅黑" pitchFamily="34" charset="-122"/>
                </a:rPr>
                <a:t>输入你的标题内容</a:t>
              </a:r>
              <a:endParaRPr lang="en-US" altLang="zh-CN" sz="1100" b="1" dirty="0">
                <a:solidFill>
                  <a:schemeClr val="bg1"/>
                </a:solidFill>
                <a:latin typeface="微软雅黑" pitchFamily="34" charset="-122"/>
                <a:ea typeface="微软雅黑" pitchFamily="34" charset="-122"/>
              </a:endParaRPr>
            </a:p>
            <a:p>
              <a:pPr algn="ctr">
                <a:lnSpc>
                  <a:spcPct val="150000"/>
                </a:lnSpc>
              </a:pPr>
              <a:r>
                <a:rPr lang="zh-CN" altLang="en-US" sz="900" dirty="0" smtClean="0">
                  <a:solidFill>
                    <a:schemeClr val="bg1"/>
                  </a:solidFill>
                  <a:latin typeface="微软雅黑" pitchFamily="34" charset="-122"/>
                  <a:ea typeface="微软雅黑" pitchFamily="34" charset="-122"/>
                </a:rPr>
                <a:t>请在此粘贴或者输入你的文字内容请在此粘贴或者输入你的文字</a:t>
              </a:r>
              <a:endParaRPr lang="en-US" altLang="zh-CN" sz="900" dirty="0">
                <a:solidFill>
                  <a:schemeClr val="bg1"/>
                </a:solidFill>
                <a:latin typeface="微软雅黑" pitchFamily="34" charset="-122"/>
                <a:ea typeface="微软雅黑" pitchFamily="34" charset="-122"/>
              </a:endParaRPr>
            </a:p>
          </p:txBody>
        </p:sp>
      </p:grpSp>
      <p:grpSp>
        <p:nvGrpSpPr>
          <p:cNvPr id="14" name="组合 13"/>
          <p:cNvGrpSpPr/>
          <p:nvPr/>
        </p:nvGrpSpPr>
        <p:grpSpPr>
          <a:xfrm>
            <a:off x="4544375" y="1419622"/>
            <a:ext cx="1678375" cy="2943224"/>
            <a:chOff x="4549473" y="853916"/>
            <a:chExt cx="1678375" cy="2943224"/>
          </a:xfrm>
        </p:grpSpPr>
        <p:sp>
          <p:nvSpPr>
            <p:cNvPr id="15" name="梯形 14"/>
            <p:cNvSpPr/>
            <p:nvPr/>
          </p:nvSpPr>
          <p:spPr>
            <a:xfrm rot="5400000">
              <a:off x="3917049" y="1486340"/>
              <a:ext cx="2943224" cy="1678375"/>
            </a:xfrm>
            <a:prstGeom prst="trapezoid">
              <a:avLst>
                <a:gd name="adj" fmla="val 6098"/>
              </a:avLst>
            </a:prstGeom>
            <a:solidFill>
              <a:srgbClr val="7A612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nvGrpSpPr>
            <p:cNvPr id="16" name="组合 15"/>
            <p:cNvGrpSpPr>
              <a:grpSpLocks noChangeAspect="1"/>
            </p:cNvGrpSpPr>
            <p:nvPr/>
          </p:nvGrpSpPr>
          <p:grpSpPr>
            <a:xfrm>
              <a:off x="4938235" y="1440707"/>
              <a:ext cx="884103" cy="540000"/>
              <a:chOff x="4233863" y="3798887"/>
              <a:chExt cx="1089025" cy="665163"/>
            </a:xfrm>
            <a:solidFill>
              <a:schemeClr val="bg1"/>
            </a:solidFill>
          </p:grpSpPr>
          <p:sp>
            <p:nvSpPr>
              <p:cNvPr id="19" name="Freeform 9"/>
              <p:cNvSpPr>
                <a:spLocks/>
              </p:cNvSpPr>
              <p:nvPr/>
            </p:nvSpPr>
            <p:spPr bwMode="auto">
              <a:xfrm>
                <a:off x="4233863" y="3798887"/>
                <a:ext cx="538163" cy="660401"/>
              </a:xfrm>
              <a:custGeom>
                <a:avLst/>
                <a:gdLst>
                  <a:gd name="T0" fmla="*/ 133 w 142"/>
                  <a:gd name="T1" fmla="*/ 132 h 173"/>
                  <a:gd name="T2" fmla="*/ 142 w 142"/>
                  <a:gd name="T3" fmla="*/ 128 h 173"/>
                  <a:gd name="T4" fmla="*/ 102 w 142"/>
                  <a:gd name="T5" fmla="*/ 115 h 173"/>
                  <a:gd name="T6" fmla="*/ 119 w 142"/>
                  <a:gd name="T7" fmla="*/ 82 h 173"/>
                  <a:gd name="T8" fmla="*/ 119 w 142"/>
                  <a:gd name="T9" fmla="*/ 81 h 173"/>
                  <a:gd name="T10" fmla="*/ 123 w 142"/>
                  <a:gd name="T11" fmla="*/ 81 h 173"/>
                  <a:gd name="T12" fmla="*/ 127 w 142"/>
                  <a:gd name="T13" fmla="*/ 64 h 173"/>
                  <a:gd name="T14" fmla="*/ 124 w 142"/>
                  <a:gd name="T15" fmla="*/ 58 h 173"/>
                  <a:gd name="T16" fmla="*/ 124 w 142"/>
                  <a:gd name="T17" fmla="*/ 58 h 173"/>
                  <a:gd name="T18" fmla="*/ 124 w 142"/>
                  <a:gd name="T19" fmla="*/ 56 h 173"/>
                  <a:gd name="T20" fmla="*/ 123 w 142"/>
                  <a:gd name="T21" fmla="*/ 32 h 173"/>
                  <a:gd name="T22" fmla="*/ 117 w 142"/>
                  <a:gd name="T23" fmla="*/ 15 h 173"/>
                  <a:gd name="T24" fmla="*/ 96 w 142"/>
                  <a:gd name="T25" fmla="*/ 5 h 173"/>
                  <a:gd name="T26" fmla="*/ 72 w 142"/>
                  <a:gd name="T27" fmla="*/ 2 h 173"/>
                  <a:gd name="T28" fmla="*/ 62 w 142"/>
                  <a:gd name="T29" fmla="*/ 13 h 173"/>
                  <a:gd name="T30" fmla="*/ 50 w 142"/>
                  <a:gd name="T31" fmla="*/ 33 h 173"/>
                  <a:gd name="T32" fmla="*/ 49 w 142"/>
                  <a:gd name="T33" fmla="*/ 56 h 173"/>
                  <a:gd name="T34" fmla="*/ 49 w 142"/>
                  <a:gd name="T35" fmla="*/ 58 h 173"/>
                  <a:gd name="T36" fmla="*/ 49 w 142"/>
                  <a:gd name="T37" fmla="*/ 58 h 173"/>
                  <a:gd name="T38" fmla="*/ 45 w 142"/>
                  <a:gd name="T39" fmla="*/ 64 h 173"/>
                  <a:gd name="T40" fmla="*/ 50 w 142"/>
                  <a:gd name="T41" fmla="*/ 81 h 173"/>
                  <a:gd name="T42" fmla="*/ 54 w 142"/>
                  <a:gd name="T43" fmla="*/ 81 h 173"/>
                  <a:gd name="T44" fmla="*/ 54 w 142"/>
                  <a:gd name="T45" fmla="*/ 82 h 173"/>
                  <a:gd name="T46" fmla="*/ 71 w 142"/>
                  <a:gd name="T47" fmla="*/ 115 h 173"/>
                  <a:gd name="T48" fmla="*/ 23 w 142"/>
                  <a:gd name="T49" fmla="*/ 133 h 173"/>
                  <a:gd name="T50" fmla="*/ 0 w 142"/>
                  <a:gd name="T51" fmla="*/ 154 h 173"/>
                  <a:gd name="T52" fmla="*/ 0 w 142"/>
                  <a:gd name="T53" fmla="*/ 173 h 173"/>
                  <a:gd name="T54" fmla="*/ 104 w 142"/>
                  <a:gd name="T55" fmla="*/ 173 h 173"/>
                  <a:gd name="T56" fmla="*/ 104 w 142"/>
                  <a:gd name="T57" fmla="*/ 162 h 173"/>
                  <a:gd name="T58" fmla="*/ 133 w 142"/>
                  <a:gd name="T59" fmla="*/ 13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2" h="173">
                    <a:moveTo>
                      <a:pt x="133" y="132"/>
                    </a:moveTo>
                    <a:cubicBezTo>
                      <a:pt x="136" y="131"/>
                      <a:pt x="139" y="129"/>
                      <a:pt x="142" y="128"/>
                    </a:cubicBezTo>
                    <a:cubicBezTo>
                      <a:pt x="132" y="123"/>
                      <a:pt x="120" y="117"/>
                      <a:pt x="102" y="115"/>
                    </a:cubicBezTo>
                    <a:cubicBezTo>
                      <a:pt x="109" y="109"/>
                      <a:pt x="112" y="98"/>
                      <a:pt x="119" y="82"/>
                    </a:cubicBezTo>
                    <a:cubicBezTo>
                      <a:pt x="119" y="82"/>
                      <a:pt x="119" y="82"/>
                      <a:pt x="119" y="81"/>
                    </a:cubicBezTo>
                    <a:cubicBezTo>
                      <a:pt x="120" y="82"/>
                      <a:pt x="122" y="82"/>
                      <a:pt x="123" y="81"/>
                    </a:cubicBezTo>
                    <a:cubicBezTo>
                      <a:pt x="126" y="79"/>
                      <a:pt x="127" y="69"/>
                      <a:pt x="127" y="64"/>
                    </a:cubicBezTo>
                    <a:cubicBezTo>
                      <a:pt x="128" y="57"/>
                      <a:pt x="124" y="58"/>
                      <a:pt x="124" y="58"/>
                    </a:cubicBezTo>
                    <a:cubicBezTo>
                      <a:pt x="124" y="58"/>
                      <a:pt x="124" y="58"/>
                      <a:pt x="124" y="58"/>
                    </a:cubicBezTo>
                    <a:cubicBezTo>
                      <a:pt x="124" y="57"/>
                      <a:pt x="124" y="57"/>
                      <a:pt x="124" y="56"/>
                    </a:cubicBezTo>
                    <a:cubicBezTo>
                      <a:pt x="124" y="50"/>
                      <a:pt x="125" y="39"/>
                      <a:pt x="123" y="32"/>
                    </a:cubicBezTo>
                    <a:cubicBezTo>
                      <a:pt x="121" y="23"/>
                      <a:pt x="121" y="20"/>
                      <a:pt x="117" y="15"/>
                    </a:cubicBezTo>
                    <a:cubicBezTo>
                      <a:pt x="110" y="8"/>
                      <a:pt x="100" y="5"/>
                      <a:pt x="96" y="5"/>
                    </a:cubicBezTo>
                    <a:cubicBezTo>
                      <a:pt x="93" y="5"/>
                      <a:pt x="80" y="0"/>
                      <a:pt x="72" y="2"/>
                    </a:cubicBezTo>
                    <a:cubicBezTo>
                      <a:pt x="64" y="5"/>
                      <a:pt x="69" y="13"/>
                      <a:pt x="62" y="13"/>
                    </a:cubicBezTo>
                    <a:cubicBezTo>
                      <a:pt x="55" y="13"/>
                      <a:pt x="52" y="23"/>
                      <a:pt x="50" y="33"/>
                    </a:cubicBezTo>
                    <a:cubicBezTo>
                      <a:pt x="48" y="39"/>
                      <a:pt x="49" y="49"/>
                      <a:pt x="49" y="56"/>
                    </a:cubicBezTo>
                    <a:cubicBezTo>
                      <a:pt x="49" y="57"/>
                      <a:pt x="49" y="57"/>
                      <a:pt x="49" y="58"/>
                    </a:cubicBezTo>
                    <a:cubicBezTo>
                      <a:pt x="49" y="58"/>
                      <a:pt x="49" y="58"/>
                      <a:pt x="49" y="58"/>
                    </a:cubicBezTo>
                    <a:cubicBezTo>
                      <a:pt x="49" y="58"/>
                      <a:pt x="45" y="57"/>
                      <a:pt x="45" y="64"/>
                    </a:cubicBezTo>
                    <a:cubicBezTo>
                      <a:pt x="45" y="69"/>
                      <a:pt x="47" y="79"/>
                      <a:pt x="50" y="81"/>
                    </a:cubicBezTo>
                    <a:cubicBezTo>
                      <a:pt x="51" y="82"/>
                      <a:pt x="53" y="82"/>
                      <a:pt x="54" y="81"/>
                    </a:cubicBezTo>
                    <a:cubicBezTo>
                      <a:pt x="54" y="82"/>
                      <a:pt x="54" y="82"/>
                      <a:pt x="54" y="82"/>
                    </a:cubicBezTo>
                    <a:cubicBezTo>
                      <a:pt x="61" y="98"/>
                      <a:pt x="64" y="110"/>
                      <a:pt x="71" y="115"/>
                    </a:cubicBezTo>
                    <a:cubicBezTo>
                      <a:pt x="47" y="118"/>
                      <a:pt x="34" y="128"/>
                      <a:pt x="23" y="133"/>
                    </a:cubicBezTo>
                    <a:cubicBezTo>
                      <a:pt x="0" y="143"/>
                      <a:pt x="0" y="154"/>
                      <a:pt x="0" y="154"/>
                    </a:cubicBezTo>
                    <a:cubicBezTo>
                      <a:pt x="0" y="173"/>
                      <a:pt x="0" y="173"/>
                      <a:pt x="0" y="173"/>
                    </a:cubicBezTo>
                    <a:cubicBezTo>
                      <a:pt x="104" y="173"/>
                      <a:pt x="104" y="173"/>
                      <a:pt x="104" y="173"/>
                    </a:cubicBezTo>
                    <a:cubicBezTo>
                      <a:pt x="104" y="162"/>
                      <a:pt x="104" y="162"/>
                      <a:pt x="104" y="162"/>
                    </a:cubicBezTo>
                    <a:cubicBezTo>
                      <a:pt x="104" y="159"/>
                      <a:pt x="106" y="144"/>
                      <a:pt x="1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20" name="Freeform 10"/>
              <p:cNvSpPr>
                <a:spLocks/>
              </p:cNvSpPr>
              <p:nvPr/>
            </p:nvSpPr>
            <p:spPr bwMode="auto">
              <a:xfrm>
                <a:off x="4665663" y="3825875"/>
                <a:ext cx="657225" cy="638175"/>
              </a:xfrm>
              <a:custGeom>
                <a:avLst/>
                <a:gdLst>
                  <a:gd name="T0" fmla="*/ 150 w 173"/>
                  <a:gd name="T1" fmla="*/ 134 h 167"/>
                  <a:gd name="T2" fmla="*/ 110 w 173"/>
                  <a:gd name="T3" fmla="*/ 124 h 167"/>
                  <a:gd name="T4" fmla="*/ 104 w 173"/>
                  <a:gd name="T5" fmla="*/ 106 h 167"/>
                  <a:gd name="T6" fmla="*/ 108 w 173"/>
                  <a:gd name="T7" fmla="*/ 109 h 167"/>
                  <a:gd name="T8" fmla="*/ 112 w 173"/>
                  <a:gd name="T9" fmla="*/ 108 h 167"/>
                  <a:gd name="T10" fmla="*/ 125 w 173"/>
                  <a:gd name="T11" fmla="*/ 106 h 167"/>
                  <a:gd name="T12" fmla="*/ 127 w 173"/>
                  <a:gd name="T13" fmla="*/ 107 h 167"/>
                  <a:gd name="T14" fmla="*/ 130 w 173"/>
                  <a:gd name="T15" fmla="*/ 108 h 167"/>
                  <a:gd name="T16" fmla="*/ 129 w 173"/>
                  <a:gd name="T17" fmla="*/ 106 h 167"/>
                  <a:gd name="T18" fmla="*/ 125 w 173"/>
                  <a:gd name="T19" fmla="*/ 96 h 167"/>
                  <a:gd name="T20" fmla="*/ 130 w 173"/>
                  <a:gd name="T21" fmla="*/ 93 h 167"/>
                  <a:gd name="T22" fmla="*/ 131 w 173"/>
                  <a:gd name="T23" fmla="*/ 93 h 167"/>
                  <a:gd name="T24" fmla="*/ 133 w 173"/>
                  <a:gd name="T25" fmla="*/ 93 h 167"/>
                  <a:gd name="T26" fmla="*/ 138 w 173"/>
                  <a:gd name="T27" fmla="*/ 92 h 167"/>
                  <a:gd name="T28" fmla="*/ 120 w 173"/>
                  <a:gd name="T29" fmla="*/ 8 h 167"/>
                  <a:gd name="T30" fmla="*/ 100 w 173"/>
                  <a:gd name="T31" fmla="*/ 0 h 167"/>
                  <a:gd name="T32" fmla="*/ 86 w 173"/>
                  <a:gd name="T33" fmla="*/ 5 h 167"/>
                  <a:gd name="T34" fmla="*/ 73 w 173"/>
                  <a:gd name="T35" fmla="*/ 0 h 167"/>
                  <a:gd name="T36" fmla="*/ 52 w 173"/>
                  <a:gd name="T37" fmla="*/ 8 h 167"/>
                  <a:gd name="T38" fmla="*/ 33 w 173"/>
                  <a:gd name="T39" fmla="*/ 91 h 167"/>
                  <a:gd name="T40" fmla="*/ 34 w 173"/>
                  <a:gd name="T41" fmla="*/ 91 h 167"/>
                  <a:gd name="T42" fmla="*/ 38 w 173"/>
                  <a:gd name="T43" fmla="*/ 93 h 167"/>
                  <a:gd name="T44" fmla="*/ 46 w 173"/>
                  <a:gd name="T45" fmla="*/ 96 h 167"/>
                  <a:gd name="T46" fmla="*/ 43 w 173"/>
                  <a:gd name="T47" fmla="*/ 107 h 167"/>
                  <a:gd name="T48" fmla="*/ 43 w 173"/>
                  <a:gd name="T49" fmla="*/ 108 h 167"/>
                  <a:gd name="T50" fmla="*/ 47 w 173"/>
                  <a:gd name="T51" fmla="*/ 107 h 167"/>
                  <a:gd name="T52" fmla="*/ 48 w 173"/>
                  <a:gd name="T53" fmla="*/ 107 h 167"/>
                  <a:gd name="T54" fmla="*/ 56 w 173"/>
                  <a:gd name="T55" fmla="*/ 108 h 167"/>
                  <a:gd name="T56" fmla="*/ 60 w 173"/>
                  <a:gd name="T57" fmla="*/ 109 h 167"/>
                  <a:gd name="T58" fmla="*/ 69 w 173"/>
                  <a:gd name="T59" fmla="*/ 106 h 167"/>
                  <a:gd name="T60" fmla="*/ 62 w 173"/>
                  <a:gd name="T61" fmla="*/ 124 h 167"/>
                  <a:gd name="T62" fmla="*/ 23 w 173"/>
                  <a:gd name="T63" fmla="*/ 134 h 167"/>
                  <a:gd name="T64" fmla="*/ 0 w 173"/>
                  <a:gd name="T65" fmla="*/ 155 h 167"/>
                  <a:gd name="T66" fmla="*/ 0 w 173"/>
                  <a:gd name="T67" fmla="*/ 167 h 167"/>
                  <a:gd name="T68" fmla="*/ 173 w 173"/>
                  <a:gd name="T69" fmla="*/ 167 h 167"/>
                  <a:gd name="T70" fmla="*/ 173 w 173"/>
                  <a:gd name="T71" fmla="*/ 155 h 167"/>
                  <a:gd name="T72" fmla="*/ 150 w 173"/>
                  <a:gd name="T73"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7">
                    <a:moveTo>
                      <a:pt x="150" y="134"/>
                    </a:moveTo>
                    <a:cubicBezTo>
                      <a:pt x="140" y="129"/>
                      <a:pt x="129" y="127"/>
                      <a:pt x="110" y="124"/>
                    </a:cubicBezTo>
                    <a:cubicBezTo>
                      <a:pt x="109" y="122"/>
                      <a:pt x="106" y="114"/>
                      <a:pt x="104" y="106"/>
                    </a:cubicBezTo>
                    <a:cubicBezTo>
                      <a:pt x="104" y="106"/>
                      <a:pt x="107" y="109"/>
                      <a:pt x="108" y="109"/>
                    </a:cubicBezTo>
                    <a:cubicBezTo>
                      <a:pt x="109" y="109"/>
                      <a:pt x="110" y="108"/>
                      <a:pt x="112" y="108"/>
                    </a:cubicBezTo>
                    <a:cubicBezTo>
                      <a:pt x="112" y="108"/>
                      <a:pt x="121" y="106"/>
                      <a:pt x="125" y="106"/>
                    </a:cubicBezTo>
                    <a:cubicBezTo>
                      <a:pt x="126" y="106"/>
                      <a:pt x="127" y="107"/>
                      <a:pt x="127" y="107"/>
                    </a:cubicBezTo>
                    <a:cubicBezTo>
                      <a:pt x="127" y="107"/>
                      <a:pt x="128" y="108"/>
                      <a:pt x="130" y="108"/>
                    </a:cubicBezTo>
                    <a:cubicBezTo>
                      <a:pt x="129" y="107"/>
                      <a:pt x="129" y="106"/>
                      <a:pt x="129" y="106"/>
                    </a:cubicBezTo>
                    <a:cubicBezTo>
                      <a:pt x="125" y="96"/>
                      <a:pt x="125" y="96"/>
                      <a:pt x="125" y="96"/>
                    </a:cubicBezTo>
                    <a:cubicBezTo>
                      <a:pt x="125" y="96"/>
                      <a:pt x="128" y="93"/>
                      <a:pt x="130" y="93"/>
                    </a:cubicBezTo>
                    <a:cubicBezTo>
                      <a:pt x="131" y="93"/>
                      <a:pt x="131" y="93"/>
                      <a:pt x="131" y="93"/>
                    </a:cubicBezTo>
                    <a:cubicBezTo>
                      <a:pt x="132" y="93"/>
                      <a:pt x="132" y="93"/>
                      <a:pt x="133" y="93"/>
                    </a:cubicBezTo>
                    <a:cubicBezTo>
                      <a:pt x="135" y="93"/>
                      <a:pt x="138" y="92"/>
                      <a:pt x="138" y="92"/>
                    </a:cubicBezTo>
                    <a:cubicBezTo>
                      <a:pt x="140" y="70"/>
                      <a:pt x="143" y="25"/>
                      <a:pt x="120" y="8"/>
                    </a:cubicBezTo>
                    <a:cubicBezTo>
                      <a:pt x="112" y="2"/>
                      <a:pt x="106" y="0"/>
                      <a:pt x="100" y="0"/>
                    </a:cubicBezTo>
                    <a:cubicBezTo>
                      <a:pt x="94" y="0"/>
                      <a:pt x="90" y="2"/>
                      <a:pt x="86" y="5"/>
                    </a:cubicBezTo>
                    <a:cubicBezTo>
                      <a:pt x="83" y="2"/>
                      <a:pt x="78" y="0"/>
                      <a:pt x="73" y="0"/>
                    </a:cubicBezTo>
                    <a:cubicBezTo>
                      <a:pt x="67" y="0"/>
                      <a:pt x="60" y="2"/>
                      <a:pt x="52" y="8"/>
                    </a:cubicBezTo>
                    <a:cubicBezTo>
                      <a:pt x="30" y="24"/>
                      <a:pt x="31" y="68"/>
                      <a:pt x="33" y="91"/>
                    </a:cubicBezTo>
                    <a:cubicBezTo>
                      <a:pt x="33" y="91"/>
                      <a:pt x="33" y="91"/>
                      <a:pt x="34" y="91"/>
                    </a:cubicBezTo>
                    <a:cubicBezTo>
                      <a:pt x="35" y="91"/>
                      <a:pt x="36" y="91"/>
                      <a:pt x="38" y="93"/>
                    </a:cubicBezTo>
                    <a:cubicBezTo>
                      <a:pt x="41" y="96"/>
                      <a:pt x="46" y="96"/>
                      <a:pt x="46" y="96"/>
                    </a:cubicBezTo>
                    <a:cubicBezTo>
                      <a:pt x="43" y="107"/>
                      <a:pt x="43" y="107"/>
                      <a:pt x="43" y="107"/>
                    </a:cubicBezTo>
                    <a:cubicBezTo>
                      <a:pt x="43" y="108"/>
                      <a:pt x="43" y="108"/>
                      <a:pt x="43" y="108"/>
                    </a:cubicBezTo>
                    <a:cubicBezTo>
                      <a:pt x="44" y="108"/>
                      <a:pt x="46" y="107"/>
                      <a:pt x="47" y="107"/>
                    </a:cubicBezTo>
                    <a:cubicBezTo>
                      <a:pt x="47" y="107"/>
                      <a:pt x="48" y="107"/>
                      <a:pt x="48" y="107"/>
                    </a:cubicBezTo>
                    <a:cubicBezTo>
                      <a:pt x="52" y="107"/>
                      <a:pt x="56" y="108"/>
                      <a:pt x="56" y="108"/>
                    </a:cubicBezTo>
                    <a:cubicBezTo>
                      <a:pt x="58" y="108"/>
                      <a:pt x="59" y="109"/>
                      <a:pt x="60" y="109"/>
                    </a:cubicBezTo>
                    <a:cubicBezTo>
                      <a:pt x="62" y="109"/>
                      <a:pt x="68" y="106"/>
                      <a:pt x="69" y="106"/>
                    </a:cubicBezTo>
                    <a:cubicBezTo>
                      <a:pt x="68" y="111"/>
                      <a:pt x="65" y="120"/>
                      <a:pt x="62" y="124"/>
                    </a:cubicBezTo>
                    <a:cubicBezTo>
                      <a:pt x="44" y="127"/>
                      <a:pt x="32" y="129"/>
                      <a:pt x="23" y="134"/>
                    </a:cubicBezTo>
                    <a:cubicBezTo>
                      <a:pt x="0" y="144"/>
                      <a:pt x="0" y="155"/>
                      <a:pt x="0" y="155"/>
                    </a:cubicBezTo>
                    <a:cubicBezTo>
                      <a:pt x="0" y="167"/>
                      <a:pt x="0" y="167"/>
                      <a:pt x="0" y="167"/>
                    </a:cubicBezTo>
                    <a:cubicBezTo>
                      <a:pt x="173" y="167"/>
                      <a:pt x="173" y="167"/>
                      <a:pt x="173" y="167"/>
                    </a:cubicBezTo>
                    <a:cubicBezTo>
                      <a:pt x="173" y="155"/>
                      <a:pt x="173" y="155"/>
                      <a:pt x="173" y="155"/>
                    </a:cubicBezTo>
                    <a:cubicBezTo>
                      <a:pt x="173" y="155"/>
                      <a:pt x="173" y="144"/>
                      <a:pt x="15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sp>
          <p:nvSpPr>
            <p:cNvPr id="17" name="椭圆 16"/>
            <p:cNvSpPr>
              <a:spLocks noChangeAspect="1"/>
            </p:cNvSpPr>
            <p:nvPr/>
          </p:nvSpPr>
          <p:spPr>
            <a:xfrm>
              <a:off x="4840287" y="1170707"/>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latin typeface="微软雅黑" pitchFamily="34" charset="-122"/>
                <a:ea typeface="微软雅黑" pitchFamily="34" charset="-122"/>
              </a:endParaRPr>
            </a:p>
          </p:txBody>
        </p:sp>
        <p:sp>
          <p:nvSpPr>
            <p:cNvPr id="18" name="文本框 8"/>
            <p:cNvSpPr txBox="1"/>
            <p:nvPr/>
          </p:nvSpPr>
          <p:spPr>
            <a:xfrm>
              <a:off x="4549473"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latin typeface="微软雅黑" pitchFamily="34" charset="-122"/>
                  <a:ea typeface="微软雅黑" pitchFamily="34" charset="-122"/>
                </a:rPr>
                <a:t>输入你的标题内容</a:t>
              </a:r>
              <a:endParaRPr lang="en-US" altLang="zh-CN" sz="1100" b="1" dirty="0">
                <a:solidFill>
                  <a:schemeClr val="bg1"/>
                </a:solidFill>
                <a:latin typeface="微软雅黑" pitchFamily="34" charset="-122"/>
                <a:ea typeface="微软雅黑" pitchFamily="34" charset="-122"/>
              </a:endParaRPr>
            </a:p>
            <a:p>
              <a:pPr algn="ctr">
                <a:lnSpc>
                  <a:spcPct val="150000"/>
                </a:lnSpc>
              </a:pPr>
              <a:r>
                <a:rPr lang="zh-CN" altLang="en-US" sz="900" dirty="0" smtClean="0">
                  <a:solidFill>
                    <a:schemeClr val="bg1"/>
                  </a:solidFill>
                  <a:latin typeface="微软雅黑" pitchFamily="34" charset="-122"/>
                  <a:ea typeface="微软雅黑" pitchFamily="34" charset="-122"/>
                </a:rPr>
                <a:t>请在此粘贴或者输入你的文字内容请在此粘贴或者输入你的文字</a:t>
              </a:r>
              <a:endParaRPr lang="en-US" altLang="zh-CN" sz="900" dirty="0">
                <a:solidFill>
                  <a:schemeClr val="bg1"/>
                </a:solidFill>
                <a:latin typeface="微软雅黑" pitchFamily="34" charset="-122"/>
                <a:ea typeface="微软雅黑" pitchFamily="34" charset="-122"/>
              </a:endParaRPr>
            </a:p>
          </p:txBody>
        </p:sp>
      </p:grpSp>
      <p:grpSp>
        <p:nvGrpSpPr>
          <p:cNvPr id="21" name="组合 20"/>
          <p:cNvGrpSpPr/>
          <p:nvPr/>
        </p:nvGrpSpPr>
        <p:grpSpPr>
          <a:xfrm>
            <a:off x="2854300" y="1419623"/>
            <a:ext cx="1690075" cy="2943224"/>
            <a:chOff x="2859398" y="853917"/>
            <a:chExt cx="1690075" cy="2943224"/>
          </a:xfrm>
        </p:grpSpPr>
        <p:sp>
          <p:nvSpPr>
            <p:cNvPr id="22" name="梯形 21"/>
            <p:cNvSpPr/>
            <p:nvPr/>
          </p:nvSpPr>
          <p:spPr>
            <a:xfrm rot="16200000" flipH="1">
              <a:off x="2238674" y="1486341"/>
              <a:ext cx="2943224" cy="1678375"/>
            </a:xfrm>
            <a:prstGeom prst="trapezoid">
              <a:avLst>
                <a:gd name="adj" fmla="val 6098"/>
              </a:avLst>
            </a:prstGeom>
            <a:solidFill>
              <a:srgbClr val="A28138">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23" name="椭圆 22"/>
            <p:cNvSpPr>
              <a:spLocks noChangeAspect="1"/>
            </p:cNvSpPr>
            <p:nvPr/>
          </p:nvSpPr>
          <p:spPr>
            <a:xfrm>
              <a:off x="3158586" y="1154640"/>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latin typeface="微软雅黑" pitchFamily="34" charset="-122"/>
                <a:ea typeface="微软雅黑" pitchFamily="34" charset="-122"/>
              </a:endParaRPr>
            </a:p>
          </p:txBody>
        </p:sp>
        <p:sp>
          <p:nvSpPr>
            <p:cNvPr id="24" name="文本框 8"/>
            <p:cNvSpPr txBox="1"/>
            <p:nvPr/>
          </p:nvSpPr>
          <p:spPr>
            <a:xfrm>
              <a:off x="2859398"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latin typeface="微软雅黑" pitchFamily="34" charset="-122"/>
                  <a:ea typeface="微软雅黑" pitchFamily="34" charset="-122"/>
                </a:rPr>
                <a:t>输入你的标题内容</a:t>
              </a:r>
              <a:endParaRPr lang="en-US" altLang="zh-CN" sz="1100" b="1" dirty="0">
                <a:solidFill>
                  <a:schemeClr val="bg1"/>
                </a:solidFill>
                <a:latin typeface="微软雅黑" pitchFamily="34" charset="-122"/>
                <a:ea typeface="微软雅黑" pitchFamily="34" charset="-122"/>
              </a:endParaRPr>
            </a:p>
            <a:p>
              <a:pPr algn="ctr">
                <a:lnSpc>
                  <a:spcPct val="150000"/>
                </a:lnSpc>
              </a:pPr>
              <a:r>
                <a:rPr lang="zh-CN" altLang="en-US" sz="900" dirty="0" smtClean="0">
                  <a:solidFill>
                    <a:schemeClr val="bg1"/>
                  </a:solidFill>
                  <a:latin typeface="微软雅黑" pitchFamily="34" charset="-122"/>
                  <a:ea typeface="微软雅黑" pitchFamily="34" charset="-122"/>
                </a:rPr>
                <a:t>请在此粘贴或者输入你的文字内容请在此粘贴或者输入你的文字</a:t>
              </a:r>
              <a:endParaRPr lang="en-US" altLang="zh-CN" sz="900" dirty="0">
                <a:solidFill>
                  <a:schemeClr val="bg1"/>
                </a:solidFill>
                <a:latin typeface="微软雅黑" pitchFamily="34" charset="-122"/>
                <a:ea typeface="微软雅黑" pitchFamily="34" charset="-122"/>
              </a:endParaRPr>
            </a:p>
          </p:txBody>
        </p:sp>
        <p:sp>
          <p:nvSpPr>
            <p:cNvPr id="25" name="KSO_Shape"/>
            <p:cNvSpPr>
              <a:spLocks/>
            </p:cNvSpPr>
            <p:nvPr/>
          </p:nvSpPr>
          <p:spPr bwMode="auto">
            <a:xfrm>
              <a:off x="3311929" y="1376810"/>
              <a:ext cx="796714" cy="663927"/>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lstStyle/>
            <a:p>
              <a:endParaRPr lang="zh-CN" altLang="en-US">
                <a:latin typeface="微软雅黑" pitchFamily="34" charset="-122"/>
                <a:ea typeface="微软雅黑" pitchFamily="34" charset="-122"/>
              </a:endParaRPr>
            </a:p>
          </p:txBody>
        </p:sp>
      </p:grpSp>
      <p:grpSp>
        <p:nvGrpSpPr>
          <p:cNvPr id="26" name="组合 25"/>
          <p:cNvGrpSpPr/>
          <p:nvPr/>
        </p:nvGrpSpPr>
        <p:grpSpPr>
          <a:xfrm>
            <a:off x="6219846" y="1419623"/>
            <a:ext cx="1681280" cy="2943224"/>
            <a:chOff x="6224944" y="853917"/>
            <a:chExt cx="1681280" cy="2943224"/>
          </a:xfrm>
        </p:grpSpPr>
        <p:sp>
          <p:nvSpPr>
            <p:cNvPr id="27" name="梯形 26"/>
            <p:cNvSpPr/>
            <p:nvPr/>
          </p:nvSpPr>
          <p:spPr>
            <a:xfrm rot="16200000" flipH="1">
              <a:off x="5595425" y="1486341"/>
              <a:ext cx="2943224" cy="1678375"/>
            </a:xfrm>
            <a:prstGeom prst="trapezoid">
              <a:avLst>
                <a:gd name="adj" fmla="val 6098"/>
              </a:avLst>
            </a:prstGeom>
            <a:solidFill>
              <a:srgbClr val="A28138">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28" name="椭圆 27"/>
            <p:cNvSpPr>
              <a:spLocks noChangeAspect="1"/>
            </p:cNvSpPr>
            <p:nvPr/>
          </p:nvSpPr>
          <p:spPr>
            <a:xfrm>
              <a:off x="6519038" y="1154640"/>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latin typeface="微软雅黑" pitchFamily="34" charset="-122"/>
                <a:ea typeface="微软雅黑" pitchFamily="34" charset="-122"/>
              </a:endParaRPr>
            </a:p>
          </p:txBody>
        </p:sp>
        <p:sp>
          <p:nvSpPr>
            <p:cNvPr id="29" name="文本框 8"/>
            <p:cNvSpPr txBox="1"/>
            <p:nvPr/>
          </p:nvSpPr>
          <p:spPr>
            <a:xfrm>
              <a:off x="6224944"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latin typeface="微软雅黑" pitchFamily="34" charset="-122"/>
                  <a:ea typeface="微软雅黑" pitchFamily="34" charset="-122"/>
                </a:rPr>
                <a:t>输入你的标题内容</a:t>
              </a:r>
              <a:endParaRPr lang="en-US" altLang="zh-CN" sz="1100" b="1" dirty="0">
                <a:solidFill>
                  <a:schemeClr val="bg1"/>
                </a:solidFill>
                <a:latin typeface="微软雅黑" pitchFamily="34" charset="-122"/>
                <a:ea typeface="微软雅黑" pitchFamily="34" charset="-122"/>
              </a:endParaRPr>
            </a:p>
            <a:p>
              <a:pPr algn="ctr">
                <a:lnSpc>
                  <a:spcPct val="150000"/>
                </a:lnSpc>
              </a:pPr>
              <a:r>
                <a:rPr lang="zh-CN" altLang="en-US" sz="900" dirty="0" smtClean="0">
                  <a:solidFill>
                    <a:schemeClr val="bg1"/>
                  </a:solidFill>
                  <a:latin typeface="微软雅黑" pitchFamily="34" charset="-122"/>
                  <a:ea typeface="微软雅黑" pitchFamily="34" charset="-122"/>
                </a:rPr>
                <a:t>请在此粘贴或者输入你的文字内容请在此粘贴或者输入你的文字</a:t>
              </a:r>
              <a:endParaRPr lang="en-US" altLang="zh-CN" sz="900" dirty="0">
                <a:solidFill>
                  <a:schemeClr val="bg1"/>
                </a:solidFill>
                <a:latin typeface="微软雅黑" pitchFamily="34" charset="-122"/>
                <a:ea typeface="微软雅黑" pitchFamily="34" charset="-122"/>
              </a:endParaRPr>
            </a:p>
          </p:txBody>
        </p:sp>
        <p:sp>
          <p:nvSpPr>
            <p:cNvPr id="30" name="KSO_Shape"/>
            <p:cNvSpPr>
              <a:spLocks/>
            </p:cNvSpPr>
            <p:nvPr/>
          </p:nvSpPr>
          <p:spPr bwMode="auto">
            <a:xfrm>
              <a:off x="6770896" y="1427315"/>
              <a:ext cx="586469" cy="492634"/>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chemeClr val="bg1"/>
            </a:solidFill>
            <a:ln>
              <a:noFill/>
            </a:ln>
            <a:effectLst/>
          </p:spPr>
          <p:txBody>
            <a:bodyPr lIns="91437" tIns="45718" rIns="91437" bIns="45718"/>
            <a:lstStyle/>
            <a:p>
              <a:endParaRPr lang="zh-CN" altLang="en-US">
                <a:latin typeface="微软雅黑" pitchFamily="34" charset="-122"/>
                <a:ea typeface="微软雅黑" pitchFamily="34" charset="-122"/>
              </a:endParaRPr>
            </a:p>
          </p:txBody>
        </p:sp>
      </p:grpSp>
      <p:sp>
        <p:nvSpPr>
          <p:cNvPr id="31" name="TextBox 30"/>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32" name="组合 31"/>
          <p:cNvGrpSpPr/>
          <p:nvPr/>
        </p:nvGrpSpPr>
        <p:grpSpPr>
          <a:xfrm flipH="1">
            <a:off x="7893831" y="195397"/>
            <a:ext cx="1250169" cy="477054"/>
            <a:chOff x="-18082" y="180009"/>
            <a:chExt cx="1250169" cy="477054"/>
          </a:xfrm>
        </p:grpSpPr>
        <p:sp>
          <p:nvSpPr>
            <p:cNvPr id="33" name="TextBox 32"/>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34" name="五边形 33"/>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140148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75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4222615" y="3368824"/>
            <a:ext cx="719495" cy="778992"/>
          </a:xfrm>
          <a:custGeom>
            <a:avLst/>
            <a:gdLst>
              <a:gd name="T0" fmla="*/ 304 w 553"/>
              <a:gd name="T1" fmla="*/ 615 h 616"/>
              <a:gd name="T2" fmla="*/ 240 w 553"/>
              <a:gd name="T3" fmla="*/ 615 h 616"/>
              <a:gd name="T4" fmla="*/ 240 w 553"/>
              <a:gd name="T5" fmla="*/ 119 h 616"/>
              <a:gd name="T6" fmla="*/ 40 w 553"/>
              <a:gd name="T7" fmla="*/ 311 h 616"/>
              <a:gd name="T8" fmla="*/ 0 w 553"/>
              <a:gd name="T9" fmla="*/ 279 h 616"/>
              <a:gd name="T10" fmla="*/ 288 w 553"/>
              <a:gd name="T11" fmla="*/ 0 h 616"/>
              <a:gd name="T12" fmla="*/ 552 w 553"/>
              <a:gd name="T13" fmla="*/ 271 h 616"/>
              <a:gd name="T14" fmla="*/ 512 w 553"/>
              <a:gd name="T15" fmla="*/ 311 h 616"/>
              <a:gd name="T16" fmla="*/ 304 w 553"/>
              <a:gd name="T17" fmla="*/ 119 h 616"/>
              <a:gd name="T18" fmla="*/ 304 w 553"/>
              <a:gd name="T19" fmla="*/ 615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616">
                <a:moveTo>
                  <a:pt x="304" y="615"/>
                </a:moveTo>
                <a:lnTo>
                  <a:pt x="240" y="615"/>
                </a:lnTo>
                <a:lnTo>
                  <a:pt x="240" y="119"/>
                </a:lnTo>
                <a:lnTo>
                  <a:pt x="40" y="311"/>
                </a:lnTo>
                <a:lnTo>
                  <a:pt x="0" y="279"/>
                </a:lnTo>
                <a:lnTo>
                  <a:pt x="288" y="0"/>
                </a:lnTo>
                <a:lnTo>
                  <a:pt x="552" y="271"/>
                </a:lnTo>
                <a:lnTo>
                  <a:pt x="512" y="311"/>
                </a:lnTo>
                <a:lnTo>
                  <a:pt x="304" y="119"/>
                </a:lnTo>
                <a:lnTo>
                  <a:pt x="304" y="615"/>
                </a:lnTo>
              </a:path>
            </a:pathLst>
          </a:custGeom>
          <a:solidFill>
            <a:srgbClr val="A28138"/>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solidFill>
              <a:latin typeface="微软雅黑" pitchFamily="34" charset="-122"/>
              <a:ea typeface="微软雅黑" pitchFamily="34" charset="-122"/>
            </a:endParaRPr>
          </a:p>
        </p:txBody>
      </p:sp>
      <p:sp>
        <p:nvSpPr>
          <p:cNvPr id="3" name="Freeform 4"/>
          <p:cNvSpPr>
            <a:spLocks/>
          </p:cNvSpPr>
          <p:nvPr/>
        </p:nvSpPr>
        <p:spPr bwMode="blackWhite">
          <a:xfrm>
            <a:off x="5066637" y="3197252"/>
            <a:ext cx="624023" cy="586665"/>
          </a:xfrm>
          <a:custGeom>
            <a:avLst/>
            <a:gdLst>
              <a:gd name="T0" fmla="*/ 351 w 480"/>
              <a:gd name="T1" fmla="*/ 48 h 464"/>
              <a:gd name="T2" fmla="*/ 351 w 480"/>
              <a:gd name="T3" fmla="*/ 0 h 464"/>
              <a:gd name="T4" fmla="*/ 0 w 480"/>
              <a:gd name="T5" fmla="*/ 0 h 464"/>
              <a:gd name="T6" fmla="*/ 0 w 480"/>
              <a:gd name="T7" fmla="*/ 343 h 464"/>
              <a:gd name="T8" fmla="*/ 64 w 480"/>
              <a:gd name="T9" fmla="*/ 343 h 464"/>
              <a:gd name="T10" fmla="*/ 64 w 480"/>
              <a:gd name="T11" fmla="*/ 104 h 464"/>
              <a:gd name="T12" fmla="*/ 423 w 480"/>
              <a:gd name="T13" fmla="*/ 463 h 464"/>
              <a:gd name="T14" fmla="*/ 479 w 480"/>
              <a:gd name="T15" fmla="*/ 407 h 464"/>
              <a:gd name="T16" fmla="*/ 120 w 480"/>
              <a:gd name="T17" fmla="*/ 64 h 464"/>
              <a:gd name="T18" fmla="*/ 351 w 480"/>
              <a:gd name="T19" fmla="*/ 64 h 464"/>
              <a:gd name="T20" fmla="*/ 351 w 480"/>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0" h="464">
                <a:moveTo>
                  <a:pt x="351" y="48"/>
                </a:moveTo>
                <a:lnTo>
                  <a:pt x="351" y="0"/>
                </a:lnTo>
                <a:lnTo>
                  <a:pt x="0" y="0"/>
                </a:lnTo>
                <a:lnTo>
                  <a:pt x="0" y="343"/>
                </a:lnTo>
                <a:lnTo>
                  <a:pt x="64" y="343"/>
                </a:lnTo>
                <a:lnTo>
                  <a:pt x="64" y="104"/>
                </a:lnTo>
                <a:lnTo>
                  <a:pt x="423" y="463"/>
                </a:lnTo>
                <a:lnTo>
                  <a:pt x="479" y="407"/>
                </a:lnTo>
                <a:lnTo>
                  <a:pt x="120" y="64"/>
                </a:lnTo>
                <a:lnTo>
                  <a:pt x="351" y="64"/>
                </a:lnTo>
                <a:lnTo>
                  <a:pt x="351" y="0"/>
                </a:lnTo>
              </a:path>
            </a:pathLst>
          </a:custGeom>
          <a:solidFill>
            <a:srgbClr val="A28138"/>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solidFill>
              <a:latin typeface="微软雅黑" pitchFamily="34" charset="-122"/>
              <a:ea typeface="微软雅黑" pitchFamily="34" charset="-122"/>
            </a:endParaRPr>
          </a:p>
        </p:txBody>
      </p:sp>
      <p:sp>
        <p:nvSpPr>
          <p:cNvPr id="4" name="Freeform 5"/>
          <p:cNvSpPr>
            <a:spLocks/>
          </p:cNvSpPr>
          <p:nvPr/>
        </p:nvSpPr>
        <p:spPr bwMode="blackWhite">
          <a:xfrm>
            <a:off x="5056952" y="1679396"/>
            <a:ext cx="612954" cy="576979"/>
          </a:xfrm>
          <a:custGeom>
            <a:avLst/>
            <a:gdLst>
              <a:gd name="T0" fmla="*/ 343 w 472"/>
              <a:gd name="T1" fmla="*/ 407 h 456"/>
              <a:gd name="T2" fmla="*/ 343 w 472"/>
              <a:gd name="T3" fmla="*/ 455 h 456"/>
              <a:gd name="T4" fmla="*/ 0 w 472"/>
              <a:gd name="T5" fmla="*/ 455 h 456"/>
              <a:gd name="T6" fmla="*/ 0 w 472"/>
              <a:gd name="T7" fmla="*/ 112 h 456"/>
              <a:gd name="T8" fmla="*/ 64 w 472"/>
              <a:gd name="T9" fmla="*/ 112 h 456"/>
              <a:gd name="T10" fmla="*/ 64 w 472"/>
              <a:gd name="T11" fmla="*/ 351 h 456"/>
              <a:gd name="T12" fmla="*/ 423 w 472"/>
              <a:gd name="T13" fmla="*/ 0 h 456"/>
              <a:gd name="T14" fmla="*/ 471 w 472"/>
              <a:gd name="T15" fmla="*/ 48 h 456"/>
              <a:gd name="T16" fmla="*/ 112 w 472"/>
              <a:gd name="T17" fmla="*/ 391 h 456"/>
              <a:gd name="T18" fmla="*/ 343 w 472"/>
              <a:gd name="T19" fmla="*/ 391 h 456"/>
              <a:gd name="T20" fmla="*/ 343 w 472"/>
              <a:gd name="T21" fmla="*/ 455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56">
                <a:moveTo>
                  <a:pt x="343" y="407"/>
                </a:moveTo>
                <a:lnTo>
                  <a:pt x="343" y="455"/>
                </a:lnTo>
                <a:lnTo>
                  <a:pt x="0" y="455"/>
                </a:lnTo>
                <a:lnTo>
                  <a:pt x="0" y="112"/>
                </a:lnTo>
                <a:lnTo>
                  <a:pt x="64" y="112"/>
                </a:lnTo>
                <a:lnTo>
                  <a:pt x="64" y="351"/>
                </a:lnTo>
                <a:lnTo>
                  <a:pt x="423" y="0"/>
                </a:lnTo>
                <a:lnTo>
                  <a:pt x="471" y="48"/>
                </a:lnTo>
                <a:lnTo>
                  <a:pt x="112" y="391"/>
                </a:lnTo>
                <a:lnTo>
                  <a:pt x="343" y="391"/>
                </a:lnTo>
                <a:lnTo>
                  <a:pt x="343" y="455"/>
                </a:lnTo>
              </a:path>
            </a:pathLst>
          </a:custGeom>
          <a:solidFill>
            <a:srgbClr val="A28138"/>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solidFill>
              <a:latin typeface="微软雅黑" pitchFamily="34" charset="-122"/>
              <a:ea typeface="微软雅黑" pitchFamily="34" charset="-122"/>
            </a:endParaRPr>
          </a:p>
        </p:txBody>
      </p:sp>
      <p:sp>
        <p:nvSpPr>
          <p:cNvPr id="5" name="Freeform 6"/>
          <p:cNvSpPr>
            <a:spLocks/>
          </p:cNvSpPr>
          <p:nvPr/>
        </p:nvSpPr>
        <p:spPr bwMode="blackWhite">
          <a:xfrm>
            <a:off x="3474064" y="3176498"/>
            <a:ext cx="612954" cy="586665"/>
          </a:xfrm>
          <a:custGeom>
            <a:avLst/>
            <a:gdLst>
              <a:gd name="T0" fmla="*/ 128 w 472"/>
              <a:gd name="T1" fmla="*/ 56 h 464"/>
              <a:gd name="T2" fmla="*/ 128 w 472"/>
              <a:gd name="T3" fmla="*/ 0 h 464"/>
              <a:gd name="T4" fmla="*/ 471 w 472"/>
              <a:gd name="T5" fmla="*/ 0 h 464"/>
              <a:gd name="T6" fmla="*/ 471 w 472"/>
              <a:gd name="T7" fmla="*/ 343 h 464"/>
              <a:gd name="T8" fmla="*/ 407 w 472"/>
              <a:gd name="T9" fmla="*/ 343 h 464"/>
              <a:gd name="T10" fmla="*/ 407 w 472"/>
              <a:gd name="T11" fmla="*/ 104 h 464"/>
              <a:gd name="T12" fmla="*/ 48 w 472"/>
              <a:gd name="T13" fmla="*/ 463 h 464"/>
              <a:gd name="T14" fmla="*/ 0 w 472"/>
              <a:gd name="T15" fmla="*/ 407 h 464"/>
              <a:gd name="T16" fmla="*/ 351 w 472"/>
              <a:gd name="T17" fmla="*/ 64 h 464"/>
              <a:gd name="T18" fmla="*/ 128 w 472"/>
              <a:gd name="T19" fmla="*/ 64 h 464"/>
              <a:gd name="T20" fmla="*/ 128 w 472"/>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64">
                <a:moveTo>
                  <a:pt x="128" y="56"/>
                </a:moveTo>
                <a:lnTo>
                  <a:pt x="128" y="0"/>
                </a:lnTo>
                <a:lnTo>
                  <a:pt x="471" y="0"/>
                </a:lnTo>
                <a:lnTo>
                  <a:pt x="471" y="343"/>
                </a:lnTo>
                <a:lnTo>
                  <a:pt x="407" y="343"/>
                </a:lnTo>
                <a:lnTo>
                  <a:pt x="407" y="104"/>
                </a:lnTo>
                <a:lnTo>
                  <a:pt x="48" y="463"/>
                </a:lnTo>
                <a:lnTo>
                  <a:pt x="0" y="407"/>
                </a:lnTo>
                <a:lnTo>
                  <a:pt x="351" y="64"/>
                </a:lnTo>
                <a:lnTo>
                  <a:pt x="128" y="64"/>
                </a:lnTo>
                <a:lnTo>
                  <a:pt x="128" y="0"/>
                </a:lnTo>
              </a:path>
            </a:pathLst>
          </a:custGeom>
          <a:solidFill>
            <a:srgbClr val="A28138"/>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solidFill>
              <a:latin typeface="微软雅黑" pitchFamily="34" charset="-122"/>
              <a:ea typeface="微软雅黑" pitchFamily="34" charset="-122"/>
            </a:endParaRPr>
          </a:p>
        </p:txBody>
      </p:sp>
      <p:sp>
        <p:nvSpPr>
          <p:cNvPr id="6" name="Freeform 7"/>
          <p:cNvSpPr>
            <a:spLocks/>
          </p:cNvSpPr>
          <p:nvPr/>
        </p:nvSpPr>
        <p:spPr bwMode="blackWhite">
          <a:xfrm>
            <a:off x="3483749" y="1660025"/>
            <a:ext cx="612954" cy="586665"/>
          </a:xfrm>
          <a:custGeom>
            <a:avLst/>
            <a:gdLst>
              <a:gd name="T0" fmla="*/ 128 w 472"/>
              <a:gd name="T1" fmla="*/ 407 h 464"/>
              <a:gd name="T2" fmla="*/ 128 w 472"/>
              <a:gd name="T3" fmla="*/ 463 h 464"/>
              <a:gd name="T4" fmla="*/ 471 w 472"/>
              <a:gd name="T5" fmla="*/ 463 h 464"/>
              <a:gd name="T6" fmla="*/ 471 w 472"/>
              <a:gd name="T7" fmla="*/ 120 h 464"/>
              <a:gd name="T8" fmla="*/ 407 w 472"/>
              <a:gd name="T9" fmla="*/ 120 h 464"/>
              <a:gd name="T10" fmla="*/ 407 w 472"/>
              <a:gd name="T11" fmla="*/ 359 h 464"/>
              <a:gd name="T12" fmla="*/ 56 w 472"/>
              <a:gd name="T13" fmla="*/ 0 h 464"/>
              <a:gd name="T14" fmla="*/ 0 w 472"/>
              <a:gd name="T15" fmla="*/ 56 h 464"/>
              <a:gd name="T16" fmla="*/ 359 w 472"/>
              <a:gd name="T17" fmla="*/ 399 h 464"/>
              <a:gd name="T18" fmla="*/ 128 w 472"/>
              <a:gd name="T19" fmla="*/ 399 h 464"/>
              <a:gd name="T20" fmla="*/ 128 w 472"/>
              <a:gd name="T21" fmla="*/ 463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64">
                <a:moveTo>
                  <a:pt x="128" y="407"/>
                </a:moveTo>
                <a:lnTo>
                  <a:pt x="128" y="463"/>
                </a:lnTo>
                <a:lnTo>
                  <a:pt x="471" y="463"/>
                </a:lnTo>
                <a:lnTo>
                  <a:pt x="471" y="120"/>
                </a:lnTo>
                <a:lnTo>
                  <a:pt x="407" y="120"/>
                </a:lnTo>
                <a:lnTo>
                  <a:pt x="407" y="359"/>
                </a:lnTo>
                <a:lnTo>
                  <a:pt x="56" y="0"/>
                </a:lnTo>
                <a:lnTo>
                  <a:pt x="0" y="56"/>
                </a:lnTo>
                <a:lnTo>
                  <a:pt x="359" y="399"/>
                </a:lnTo>
                <a:lnTo>
                  <a:pt x="128" y="399"/>
                </a:lnTo>
                <a:lnTo>
                  <a:pt x="128" y="463"/>
                </a:lnTo>
              </a:path>
            </a:pathLst>
          </a:custGeom>
          <a:solidFill>
            <a:srgbClr val="A28138"/>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solidFill>
              <a:latin typeface="微软雅黑" pitchFamily="34" charset="-122"/>
              <a:ea typeface="微软雅黑" pitchFamily="34" charset="-122"/>
            </a:endParaRPr>
          </a:p>
        </p:txBody>
      </p:sp>
      <p:sp>
        <p:nvSpPr>
          <p:cNvPr id="7" name="Freeform 8"/>
          <p:cNvSpPr>
            <a:spLocks/>
          </p:cNvSpPr>
          <p:nvPr/>
        </p:nvSpPr>
        <p:spPr bwMode="blackWhite">
          <a:xfrm>
            <a:off x="4200477" y="1296126"/>
            <a:ext cx="720878" cy="769306"/>
          </a:xfrm>
          <a:custGeom>
            <a:avLst/>
            <a:gdLst>
              <a:gd name="T0" fmla="*/ 320 w 553"/>
              <a:gd name="T1" fmla="*/ 0 h 608"/>
              <a:gd name="T2" fmla="*/ 248 w 553"/>
              <a:gd name="T3" fmla="*/ 0 h 608"/>
              <a:gd name="T4" fmla="*/ 248 w 553"/>
              <a:gd name="T5" fmla="*/ 496 h 608"/>
              <a:gd name="T6" fmla="*/ 40 w 553"/>
              <a:gd name="T7" fmla="*/ 304 h 608"/>
              <a:gd name="T8" fmla="*/ 0 w 553"/>
              <a:gd name="T9" fmla="*/ 328 h 608"/>
              <a:gd name="T10" fmla="*/ 296 w 553"/>
              <a:gd name="T11" fmla="*/ 607 h 608"/>
              <a:gd name="T12" fmla="*/ 552 w 553"/>
              <a:gd name="T13" fmla="*/ 344 h 608"/>
              <a:gd name="T14" fmla="*/ 512 w 553"/>
              <a:gd name="T15" fmla="*/ 304 h 608"/>
              <a:gd name="T16" fmla="*/ 320 w 553"/>
              <a:gd name="T17" fmla="*/ 496 h 608"/>
              <a:gd name="T18" fmla="*/ 320 w 553"/>
              <a:gd name="T19"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608">
                <a:moveTo>
                  <a:pt x="320" y="0"/>
                </a:moveTo>
                <a:lnTo>
                  <a:pt x="248" y="0"/>
                </a:lnTo>
                <a:lnTo>
                  <a:pt x="248" y="496"/>
                </a:lnTo>
                <a:lnTo>
                  <a:pt x="40" y="304"/>
                </a:lnTo>
                <a:lnTo>
                  <a:pt x="0" y="328"/>
                </a:lnTo>
                <a:lnTo>
                  <a:pt x="296" y="607"/>
                </a:lnTo>
                <a:lnTo>
                  <a:pt x="552" y="344"/>
                </a:lnTo>
                <a:lnTo>
                  <a:pt x="512" y="304"/>
                </a:lnTo>
                <a:lnTo>
                  <a:pt x="320" y="496"/>
                </a:lnTo>
                <a:lnTo>
                  <a:pt x="320" y="0"/>
                </a:lnTo>
              </a:path>
            </a:pathLst>
          </a:custGeom>
          <a:solidFill>
            <a:srgbClr val="A28138"/>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solidFill>
              <a:latin typeface="微软雅黑" pitchFamily="34" charset="-122"/>
              <a:ea typeface="微软雅黑" pitchFamily="34" charset="-122"/>
            </a:endParaRPr>
          </a:p>
        </p:txBody>
      </p:sp>
      <p:sp>
        <p:nvSpPr>
          <p:cNvPr id="8" name="Freeform 9"/>
          <p:cNvSpPr>
            <a:spLocks/>
          </p:cNvSpPr>
          <p:nvPr/>
        </p:nvSpPr>
        <p:spPr bwMode="blackWhite">
          <a:xfrm>
            <a:off x="3097713" y="2376752"/>
            <a:ext cx="802513" cy="700124"/>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A28138"/>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solidFill>
              <a:latin typeface="微软雅黑" pitchFamily="34" charset="-122"/>
              <a:ea typeface="微软雅黑" pitchFamily="34" charset="-122"/>
            </a:endParaRPr>
          </a:p>
        </p:txBody>
      </p:sp>
      <p:sp>
        <p:nvSpPr>
          <p:cNvPr id="9" name="Freeform 10"/>
          <p:cNvSpPr>
            <a:spLocks/>
          </p:cNvSpPr>
          <p:nvPr/>
        </p:nvSpPr>
        <p:spPr bwMode="blackWhite">
          <a:xfrm>
            <a:off x="5242360" y="2365683"/>
            <a:ext cx="803897" cy="691822"/>
          </a:xfrm>
          <a:custGeom>
            <a:avLst/>
            <a:gdLst>
              <a:gd name="T0" fmla="*/ 615 w 616"/>
              <a:gd name="T1" fmla="*/ 240 h 545"/>
              <a:gd name="T2" fmla="*/ 615 w 616"/>
              <a:gd name="T3" fmla="*/ 304 h 545"/>
              <a:gd name="T4" fmla="*/ 119 w 616"/>
              <a:gd name="T5" fmla="*/ 304 h 545"/>
              <a:gd name="T6" fmla="*/ 311 w 616"/>
              <a:gd name="T7" fmla="*/ 504 h 545"/>
              <a:gd name="T8" fmla="*/ 279 w 616"/>
              <a:gd name="T9" fmla="*/ 544 h 545"/>
              <a:gd name="T10" fmla="*/ 0 w 616"/>
              <a:gd name="T11" fmla="*/ 256 h 545"/>
              <a:gd name="T12" fmla="*/ 271 w 616"/>
              <a:gd name="T13" fmla="*/ 0 h 545"/>
              <a:gd name="T14" fmla="*/ 311 w 616"/>
              <a:gd name="T15" fmla="*/ 40 h 545"/>
              <a:gd name="T16" fmla="*/ 119 w 616"/>
              <a:gd name="T17" fmla="*/ 240 h 545"/>
              <a:gd name="T18" fmla="*/ 615 w 616"/>
              <a:gd name="T19" fmla="*/ 24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45">
                <a:moveTo>
                  <a:pt x="615" y="240"/>
                </a:moveTo>
                <a:lnTo>
                  <a:pt x="615" y="304"/>
                </a:lnTo>
                <a:lnTo>
                  <a:pt x="119" y="304"/>
                </a:lnTo>
                <a:lnTo>
                  <a:pt x="311" y="504"/>
                </a:lnTo>
                <a:lnTo>
                  <a:pt x="279" y="544"/>
                </a:lnTo>
                <a:lnTo>
                  <a:pt x="0" y="256"/>
                </a:lnTo>
                <a:lnTo>
                  <a:pt x="271" y="0"/>
                </a:lnTo>
                <a:lnTo>
                  <a:pt x="311" y="40"/>
                </a:lnTo>
                <a:lnTo>
                  <a:pt x="119" y="240"/>
                </a:lnTo>
                <a:lnTo>
                  <a:pt x="615" y="240"/>
                </a:lnTo>
              </a:path>
            </a:pathLst>
          </a:custGeom>
          <a:solidFill>
            <a:srgbClr val="A28138"/>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eaLnBrk="1" fontAlgn="auto" hangingPunct="1">
              <a:lnSpc>
                <a:spcPct val="120000"/>
              </a:lnSpc>
              <a:spcBef>
                <a:spcPts val="0"/>
              </a:spcBef>
              <a:spcAft>
                <a:spcPts val="0"/>
              </a:spcAft>
              <a:defRPr/>
            </a:pPr>
            <a:endParaRPr lang="zh-CN" altLang="en-US" sz="1200">
              <a:solidFill>
                <a:schemeClr val="tx1"/>
              </a:solidFill>
              <a:latin typeface="微软雅黑" pitchFamily="34" charset="-122"/>
              <a:ea typeface="微软雅黑" pitchFamily="34" charset="-122"/>
            </a:endParaRPr>
          </a:p>
        </p:txBody>
      </p:sp>
      <p:sp>
        <p:nvSpPr>
          <p:cNvPr id="10" name="KSO_GT1.8"/>
          <p:cNvSpPr txBox="1">
            <a:spLocks noChangeArrowheads="1"/>
          </p:cNvSpPr>
          <p:nvPr/>
        </p:nvSpPr>
        <p:spPr bwMode="auto">
          <a:xfrm>
            <a:off x="1251932" y="1597760"/>
            <a:ext cx="2284396"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r" eaLnBrk="1" hangingPunct="1"/>
            <a:r>
              <a:rPr lang="zh-CN" altLang="en-US" sz="1200" dirty="0">
                <a:solidFill>
                  <a:srgbClr val="454545"/>
                </a:solidFill>
                <a:latin typeface="微软雅黑" pitchFamily="34" charset="-122"/>
                <a:ea typeface="微软雅黑" pitchFamily="34" charset="-122"/>
                <a:cs typeface="宋体" charset="-122"/>
              </a:rPr>
              <a:t>对新生事物反应迟钝的人</a:t>
            </a:r>
          </a:p>
        </p:txBody>
      </p:sp>
      <p:sp>
        <p:nvSpPr>
          <p:cNvPr id="11" name="KSO_GT1.7"/>
          <p:cNvSpPr txBox="1">
            <a:spLocks noChangeArrowheads="1"/>
          </p:cNvSpPr>
          <p:nvPr/>
        </p:nvSpPr>
        <p:spPr bwMode="auto">
          <a:xfrm>
            <a:off x="930927" y="2585681"/>
            <a:ext cx="2198610"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r" eaLnBrk="1" hangingPunct="1"/>
            <a:r>
              <a:rPr lang="zh-CN" altLang="en-US" sz="1200">
                <a:solidFill>
                  <a:srgbClr val="454545"/>
                </a:solidFill>
                <a:latin typeface="微软雅黑" pitchFamily="34" charset="-122"/>
                <a:ea typeface="微软雅黑" pitchFamily="34" charset="-122"/>
                <a:cs typeface="宋体" charset="-122"/>
              </a:rPr>
              <a:t>技能单一没有特长的人</a:t>
            </a:r>
            <a:endParaRPr lang="zh-CN" altLang="zh-CN" sz="1200">
              <a:solidFill>
                <a:srgbClr val="454545"/>
              </a:solidFill>
              <a:latin typeface="微软雅黑" pitchFamily="34" charset="-122"/>
              <a:ea typeface="微软雅黑" pitchFamily="34" charset="-122"/>
              <a:cs typeface="宋体" charset="-122"/>
            </a:endParaRPr>
          </a:p>
        </p:txBody>
      </p:sp>
      <p:sp>
        <p:nvSpPr>
          <p:cNvPr id="12" name="KSO_GT1.6"/>
          <p:cNvSpPr txBox="1">
            <a:spLocks noChangeArrowheads="1"/>
          </p:cNvSpPr>
          <p:nvPr/>
        </p:nvSpPr>
        <p:spPr bwMode="auto">
          <a:xfrm>
            <a:off x="1329416" y="3664924"/>
            <a:ext cx="2186157"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r" eaLnBrk="1" hangingPunct="1"/>
            <a:r>
              <a:rPr lang="zh-CN" altLang="en-US" sz="1200">
                <a:solidFill>
                  <a:srgbClr val="454545"/>
                </a:solidFill>
                <a:latin typeface="微软雅黑" pitchFamily="34" charset="-122"/>
                <a:ea typeface="微软雅黑" pitchFamily="34" charset="-122"/>
                <a:cs typeface="宋体" charset="-122"/>
              </a:rPr>
              <a:t>靠个人能力单打独斗的人</a:t>
            </a:r>
            <a:endParaRPr lang="zh-CN" altLang="zh-CN" sz="1200">
              <a:solidFill>
                <a:srgbClr val="454545"/>
              </a:solidFill>
              <a:latin typeface="微软雅黑" pitchFamily="34" charset="-122"/>
              <a:ea typeface="微软雅黑" pitchFamily="34" charset="-122"/>
              <a:cs typeface="宋体" charset="-122"/>
            </a:endParaRPr>
          </a:p>
        </p:txBody>
      </p:sp>
      <p:sp>
        <p:nvSpPr>
          <p:cNvPr id="13" name="KSO_GT1.5"/>
          <p:cNvSpPr txBox="1">
            <a:spLocks noChangeArrowheads="1"/>
          </p:cNvSpPr>
          <p:nvPr/>
        </p:nvSpPr>
        <p:spPr bwMode="auto">
          <a:xfrm>
            <a:off x="3083876" y="4193475"/>
            <a:ext cx="2984519"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ctr" eaLnBrk="1" hangingPunct="1"/>
            <a:r>
              <a:rPr lang="zh-CN" altLang="en-US" sz="1200">
                <a:solidFill>
                  <a:srgbClr val="454545"/>
                </a:solidFill>
                <a:latin typeface="微软雅黑" pitchFamily="34" charset="-122"/>
                <a:ea typeface="微软雅黑" pitchFamily="34" charset="-122"/>
                <a:cs typeface="宋体" charset="-122"/>
              </a:rPr>
              <a:t>玻璃心，心理脆弱容易受伤害的人</a:t>
            </a:r>
            <a:endParaRPr lang="zh-CN" altLang="zh-CN" sz="1200">
              <a:solidFill>
                <a:srgbClr val="454545"/>
              </a:solidFill>
              <a:latin typeface="微软雅黑" pitchFamily="34" charset="-122"/>
              <a:ea typeface="微软雅黑" pitchFamily="34" charset="-122"/>
              <a:cs typeface="宋体" charset="-122"/>
            </a:endParaRPr>
          </a:p>
        </p:txBody>
      </p:sp>
      <p:sp>
        <p:nvSpPr>
          <p:cNvPr id="14" name="KSO_GT1.4"/>
          <p:cNvSpPr txBox="1">
            <a:spLocks noChangeArrowheads="1"/>
          </p:cNvSpPr>
          <p:nvPr/>
        </p:nvSpPr>
        <p:spPr bwMode="auto">
          <a:xfrm>
            <a:off x="5668522" y="3664923"/>
            <a:ext cx="1981377"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200">
                <a:solidFill>
                  <a:srgbClr val="454545"/>
                </a:solidFill>
                <a:latin typeface="微软雅黑" pitchFamily="34" charset="-122"/>
                <a:ea typeface="微软雅黑" pitchFamily="34" charset="-122"/>
                <a:cs typeface="宋体" charset="-122"/>
              </a:rPr>
              <a:t>计较眼前目光短浅的人</a:t>
            </a:r>
            <a:endParaRPr lang="zh-CN" altLang="zh-CN" sz="1200">
              <a:solidFill>
                <a:srgbClr val="454545"/>
              </a:solidFill>
              <a:latin typeface="微软雅黑" pitchFamily="34" charset="-122"/>
              <a:ea typeface="微软雅黑" pitchFamily="34" charset="-122"/>
              <a:cs typeface="宋体" charset="-122"/>
            </a:endParaRPr>
          </a:p>
        </p:txBody>
      </p:sp>
      <p:sp>
        <p:nvSpPr>
          <p:cNvPr id="15" name="KSO_GT1.3"/>
          <p:cNvSpPr txBox="1">
            <a:spLocks noChangeArrowheads="1"/>
          </p:cNvSpPr>
          <p:nvPr/>
        </p:nvSpPr>
        <p:spPr bwMode="auto">
          <a:xfrm>
            <a:off x="6079464" y="2581531"/>
            <a:ext cx="1282637"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200">
                <a:solidFill>
                  <a:srgbClr val="454545"/>
                </a:solidFill>
                <a:latin typeface="微软雅黑" pitchFamily="34" charset="-122"/>
                <a:ea typeface="微软雅黑" pitchFamily="34" charset="-122"/>
                <a:cs typeface="宋体" charset="-122"/>
              </a:rPr>
              <a:t>情商低下的人</a:t>
            </a:r>
            <a:endParaRPr lang="zh-CN" altLang="zh-CN" sz="1200">
              <a:solidFill>
                <a:srgbClr val="454545"/>
              </a:solidFill>
              <a:latin typeface="微软雅黑" pitchFamily="34" charset="-122"/>
              <a:ea typeface="微软雅黑" pitchFamily="34" charset="-122"/>
              <a:cs typeface="宋体" charset="-122"/>
            </a:endParaRPr>
          </a:p>
        </p:txBody>
      </p:sp>
      <p:sp>
        <p:nvSpPr>
          <p:cNvPr id="16" name="KSO_GT1.2"/>
          <p:cNvSpPr txBox="1">
            <a:spLocks noChangeArrowheads="1"/>
          </p:cNvSpPr>
          <p:nvPr/>
        </p:nvSpPr>
        <p:spPr bwMode="auto">
          <a:xfrm>
            <a:off x="5701729" y="1564553"/>
            <a:ext cx="2081000"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200">
                <a:solidFill>
                  <a:srgbClr val="454545"/>
                </a:solidFill>
                <a:latin typeface="微软雅黑" pitchFamily="34" charset="-122"/>
                <a:ea typeface="微软雅黑" pitchFamily="34" charset="-122"/>
                <a:cs typeface="宋体" charset="-122"/>
              </a:rPr>
              <a:t>观念落后知识陈旧的人</a:t>
            </a:r>
            <a:endParaRPr lang="zh-CN" altLang="zh-CN" sz="1200">
              <a:solidFill>
                <a:srgbClr val="454545"/>
              </a:solidFill>
              <a:latin typeface="微软雅黑" pitchFamily="34" charset="-122"/>
              <a:ea typeface="微软雅黑" pitchFamily="34" charset="-122"/>
              <a:cs typeface="宋体" charset="-122"/>
            </a:endParaRPr>
          </a:p>
        </p:txBody>
      </p:sp>
      <p:sp>
        <p:nvSpPr>
          <p:cNvPr id="17" name="KSO_GT1.1"/>
          <p:cNvSpPr txBox="1">
            <a:spLocks noChangeArrowheads="1"/>
          </p:cNvSpPr>
          <p:nvPr/>
        </p:nvSpPr>
        <p:spPr bwMode="auto">
          <a:xfrm>
            <a:off x="3611045" y="987574"/>
            <a:ext cx="1914962" cy="25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72" tIns="34986" rIns="69972" bIns="34986">
            <a:spAutoFit/>
          </a:bodyPr>
          <a:lstStyle>
            <a:lvl1pPr>
              <a:defRPr sz="2100">
                <a:solidFill>
                  <a:schemeClr val="tx1"/>
                </a:solidFill>
                <a:latin typeface="Calibri" pitchFamily="34" charset="0"/>
                <a:ea typeface="宋体" charset="-122"/>
              </a:defRPr>
            </a:lvl1pPr>
            <a:lvl2pPr>
              <a:defRPr>
                <a:solidFill>
                  <a:schemeClr val="tx1"/>
                </a:solidFill>
                <a:latin typeface="Calibri" pitchFamily="34" charset="0"/>
                <a:ea typeface="宋体" charset="-122"/>
              </a:defRPr>
            </a:lvl2pPr>
            <a:lvl3pPr>
              <a:defRPr sz="1500">
                <a:solidFill>
                  <a:schemeClr val="tx1"/>
                </a:solidFill>
                <a:latin typeface="Calibri" pitchFamily="34" charset="0"/>
                <a:ea typeface="宋体" charset="-122"/>
              </a:defRPr>
            </a:lvl3pPr>
            <a:lvl4pPr>
              <a:defRPr sz="1300">
                <a:solidFill>
                  <a:schemeClr val="tx1"/>
                </a:solidFill>
                <a:latin typeface="Calibri" pitchFamily="34" charset="0"/>
                <a:ea typeface="宋体" charset="-122"/>
              </a:defRPr>
            </a:lvl4pPr>
            <a:lvl5pPr>
              <a:defRPr sz="1300">
                <a:solidFill>
                  <a:schemeClr val="tx1"/>
                </a:solidFill>
                <a:latin typeface="Calibri" pitchFamily="34" charset="0"/>
                <a:ea typeface="宋体" charset="-122"/>
              </a:defRPr>
            </a:lvl5pPr>
            <a:lvl6pPr marL="2000250" eaLnBrk="0" fontAlgn="base" hangingPunct="0">
              <a:spcAft>
                <a:spcPct val="0"/>
              </a:spcAft>
              <a:buFont typeface="Arial" charset="0"/>
              <a:defRPr sz="1300">
                <a:solidFill>
                  <a:schemeClr val="tx1"/>
                </a:solidFill>
                <a:latin typeface="Calibri" pitchFamily="34" charset="0"/>
                <a:ea typeface="宋体" charset="-122"/>
              </a:defRPr>
            </a:lvl6pPr>
            <a:lvl7pPr marL="2457450" eaLnBrk="0" fontAlgn="base" hangingPunct="0">
              <a:spcAft>
                <a:spcPct val="0"/>
              </a:spcAft>
              <a:buFont typeface="Arial" charset="0"/>
              <a:defRPr sz="1300">
                <a:solidFill>
                  <a:schemeClr val="tx1"/>
                </a:solidFill>
                <a:latin typeface="Calibri" pitchFamily="34" charset="0"/>
                <a:ea typeface="宋体" charset="-122"/>
              </a:defRPr>
            </a:lvl7pPr>
            <a:lvl8pPr marL="2914650" eaLnBrk="0" fontAlgn="base" hangingPunct="0">
              <a:spcAft>
                <a:spcPct val="0"/>
              </a:spcAft>
              <a:buFont typeface="Arial" charset="0"/>
              <a:defRPr sz="1300">
                <a:solidFill>
                  <a:schemeClr val="tx1"/>
                </a:solidFill>
                <a:latin typeface="Calibri" pitchFamily="34" charset="0"/>
                <a:ea typeface="宋体" charset="-122"/>
              </a:defRPr>
            </a:lvl8pPr>
            <a:lvl9pPr marL="3371850" eaLnBrk="0" fontAlgn="base" hangingPunct="0">
              <a:spcAft>
                <a:spcPct val="0"/>
              </a:spcAft>
              <a:buFont typeface="Arial" charset="0"/>
              <a:defRPr sz="1300">
                <a:solidFill>
                  <a:schemeClr val="tx1"/>
                </a:solidFill>
                <a:latin typeface="Calibri" pitchFamily="34" charset="0"/>
                <a:ea typeface="宋体" charset="-122"/>
              </a:defRPr>
            </a:lvl9pPr>
          </a:lstStyle>
          <a:p>
            <a:pPr algn="ctr" eaLnBrk="1" hangingPunct="1"/>
            <a:r>
              <a:rPr lang="zh-CN" altLang="en-US" sz="1200">
                <a:solidFill>
                  <a:srgbClr val="454545"/>
                </a:solidFill>
                <a:latin typeface="微软雅黑" pitchFamily="34" charset="-122"/>
                <a:ea typeface="微软雅黑" pitchFamily="34" charset="-122"/>
                <a:cs typeface="宋体" charset="-122"/>
              </a:rPr>
              <a:t>八小时之外不学习的人</a:t>
            </a:r>
          </a:p>
        </p:txBody>
      </p:sp>
      <p:sp>
        <p:nvSpPr>
          <p:cNvPr id="18" name="KSO_GT1"/>
          <p:cNvSpPr>
            <a:spLocks noChangeArrowheads="1"/>
          </p:cNvSpPr>
          <p:nvPr/>
        </p:nvSpPr>
        <p:spPr bwMode="blackWhite">
          <a:xfrm>
            <a:off x="4045509" y="2184425"/>
            <a:ext cx="1064021" cy="1064022"/>
          </a:xfrm>
          <a:prstGeom prst="ellipse">
            <a:avLst/>
          </a:prstGeom>
          <a:solidFill>
            <a:srgbClr val="A28138"/>
          </a:solidFill>
          <a:ln w="282575" cmpd="dbl">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zh-CN" altLang="en-US" sz="2000" dirty="0">
                <a:solidFill>
                  <a:srgbClr val="FFFFFF"/>
                </a:solidFill>
                <a:effectLst>
                  <a:outerShdw blurRad="50800" dist="38100" dir="2700000" algn="tl" rotWithShape="0">
                    <a:prstClr val="black">
                      <a:alpha val="40000"/>
                    </a:prstClr>
                  </a:outerShdw>
                </a:effectLst>
                <a:latin typeface="微软雅黑" pitchFamily="34" charset="-122"/>
                <a:ea typeface="微软雅黑" pitchFamily="34" charset="-122"/>
              </a:rPr>
              <a:t>淘汰</a:t>
            </a:r>
          </a:p>
        </p:txBody>
      </p:sp>
      <p:sp>
        <p:nvSpPr>
          <p:cNvPr id="19" name="TextBox 18"/>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20" name="组合 19"/>
          <p:cNvGrpSpPr/>
          <p:nvPr/>
        </p:nvGrpSpPr>
        <p:grpSpPr>
          <a:xfrm flipH="1">
            <a:off x="7893831" y="195397"/>
            <a:ext cx="1250169" cy="477054"/>
            <a:chOff x="-18082" y="180009"/>
            <a:chExt cx="1250169" cy="477054"/>
          </a:xfrm>
        </p:grpSpPr>
        <p:sp>
          <p:nvSpPr>
            <p:cNvPr id="21" name="TextBox 20"/>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22" name="五边形 21"/>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7796522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1000"/>
                            </p:stCondLst>
                            <p:childTnLst>
                              <p:par>
                                <p:cTn id="52" presetID="15"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1000" fill="hold"/>
                                        <p:tgtEl>
                                          <p:spTgt spid="10"/>
                                        </p:tgtEl>
                                        <p:attrNameLst>
                                          <p:attrName>ppt_w</p:attrName>
                                        </p:attrNameLst>
                                      </p:cBhvr>
                                      <p:tavLst>
                                        <p:tav tm="0">
                                          <p:val>
                                            <p:fltVal val="0"/>
                                          </p:val>
                                        </p:tav>
                                        <p:tav tm="100000">
                                          <p:val>
                                            <p:strVal val="#ppt_w"/>
                                          </p:val>
                                        </p:tav>
                                      </p:tavLst>
                                    </p:anim>
                                    <p:anim calcmode="lin" valueType="num">
                                      <p:cBhvr>
                                        <p:cTn id="55" dur="1000" fill="hold"/>
                                        <p:tgtEl>
                                          <p:spTgt spid="10"/>
                                        </p:tgtEl>
                                        <p:attrNameLst>
                                          <p:attrName>ppt_h</p:attrName>
                                        </p:attrNameLst>
                                      </p:cBhvr>
                                      <p:tavLst>
                                        <p:tav tm="0">
                                          <p:val>
                                            <p:fltVal val="0"/>
                                          </p:val>
                                        </p:tav>
                                        <p:tav tm="100000">
                                          <p:val>
                                            <p:strVal val="#ppt_h"/>
                                          </p:val>
                                        </p:tav>
                                      </p:tavLst>
                                    </p:anim>
                                    <p:anim calcmode="lin" valueType="num">
                                      <p:cBhvr>
                                        <p:cTn id="56"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10"/>
                                        </p:tgtEl>
                                        <p:attrNameLst>
                                          <p:attrName>ppt_y</p:attrName>
                                        </p:attrNameLst>
                                      </p:cBhvr>
                                      <p:tavLst>
                                        <p:tav tm="0" fmla="#ppt_y+(sin(-2*pi*(1-$))*-#ppt_x+cos(-2*pi*(1-$))*(1-#ppt_y))*(1-$)">
                                          <p:val>
                                            <p:fltVal val="0"/>
                                          </p:val>
                                        </p:tav>
                                        <p:tav tm="100000">
                                          <p:val>
                                            <p:fltVal val="1"/>
                                          </p:val>
                                        </p:tav>
                                      </p:tavLst>
                                    </p:anim>
                                  </p:childTnLst>
                                </p:cTn>
                              </p:par>
                              <p:par>
                                <p:cTn id="58" presetID="15"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0" fill="hold"/>
                                        <p:tgtEl>
                                          <p:spTgt spid="17"/>
                                        </p:tgtEl>
                                        <p:attrNameLst>
                                          <p:attrName>ppt_w</p:attrName>
                                        </p:attrNameLst>
                                      </p:cBhvr>
                                      <p:tavLst>
                                        <p:tav tm="0">
                                          <p:val>
                                            <p:fltVal val="0"/>
                                          </p:val>
                                        </p:tav>
                                        <p:tav tm="100000">
                                          <p:val>
                                            <p:strVal val="#ppt_w"/>
                                          </p:val>
                                        </p:tav>
                                      </p:tavLst>
                                    </p:anim>
                                    <p:anim calcmode="lin" valueType="num">
                                      <p:cBhvr>
                                        <p:cTn id="61" dur="1000" fill="hold"/>
                                        <p:tgtEl>
                                          <p:spTgt spid="17"/>
                                        </p:tgtEl>
                                        <p:attrNameLst>
                                          <p:attrName>ppt_h</p:attrName>
                                        </p:attrNameLst>
                                      </p:cBhvr>
                                      <p:tavLst>
                                        <p:tav tm="0">
                                          <p:val>
                                            <p:fltVal val="0"/>
                                          </p:val>
                                        </p:tav>
                                        <p:tav tm="100000">
                                          <p:val>
                                            <p:strVal val="#ppt_h"/>
                                          </p:val>
                                        </p:tav>
                                      </p:tavLst>
                                    </p:anim>
                                    <p:anim calcmode="lin" valueType="num">
                                      <p:cBhvr>
                                        <p:cTn id="62"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17"/>
                                        </p:tgtEl>
                                        <p:attrNameLst>
                                          <p:attrName>ppt_y</p:attrName>
                                        </p:attrNameLst>
                                      </p:cBhvr>
                                      <p:tavLst>
                                        <p:tav tm="0" fmla="#ppt_y+(sin(-2*pi*(1-$))*-#ppt_x+cos(-2*pi*(1-$))*(1-#ppt_y))*(1-$)">
                                          <p:val>
                                            <p:fltVal val="0"/>
                                          </p:val>
                                        </p:tav>
                                        <p:tav tm="100000">
                                          <p:val>
                                            <p:fltVal val="1"/>
                                          </p:val>
                                        </p:tav>
                                      </p:tavLst>
                                    </p:anim>
                                  </p:childTnLst>
                                </p:cTn>
                              </p:par>
                              <p:par>
                                <p:cTn id="64" presetID="15"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1000" fill="hold"/>
                                        <p:tgtEl>
                                          <p:spTgt spid="16"/>
                                        </p:tgtEl>
                                        <p:attrNameLst>
                                          <p:attrName>ppt_w</p:attrName>
                                        </p:attrNameLst>
                                      </p:cBhvr>
                                      <p:tavLst>
                                        <p:tav tm="0">
                                          <p:val>
                                            <p:fltVal val="0"/>
                                          </p:val>
                                        </p:tav>
                                        <p:tav tm="100000">
                                          <p:val>
                                            <p:strVal val="#ppt_w"/>
                                          </p:val>
                                        </p:tav>
                                      </p:tavLst>
                                    </p:anim>
                                    <p:anim calcmode="lin" valueType="num">
                                      <p:cBhvr>
                                        <p:cTn id="67" dur="1000" fill="hold"/>
                                        <p:tgtEl>
                                          <p:spTgt spid="16"/>
                                        </p:tgtEl>
                                        <p:attrNameLst>
                                          <p:attrName>ppt_h</p:attrName>
                                        </p:attrNameLst>
                                      </p:cBhvr>
                                      <p:tavLst>
                                        <p:tav tm="0">
                                          <p:val>
                                            <p:fltVal val="0"/>
                                          </p:val>
                                        </p:tav>
                                        <p:tav tm="100000">
                                          <p:val>
                                            <p:strVal val="#ppt_h"/>
                                          </p:val>
                                        </p:tav>
                                      </p:tavLst>
                                    </p:anim>
                                    <p:anim calcmode="lin" valueType="num">
                                      <p:cBhvr>
                                        <p:cTn id="6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16"/>
                                        </p:tgtEl>
                                        <p:attrNameLst>
                                          <p:attrName>ppt_y</p:attrName>
                                        </p:attrNameLst>
                                      </p:cBhvr>
                                      <p:tavLst>
                                        <p:tav tm="0" fmla="#ppt_y+(sin(-2*pi*(1-$))*-#ppt_x+cos(-2*pi*(1-$))*(1-#ppt_y))*(1-$)">
                                          <p:val>
                                            <p:fltVal val="0"/>
                                          </p:val>
                                        </p:tav>
                                        <p:tav tm="100000">
                                          <p:val>
                                            <p:fltVal val="1"/>
                                          </p:val>
                                        </p:tav>
                                      </p:tavLst>
                                    </p:anim>
                                  </p:childTnLst>
                                </p:cTn>
                              </p:par>
                              <p:par>
                                <p:cTn id="70" presetID="15" presetClass="entr" presetSubtype="0"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1000" fill="hold"/>
                                        <p:tgtEl>
                                          <p:spTgt spid="15"/>
                                        </p:tgtEl>
                                        <p:attrNameLst>
                                          <p:attrName>ppt_w</p:attrName>
                                        </p:attrNameLst>
                                      </p:cBhvr>
                                      <p:tavLst>
                                        <p:tav tm="0">
                                          <p:val>
                                            <p:fltVal val="0"/>
                                          </p:val>
                                        </p:tav>
                                        <p:tav tm="100000">
                                          <p:val>
                                            <p:strVal val="#ppt_w"/>
                                          </p:val>
                                        </p:tav>
                                      </p:tavLst>
                                    </p:anim>
                                    <p:anim calcmode="lin" valueType="num">
                                      <p:cBhvr>
                                        <p:cTn id="73" dur="1000" fill="hold"/>
                                        <p:tgtEl>
                                          <p:spTgt spid="15"/>
                                        </p:tgtEl>
                                        <p:attrNameLst>
                                          <p:attrName>ppt_h</p:attrName>
                                        </p:attrNameLst>
                                      </p:cBhvr>
                                      <p:tavLst>
                                        <p:tav tm="0">
                                          <p:val>
                                            <p:fltVal val="0"/>
                                          </p:val>
                                        </p:tav>
                                        <p:tav tm="100000">
                                          <p:val>
                                            <p:strVal val="#ppt_h"/>
                                          </p:val>
                                        </p:tav>
                                      </p:tavLst>
                                    </p:anim>
                                    <p:anim calcmode="lin" valueType="num">
                                      <p:cBhvr>
                                        <p:cTn id="74"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15"/>
                                        </p:tgtEl>
                                        <p:attrNameLst>
                                          <p:attrName>ppt_y</p:attrName>
                                        </p:attrNameLst>
                                      </p:cBhvr>
                                      <p:tavLst>
                                        <p:tav tm="0" fmla="#ppt_y+(sin(-2*pi*(1-$))*-#ppt_x+cos(-2*pi*(1-$))*(1-#ppt_y))*(1-$)">
                                          <p:val>
                                            <p:fltVal val="0"/>
                                          </p:val>
                                        </p:tav>
                                        <p:tav tm="100000">
                                          <p:val>
                                            <p:fltVal val="1"/>
                                          </p:val>
                                        </p:tav>
                                      </p:tavLst>
                                    </p:anim>
                                  </p:childTnLst>
                                </p:cTn>
                              </p:par>
                              <p:par>
                                <p:cTn id="76" presetID="15" presetClass="entr" presetSubtype="0"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p:cTn id="78" dur="1000" fill="hold"/>
                                        <p:tgtEl>
                                          <p:spTgt spid="14"/>
                                        </p:tgtEl>
                                        <p:attrNameLst>
                                          <p:attrName>ppt_w</p:attrName>
                                        </p:attrNameLst>
                                      </p:cBhvr>
                                      <p:tavLst>
                                        <p:tav tm="0">
                                          <p:val>
                                            <p:fltVal val="0"/>
                                          </p:val>
                                        </p:tav>
                                        <p:tav tm="100000">
                                          <p:val>
                                            <p:strVal val="#ppt_w"/>
                                          </p:val>
                                        </p:tav>
                                      </p:tavLst>
                                    </p:anim>
                                    <p:anim calcmode="lin" valueType="num">
                                      <p:cBhvr>
                                        <p:cTn id="79" dur="1000" fill="hold"/>
                                        <p:tgtEl>
                                          <p:spTgt spid="14"/>
                                        </p:tgtEl>
                                        <p:attrNameLst>
                                          <p:attrName>ppt_h</p:attrName>
                                        </p:attrNameLst>
                                      </p:cBhvr>
                                      <p:tavLst>
                                        <p:tav tm="0">
                                          <p:val>
                                            <p:fltVal val="0"/>
                                          </p:val>
                                        </p:tav>
                                        <p:tav tm="100000">
                                          <p:val>
                                            <p:strVal val="#ppt_h"/>
                                          </p:val>
                                        </p:tav>
                                      </p:tavLst>
                                    </p:anim>
                                    <p:anim calcmode="lin" valueType="num">
                                      <p:cBhvr>
                                        <p:cTn id="80"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14"/>
                                        </p:tgtEl>
                                        <p:attrNameLst>
                                          <p:attrName>ppt_y</p:attrName>
                                        </p:attrNameLst>
                                      </p:cBhvr>
                                      <p:tavLst>
                                        <p:tav tm="0" fmla="#ppt_y+(sin(-2*pi*(1-$))*-#ppt_x+cos(-2*pi*(1-$))*(1-#ppt_y))*(1-$)">
                                          <p:val>
                                            <p:fltVal val="0"/>
                                          </p:val>
                                        </p:tav>
                                        <p:tav tm="100000">
                                          <p:val>
                                            <p:fltVal val="1"/>
                                          </p:val>
                                        </p:tav>
                                      </p:tavLst>
                                    </p:anim>
                                  </p:childTnLst>
                                </p:cTn>
                              </p:par>
                              <p:par>
                                <p:cTn id="82" presetID="15" presetClass="entr" presetSubtype="0"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1000" fill="hold"/>
                                        <p:tgtEl>
                                          <p:spTgt spid="13"/>
                                        </p:tgtEl>
                                        <p:attrNameLst>
                                          <p:attrName>ppt_w</p:attrName>
                                        </p:attrNameLst>
                                      </p:cBhvr>
                                      <p:tavLst>
                                        <p:tav tm="0">
                                          <p:val>
                                            <p:fltVal val="0"/>
                                          </p:val>
                                        </p:tav>
                                        <p:tav tm="100000">
                                          <p:val>
                                            <p:strVal val="#ppt_w"/>
                                          </p:val>
                                        </p:tav>
                                      </p:tavLst>
                                    </p:anim>
                                    <p:anim calcmode="lin" valueType="num">
                                      <p:cBhvr>
                                        <p:cTn id="85" dur="1000" fill="hold"/>
                                        <p:tgtEl>
                                          <p:spTgt spid="13"/>
                                        </p:tgtEl>
                                        <p:attrNameLst>
                                          <p:attrName>ppt_h</p:attrName>
                                        </p:attrNameLst>
                                      </p:cBhvr>
                                      <p:tavLst>
                                        <p:tav tm="0">
                                          <p:val>
                                            <p:fltVal val="0"/>
                                          </p:val>
                                        </p:tav>
                                        <p:tav tm="100000">
                                          <p:val>
                                            <p:strVal val="#ppt_h"/>
                                          </p:val>
                                        </p:tav>
                                      </p:tavLst>
                                    </p:anim>
                                    <p:anim calcmode="lin" valueType="num">
                                      <p:cBhvr>
                                        <p:cTn id="86"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87" dur="1000" fill="hold"/>
                                        <p:tgtEl>
                                          <p:spTgt spid="13"/>
                                        </p:tgtEl>
                                        <p:attrNameLst>
                                          <p:attrName>ppt_y</p:attrName>
                                        </p:attrNameLst>
                                      </p:cBhvr>
                                      <p:tavLst>
                                        <p:tav tm="0" fmla="#ppt_y+(sin(-2*pi*(1-$))*-#ppt_x+cos(-2*pi*(1-$))*(1-#ppt_y))*(1-$)">
                                          <p:val>
                                            <p:fltVal val="0"/>
                                          </p:val>
                                        </p:tav>
                                        <p:tav tm="100000">
                                          <p:val>
                                            <p:fltVal val="1"/>
                                          </p:val>
                                        </p:tav>
                                      </p:tavLst>
                                    </p:anim>
                                  </p:childTnLst>
                                </p:cTn>
                              </p:par>
                              <p:par>
                                <p:cTn id="88" presetID="15" presetClass="entr" presetSubtype="0" fill="hold" grpId="0" nodeType="withEffect">
                                  <p:stCondLst>
                                    <p:cond delay="0"/>
                                  </p:stCondLst>
                                  <p:childTnLst>
                                    <p:set>
                                      <p:cBhvr>
                                        <p:cTn id="89" dur="1" fill="hold">
                                          <p:stCondLst>
                                            <p:cond delay="0"/>
                                          </p:stCondLst>
                                        </p:cTn>
                                        <p:tgtEl>
                                          <p:spTgt spid="12"/>
                                        </p:tgtEl>
                                        <p:attrNameLst>
                                          <p:attrName>style.visibility</p:attrName>
                                        </p:attrNameLst>
                                      </p:cBhvr>
                                      <p:to>
                                        <p:strVal val="visible"/>
                                      </p:to>
                                    </p:set>
                                    <p:anim calcmode="lin" valueType="num">
                                      <p:cBhvr>
                                        <p:cTn id="90" dur="1000" fill="hold"/>
                                        <p:tgtEl>
                                          <p:spTgt spid="12"/>
                                        </p:tgtEl>
                                        <p:attrNameLst>
                                          <p:attrName>ppt_w</p:attrName>
                                        </p:attrNameLst>
                                      </p:cBhvr>
                                      <p:tavLst>
                                        <p:tav tm="0">
                                          <p:val>
                                            <p:fltVal val="0"/>
                                          </p:val>
                                        </p:tav>
                                        <p:tav tm="100000">
                                          <p:val>
                                            <p:strVal val="#ppt_w"/>
                                          </p:val>
                                        </p:tav>
                                      </p:tavLst>
                                    </p:anim>
                                    <p:anim calcmode="lin" valueType="num">
                                      <p:cBhvr>
                                        <p:cTn id="91" dur="1000" fill="hold"/>
                                        <p:tgtEl>
                                          <p:spTgt spid="12"/>
                                        </p:tgtEl>
                                        <p:attrNameLst>
                                          <p:attrName>ppt_h</p:attrName>
                                        </p:attrNameLst>
                                      </p:cBhvr>
                                      <p:tavLst>
                                        <p:tav tm="0">
                                          <p:val>
                                            <p:fltVal val="0"/>
                                          </p:val>
                                        </p:tav>
                                        <p:tav tm="100000">
                                          <p:val>
                                            <p:strVal val="#ppt_h"/>
                                          </p:val>
                                        </p:tav>
                                      </p:tavLst>
                                    </p:anim>
                                    <p:anim calcmode="lin" valueType="num">
                                      <p:cBhvr>
                                        <p:cTn id="92"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12"/>
                                        </p:tgtEl>
                                        <p:attrNameLst>
                                          <p:attrName>ppt_y</p:attrName>
                                        </p:attrNameLst>
                                      </p:cBhvr>
                                      <p:tavLst>
                                        <p:tav tm="0" fmla="#ppt_y+(sin(-2*pi*(1-$))*-#ppt_x+cos(-2*pi*(1-$))*(1-#ppt_y))*(1-$)">
                                          <p:val>
                                            <p:fltVal val="0"/>
                                          </p:val>
                                        </p:tav>
                                        <p:tav tm="100000">
                                          <p:val>
                                            <p:fltVal val="1"/>
                                          </p:val>
                                        </p:tav>
                                      </p:tavLst>
                                    </p:anim>
                                  </p:childTnLst>
                                </p:cTn>
                              </p:par>
                              <p:par>
                                <p:cTn id="94" presetID="15" presetClass="entr" presetSubtype="0"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1000" fill="hold"/>
                                        <p:tgtEl>
                                          <p:spTgt spid="11"/>
                                        </p:tgtEl>
                                        <p:attrNameLst>
                                          <p:attrName>ppt_w</p:attrName>
                                        </p:attrNameLst>
                                      </p:cBhvr>
                                      <p:tavLst>
                                        <p:tav tm="0">
                                          <p:val>
                                            <p:fltVal val="0"/>
                                          </p:val>
                                        </p:tav>
                                        <p:tav tm="100000">
                                          <p:val>
                                            <p:strVal val="#ppt_w"/>
                                          </p:val>
                                        </p:tav>
                                      </p:tavLst>
                                    </p:anim>
                                    <p:anim calcmode="lin" valueType="num">
                                      <p:cBhvr>
                                        <p:cTn id="97" dur="1000" fill="hold"/>
                                        <p:tgtEl>
                                          <p:spTgt spid="11"/>
                                        </p:tgtEl>
                                        <p:attrNameLst>
                                          <p:attrName>ppt_h</p:attrName>
                                        </p:attrNameLst>
                                      </p:cBhvr>
                                      <p:tavLst>
                                        <p:tav tm="0">
                                          <p:val>
                                            <p:fltVal val="0"/>
                                          </p:val>
                                        </p:tav>
                                        <p:tav tm="100000">
                                          <p:val>
                                            <p:strVal val="#ppt_h"/>
                                          </p:val>
                                        </p:tav>
                                      </p:tavLst>
                                    </p:anim>
                                    <p:anim calcmode="lin" valueType="num">
                                      <p:cBhvr>
                                        <p:cTn id="98"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上弧形箭头 2"/>
          <p:cNvSpPr/>
          <p:nvPr/>
        </p:nvSpPr>
        <p:spPr>
          <a:xfrm rot="19829800">
            <a:off x="2992687" y="1457789"/>
            <a:ext cx="1447800" cy="1516063"/>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A28138"/>
          </a:solidFill>
          <a:ln w="31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black"/>
              </a:solidFill>
              <a:latin typeface="+mn-lt"/>
              <a:ea typeface="+mn-ea"/>
            </a:endParaRPr>
          </a:p>
        </p:txBody>
      </p:sp>
      <p:cxnSp>
        <p:nvCxnSpPr>
          <p:cNvPr id="3" name="直接连接符 4"/>
          <p:cNvCxnSpPr>
            <a:cxnSpLocks noChangeShapeType="1"/>
          </p:cNvCxnSpPr>
          <p:nvPr/>
        </p:nvCxnSpPr>
        <p:spPr bwMode="auto">
          <a:xfrm>
            <a:off x="2911724" y="1551452"/>
            <a:ext cx="647700" cy="0"/>
          </a:xfrm>
          <a:prstGeom prst="line">
            <a:avLst/>
          </a:prstGeom>
          <a:noFill/>
          <a:ln w="28575" algn="ctr">
            <a:solidFill>
              <a:srgbClr val="A28138"/>
            </a:solidFill>
            <a:miter lim="800000"/>
            <a:headEnd type="diamond" w="med" len="med"/>
            <a:tailEnd type="diamond" w="med" len="med"/>
          </a:ln>
          <a:extLst>
            <a:ext uri="{909E8E84-426E-40DD-AFC4-6F175D3DCCD1}">
              <a14:hiddenFill xmlns:a14="http://schemas.microsoft.com/office/drawing/2010/main">
                <a:noFill/>
              </a14:hiddenFill>
            </a:ext>
          </a:extLst>
        </p:spPr>
      </p:cxnSp>
      <p:sp>
        <p:nvSpPr>
          <p:cNvPr id="4" name="KSO_GT1"/>
          <p:cNvSpPr txBox="1"/>
          <p:nvPr/>
        </p:nvSpPr>
        <p:spPr>
          <a:xfrm rot="2590855">
            <a:off x="3468937" y="1691152"/>
            <a:ext cx="960437" cy="506412"/>
          </a:xfrm>
          <a:prstGeom prst="rect">
            <a:avLst/>
          </a:prstGeom>
          <a:noFill/>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itchFamily="34" charset="-122"/>
                <a:ea typeface="微软雅黑" pitchFamily="34" charset="-122"/>
              </a:rPr>
              <a:t>共享性</a:t>
            </a:r>
          </a:p>
        </p:txBody>
      </p:sp>
      <p:sp>
        <p:nvSpPr>
          <p:cNvPr id="5" name="上弧形箭头 2"/>
          <p:cNvSpPr/>
          <p:nvPr/>
        </p:nvSpPr>
        <p:spPr>
          <a:xfrm rot="1770200" flipH="1">
            <a:off x="4704012" y="1457789"/>
            <a:ext cx="1447800" cy="1516063"/>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A28138"/>
          </a:solidFill>
          <a:ln w="31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srgbClr val="FFFFFF"/>
              </a:solidFill>
              <a:latin typeface="+mn-lt"/>
              <a:ea typeface="+mn-ea"/>
            </a:endParaRPr>
          </a:p>
        </p:txBody>
      </p:sp>
      <p:sp>
        <p:nvSpPr>
          <p:cNvPr id="6" name="KSO_GT2"/>
          <p:cNvSpPr txBox="1"/>
          <p:nvPr/>
        </p:nvSpPr>
        <p:spPr>
          <a:xfrm rot="18759385">
            <a:off x="4738937" y="1635589"/>
            <a:ext cx="958850" cy="508000"/>
          </a:xfrm>
          <a:prstGeom prst="rect">
            <a:avLst/>
          </a:prstGeom>
          <a:noFill/>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itchFamily="34" charset="-122"/>
                <a:ea typeface="微软雅黑" pitchFamily="34" charset="-122"/>
              </a:rPr>
              <a:t>增值性</a:t>
            </a:r>
          </a:p>
        </p:txBody>
      </p:sp>
      <p:cxnSp>
        <p:nvCxnSpPr>
          <p:cNvPr id="7" name="直接连接符 10"/>
          <p:cNvCxnSpPr>
            <a:cxnSpLocks noChangeShapeType="1"/>
          </p:cNvCxnSpPr>
          <p:nvPr/>
        </p:nvCxnSpPr>
        <p:spPr bwMode="auto">
          <a:xfrm>
            <a:off x="5693024" y="1551452"/>
            <a:ext cx="649288" cy="0"/>
          </a:xfrm>
          <a:prstGeom prst="line">
            <a:avLst/>
          </a:prstGeom>
          <a:noFill/>
          <a:ln w="28575" algn="ctr">
            <a:solidFill>
              <a:srgbClr val="A28138"/>
            </a:solidFill>
            <a:miter lim="800000"/>
            <a:headEnd type="diamond" w="med" len="med"/>
            <a:tailEnd type="diamond" w="med" len="med"/>
          </a:ln>
          <a:extLst>
            <a:ext uri="{909E8E84-426E-40DD-AFC4-6F175D3DCCD1}">
              <a14:hiddenFill xmlns:a14="http://schemas.microsoft.com/office/drawing/2010/main">
                <a:noFill/>
              </a14:hiddenFill>
            </a:ext>
          </a:extLst>
        </p:spPr>
      </p:cxnSp>
      <p:sp>
        <p:nvSpPr>
          <p:cNvPr id="8" name="上弧形箭头 2"/>
          <p:cNvSpPr/>
          <p:nvPr/>
        </p:nvSpPr>
        <p:spPr>
          <a:xfrm rot="19829800" flipH="1" flipV="1">
            <a:off x="4704012" y="2530939"/>
            <a:ext cx="1447800" cy="1516063"/>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A28138"/>
          </a:solidFill>
          <a:ln w="31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srgbClr val="FFFFFF"/>
              </a:solidFill>
              <a:latin typeface="+mn-lt"/>
              <a:ea typeface="+mn-ea"/>
            </a:endParaRPr>
          </a:p>
        </p:txBody>
      </p:sp>
      <p:sp>
        <p:nvSpPr>
          <p:cNvPr id="9" name="KSO_GT4"/>
          <p:cNvSpPr txBox="1"/>
          <p:nvPr/>
        </p:nvSpPr>
        <p:spPr>
          <a:xfrm rot="2635062">
            <a:off x="4702424" y="3296114"/>
            <a:ext cx="958850" cy="508000"/>
          </a:xfrm>
          <a:prstGeom prst="rect">
            <a:avLst/>
          </a:prstGeom>
          <a:noFill/>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itchFamily="34" charset="-122"/>
                <a:ea typeface="微软雅黑" pitchFamily="34" charset="-122"/>
              </a:rPr>
              <a:t>资源性</a:t>
            </a:r>
          </a:p>
        </p:txBody>
      </p:sp>
      <p:cxnSp>
        <p:nvCxnSpPr>
          <p:cNvPr id="10" name="直接连接符 15"/>
          <p:cNvCxnSpPr>
            <a:cxnSpLocks noChangeShapeType="1"/>
          </p:cNvCxnSpPr>
          <p:nvPr/>
        </p:nvCxnSpPr>
        <p:spPr bwMode="auto">
          <a:xfrm>
            <a:off x="5693024" y="3981914"/>
            <a:ext cx="649288" cy="0"/>
          </a:xfrm>
          <a:prstGeom prst="line">
            <a:avLst/>
          </a:prstGeom>
          <a:noFill/>
          <a:ln w="28575" algn="ctr">
            <a:solidFill>
              <a:srgbClr val="A28138"/>
            </a:solidFill>
            <a:miter lim="800000"/>
            <a:headEnd type="diamond" w="med" len="med"/>
            <a:tailEnd type="diamond" w="med" len="med"/>
          </a:ln>
          <a:extLst>
            <a:ext uri="{909E8E84-426E-40DD-AFC4-6F175D3DCCD1}">
              <a14:hiddenFill xmlns:a14="http://schemas.microsoft.com/office/drawing/2010/main">
                <a:noFill/>
              </a14:hiddenFill>
            </a:ext>
          </a:extLst>
        </p:spPr>
      </p:cxnSp>
      <p:sp>
        <p:nvSpPr>
          <p:cNvPr id="11" name="上弧形箭头 2"/>
          <p:cNvSpPr/>
          <p:nvPr/>
        </p:nvSpPr>
        <p:spPr>
          <a:xfrm rot="1770200" flipV="1">
            <a:off x="2992687" y="2530939"/>
            <a:ext cx="1447800" cy="1516063"/>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A28138"/>
          </a:solidFill>
          <a:ln w="31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black"/>
              </a:solidFill>
              <a:latin typeface="+mn-lt"/>
              <a:ea typeface="+mn-ea"/>
            </a:endParaRPr>
          </a:p>
        </p:txBody>
      </p:sp>
      <p:sp>
        <p:nvSpPr>
          <p:cNvPr id="12" name="KSO_GT3"/>
          <p:cNvSpPr txBox="1"/>
          <p:nvPr/>
        </p:nvSpPr>
        <p:spPr>
          <a:xfrm rot="18835100">
            <a:off x="3505449" y="3286589"/>
            <a:ext cx="958850" cy="508000"/>
          </a:xfrm>
          <a:prstGeom prst="rect">
            <a:avLst/>
          </a:prstGeom>
          <a:noFill/>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itchFamily="34" charset="-122"/>
                <a:ea typeface="微软雅黑" pitchFamily="34" charset="-122"/>
              </a:rPr>
              <a:t>隐含性</a:t>
            </a:r>
          </a:p>
        </p:txBody>
      </p:sp>
      <p:cxnSp>
        <p:nvCxnSpPr>
          <p:cNvPr id="13" name="直接连接符 20"/>
          <p:cNvCxnSpPr>
            <a:cxnSpLocks noChangeShapeType="1"/>
          </p:cNvCxnSpPr>
          <p:nvPr/>
        </p:nvCxnSpPr>
        <p:spPr bwMode="auto">
          <a:xfrm>
            <a:off x="2911724" y="3989852"/>
            <a:ext cx="647700" cy="0"/>
          </a:xfrm>
          <a:prstGeom prst="line">
            <a:avLst/>
          </a:prstGeom>
          <a:noFill/>
          <a:ln w="28575" algn="ctr">
            <a:solidFill>
              <a:srgbClr val="A28138"/>
            </a:solidFill>
            <a:miter lim="800000"/>
            <a:headEnd type="diamond" w="med" len="med"/>
            <a:tailEnd type="diamond" w="med" len="med"/>
          </a:ln>
          <a:extLst>
            <a:ext uri="{909E8E84-426E-40DD-AFC4-6F175D3DCCD1}">
              <a14:hiddenFill xmlns:a14="http://schemas.microsoft.com/office/drawing/2010/main">
                <a:noFill/>
              </a14:hiddenFill>
            </a:ext>
          </a:extLst>
        </p:spPr>
      </p:cxnSp>
      <p:sp>
        <p:nvSpPr>
          <p:cNvPr id="14" name="矩形 13"/>
          <p:cNvSpPr/>
          <p:nvPr/>
        </p:nvSpPr>
        <p:spPr>
          <a:xfrm>
            <a:off x="346537" y="1672569"/>
            <a:ext cx="2565187" cy="553998"/>
          </a:xfrm>
          <a:prstGeom prst="rect">
            <a:avLst/>
          </a:prstGeom>
        </p:spPr>
        <p:txBody>
          <a:bodyPr wrap="square">
            <a:spAutoFit/>
          </a:bodyPr>
          <a:lstStyle/>
          <a:p>
            <a:r>
              <a:rPr lang="zh-CN" altLang="en-US" sz="1000" b="1" kern="100" dirty="0">
                <a:solidFill>
                  <a:schemeClr val="tx1">
                    <a:lumMod val="65000"/>
                    <a:lumOff val="35000"/>
                  </a:schemeClr>
                </a:solidFill>
                <a:latin typeface="微软雅黑" pitchFamily="34" charset="-122"/>
                <a:ea typeface="微软雅黑" pitchFamily="34" charset="-122"/>
              </a:rPr>
              <a:t>标题框及正文框中的文字可直接改为所需文字；点中图片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绘图工具</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格式</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填充</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选择需要展示的图片；</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5" name="矩形 14"/>
          <p:cNvSpPr/>
          <p:nvPr/>
        </p:nvSpPr>
        <p:spPr>
          <a:xfrm>
            <a:off x="346537" y="3342343"/>
            <a:ext cx="2565187" cy="553998"/>
          </a:xfrm>
          <a:prstGeom prst="rect">
            <a:avLst/>
          </a:prstGeom>
        </p:spPr>
        <p:txBody>
          <a:bodyPr wrap="square">
            <a:spAutoFit/>
          </a:bodyPr>
          <a:lstStyle/>
          <a:p>
            <a:r>
              <a:rPr lang="zh-CN" altLang="en-US" sz="1000" b="1" kern="100" dirty="0">
                <a:solidFill>
                  <a:schemeClr val="tx1">
                    <a:lumMod val="65000"/>
                    <a:lumOff val="35000"/>
                  </a:schemeClr>
                </a:solidFill>
                <a:latin typeface="微软雅黑" pitchFamily="34" charset="-122"/>
                <a:ea typeface="微软雅黑" pitchFamily="34" charset="-122"/>
              </a:rPr>
              <a:t>标题框及正文框中的文字可直接改为所需文字；点中图片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绘图工具</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格式</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填充</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选择需要展示的图片；</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6" name="矩形 15"/>
          <p:cNvSpPr/>
          <p:nvPr/>
        </p:nvSpPr>
        <p:spPr>
          <a:xfrm>
            <a:off x="6323267" y="1665943"/>
            <a:ext cx="2565187" cy="553998"/>
          </a:xfrm>
          <a:prstGeom prst="rect">
            <a:avLst/>
          </a:prstGeom>
        </p:spPr>
        <p:txBody>
          <a:bodyPr wrap="square">
            <a:spAutoFit/>
          </a:bodyPr>
          <a:lstStyle/>
          <a:p>
            <a:r>
              <a:rPr lang="zh-CN" altLang="en-US" sz="1000" b="1" kern="100" dirty="0">
                <a:solidFill>
                  <a:schemeClr val="tx1">
                    <a:lumMod val="65000"/>
                    <a:lumOff val="35000"/>
                  </a:schemeClr>
                </a:solidFill>
                <a:latin typeface="微软雅黑" pitchFamily="34" charset="-122"/>
                <a:ea typeface="微软雅黑" pitchFamily="34" charset="-122"/>
              </a:rPr>
              <a:t>标题框及正文框中的文字可直接改为所需文字；点中图片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绘图工具</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格式</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填充</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选择需要展示的图片；</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7" name="矩形 16"/>
          <p:cNvSpPr/>
          <p:nvPr/>
        </p:nvSpPr>
        <p:spPr>
          <a:xfrm>
            <a:off x="6323267" y="3335717"/>
            <a:ext cx="2565187" cy="553998"/>
          </a:xfrm>
          <a:prstGeom prst="rect">
            <a:avLst/>
          </a:prstGeom>
        </p:spPr>
        <p:txBody>
          <a:bodyPr wrap="square">
            <a:spAutoFit/>
          </a:bodyPr>
          <a:lstStyle/>
          <a:p>
            <a:r>
              <a:rPr lang="zh-CN" altLang="en-US" sz="1000" b="1" kern="100" dirty="0">
                <a:solidFill>
                  <a:schemeClr val="tx1">
                    <a:lumMod val="65000"/>
                    <a:lumOff val="35000"/>
                  </a:schemeClr>
                </a:solidFill>
                <a:latin typeface="微软雅黑" pitchFamily="34" charset="-122"/>
                <a:ea typeface="微软雅黑" pitchFamily="34" charset="-122"/>
              </a:rPr>
              <a:t>标题框及正文框中的文字可直接改为所需文字；点中图片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绘图工具</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格式</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填充</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图片</a:t>
            </a:r>
            <a:r>
              <a:rPr lang="en-US" altLang="zh-CN" sz="1000" b="1" kern="100" dirty="0">
                <a:solidFill>
                  <a:schemeClr val="tx1">
                    <a:lumMod val="65000"/>
                    <a:lumOff val="35000"/>
                  </a:schemeClr>
                </a:solidFill>
                <a:latin typeface="微软雅黑" pitchFamily="34" charset="-122"/>
                <a:ea typeface="微软雅黑" pitchFamily="34" charset="-122"/>
              </a:rPr>
              <a:t>&gt;</a:t>
            </a:r>
            <a:r>
              <a:rPr lang="zh-CN" altLang="en-US" sz="1000" b="1" kern="100" dirty="0">
                <a:solidFill>
                  <a:schemeClr val="tx1">
                    <a:lumMod val="65000"/>
                    <a:lumOff val="35000"/>
                  </a:schemeClr>
                </a:solidFill>
                <a:latin typeface="微软雅黑" pitchFamily="34" charset="-122"/>
                <a:ea typeface="微软雅黑" pitchFamily="34" charset="-122"/>
              </a:rPr>
              <a:t>选择需要展示的图片；</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19" name="组合 18"/>
          <p:cNvGrpSpPr/>
          <p:nvPr/>
        </p:nvGrpSpPr>
        <p:grpSpPr>
          <a:xfrm flipH="1">
            <a:off x="7893831" y="195397"/>
            <a:ext cx="1250169" cy="477054"/>
            <a:chOff x="-18082" y="180009"/>
            <a:chExt cx="1250169" cy="477054"/>
          </a:xfrm>
        </p:grpSpPr>
        <p:sp>
          <p:nvSpPr>
            <p:cNvPr id="20" name="TextBox 19"/>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21" name="五边形 20"/>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6318971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childTnLst>
                                </p:cTn>
                              </p:par>
                            </p:childTnLst>
                          </p:cTn>
                        </p:par>
                        <p:par>
                          <p:cTn id="34" fill="hold">
                            <p:stCondLst>
                              <p:cond delay="500"/>
                            </p:stCondLst>
                            <p:childTnLst>
                              <p:par>
                                <p:cTn id="35" presetID="2" presetClass="entr" presetSubtype="2"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1+#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0-#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0-#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52"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Scale>
                                      <p:cBhvr>
                                        <p:cTn id="5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4"/>
                                        </p:tgtEl>
                                        <p:attrNameLst>
                                          <p:attrName>ppt_x</p:attrName>
                                          <p:attrName>ppt_y</p:attrName>
                                        </p:attrNameLst>
                                      </p:cBhvr>
                                    </p:animMotion>
                                    <p:animEffect transition="in" filter="fade">
                                      <p:cBhvr>
                                        <p:cTn id="56" dur="1000"/>
                                        <p:tgtEl>
                                          <p:spTgt spid="14"/>
                                        </p:tgtEl>
                                      </p:cBhvr>
                                    </p:animEffect>
                                  </p:childTnLst>
                                </p:cTn>
                              </p:par>
                            </p:childTnLst>
                          </p:cTn>
                        </p:par>
                        <p:par>
                          <p:cTn id="57" fill="hold">
                            <p:stCondLst>
                              <p:cond delay="2000"/>
                            </p:stCondLst>
                            <p:childTnLst>
                              <p:par>
                                <p:cTn id="58" presetID="52"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Scale>
                                      <p:cBhvr>
                                        <p:cTn id="6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5"/>
                                        </p:tgtEl>
                                        <p:attrNameLst>
                                          <p:attrName>ppt_x</p:attrName>
                                          <p:attrName>ppt_y</p:attrName>
                                        </p:attrNameLst>
                                      </p:cBhvr>
                                    </p:animMotion>
                                    <p:animEffect transition="in" filter="fade">
                                      <p:cBhvr>
                                        <p:cTn id="62" dur="1000"/>
                                        <p:tgtEl>
                                          <p:spTgt spid="15"/>
                                        </p:tgtEl>
                                      </p:cBhvr>
                                    </p:animEffect>
                                  </p:childTnLst>
                                </p:cTn>
                              </p:par>
                            </p:childTnLst>
                          </p:cTn>
                        </p:par>
                        <p:par>
                          <p:cTn id="63" fill="hold">
                            <p:stCondLst>
                              <p:cond delay="3000"/>
                            </p:stCondLst>
                            <p:childTnLst>
                              <p:par>
                                <p:cTn id="64" presetID="52"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Scale>
                                      <p:cBhvr>
                                        <p:cTn id="6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6"/>
                                        </p:tgtEl>
                                        <p:attrNameLst>
                                          <p:attrName>ppt_x</p:attrName>
                                          <p:attrName>ppt_y</p:attrName>
                                        </p:attrNameLst>
                                      </p:cBhvr>
                                    </p:animMotion>
                                    <p:animEffect transition="in" filter="fade">
                                      <p:cBhvr>
                                        <p:cTn id="68" dur="1000"/>
                                        <p:tgtEl>
                                          <p:spTgt spid="16"/>
                                        </p:tgtEl>
                                      </p:cBhvr>
                                    </p:animEffect>
                                  </p:childTnLst>
                                </p:cTn>
                              </p:par>
                            </p:childTnLst>
                          </p:cTn>
                        </p:par>
                        <p:par>
                          <p:cTn id="69" fill="hold">
                            <p:stCondLst>
                              <p:cond delay="4000"/>
                            </p:stCondLst>
                            <p:childTnLst>
                              <p:par>
                                <p:cTn id="70" presetID="52" presetClass="entr" presetSubtype="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Scale>
                                      <p:cBhvr>
                                        <p:cTn id="7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17"/>
                                        </p:tgtEl>
                                        <p:attrNameLst>
                                          <p:attrName>ppt_x</p:attrName>
                                          <p:attrName>ppt_y</p:attrName>
                                        </p:attrNameLst>
                                      </p:cBhvr>
                                    </p:animMotion>
                                    <p:animEffect transition="in" filter="fade">
                                      <p:cBhvr>
                                        <p:cTn id="7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P spid="6" grpId="0"/>
      <p:bldP spid="8" grpId="0" animBg="1"/>
      <p:bldP spid="9" grpId="0"/>
      <p:bldP spid="11" grpId="0" animBg="1"/>
      <p:bldP spid="12" grpId="0"/>
      <p:bldP spid="14" grpId="0"/>
      <p:bldP spid="15"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64722" y="1570611"/>
            <a:ext cx="1151494" cy="2407984"/>
            <a:chOff x="5324950" y="1507915"/>
            <a:chExt cx="1151494" cy="2407984"/>
          </a:xfrm>
        </p:grpSpPr>
        <p:sp>
          <p:nvSpPr>
            <p:cNvPr id="3" name="WordArt 366"/>
            <p:cNvSpPr>
              <a:spLocks noChangeArrowheads="1" noChangeShapeType="1" noTextEdit="1"/>
            </p:cNvSpPr>
            <p:nvPr/>
          </p:nvSpPr>
          <p:spPr bwMode="auto">
            <a:xfrm rot="5400000">
              <a:off x="4696705" y="2136160"/>
              <a:ext cx="2407984" cy="115149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rgbClr val="A28138"/>
                  </a:solidFill>
                  <a:effectLst/>
                  <a:uLnTx/>
                  <a:uFillTx/>
                  <a:latin typeface="Arial Black"/>
                </a:rPr>
                <a:t>CONTENTS</a:t>
              </a:r>
              <a:endParaRPr kumimoji="0" lang="zh-CN" altLang="en-US" sz="1400" b="0" i="0" u="none" strike="noStrike" kern="10" cap="none" spc="-70" normalizeH="0" baseline="0" noProof="0" dirty="0" smtClean="0">
                <a:ln>
                  <a:noFill/>
                </a:ln>
                <a:solidFill>
                  <a:srgbClr val="A28138"/>
                </a:solidFill>
                <a:effectLst/>
                <a:uLnTx/>
                <a:uFillTx/>
                <a:latin typeface="Arial Black"/>
              </a:endParaRPr>
            </a:p>
          </p:txBody>
        </p:sp>
        <p:sp>
          <p:nvSpPr>
            <p:cNvPr id="4" name="WordArt 367"/>
            <p:cNvSpPr>
              <a:spLocks noChangeArrowheads="1" noChangeShapeType="1" noTextEdit="1"/>
            </p:cNvSpPr>
            <p:nvPr/>
          </p:nvSpPr>
          <p:spPr bwMode="auto">
            <a:xfrm rot="5400000">
              <a:off x="5168610" y="2449994"/>
              <a:ext cx="1674166" cy="52382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10" cap="none" spc="-40" normalizeH="0" baseline="0" noProof="0" dirty="0" smtClean="0">
                  <a:ln>
                    <a:noFill/>
                  </a:ln>
                  <a:solidFill>
                    <a:schemeClr val="tx1">
                      <a:lumMod val="85000"/>
                      <a:lumOff val="15000"/>
                    </a:schemeClr>
                  </a:solidFill>
                  <a:effectLst/>
                  <a:uLnTx/>
                  <a:uFillTx/>
                  <a:latin typeface="Arial"/>
                  <a:cs typeface="Arial"/>
                </a:rPr>
                <a:t>CLICK TO ADD CONTENTS !</a:t>
              </a:r>
              <a:endParaRPr kumimoji="0" lang="zh-CN" altLang="en-US" sz="800" b="1" i="0" u="none" strike="noStrike" kern="10" cap="none" spc="-40" normalizeH="0" baseline="0" noProof="0" dirty="0" smtClean="0">
                <a:ln>
                  <a:noFill/>
                </a:ln>
                <a:solidFill>
                  <a:schemeClr val="tx1">
                    <a:lumMod val="85000"/>
                    <a:lumOff val="15000"/>
                  </a:schemeClr>
                </a:solidFill>
                <a:effectLst/>
                <a:uLnTx/>
                <a:uFillTx/>
                <a:latin typeface="Arial"/>
                <a:cs typeface="Arial"/>
              </a:endParaRPr>
            </a:p>
          </p:txBody>
        </p:sp>
      </p:grpSp>
      <p:grpSp>
        <p:nvGrpSpPr>
          <p:cNvPr id="5" name="Group 368"/>
          <p:cNvGrpSpPr>
            <a:grpSpLocks/>
          </p:cNvGrpSpPr>
          <p:nvPr/>
        </p:nvGrpSpPr>
        <p:grpSpPr bwMode="auto">
          <a:xfrm rot="10800000">
            <a:off x="2120809" y="1570035"/>
            <a:ext cx="1151494" cy="2407984"/>
            <a:chOff x="3923" y="1207"/>
            <a:chExt cx="998" cy="2087"/>
          </a:xfrm>
        </p:grpSpPr>
        <p:sp>
          <p:nvSpPr>
            <p:cNvPr id="6" name="WordArt 369"/>
            <p:cNvSpPr>
              <a:spLocks noChangeArrowheads="1" noChangeShapeType="1" noTextEdit="1"/>
            </p:cNvSpPr>
            <p:nvPr/>
          </p:nvSpPr>
          <p:spPr bwMode="auto">
            <a:xfrm rot="5400000">
              <a:off x="3378" y="1752"/>
              <a:ext cx="2087" cy="99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rgbClr val="A28138"/>
                  </a:solidFill>
                  <a:effectLst/>
                  <a:uLnTx/>
                  <a:uFillTx/>
                  <a:latin typeface="Arial Black"/>
                </a:rPr>
                <a:t>CONTENTS</a:t>
              </a:r>
              <a:endParaRPr kumimoji="0" lang="zh-CN" altLang="en-US" sz="1400" b="0" i="0" u="none" strike="noStrike" kern="10" cap="none" spc="-70" normalizeH="0" baseline="0" noProof="0" dirty="0" smtClean="0">
                <a:ln>
                  <a:noFill/>
                </a:ln>
                <a:solidFill>
                  <a:srgbClr val="A28138"/>
                </a:solidFill>
                <a:effectLst/>
                <a:uLnTx/>
                <a:uFillTx/>
                <a:latin typeface="Arial Black"/>
              </a:endParaRPr>
            </a:p>
          </p:txBody>
        </p:sp>
        <p:sp>
          <p:nvSpPr>
            <p:cNvPr id="7" name="WordArt 370"/>
            <p:cNvSpPr>
              <a:spLocks noChangeArrowheads="1" noChangeShapeType="1" noTextEdit="1"/>
            </p:cNvSpPr>
            <p:nvPr/>
          </p:nvSpPr>
          <p:spPr bwMode="auto">
            <a:xfrm rot="5400000">
              <a:off x="3787" y="2024"/>
              <a:ext cx="1451" cy="4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10" cap="none" spc="-40" normalizeH="0" baseline="0" noProof="0" dirty="0" smtClean="0">
                  <a:ln>
                    <a:noFill/>
                  </a:ln>
                  <a:solidFill>
                    <a:schemeClr val="tx1">
                      <a:lumMod val="85000"/>
                      <a:lumOff val="15000"/>
                    </a:schemeClr>
                  </a:solidFill>
                  <a:effectLst/>
                  <a:uLnTx/>
                  <a:uFillTx/>
                  <a:latin typeface="Arial"/>
                  <a:cs typeface="Arial"/>
                </a:rPr>
                <a:t>CLICK TO ADD CONTENTS !</a:t>
              </a:r>
              <a:endParaRPr kumimoji="0" lang="zh-CN" altLang="en-US" sz="800" b="1" i="0" u="none" strike="noStrike" kern="10" cap="none" spc="-40" normalizeH="0" baseline="0" noProof="0" dirty="0" smtClean="0">
                <a:ln>
                  <a:noFill/>
                </a:ln>
                <a:solidFill>
                  <a:schemeClr val="tx1">
                    <a:lumMod val="85000"/>
                    <a:lumOff val="15000"/>
                  </a:schemeClr>
                </a:solidFill>
                <a:effectLst/>
                <a:uLnTx/>
                <a:uFillTx/>
                <a:latin typeface="Arial"/>
                <a:cs typeface="Arial"/>
              </a:endParaRPr>
            </a:p>
          </p:txBody>
        </p:sp>
      </p:grpSp>
      <p:grpSp>
        <p:nvGrpSpPr>
          <p:cNvPr id="8" name="组合 7"/>
          <p:cNvGrpSpPr/>
          <p:nvPr/>
        </p:nvGrpSpPr>
        <p:grpSpPr>
          <a:xfrm>
            <a:off x="2539639" y="1131590"/>
            <a:ext cx="3558324" cy="3424483"/>
            <a:chOff x="2499867" y="1068894"/>
            <a:chExt cx="3558324" cy="3424483"/>
          </a:xfrm>
        </p:grpSpPr>
        <p:sp>
          <p:nvSpPr>
            <p:cNvPr id="9" name="Line 348"/>
            <p:cNvSpPr>
              <a:spLocks noChangeShapeType="1"/>
            </p:cNvSpPr>
            <p:nvPr/>
          </p:nvSpPr>
          <p:spPr bwMode="auto">
            <a:xfrm>
              <a:off x="3860199" y="1769252"/>
              <a:ext cx="785739" cy="1884158"/>
            </a:xfrm>
            <a:prstGeom prst="line">
              <a:avLst/>
            </a:prstGeom>
            <a:noFill/>
            <a:ln w="19050" cap="rnd">
              <a:solidFill>
                <a:srgbClr val="A28138"/>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Line 349"/>
            <p:cNvSpPr>
              <a:spLocks noChangeShapeType="1"/>
            </p:cNvSpPr>
            <p:nvPr/>
          </p:nvSpPr>
          <p:spPr bwMode="auto">
            <a:xfrm flipH="1">
              <a:off x="3860199" y="1769252"/>
              <a:ext cx="837660" cy="1884158"/>
            </a:xfrm>
            <a:prstGeom prst="line">
              <a:avLst/>
            </a:prstGeom>
            <a:noFill/>
            <a:ln w="19050" cap="rnd">
              <a:solidFill>
                <a:srgbClr val="A28138"/>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Line 350"/>
            <p:cNvSpPr>
              <a:spLocks noChangeShapeType="1"/>
            </p:cNvSpPr>
            <p:nvPr/>
          </p:nvSpPr>
          <p:spPr bwMode="auto">
            <a:xfrm flipH="1">
              <a:off x="3337527" y="2293077"/>
              <a:ext cx="1883004" cy="837660"/>
            </a:xfrm>
            <a:prstGeom prst="line">
              <a:avLst/>
            </a:prstGeom>
            <a:noFill/>
            <a:ln w="19050" cap="rnd">
              <a:solidFill>
                <a:srgbClr val="A28138"/>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Line 351"/>
            <p:cNvSpPr>
              <a:spLocks noChangeShapeType="1"/>
            </p:cNvSpPr>
            <p:nvPr/>
          </p:nvSpPr>
          <p:spPr bwMode="auto">
            <a:xfrm flipH="1" flipV="1">
              <a:off x="3337527" y="2396920"/>
              <a:ext cx="1936079" cy="680743"/>
            </a:xfrm>
            <a:prstGeom prst="line">
              <a:avLst/>
            </a:prstGeom>
            <a:noFill/>
            <a:ln w="19050" cap="rnd">
              <a:solidFill>
                <a:srgbClr val="A28138"/>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Oval 352"/>
            <p:cNvSpPr>
              <a:spLocks noChangeArrowheads="1"/>
            </p:cNvSpPr>
            <p:nvPr/>
          </p:nvSpPr>
          <p:spPr bwMode="auto">
            <a:xfrm>
              <a:off x="3441369" y="1873094"/>
              <a:ext cx="1675320" cy="1675320"/>
            </a:xfrm>
            <a:prstGeom prst="ellipse">
              <a:avLst/>
            </a:prstGeom>
            <a:solidFill>
              <a:srgbClr val="002622"/>
            </a:solidFill>
            <a:ln w="12700" algn="ctr">
              <a:solidFill>
                <a:srgbClr val="002622"/>
              </a:solidFill>
              <a:round/>
              <a:headEnd/>
              <a:tailEnd/>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4" name="Oval 353"/>
            <p:cNvSpPr>
              <a:spLocks noChangeArrowheads="1"/>
            </p:cNvSpPr>
            <p:nvPr/>
          </p:nvSpPr>
          <p:spPr bwMode="auto">
            <a:xfrm>
              <a:off x="3494444" y="1926169"/>
              <a:ext cx="1569170" cy="1569170"/>
            </a:xfrm>
            <a:prstGeom prst="ellipse">
              <a:avLst/>
            </a:prstGeom>
            <a:solidFill>
              <a:srgbClr val="7A612A"/>
            </a:solidFill>
            <a:ln w="12700" algn="ctr">
              <a:solidFill>
                <a:schemeClr val="bg1"/>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5" name="Freeform 354"/>
            <p:cNvSpPr>
              <a:spLocks/>
            </p:cNvSpPr>
            <p:nvPr/>
          </p:nvSpPr>
          <p:spPr bwMode="auto">
            <a:xfrm>
              <a:off x="4344796" y="1141583"/>
              <a:ext cx="996885" cy="782277"/>
            </a:xfrm>
            <a:custGeom>
              <a:avLst/>
              <a:gdLst>
                <a:gd name="T0" fmla="*/ 864 w 864"/>
                <a:gd name="T1" fmla="*/ 357 h 678"/>
                <a:gd name="T2" fmla="*/ 864 w 864"/>
                <a:gd name="T3" fmla="*/ 357 h 678"/>
                <a:gd name="T4" fmla="*/ 817 w 864"/>
                <a:gd name="T5" fmla="*/ 317 h 678"/>
                <a:gd name="T6" fmla="*/ 770 w 864"/>
                <a:gd name="T7" fmla="*/ 277 h 678"/>
                <a:gd name="T8" fmla="*/ 720 w 864"/>
                <a:gd name="T9" fmla="*/ 240 h 678"/>
                <a:gd name="T10" fmla="*/ 670 w 864"/>
                <a:gd name="T11" fmla="*/ 207 h 678"/>
                <a:gd name="T12" fmla="*/ 617 w 864"/>
                <a:gd name="T13" fmla="*/ 177 h 678"/>
                <a:gd name="T14" fmla="*/ 567 w 864"/>
                <a:gd name="T15" fmla="*/ 147 h 678"/>
                <a:gd name="T16" fmla="*/ 510 w 864"/>
                <a:gd name="T17" fmla="*/ 124 h 678"/>
                <a:gd name="T18" fmla="*/ 457 w 864"/>
                <a:gd name="T19" fmla="*/ 97 h 678"/>
                <a:gd name="T20" fmla="*/ 400 w 864"/>
                <a:gd name="T21" fmla="*/ 77 h 678"/>
                <a:gd name="T22" fmla="*/ 347 w 864"/>
                <a:gd name="T23" fmla="*/ 60 h 678"/>
                <a:gd name="T24" fmla="*/ 290 w 864"/>
                <a:gd name="T25" fmla="*/ 43 h 678"/>
                <a:gd name="T26" fmla="*/ 233 w 864"/>
                <a:gd name="T27" fmla="*/ 30 h 678"/>
                <a:gd name="T28" fmla="*/ 173 w 864"/>
                <a:gd name="T29" fmla="*/ 17 h 678"/>
                <a:gd name="T30" fmla="*/ 116 w 864"/>
                <a:gd name="T31" fmla="*/ 10 h 678"/>
                <a:gd name="T32" fmla="*/ 56 w 864"/>
                <a:gd name="T33" fmla="*/ 3 h 678"/>
                <a:gd name="T34" fmla="*/ 0 w 864"/>
                <a:gd name="T35" fmla="*/ 0 h 678"/>
                <a:gd name="T36" fmla="*/ 0 w 864"/>
                <a:gd name="T37" fmla="*/ 454 h 678"/>
                <a:gd name="T38" fmla="*/ 0 w 864"/>
                <a:gd name="T39" fmla="*/ 454 h 678"/>
                <a:gd name="T40" fmla="*/ 73 w 864"/>
                <a:gd name="T41" fmla="*/ 461 h 678"/>
                <a:gd name="T42" fmla="*/ 146 w 864"/>
                <a:gd name="T43" fmla="*/ 474 h 678"/>
                <a:gd name="T44" fmla="*/ 217 w 864"/>
                <a:gd name="T45" fmla="*/ 494 h 678"/>
                <a:gd name="T46" fmla="*/ 287 w 864"/>
                <a:gd name="T47" fmla="*/ 521 h 678"/>
                <a:gd name="T48" fmla="*/ 353 w 864"/>
                <a:gd name="T49" fmla="*/ 551 h 678"/>
                <a:gd name="T50" fmla="*/ 420 w 864"/>
                <a:gd name="T51" fmla="*/ 588 h 678"/>
                <a:gd name="T52" fmla="*/ 483 w 864"/>
                <a:gd name="T53" fmla="*/ 631 h 678"/>
                <a:gd name="T54" fmla="*/ 543 w 864"/>
                <a:gd name="T55" fmla="*/ 678 h 678"/>
                <a:gd name="T56" fmla="*/ 864 w 864"/>
                <a:gd name="T57" fmla="*/ 357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solidFill>
              <a:srgbClr val="A28138"/>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Freeform 355"/>
            <p:cNvSpPr>
              <a:spLocks/>
            </p:cNvSpPr>
            <p:nvPr/>
          </p:nvSpPr>
          <p:spPr bwMode="auto">
            <a:xfrm>
              <a:off x="5064768" y="1645795"/>
              <a:ext cx="784585" cy="998038"/>
            </a:xfrm>
            <a:custGeom>
              <a:avLst/>
              <a:gdLst>
                <a:gd name="T0" fmla="*/ 0 w 680"/>
                <a:gd name="T1" fmla="*/ 321 h 865"/>
                <a:gd name="T2" fmla="*/ 0 w 680"/>
                <a:gd name="T3" fmla="*/ 321 h 865"/>
                <a:gd name="T4" fmla="*/ 50 w 680"/>
                <a:gd name="T5" fmla="*/ 384 h 865"/>
                <a:gd name="T6" fmla="*/ 90 w 680"/>
                <a:gd name="T7" fmla="*/ 444 h 865"/>
                <a:gd name="T8" fmla="*/ 130 w 680"/>
                <a:gd name="T9" fmla="*/ 511 h 865"/>
                <a:gd name="T10" fmla="*/ 160 w 680"/>
                <a:gd name="T11" fmla="*/ 581 h 865"/>
                <a:gd name="T12" fmla="*/ 183 w 680"/>
                <a:gd name="T13" fmla="*/ 651 h 865"/>
                <a:gd name="T14" fmla="*/ 203 w 680"/>
                <a:gd name="T15" fmla="*/ 722 h 865"/>
                <a:gd name="T16" fmla="*/ 216 w 680"/>
                <a:gd name="T17" fmla="*/ 795 h 865"/>
                <a:gd name="T18" fmla="*/ 223 w 680"/>
                <a:gd name="T19" fmla="*/ 865 h 865"/>
                <a:gd name="T20" fmla="*/ 680 w 680"/>
                <a:gd name="T21" fmla="*/ 865 h 865"/>
                <a:gd name="T22" fmla="*/ 680 w 680"/>
                <a:gd name="T23" fmla="*/ 865 h 865"/>
                <a:gd name="T24" fmla="*/ 677 w 680"/>
                <a:gd name="T25" fmla="*/ 808 h 865"/>
                <a:gd name="T26" fmla="*/ 670 w 680"/>
                <a:gd name="T27" fmla="*/ 752 h 865"/>
                <a:gd name="T28" fmla="*/ 660 w 680"/>
                <a:gd name="T29" fmla="*/ 691 h 865"/>
                <a:gd name="T30" fmla="*/ 650 w 680"/>
                <a:gd name="T31" fmla="*/ 635 h 865"/>
                <a:gd name="T32" fmla="*/ 637 w 680"/>
                <a:gd name="T33" fmla="*/ 578 h 865"/>
                <a:gd name="T34" fmla="*/ 620 w 680"/>
                <a:gd name="T35" fmla="*/ 521 h 865"/>
                <a:gd name="T36" fmla="*/ 600 w 680"/>
                <a:gd name="T37" fmla="*/ 464 h 865"/>
                <a:gd name="T38" fmla="*/ 580 w 680"/>
                <a:gd name="T39" fmla="*/ 408 h 865"/>
                <a:gd name="T40" fmla="*/ 557 w 680"/>
                <a:gd name="T41" fmla="*/ 354 h 865"/>
                <a:gd name="T42" fmla="*/ 530 w 680"/>
                <a:gd name="T43" fmla="*/ 301 h 865"/>
                <a:gd name="T44" fmla="*/ 500 w 680"/>
                <a:gd name="T45" fmla="*/ 247 h 865"/>
                <a:gd name="T46" fmla="*/ 470 w 680"/>
                <a:gd name="T47" fmla="*/ 197 h 865"/>
                <a:gd name="T48" fmla="*/ 436 w 680"/>
                <a:gd name="T49" fmla="*/ 144 h 865"/>
                <a:gd name="T50" fmla="*/ 400 w 680"/>
                <a:gd name="T51" fmla="*/ 97 h 865"/>
                <a:gd name="T52" fmla="*/ 363 w 680"/>
                <a:gd name="T53" fmla="*/ 47 h 865"/>
                <a:gd name="T54" fmla="*/ 320 w 680"/>
                <a:gd name="T55" fmla="*/ 0 h 865"/>
                <a:gd name="T56" fmla="*/ 0 w 680"/>
                <a:gd name="T57" fmla="*/ 321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solidFill>
              <a:srgbClr val="A28138"/>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17" name="Freeform 356"/>
            <p:cNvSpPr>
              <a:spLocks/>
            </p:cNvSpPr>
            <p:nvPr/>
          </p:nvSpPr>
          <p:spPr bwMode="auto">
            <a:xfrm>
              <a:off x="5064768" y="2775366"/>
              <a:ext cx="784585" cy="1001500"/>
            </a:xfrm>
            <a:custGeom>
              <a:avLst/>
              <a:gdLst>
                <a:gd name="T0" fmla="*/ 223 w 680"/>
                <a:gd name="T1" fmla="*/ 0 h 868"/>
                <a:gd name="T2" fmla="*/ 223 w 680"/>
                <a:gd name="T3" fmla="*/ 0 h 868"/>
                <a:gd name="T4" fmla="*/ 216 w 680"/>
                <a:gd name="T5" fmla="*/ 73 h 868"/>
                <a:gd name="T6" fmla="*/ 203 w 680"/>
                <a:gd name="T7" fmla="*/ 146 h 868"/>
                <a:gd name="T8" fmla="*/ 183 w 680"/>
                <a:gd name="T9" fmla="*/ 217 h 868"/>
                <a:gd name="T10" fmla="*/ 160 w 680"/>
                <a:gd name="T11" fmla="*/ 287 h 868"/>
                <a:gd name="T12" fmla="*/ 130 w 680"/>
                <a:gd name="T13" fmla="*/ 357 h 868"/>
                <a:gd name="T14" fmla="*/ 90 w 680"/>
                <a:gd name="T15" fmla="*/ 420 h 868"/>
                <a:gd name="T16" fmla="*/ 50 w 680"/>
                <a:gd name="T17" fmla="*/ 484 h 868"/>
                <a:gd name="T18" fmla="*/ 0 w 680"/>
                <a:gd name="T19" fmla="*/ 544 h 868"/>
                <a:gd name="T20" fmla="*/ 320 w 680"/>
                <a:gd name="T21" fmla="*/ 868 h 868"/>
                <a:gd name="T22" fmla="*/ 320 w 680"/>
                <a:gd name="T23" fmla="*/ 868 h 868"/>
                <a:gd name="T24" fmla="*/ 363 w 680"/>
                <a:gd name="T25" fmla="*/ 821 h 868"/>
                <a:gd name="T26" fmla="*/ 400 w 680"/>
                <a:gd name="T27" fmla="*/ 771 h 868"/>
                <a:gd name="T28" fmla="*/ 436 w 680"/>
                <a:gd name="T29" fmla="*/ 724 h 868"/>
                <a:gd name="T30" fmla="*/ 470 w 680"/>
                <a:gd name="T31" fmla="*/ 671 h 868"/>
                <a:gd name="T32" fmla="*/ 500 w 680"/>
                <a:gd name="T33" fmla="*/ 621 h 868"/>
                <a:gd name="T34" fmla="*/ 530 w 680"/>
                <a:gd name="T35" fmla="*/ 567 h 868"/>
                <a:gd name="T36" fmla="*/ 557 w 680"/>
                <a:gd name="T37" fmla="*/ 514 h 868"/>
                <a:gd name="T38" fmla="*/ 580 w 680"/>
                <a:gd name="T39" fmla="*/ 460 h 868"/>
                <a:gd name="T40" fmla="*/ 600 w 680"/>
                <a:gd name="T41" fmla="*/ 404 h 868"/>
                <a:gd name="T42" fmla="*/ 620 w 680"/>
                <a:gd name="T43" fmla="*/ 347 h 868"/>
                <a:gd name="T44" fmla="*/ 637 w 680"/>
                <a:gd name="T45" fmla="*/ 290 h 868"/>
                <a:gd name="T46" fmla="*/ 650 w 680"/>
                <a:gd name="T47" fmla="*/ 233 h 868"/>
                <a:gd name="T48" fmla="*/ 660 w 680"/>
                <a:gd name="T49" fmla="*/ 177 h 868"/>
                <a:gd name="T50" fmla="*/ 670 w 680"/>
                <a:gd name="T51" fmla="*/ 116 h 868"/>
                <a:gd name="T52" fmla="*/ 677 w 680"/>
                <a:gd name="T53" fmla="*/ 60 h 868"/>
                <a:gd name="T54" fmla="*/ 680 w 680"/>
                <a:gd name="T55" fmla="*/ 0 h 868"/>
                <a:gd name="T56" fmla="*/ 223 w 680"/>
                <a:gd name="T57" fmla="*/ 0 h 8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solidFill>
              <a:srgbClr val="A28138"/>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Freeform 357"/>
            <p:cNvSpPr>
              <a:spLocks/>
            </p:cNvSpPr>
            <p:nvPr/>
          </p:nvSpPr>
          <p:spPr bwMode="auto">
            <a:xfrm>
              <a:off x="4344796" y="3498800"/>
              <a:ext cx="996885" cy="782277"/>
            </a:xfrm>
            <a:custGeom>
              <a:avLst/>
              <a:gdLst>
                <a:gd name="T0" fmla="*/ 543 w 864"/>
                <a:gd name="T1" fmla="*/ 0 h 678"/>
                <a:gd name="T2" fmla="*/ 543 w 864"/>
                <a:gd name="T3" fmla="*/ 0 h 678"/>
                <a:gd name="T4" fmla="*/ 483 w 864"/>
                <a:gd name="T5" fmla="*/ 47 h 678"/>
                <a:gd name="T6" fmla="*/ 420 w 864"/>
                <a:gd name="T7" fmla="*/ 90 h 678"/>
                <a:gd name="T8" fmla="*/ 353 w 864"/>
                <a:gd name="T9" fmla="*/ 127 h 678"/>
                <a:gd name="T10" fmla="*/ 287 w 864"/>
                <a:gd name="T11" fmla="*/ 157 h 678"/>
                <a:gd name="T12" fmla="*/ 217 w 864"/>
                <a:gd name="T13" fmla="*/ 184 h 678"/>
                <a:gd name="T14" fmla="*/ 146 w 864"/>
                <a:gd name="T15" fmla="*/ 204 h 678"/>
                <a:gd name="T16" fmla="*/ 73 w 864"/>
                <a:gd name="T17" fmla="*/ 217 h 678"/>
                <a:gd name="T18" fmla="*/ 0 w 864"/>
                <a:gd name="T19" fmla="*/ 224 h 678"/>
                <a:gd name="T20" fmla="*/ 0 w 864"/>
                <a:gd name="T21" fmla="*/ 678 h 678"/>
                <a:gd name="T22" fmla="*/ 0 w 864"/>
                <a:gd name="T23" fmla="*/ 678 h 678"/>
                <a:gd name="T24" fmla="*/ 56 w 864"/>
                <a:gd name="T25" fmla="*/ 675 h 678"/>
                <a:gd name="T26" fmla="*/ 116 w 864"/>
                <a:gd name="T27" fmla="*/ 668 h 678"/>
                <a:gd name="T28" fmla="*/ 173 w 864"/>
                <a:gd name="T29" fmla="*/ 661 h 678"/>
                <a:gd name="T30" fmla="*/ 233 w 864"/>
                <a:gd name="T31" fmla="*/ 648 h 678"/>
                <a:gd name="T32" fmla="*/ 290 w 864"/>
                <a:gd name="T33" fmla="*/ 635 h 678"/>
                <a:gd name="T34" fmla="*/ 347 w 864"/>
                <a:gd name="T35" fmla="*/ 618 h 678"/>
                <a:gd name="T36" fmla="*/ 400 w 864"/>
                <a:gd name="T37" fmla="*/ 601 h 678"/>
                <a:gd name="T38" fmla="*/ 457 w 864"/>
                <a:gd name="T39" fmla="*/ 581 h 678"/>
                <a:gd name="T40" fmla="*/ 510 w 864"/>
                <a:gd name="T41" fmla="*/ 554 h 678"/>
                <a:gd name="T42" fmla="*/ 567 w 864"/>
                <a:gd name="T43" fmla="*/ 531 h 678"/>
                <a:gd name="T44" fmla="*/ 617 w 864"/>
                <a:gd name="T45" fmla="*/ 501 h 678"/>
                <a:gd name="T46" fmla="*/ 670 w 864"/>
                <a:gd name="T47" fmla="*/ 471 h 678"/>
                <a:gd name="T48" fmla="*/ 720 w 864"/>
                <a:gd name="T49" fmla="*/ 438 h 678"/>
                <a:gd name="T50" fmla="*/ 770 w 864"/>
                <a:gd name="T51" fmla="*/ 401 h 678"/>
                <a:gd name="T52" fmla="*/ 817 w 864"/>
                <a:gd name="T53" fmla="*/ 361 h 678"/>
                <a:gd name="T54" fmla="*/ 864 w 864"/>
                <a:gd name="T55" fmla="*/ 321 h 678"/>
                <a:gd name="T56" fmla="*/ 543 w 864"/>
                <a:gd name="T57" fmla="*/ 0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solidFill>
              <a:srgbClr val="A28138"/>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Freeform 358"/>
            <p:cNvSpPr>
              <a:spLocks/>
            </p:cNvSpPr>
            <p:nvPr/>
          </p:nvSpPr>
          <p:spPr bwMode="auto">
            <a:xfrm>
              <a:off x="3216378" y="3498800"/>
              <a:ext cx="996885" cy="782277"/>
            </a:xfrm>
            <a:custGeom>
              <a:avLst/>
              <a:gdLst>
                <a:gd name="T0" fmla="*/ 0 w 864"/>
                <a:gd name="T1" fmla="*/ 321 h 678"/>
                <a:gd name="T2" fmla="*/ 0 w 864"/>
                <a:gd name="T3" fmla="*/ 321 h 678"/>
                <a:gd name="T4" fmla="*/ 47 w 864"/>
                <a:gd name="T5" fmla="*/ 361 h 678"/>
                <a:gd name="T6" fmla="*/ 94 w 864"/>
                <a:gd name="T7" fmla="*/ 401 h 678"/>
                <a:gd name="T8" fmla="*/ 144 w 864"/>
                <a:gd name="T9" fmla="*/ 438 h 678"/>
                <a:gd name="T10" fmla="*/ 194 w 864"/>
                <a:gd name="T11" fmla="*/ 471 h 678"/>
                <a:gd name="T12" fmla="*/ 244 w 864"/>
                <a:gd name="T13" fmla="*/ 501 h 678"/>
                <a:gd name="T14" fmla="*/ 297 w 864"/>
                <a:gd name="T15" fmla="*/ 531 h 678"/>
                <a:gd name="T16" fmla="*/ 351 w 864"/>
                <a:gd name="T17" fmla="*/ 554 h 678"/>
                <a:gd name="T18" fmla="*/ 407 w 864"/>
                <a:gd name="T19" fmla="*/ 581 h 678"/>
                <a:gd name="T20" fmla="*/ 461 w 864"/>
                <a:gd name="T21" fmla="*/ 601 h 678"/>
                <a:gd name="T22" fmla="*/ 517 w 864"/>
                <a:gd name="T23" fmla="*/ 618 h 678"/>
                <a:gd name="T24" fmla="*/ 574 w 864"/>
                <a:gd name="T25" fmla="*/ 635 h 678"/>
                <a:gd name="T26" fmla="*/ 631 w 864"/>
                <a:gd name="T27" fmla="*/ 648 h 678"/>
                <a:gd name="T28" fmla="*/ 691 w 864"/>
                <a:gd name="T29" fmla="*/ 661 h 678"/>
                <a:gd name="T30" fmla="*/ 748 w 864"/>
                <a:gd name="T31" fmla="*/ 668 h 678"/>
                <a:gd name="T32" fmla="*/ 804 w 864"/>
                <a:gd name="T33" fmla="*/ 675 h 678"/>
                <a:gd name="T34" fmla="*/ 864 w 864"/>
                <a:gd name="T35" fmla="*/ 678 h 678"/>
                <a:gd name="T36" fmla="*/ 864 w 864"/>
                <a:gd name="T37" fmla="*/ 224 h 678"/>
                <a:gd name="T38" fmla="*/ 864 w 864"/>
                <a:gd name="T39" fmla="*/ 224 h 678"/>
                <a:gd name="T40" fmla="*/ 791 w 864"/>
                <a:gd name="T41" fmla="*/ 217 h 678"/>
                <a:gd name="T42" fmla="*/ 718 w 864"/>
                <a:gd name="T43" fmla="*/ 204 h 678"/>
                <a:gd name="T44" fmla="*/ 647 w 864"/>
                <a:gd name="T45" fmla="*/ 184 h 678"/>
                <a:gd name="T46" fmla="*/ 577 w 864"/>
                <a:gd name="T47" fmla="*/ 157 h 678"/>
                <a:gd name="T48" fmla="*/ 511 w 864"/>
                <a:gd name="T49" fmla="*/ 127 h 678"/>
                <a:gd name="T50" fmla="*/ 444 w 864"/>
                <a:gd name="T51" fmla="*/ 90 h 678"/>
                <a:gd name="T52" fmla="*/ 381 w 864"/>
                <a:gd name="T53" fmla="*/ 47 h 678"/>
                <a:gd name="T54" fmla="*/ 321 w 864"/>
                <a:gd name="T55" fmla="*/ 0 h 678"/>
                <a:gd name="T56" fmla="*/ 0 w 864"/>
                <a:gd name="T57" fmla="*/ 321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solidFill>
              <a:srgbClr val="A28138"/>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20" name="Freeform 359"/>
            <p:cNvSpPr>
              <a:spLocks/>
            </p:cNvSpPr>
            <p:nvPr/>
          </p:nvSpPr>
          <p:spPr bwMode="auto">
            <a:xfrm>
              <a:off x="2708705" y="2775366"/>
              <a:ext cx="785739" cy="1001500"/>
            </a:xfrm>
            <a:custGeom>
              <a:avLst/>
              <a:gdLst>
                <a:gd name="T0" fmla="*/ 454 w 681"/>
                <a:gd name="T1" fmla="*/ 0 h 868"/>
                <a:gd name="T2" fmla="*/ 0 w 681"/>
                <a:gd name="T3" fmla="*/ 0 h 868"/>
                <a:gd name="T4" fmla="*/ 0 w 681"/>
                <a:gd name="T5" fmla="*/ 0 h 868"/>
                <a:gd name="T6" fmla="*/ 3 w 681"/>
                <a:gd name="T7" fmla="*/ 60 h 868"/>
                <a:gd name="T8" fmla="*/ 10 w 681"/>
                <a:gd name="T9" fmla="*/ 116 h 868"/>
                <a:gd name="T10" fmla="*/ 20 w 681"/>
                <a:gd name="T11" fmla="*/ 177 h 868"/>
                <a:gd name="T12" fmla="*/ 30 w 681"/>
                <a:gd name="T13" fmla="*/ 233 h 868"/>
                <a:gd name="T14" fmla="*/ 43 w 681"/>
                <a:gd name="T15" fmla="*/ 290 h 868"/>
                <a:gd name="T16" fmla="*/ 60 w 681"/>
                <a:gd name="T17" fmla="*/ 347 h 868"/>
                <a:gd name="T18" fmla="*/ 80 w 681"/>
                <a:gd name="T19" fmla="*/ 404 h 868"/>
                <a:gd name="T20" fmla="*/ 100 w 681"/>
                <a:gd name="T21" fmla="*/ 460 h 868"/>
                <a:gd name="T22" fmla="*/ 123 w 681"/>
                <a:gd name="T23" fmla="*/ 514 h 868"/>
                <a:gd name="T24" fmla="*/ 150 w 681"/>
                <a:gd name="T25" fmla="*/ 567 h 868"/>
                <a:gd name="T26" fmla="*/ 177 w 681"/>
                <a:gd name="T27" fmla="*/ 621 h 868"/>
                <a:gd name="T28" fmla="*/ 210 w 681"/>
                <a:gd name="T29" fmla="*/ 671 h 868"/>
                <a:gd name="T30" fmla="*/ 244 w 681"/>
                <a:gd name="T31" fmla="*/ 724 h 868"/>
                <a:gd name="T32" fmla="*/ 280 w 681"/>
                <a:gd name="T33" fmla="*/ 771 h 868"/>
                <a:gd name="T34" fmla="*/ 317 w 681"/>
                <a:gd name="T35" fmla="*/ 821 h 868"/>
                <a:gd name="T36" fmla="*/ 360 w 681"/>
                <a:gd name="T37" fmla="*/ 868 h 868"/>
                <a:gd name="T38" fmla="*/ 681 w 681"/>
                <a:gd name="T39" fmla="*/ 544 h 868"/>
                <a:gd name="T40" fmla="*/ 681 w 681"/>
                <a:gd name="T41" fmla="*/ 544 h 868"/>
                <a:gd name="T42" fmla="*/ 630 w 681"/>
                <a:gd name="T43" fmla="*/ 484 h 868"/>
                <a:gd name="T44" fmla="*/ 587 w 681"/>
                <a:gd name="T45" fmla="*/ 420 h 868"/>
                <a:gd name="T46" fmla="*/ 550 w 681"/>
                <a:gd name="T47" fmla="*/ 357 h 868"/>
                <a:gd name="T48" fmla="*/ 520 w 681"/>
                <a:gd name="T49" fmla="*/ 287 h 868"/>
                <a:gd name="T50" fmla="*/ 494 w 681"/>
                <a:gd name="T51" fmla="*/ 217 h 868"/>
                <a:gd name="T52" fmla="*/ 477 w 681"/>
                <a:gd name="T53" fmla="*/ 146 h 868"/>
                <a:gd name="T54" fmla="*/ 464 w 681"/>
                <a:gd name="T55" fmla="*/ 73 h 868"/>
                <a:gd name="T56" fmla="*/ 454 w 681"/>
                <a:gd name="T57" fmla="*/ 0 h 868"/>
                <a:gd name="T58" fmla="*/ 454 w 681"/>
                <a:gd name="T59" fmla="*/ 0 h 8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solidFill>
              <a:srgbClr val="A28138"/>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Freeform 360"/>
            <p:cNvSpPr>
              <a:spLocks/>
            </p:cNvSpPr>
            <p:nvPr/>
          </p:nvSpPr>
          <p:spPr bwMode="auto">
            <a:xfrm>
              <a:off x="2708705" y="1645795"/>
              <a:ext cx="785739" cy="998038"/>
            </a:xfrm>
            <a:custGeom>
              <a:avLst/>
              <a:gdLst>
                <a:gd name="T0" fmla="*/ 454 w 681"/>
                <a:gd name="T1" fmla="*/ 865 h 865"/>
                <a:gd name="T2" fmla="*/ 454 w 681"/>
                <a:gd name="T3" fmla="*/ 865 h 865"/>
                <a:gd name="T4" fmla="*/ 464 w 681"/>
                <a:gd name="T5" fmla="*/ 795 h 865"/>
                <a:gd name="T6" fmla="*/ 477 w 681"/>
                <a:gd name="T7" fmla="*/ 722 h 865"/>
                <a:gd name="T8" fmla="*/ 494 w 681"/>
                <a:gd name="T9" fmla="*/ 651 h 865"/>
                <a:gd name="T10" fmla="*/ 520 w 681"/>
                <a:gd name="T11" fmla="*/ 581 h 865"/>
                <a:gd name="T12" fmla="*/ 550 w 681"/>
                <a:gd name="T13" fmla="*/ 511 h 865"/>
                <a:gd name="T14" fmla="*/ 587 w 681"/>
                <a:gd name="T15" fmla="*/ 444 h 865"/>
                <a:gd name="T16" fmla="*/ 630 w 681"/>
                <a:gd name="T17" fmla="*/ 384 h 865"/>
                <a:gd name="T18" fmla="*/ 681 w 681"/>
                <a:gd name="T19" fmla="*/ 321 h 865"/>
                <a:gd name="T20" fmla="*/ 360 w 681"/>
                <a:gd name="T21" fmla="*/ 0 h 865"/>
                <a:gd name="T22" fmla="*/ 360 w 681"/>
                <a:gd name="T23" fmla="*/ 0 h 865"/>
                <a:gd name="T24" fmla="*/ 317 w 681"/>
                <a:gd name="T25" fmla="*/ 47 h 865"/>
                <a:gd name="T26" fmla="*/ 280 w 681"/>
                <a:gd name="T27" fmla="*/ 97 h 865"/>
                <a:gd name="T28" fmla="*/ 244 w 681"/>
                <a:gd name="T29" fmla="*/ 144 h 865"/>
                <a:gd name="T30" fmla="*/ 210 w 681"/>
                <a:gd name="T31" fmla="*/ 197 h 865"/>
                <a:gd name="T32" fmla="*/ 177 w 681"/>
                <a:gd name="T33" fmla="*/ 247 h 865"/>
                <a:gd name="T34" fmla="*/ 150 w 681"/>
                <a:gd name="T35" fmla="*/ 301 h 865"/>
                <a:gd name="T36" fmla="*/ 123 w 681"/>
                <a:gd name="T37" fmla="*/ 354 h 865"/>
                <a:gd name="T38" fmla="*/ 100 w 681"/>
                <a:gd name="T39" fmla="*/ 408 h 865"/>
                <a:gd name="T40" fmla="*/ 80 w 681"/>
                <a:gd name="T41" fmla="*/ 464 h 865"/>
                <a:gd name="T42" fmla="*/ 60 w 681"/>
                <a:gd name="T43" fmla="*/ 521 h 865"/>
                <a:gd name="T44" fmla="*/ 43 w 681"/>
                <a:gd name="T45" fmla="*/ 578 h 865"/>
                <a:gd name="T46" fmla="*/ 30 w 681"/>
                <a:gd name="T47" fmla="*/ 635 h 865"/>
                <a:gd name="T48" fmla="*/ 20 w 681"/>
                <a:gd name="T49" fmla="*/ 691 h 865"/>
                <a:gd name="T50" fmla="*/ 10 w 681"/>
                <a:gd name="T51" fmla="*/ 752 h 865"/>
                <a:gd name="T52" fmla="*/ 3 w 681"/>
                <a:gd name="T53" fmla="*/ 808 h 865"/>
                <a:gd name="T54" fmla="*/ 0 w 681"/>
                <a:gd name="T55" fmla="*/ 865 h 865"/>
                <a:gd name="T56" fmla="*/ 454 w 681"/>
                <a:gd name="T57" fmla="*/ 865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solidFill>
              <a:srgbClr val="A28138"/>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Freeform 361"/>
            <p:cNvSpPr>
              <a:spLocks/>
            </p:cNvSpPr>
            <p:nvPr/>
          </p:nvSpPr>
          <p:spPr bwMode="auto">
            <a:xfrm>
              <a:off x="3216378" y="1141583"/>
              <a:ext cx="996885" cy="782277"/>
            </a:xfrm>
            <a:custGeom>
              <a:avLst/>
              <a:gdLst>
                <a:gd name="T0" fmla="*/ 321 w 864"/>
                <a:gd name="T1" fmla="*/ 678 h 678"/>
                <a:gd name="T2" fmla="*/ 321 w 864"/>
                <a:gd name="T3" fmla="*/ 678 h 678"/>
                <a:gd name="T4" fmla="*/ 381 w 864"/>
                <a:gd name="T5" fmla="*/ 631 h 678"/>
                <a:gd name="T6" fmla="*/ 444 w 864"/>
                <a:gd name="T7" fmla="*/ 588 h 678"/>
                <a:gd name="T8" fmla="*/ 511 w 864"/>
                <a:gd name="T9" fmla="*/ 551 h 678"/>
                <a:gd name="T10" fmla="*/ 577 w 864"/>
                <a:gd name="T11" fmla="*/ 521 h 678"/>
                <a:gd name="T12" fmla="*/ 647 w 864"/>
                <a:gd name="T13" fmla="*/ 494 h 678"/>
                <a:gd name="T14" fmla="*/ 718 w 864"/>
                <a:gd name="T15" fmla="*/ 474 h 678"/>
                <a:gd name="T16" fmla="*/ 791 w 864"/>
                <a:gd name="T17" fmla="*/ 461 h 678"/>
                <a:gd name="T18" fmla="*/ 864 w 864"/>
                <a:gd name="T19" fmla="*/ 454 h 678"/>
                <a:gd name="T20" fmla="*/ 864 w 864"/>
                <a:gd name="T21" fmla="*/ 0 h 678"/>
                <a:gd name="T22" fmla="*/ 864 w 864"/>
                <a:gd name="T23" fmla="*/ 0 h 678"/>
                <a:gd name="T24" fmla="*/ 804 w 864"/>
                <a:gd name="T25" fmla="*/ 3 h 678"/>
                <a:gd name="T26" fmla="*/ 748 w 864"/>
                <a:gd name="T27" fmla="*/ 10 h 678"/>
                <a:gd name="T28" fmla="*/ 691 w 864"/>
                <a:gd name="T29" fmla="*/ 17 h 678"/>
                <a:gd name="T30" fmla="*/ 631 w 864"/>
                <a:gd name="T31" fmla="*/ 30 h 678"/>
                <a:gd name="T32" fmla="*/ 574 w 864"/>
                <a:gd name="T33" fmla="*/ 43 h 678"/>
                <a:gd name="T34" fmla="*/ 517 w 864"/>
                <a:gd name="T35" fmla="*/ 60 h 678"/>
                <a:gd name="T36" fmla="*/ 461 w 864"/>
                <a:gd name="T37" fmla="*/ 77 h 678"/>
                <a:gd name="T38" fmla="*/ 407 w 864"/>
                <a:gd name="T39" fmla="*/ 97 h 678"/>
                <a:gd name="T40" fmla="*/ 351 w 864"/>
                <a:gd name="T41" fmla="*/ 124 h 678"/>
                <a:gd name="T42" fmla="*/ 297 w 864"/>
                <a:gd name="T43" fmla="*/ 147 h 678"/>
                <a:gd name="T44" fmla="*/ 244 w 864"/>
                <a:gd name="T45" fmla="*/ 177 h 678"/>
                <a:gd name="T46" fmla="*/ 194 w 864"/>
                <a:gd name="T47" fmla="*/ 207 h 678"/>
                <a:gd name="T48" fmla="*/ 144 w 864"/>
                <a:gd name="T49" fmla="*/ 240 h 678"/>
                <a:gd name="T50" fmla="*/ 94 w 864"/>
                <a:gd name="T51" fmla="*/ 277 h 678"/>
                <a:gd name="T52" fmla="*/ 47 w 864"/>
                <a:gd name="T53" fmla="*/ 317 h 678"/>
                <a:gd name="T54" fmla="*/ 0 w 864"/>
                <a:gd name="T55" fmla="*/ 357 h 678"/>
                <a:gd name="T56" fmla="*/ 321 w 864"/>
                <a:gd name="T57" fmla="*/ 678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solidFill>
              <a:srgbClr val="A28138"/>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Arc 362"/>
            <p:cNvSpPr>
              <a:spLocks/>
            </p:cNvSpPr>
            <p:nvPr/>
          </p:nvSpPr>
          <p:spPr bwMode="auto">
            <a:xfrm>
              <a:off x="2499867" y="1068894"/>
              <a:ext cx="3558324" cy="3424483"/>
            </a:xfrm>
            <a:custGeom>
              <a:avLst/>
              <a:gdLst>
                <a:gd name="T0" fmla="*/ 152 w 43200"/>
                <a:gd name="T1" fmla="*/ 0 h 41548"/>
                <a:gd name="T2" fmla="*/ 67 w 43200"/>
                <a:gd name="T3" fmla="*/ 0 h 41548"/>
                <a:gd name="T4" fmla="*/ 110 w 43200"/>
                <a:gd name="T5" fmla="*/ 102 h 41548"/>
                <a:gd name="T6" fmla="*/ 0 60000 65536"/>
                <a:gd name="T7" fmla="*/ 0 60000 65536"/>
                <a:gd name="T8" fmla="*/ 0 60000 65536"/>
                <a:gd name="T9" fmla="*/ 0 w 43200"/>
                <a:gd name="T10" fmla="*/ 0 h 41548"/>
                <a:gd name="T11" fmla="*/ 43200 w 43200"/>
                <a:gd name="T12" fmla="*/ 41548 h 41548"/>
              </a:gdLst>
              <a:ahLst/>
              <a:cxnLst>
                <a:cxn ang="T6">
                  <a:pos x="T0" y="T1"/>
                </a:cxn>
                <a:cxn ang="T7">
                  <a:pos x="T2" y="T3"/>
                </a:cxn>
                <a:cxn ang="T8">
                  <a:pos x="T4" y="T5"/>
                </a:cxn>
              </a:cxnLst>
              <a:rect l="T9" t="T10" r="T11" b="T12"/>
              <a:pathLst>
                <a:path w="43200" h="41548" fill="none"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path>
                <a:path w="43200" h="41548" stroke="0"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lnTo>
                    <a:pt x="21600" y="19948"/>
                  </a:lnTo>
                  <a:lnTo>
                    <a:pt x="29884" y="-1"/>
                  </a:lnTo>
                  <a:close/>
                </a:path>
              </a:pathLst>
            </a:custGeom>
            <a:noFill/>
            <a:ln w="19050" cap="rnd">
              <a:solidFill>
                <a:srgbClr val="A28138"/>
              </a:solidFill>
              <a:prstDash val="sysDot"/>
              <a:round/>
              <a:headEnd type="oval" w="med" len="med"/>
              <a:tailEnd type="triangle" w="lg" len="lg"/>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24" name="Group 363"/>
            <p:cNvGrpSpPr>
              <a:grpSpLocks/>
            </p:cNvGrpSpPr>
            <p:nvPr/>
          </p:nvGrpSpPr>
          <p:grpSpPr bwMode="auto">
            <a:xfrm>
              <a:off x="3860199" y="2554990"/>
              <a:ext cx="839968" cy="305757"/>
              <a:chOff x="2560" y="618"/>
              <a:chExt cx="728" cy="265"/>
            </a:xfrm>
          </p:grpSpPr>
          <p:sp>
            <p:nvSpPr>
              <p:cNvPr id="33" name="WordArt 364"/>
              <p:cNvSpPr>
                <a:spLocks noChangeArrowheads="1" noChangeShapeType="1" noTextEdit="1"/>
              </p:cNvSpPr>
              <p:nvPr/>
            </p:nvSpPr>
            <p:spPr bwMode="auto">
              <a:xfrm>
                <a:off x="2653" y="618"/>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chemeClr val="bg1">
                        <a:alpha val="70195"/>
                      </a:schemeClr>
                    </a:solidFill>
                    <a:effectLst/>
                    <a:uLnTx/>
                    <a:uFillTx/>
                    <a:latin typeface="Arial Black"/>
                  </a:rPr>
                  <a:t>TEXT</a:t>
                </a:r>
                <a:endParaRPr kumimoji="0" lang="zh-CN" altLang="en-US" sz="1400" b="0" i="0" u="none" strike="noStrike" kern="10" cap="none" spc="-70" normalizeH="0" baseline="0" noProof="0" dirty="0" smtClean="0">
                  <a:ln>
                    <a:noFill/>
                  </a:ln>
                  <a:solidFill>
                    <a:schemeClr val="bg1">
                      <a:alpha val="70195"/>
                    </a:schemeClr>
                  </a:solidFill>
                  <a:effectLst/>
                  <a:uLnTx/>
                  <a:uFillTx/>
                  <a:latin typeface="Arial Black"/>
                </a:endParaRPr>
              </a:p>
            </p:txBody>
          </p:sp>
          <p:sp>
            <p:nvSpPr>
              <p:cNvPr id="34" name="WordArt 365"/>
              <p:cNvSpPr>
                <a:spLocks noChangeArrowheads="1" noChangeShapeType="1" noTextEdit="1"/>
              </p:cNvSpPr>
              <p:nvPr/>
            </p:nvSpPr>
            <p:spPr bwMode="auto">
              <a:xfrm>
                <a:off x="2560" y="799"/>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chemeClr val="bg1">
                        <a:alpha val="70195"/>
                      </a:schemeClr>
                    </a:solidFill>
                    <a:effectLst/>
                    <a:uLnTx/>
                    <a:uFillTx/>
                    <a:latin typeface="Arial Black"/>
                  </a:rPr>
                  <a:t>ADD CONTENTS</a:t>
                </a:r>
                <a:endParaRPr kumimoji="0" lang="zh-CN" altLang="en-US" sz="1400" b="0" i="0" u="none" strike="noStrike" kern="10" cap="none" spc="-70" normalizeH="0" baseline="0" noProof="0" dirty="0" smtClean="0">
                  <a:ln>
                    <a:noFill/>
                  </a:ln>
                  <a:solidFill>
                    <a:schemeClr val="bg1">
                      <a:alpha val="70195"/>
                    </a:schemeClr>
                  </a:solidFill>
                  <a:effectLst/>
                  <a:uLnTx/>
                  <a:uFillTx/>
                  <a:latin typeface="Arial Black"/>
                </a:endParaRPr>
              </a:p>
            </p:txBody>
          </p:sp>
        </p:grpSp>
        <p:sp>
          <p:nvSpPr>
            <p:cNvPr id="25" name="WordArt 371"/>
            <p:cNvSpPr>
              <a:spLocks noChangeArrowheads="1" noChangeShapeType="1" noTextEdit="1"/>
            </p:cNvSpPr>
            <p:nvPr/>
          </p:nvSpPr>
          <p:spPr bwMode="auto">
            <a:xfrm>
              <a:off x="4592863" y="1455418"/>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26" name="WordArt 372"/>
            <p:cNvSpPr>
              <a:spLocks noChangeArrowheads="1" noChangeShapeType="1" noTextEdit="1"/>
            </p:cNvSpPr>
            <p:nvPr/>
          </p:nvSpPr>
          <p:spPr bwMode="auto">
            <a:xfrm>
              <a:off x="5273606" y="2136160"/>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27" name="WordArt 373"/>
            <p:cNvSpPr>
              <a:spLocks noChangeArrowheads="1" noChangeShapeType="1" noTextEdit="1"/>
            </p:cNvSpPr>
            <p:nvPr/>
          </p:nvSpPr>
          <p:spPr bwMode="auto">
            <a:xfrm>
              <a:off x="5326681" y="3130737"/>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28" name="WordArt 374"/>
            <p:cNvSpPr>
              <a:spLocks noChangeArrowheads="1" noChangeShapeType="1" noTextEdit="1"/>
            </p:cNvSpPr>
            <p:nvPr/>
          </p:nvSpPr>
          <p:spPr bwMode="auto">
            <a:xfrm>
              <a:off x="4592863" y="3862248"/>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29" name="WordArt 375"/>
            <p:cNvSpPr>
              <a:spLocks noChangeArrowheads="1" noChangeShapeType="1" noTextEdit="1"/>
            </p:cNvSpPr>
            <p:nvPr/>
          </p:nvSpPr>
          <p:spPr bwMode="auto">
            <a:xfrm>
              <a:off x="3598286" y="3863401"/>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30" name="WordArt 376"/>
            <p:cNvSpPr>
              <a:spLocks noChangeArrowheads="1" noChangeShapeType="1" noTextEdit="1"/>
            </p:cNvSpPr>
            <p:nvPr/>
          </p:nvSpPr>
          <p:spPr bwMode="auto">
            <a:xfrm>
              <a:off x="2865622" y="3130737"/>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31" name="WordArt 377"/>
            <p:cNvSpPr>
              <a:spLocks noChangeArrowheads="1" noChangeShapeType="1" noTextEdit="1"/>
            </p:cNvSpPr>
            <p:nvPr/>
          </p:nvSpPr>
          <p:spPr bwMode="auto">
            <a:xfrm>
              <a:off x="2865622" y="2136160"/>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32" name="WordArt 378"/>
            <p:cNvSpPr>
              <a:spLocks noChangeArrowheads="1" noChangeShapeType="1" noTextEdit="1"/>
            </p:cNvSpPr>
            <p:nvPr/>
          </p:nvSpPr>
          <p:spPr bwMode="auto">
            <a:xfrm>
              <a:off x="3599440" y="1455418"/>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chemeClr val="bg1"/>
                  </a:solidFill>
                  <a:effectLst/>
                  <a:uLnTx/>
                  <a:uFillTx/>
                  <a:latin typeface="Arial Black"/>
                </a:rPr>
                <a:t>TEXT</a:t>
              </a:r>
              <a:endParaRPr kumimoji="0" lang="zh-CN" altLang="en-US" sz="1400" b="0" i="0" u="none" strike="noStrike" kern="10" cap="none" spc="-70" normalizeH="0" baseline="0" noProof="0" dirty="0" smtClean="0">
                <a:ln>
                  <a:noFill/>
                </a:ln>
                <a:solidFill>
                  <a:schemeClr val="bg1"/>
                </a:solidFill>
                <a:effectLst/>
                <a:uLnTx/>
                <a:uFillTx/>
                <a:latin typeface="Arial Black"/>
              </a:endParaRPr>
            </a:p>
          </p:txBody>
        </p:sp>
      </p:grpSp>
      <p:sp>
        <p:nvSpPr>
          <p:cNvPr id="35" name="TextBox 34"/>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36" name="组合 35"/>
          <p:cNvGrpSpPr/>
          <p:nvPr/>
        </p:nvGrpSpPr>
        <p:grpSpPr>
          <a:xfrm flipH="1">
            <a:off x="7893831" y="195397"/>
            <a:ext cx="1250169" cy="477054"/>
            <a:chOff x="-18082" y="180009"/>
            <a:chExt cx="1250169" cy="477054"/>
          </a:xfrm>
        </p:grpSpPr>
        <p:sp>
          <p:nvSpPr>
            <p:cNvPr id="37" name="TextBox 36"/>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38" name="五边形 37"/>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4465672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6*min(max(#ppt_w*#ppt_h,.3),1)-7.4)/-.7*#ppt_w"/>
                                          </p:val>
                                        </p:tav>
                                        <p:tav tm="100000">
                                          <p:val>
                                            <p:strVal val="#ppt_w"/>
                                          </p:val>
                                        </p:tav>
                                      </p:tavLst>
                                    </p:anim>
                                    <p:anim calcmode="lin" valueType="num">
                                      <p:cBhvr>
                                        <p:cTn id="8" dur="1000" fill="hold"/>
                                        <p:tgtEl>
                                          <p:spTgt spid="8"/>
                                        </p:tgtEl>
                                        <p:attrNameLst>
                                          <p:attrName>ppt_h</p:attrName>
                                        </p:attrNameLst>
                                      </p:cBhvr>
                                      <p:tavLst>
                                        <p:tav tm="0">
                                          <p:val>
                                            <p:strVal val="(6*min(max(#ppt_w*#ppt_h,.3),1)-7.4)/-.7*#ppt_h"/>
                                          </p:val>
                                        </p:tav>
                                        <p:tav tm="100000">
                                          <p:val>
                                            <p:strVal val="#ppt_h"/>
                                          </p:val>
                                        </p:tav>
                                      </p:tavLst>
                                    </p:anim>
                                    <p:anim calcmode="lin" valueType="num">
                                      <p:cBhvr>
                                        <p:cTn id="9" dur="1000" fill="hold"/>
                                        <p:tgtEl>
                                          <p:spTgt spid="8"/>
                                        </p:tgtEl>
                                        <p:attrNameLst>
                                          <p:attrName>ppt_x</p:attrName>
                                        </p:attrNameLst>
                                      </p:cBhvr>
                                      <p:tavLst>
                                        <p:tav tm="0">
                                          <p:val>
                                            <p:fltVal val="0.5"/>
                                          </p:val>
                                        </p:tav>
                                        <p:tav tm="100000">
                                          <p:val>
                                            <p:strVal val="#ppt_x"/>
                                          </p:val>
                                        </p:tav>
                                      </p:tavLst>
                                    </p:anim>
                                    <p:anim calcmode="lin" valueType="num">
                                      <p:cBhvr>
                                        <p:cTn id="10" dur="10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1000"/>
                                        <p:tgtEl>
                                          <p:spTgt spid="5"/>
                                        </p:tgtEl>
                                      </p:cBhvr>
                                    </p:animEffect>
                                  </p:childTnLst>
                                </p:cTn>
                              </p:par>
                            </p:childTnLst>
                          </p:cTn>
                        </p:par>
                        <p:par>
                          <p:cTn id="15" fill="hold">
                            <p:stCondLst>
                              <p:cond delay="200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629503" y="1131590"/>
            <a:ext cx="1689570" cy="1689570"/>
          </a:xfrm>
          <a:prstGeom prst="ellipse">
            <a:avLst/>
          </a:prstGeom>
          <a:solidFill>
            <a:srgbClr val="A28138"/>
          </a:soli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3" name="文本框 14"/>
          <p:cNvSpPr txBox="1"/>
          <p:nvPr/>
        </p:nvSpPr>
        <p:spPr>
          <a:xfrm>
            <a:off x="2744256" y="1533475"/>
            <a:ext cx="1460063" cy="707886"/>
          </a:xfrm>
          <a:prstGeom prst="rect">
            <a:avLst/>
          </a:prstGeom>
          <a:noFill/>
        </p:spPr>
        <p:txBody>
          <a:bodyPr wrap="square" rtlCol="0">
            <a:spAutoFit/>
          </a:bodyPr>
          <a:lstStyle/>
          <a:p>
            <a:r>
              <a:rPr lang="zh-CN" altLang="en-US" sz="100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000" b="1" dirty="0">
              <a:solidFill>
                <a:schemeClr val="bg1"/>
              </a:solidFill>
              <a:latin typeface="微软雅黑" pitchFamily="34" charset="-122"/>
              <a:ea typeface="微软雅黑" pitchFamily="34" charset="-122"/>
            </a:endParaRPr>
          </a:p>
        </p:txBody>
      </p:sp>
      <p:sp>
        <p:nvSpPr>
          <p:cNvPr id="4" name="椭圆 3"/>
          <p:cNvSpPr/>
          <p:nvPr/>
        </p:nvSpPr>
        <p:spPr>
          <a:xfrm>
            <a:off x="3943075" y="1922635"/>
            <a:ext cx="1689570" cy="1689570"/>
          </a:xfrm>
          <a:prstGeom prst="ellipse">
            <a:avLst/>
          </a:prstGeom>
          <a:solidFill>
            <a:srgbClr val="A28138"/>
          </a:soli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5" name="文本框 46"/>
          <p:cNvSpPr txBox="1"/>
          <p:nvPr/>
        </p:nvSpPr>
        <p:spPr>
          <a:xfrm>
            <a:off x="4029097" y="2362993"/>
            <a:ext cx="1612902" cy="738664"/>
          </a:xfrm>
          <a:prstGeom prst="rect">
            <a:avLst/>
          </a:prstGeom>
          <a:noFill/>
        </p:spPr>
        <p:txBody>
          <a:bodyPr wrap="square" rtlCol="0">
            <a:spAutoFit/>
          </a:bodyPr>
          <a:lstStyle/>
          <a:p>
            <a:r>
              <a:rPr lang="zh-CN" altLang="en-US" sz="105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050" b="1" dirty="0">
              <a:solidFill>
                <a:schemeClr val="bg1"/>
              </a:solidFill>
              <a:latin typeface="微软雅黑" pitchFamily="34" charset="-122"/>
              <a:ea typeface="微软雅黑" pitchFamily="34" charset="-122"/>
            </a:endParaRPr>
          </a:p>
        </p:txBody>
      </p:sp>
      <p:sp>
        <p:nvSpPr>
          <p:cNvPr id="6" name="椭圆 5"/>
          <p:cNvSpPr/>
          <p:nvPr/>
        </p:nvSpPr>
        <p:spPr>
          <a:xfrm>
            <a:off x="5131164" y="2815118"/>
            <a:ext cx="1689570" cy="1689570"/>
          </a:xfrm>
          <a:prstGeom prst="ellipse">
            <a:avLst/>
          </a:prstGeom>
          <a:solidFill>
            <a:srgbClr val="A28138"/>
          </a:soli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7" name="文本框 60"/>
          <p:cNvSpPr txBox="1"/>
          <p:nvPr/>
        </p:nvSpPr>
        <p:spPr>
          <a:xfrm>
            <a:off x="5342650" y="3314484"/>
            <a:ext cx="1266597" cy="900246"/>
          </a:xfrm>
          <a:prstGeom prst="rect">
            <a:avLst/>
          </a:prstGeom>
          <a:noFill/>
        </p:spPr>
        <p:txBody>
          <a:bodyPr wrap="square" rtlCol="0">
            <a:spAutoFit/>
          </a:bodyPr>
          <a:lstStyle/>
          <a:p>
            <a:r>
              <a:rPr lang="zh-CN" altLang="en-US" sz="105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050" b="1" dirty="0">
              <a:solidFill>
                <a:schemeClr val="bg1"/>
              </a:solidFill>
              <a:latin typeface="微软雅黑" pitchFamily="34" charset="-122"/>
              <a:ea typeface="微软雅黑" pitchFamily="34" charset="-122"/>
            </a:endParaRPr>
          </a:p>
        </p:txBody>
      </p:sp>
      <p:grpSp>
        <p:nvGrpSpPr>
          <p:cNvPr id="8" name="组合 7"/>
          <p:cNvGrpSpPr/>
          <p:nvPr/>
        </p:nvGrpSpPr>
        <p:grpSpPr>
          <a:xfrm>
            <a:off x="3879773" y="3536914"/>
            <a:ext cx="1462877" cy="907802"/>
            <a:chOff x="3999966" y="3274342"/>
            <a:chExt cx="1746503" cy="1083809"/>
          </a:xfrm>
        </p:grpSpPr>
        <p:grpSp>
          <p:nvGrpSpPr>
            <p:cNvPr id="9" name="组合 8"/>
            <p:cNvGrpSpPr/>
            <p:nvPr/>
          </p:nvGrpSpPr>
          <p:grpSpPr>
            <a:xfrm>
              <a:off x="3999966" y="3444792"/>
              <a:ext cx="636815" cy="636815"/>
              <a:chOff x="5333290" y="4577179"/>
              <a:chExt cx="849086" cy="849086"/>
            </a:xfrm>
            <a:effectLst>
              <a:outerShdw blurRad="215900" dist="152400" dir="2400000" algn="tl" rotWithShape="0">
                <a:prstClr val="black">
                  <a:alpha val="13000"/>
                </a:prstClr>
              </a:outerShdw>
            </a:effectLst>
          </p:grpSpPr>
          <p:sp>
            <p:nvSpPr>
              <p:cNvPr id="17" name="椭圆 16"/>
              <p:cNvSpPr/>
              <p:nvPr/>
            </p:nvSpPr>
            <p:spPr>
              <a:xfrm>
                <a:off x="5333290" y="4577179"/>
                <a:ext cx="849086" cy="849086"/>
              </a:xfrm>
              <a:prstGeom prst="ellipse">
                <a:avLst/>
              </a:prstGeom>
              <a:solidFill>
                <a:srgbClr val="A28138"/>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8" name="文本框 58"/>
              <p:cNvSpPr txBox="1"/>
              <p:nvPr/>
            </p:nvSpPr>
            <p:spPr>
              <a:xfrm>
                <a:off x="5480835" y="4593382"/>
                <a:ext cx="597616" cy="832883"/>
              </a:xfrm>
              <a:prstGeom prst="rect">
                <a:avLst/>
              </a:prstGeom>
              <a:noFill/>
            </p:spPr>
            <p:txBody>
              <a:bodyPr wrap="none" rtlCol="0">
                <a:spAutoFit/>
              </a:bodyPr>
              <a:lstStyle/>
              <a:p>
                <a:r>
                  <a:rPr lang="en-US" altLang="zh-CN" sz="2800" dirty="0">
                    <a:solidFill>
                      <a:schemeClr val="bg1"/>
                    </a:solidFill>
                    <a:latin typeface="Impact" pitchFamily="34" charset="0"/>
                    <a:ea typeface="+mj-ea"/>
                  </a:rPr>
                  <a:t>3</a:t>
                </a:r>
                <a:endParaRPr lang="zh-CN" altLang="en-US" sz="2800" dirty="0">
                  <a:solidFill>
                    <a:schemeClr val="bg1"/>
                  </a:solidFill>
                  <a:latin typeface="Impact" pitchFamily="34" charset="0"/>
                  <a:ea typeface="+mj-ea"/>
                </a:endParaRPr>
              </a:p>
            </p:txBody>
          </p:sp>
        </p:grpSp>
        <p:grpSp>
          <p:nvGrpSpPr>
            <p:cNvPr id="10" name="组合 9"/>
            <p:cNvGrpSpPr/>
            <p:nvPr/>
          </p:nvGrpSpPr>
          <p:grpSpPr>
            <a:xfrm>
              <a:off x="4662660" y="3274342"/>
              <a:ext cx="1083809" cy="1083809"/>
              <a:chOff x="6216882" y="4349915"/>
              <a:chExt cx="1445078" cy="1445078"/>
            </a:xfrm>
            <a:effectLst>
              <a:outerShdw blurRad="215900" dist="152400" dir="2400000" algn="tl" rotWithShape="0">
                <a:prstClr val="black">
                  <a:alpha val="13000"/>
                </a:prstClr>
              </a:outerShdw>
            </a:effectLst>
          </p:grpSpPr>
          <p:sp>
            <p:nvSpPr>
              <p:cNvPr id="11" name="椭圆 10"/>
              <p:cNvSpPr/>
              <p:nvPr/>
            </p:nvSpPr>
            <p:spPr>
              <a:xfrm>
                <a:off x="6216882" y="4349915"/>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2" name="椭圆 11"/>
              <p:cNvSpPr/>
              <p:nvPr/>
            </p:nvSpPr>
            <p:spPr>
              <a:xfrm>
                <a:off x="6384249" y="4517282"/>
                <a:ext cx="1110344" cy="1110344"/>
              </a:xfrm>
              <a:prstGeom prst="ellipse">
                <a:avLst/>
              </a:prstGeom>
              <a:noFill/>
              <a:ln w="101600">
                <a:solidFill>
                  <a:srgbClr val="A28138"/>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3" name="椭圆 12"/>
              <p:cNvSpPr/>
              <p:nvPr/>
            </p:nvSpPr>
            <p:spPr>
              <a:xfrm>
                <a:off x="6427227" y="4539563"/>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nvGrpSpPr>
              <p:cNvPr id="14" name="组合 13"/>
              <p:cNvGrpSpPr/>
              <p:nvPr/>
            </p:nvGrpSpPr>
            <p:grpSpPr>
              <a:xfrm>
                <a:off x="6723214" y="4796629"/>
                <a:ext cx="546751" cy="542790"/>
                <a:chOff x="5556251" y="815975"/>
                <a:chExt cx="219075" cy="217488"/>
              </a:xfrm>
              <a:solidFill>
                <a:srgbClr val="EA9912"/>
              </a:solidFill>
            </p:grpSpPr>
            <p:sp>
              <p:nvSpPr>
                <p:cNvPr id="15" name="Freeform 168"/>
                <p:cNvSpPr>
                  <a:spLocks noEditPoints="1"/>
                </p:cNvSpPr>
                <p:nvPr/>
              </p:nvSpPr>
              <p:spPr bwMode="auto">
                <a:xfrm>
                  <a:off x="5556251" y="827088"/>
                  <a:ext cx="65088" cy="206375"/>
                </a:xfrm>
                <a:custGeom>
                  <a:avLst/>
                  <a:gdLst>
                    <a:gd name="T0" fmla="*/ 15 w 17"/>
                    <a:gd name="T1" fmla="*/ 0 h 55"/>
                    <a:gd name="T2" fmla="*/ 2 w 17"/>
                    <a:gd name="T3" fmla="*/ 0 h 55"/>
                    <a:gd name="T4" fmla="*/ 0 w 17"/>
                    <a:gd name="T5" fmla="*/ 0 h 55"/>
                    <a:gd name="T6" fmla="*/ 0 w 17"/>
                    <a:gd name="T7" fmla="*/ 54 h 55"/>
                    <a:gd name="T8" fmla="*/ 2 w 17"/>
                    <a:gd name="T9" fmla="*/ 55 h 55"/>
                    <a:gd name="T10" fmla="*/ 15 w 17"/>
                    <a:gd name="T11" fmla="*/ 55 h 55"/>
                    <a:gd name="T12" fmla="*/ 17 w 17"/>
                    <a:gd name="T13" fmla="*/ 54 h 55"/>
                    <a:gd name="T14" fmla="*/ 17 w 17"/>
                    <a:gd name="T15" fmla="*/ 0 h 55"/>
                    <a:gd name="T16" fmla="*/ 15 w 17"/>
                    <a:gd name="T17" fmla="*/ 0 h 55"/>
                    <a:gd name="T18" fmla="*/ 16 w 17"/>
                    <a:gd name="T19" fmla="*/ 48 h 55"/>
                    <a:gd name="T20" fmla="*/ 16 w 17"/>
                    <a:gd name="T21" fmla="*/ 48 h 55"/>
                    <a:gd name="T22" fmla="*/ 2 w 17"/>
                    <a:gd name="T23" fmla="*/ 48 h 55"/>
                    <a:gd name="T24" fmla="*/ 2 w 17"/>
                    <a:gd name="T25" fmla="*/ 48 h 55"/>
                    <a:gd name="T26" fmla="*/ 2 w 17"/>
                    <a:gd name="T27" fmla="*/ 47 h 55"/>
                    <a:gd name="T28" fmla="*/ 2 w 17"/>
                    <a:gd name="T29" fmla="*/ 46 h 55"/>
                    <a:gd name="T30" fmla="*/ 16 w 17"/>
                    <a:gd name="T31" fmla="*/ 46 h 55"/>
                    <a:gd name="T32" fmla="*/ 16 w 17"/>
                    <a:gd name="T33" fmla="*/ 47 h 55"/>
                    <a:gd name="T34" fmla="*/ 16 w 17"/>
                    <a:gd name="T35" fmla="*/ 48 h 55"/>
                    <a:gd name="T36" fmla="*/ 16 w 17"/>
                    <a:gd name="T37" fmla="*/ 15 h 55"/>
                    <a:gd name="T38" fmla="*/ 16 w 17"/>
                    <a:gd name="T39" fmla="*/ 16 h 55"/>
                    <a:gd name="T40" fmla="*/ 2 w 17"/>
                    <a:gd name="T41" fmla="*/ 16 h 55"/>
                    <a:gd name="T42" fmla="*/ 2 w 17"/>
                    <a:gd name="T43" fmla="*/ 15 h 55"/>
                    <a:gd name="T44" fmla="*/ 2 w 17"/>
                    <a:gd name="T45" fmla="*/ 14 h 55"/>
                    <a:gd name="T46" fmla="*/ 2 w 17"/>
                    <a:gd name="T47" fmla="*/ 14 h 55"/>
                    <a:gd name="T48" fmla="*/ 16 w 17"/>
                    <a:gd name="T49" fmla="*/ 14 h 55"/>
                    <a:gd name="T50" fmla="*/ 16 w 17"/>
                    <a:gd name="T51" fmla="*/ 14 h 55"/>
                    <a:gd name="T52" fmla="*/ 16 w 17"/>
                    <a:gd name="T53" fmla="*/ 15 h 55"/>
                    <a:gd name="T54" fmla="*/ 16 w 17"/>
                    <a:gd name="T55" fmla="*/ 9 h 55"/>
                    <a:gd name="T56" fmla="*/ 16 w 17"/>
                    <a:gd name="T57" fmla="*/ 9 h 55"/>
                    <a:gd name="T58" fmla="*/ 2 w 17"/>
                    <a:gd name="T59" fmla="*/ 9 h 55"/>
                    <a:gd name="T60" fmla="*/ 2 w 17"/>
                    <a:gd name="T61" fmla="*/ 9 h 55"/>
                    <a:gd name="T62" fmla="*/ 2 w 17"/>
                    <a:gd name="T63" fmla="*/ 7 h 55"/>
                    <a:gd name="T64" fmla="*/ 2 w 17"/>
                    <a:gd name="T65" fmla="*/ 7 h 55"/>
                    <a:gd name="T66" fmla="*/ 16 w 17"/>
                    <a:gd name="T67" fmla="*/ 7 h 55"/>
                    <a:gd name="T68" fmla="*/ 16 w 17"/>
                    <a:gd name="T69" fmla="*/ 7 h 55"/>
                    <a:gd name="T70" fmla="*/ 16 w 17"/>
                    <a:gd name="T71" fmla="*/ 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55">
                      <a:moveTo>
                        <a:pt x="15" y="0"/>
                      </a:moveTo>
                      <a:cubicBezTo>
                        <a:pt x="2" y="0"/>
                        <a:pt x="2" y="0"/>
                        <a:pt x="2" y="0"/>
                      </a:cubicBezTo>
                      <a:cubicBezTo>
                        <a:pt x="1" y="0"/>
                        <a:pt x="0" y="0"/>
                        <a:pt x="0" y="0"/>
                      </a:cubicBezTo>
                      <a:cubicBezTo>
                        <a:pt x="0" y="54"/>
                        <a:pt x="0" y="54"/>
                        <a:pt x="0" y="54"/>
                      </a:cubicBezTo>
                      <a:cubicBezTo>
                        <a:pt x="0" y="54"/>
                        <a:pt x="1" y="55"/>
                        <a:pt x="2" y="55"/>
                      </a:cubicBezTo>
                      <a:cubicBezTo>
                        <a:pt x="15" y="55"/>
                        <a:pt x="15" y="55"/>
                        <a:pt x="15" y="55"/>
                      </a:cubicBezTo>
                      <a:cubicBezTo>
                        <a:pt x="16" y="55"/>
                        <a:pt x="17" y="54"/>
                        <a:pt x="17" y="54"/>
                      </a:cubicBezTo>
                      <a:cubicBezTo>
                        <a:pt x="17" y="0"/>
                        <a:pt x="17" y="0"/>
                        <a:pt x="17" y="0"/>
                      </a:cubicBezTo>
                      <a:cubicBezTo>
                        <a:pt x="17" y="0"/>
                        <a:pt x="16" y="0"/>
                        <a:pt x="15" y="0"/>
                      </a:cubicBezTo>
                      <a:close/>
                      <a:moveTo>
                        <a:pt x="16" y="48"/>
                      </a:moveTo>
                      <a:cubicBezTo>
                        <a:pt x="16" y="48"/>
                        <a:pt x="16" y="48"/>
                        <a:pt x="16" y="48"/>
                      </a:cubicBezTo>
                      <a:cubicBezTo>
                        <a:pt x="2" y="48"/>
                        <a:pt x="2" y="48"/>
                        <a:pt x="2" y="48"/>
                      </a:cubicBezTo>
                      <a:cubicBezTo>
                        <a:pt x="2" y="48"/>
                        <a:pt x="2" y="48"/>
                        <a:pt x="2" y="48"/>
                      </a:cubicBezTo>
                      <a:cubicBezTo>
                        <a:pt x="2" y="47"/>
                        <a:pt x="2" y="47"/>
                        <a:pt x="2" y="47"/>
                      </a:cubicBezTo>
                      <a:cubicBezTo>
                        <a:pt x="2" y="46"/>
                        <a:pt x="2" y="46"/>
                        <a:pt x="2" y="46"/>
                      </a:cubicBezTo>
                      <a:cubicBezTo>
                        <a:pt x="16" y="46"/>
                        <a:pt x="16" y="46"/>
                        <a:pt x="16" y="46"/>
                      </a:cubicBezTo>
                      <a:cubicBezTo>
                        <a:pt x="16" y="47"/>
                        <a:pt x="16" y="47"/>
                        <a:pt x="16" y="47"/>
                      </a:cubicBezTo>
                      <a:lnTo>
                        <a:pt x="16" y="48"/>
                      </a:lnTo>
                      <a:close/>
                      <a:moveTo>
                        <a:pt x="16" y="15"/>
                      </a:moveTo>
                      <a:cubicBezTo>
                        <a:pt x="16" y="16"/>
                        <a:pt x="16" y="16"/>
                        <a:pt x="16" y="16"/>
                      </a:cubicBezTo>
                      <a:cubicBezTo>
                        <a:pt x="2" y="16"/>
                        <a:pt x="2" y="16"/>
                        <a:pt x="2" y="16"/>
                      </a:cubicBezTo>
                      <a:cubicBezTo>
                        <a:pt x="2" y="15"/>
                        <a:pt x="2" y="15"/>
                        <a:pt x="2" y="15"/>
                      </a:cubicBezTo>
                      <a:cubicBezTo>
                        <a:pt x="2" y="14"/>
                        <a:pt x="2" y="14"/>
                        <a:pt x="2" y="14"/>
                      </a:cubicBezTo>
                      <a:cubicBezTo>
                        <a:pt x="2" y="14"/>
                        <a:pt x="2" y="14"/>
                        <a:pt x="2" y="14"/>
                      </a:cubicBezTo>
                      <a:cubicBezTo>
                        <a:pt x="16" y="14"/>
                        <a:pt x="16" y="14"/>
                        <a:pt x="16" y="14"/>
                      </a:cubicBezTo>
                      <a:cubicBezTo>
                        <a:pt x="16" y="14"/>
                        <a:pt x="16" y="14"/>
                        <a:pt x="16" y="14"/>
                      </a:cubicBezTo>
                      <a:lnTo>
                        <a:pt x="16" y="15"/>
                      </a:lnTo>
                      <a:close/>
                      <a:moveTo>
                        <a:pt x="16" y="9"/>
                      </a:moveTo>
                      <a:cubicBezTo>
                        <a:pt x="16" y="9"/>
                        <a:pt x="16" y="9"/>
                        <a:pt x="16" y="9"/>
                      </a:cubicBezTo>
                      <a:cubicBezTo>
                        <a:pt x="2" y="9"/>
                        <a:pt x="2" y="9"/>
                        <a:pt x="2" y="9"/>
                      </a:cubicBezTo>
                      <a:cubicBezTo>
                        <a:pt x="2" y="9"/>
                        <a:pt x="2" y="9"/>
                        <a:pt x="2" y="9"/>
                      </a:cubicBezTo>
                      <a:cubicBezTo>
                        <a:pt x="2" y="7"/>
                        <a:pt x="2" y="7"/>
                        <a:pt x="2" y="7"/>
                      </a:cubicBezTo>
                      <a:cubicBezTo>
                        <a:pt x="2" y="7"/>
                        <a:pt x="2" y="7"/>
                        <a:pt x="2" y="7"/>
                      </a:cubicBezTo>
                      <a:cubicBezTo>
                        <a:pt x="16" y="7"/>
                        <a:pt x="16" y="7"/>
                        <a:pt x="16" y="7"/>
                      </a:cubicBezTo>
                      <a:cubicBezTo>
                        <a:pt x="16" y="7"/>
                        <a:pt x="16" y="7"/>
                        <a:pt x="16" y="7"/>
                      </a:cubicBezTo>
                      <a:lnTo>
                        <a:pt x="16" y="9"/>
                      </a:lnTo>
                      <a:close/>
                    </a:path>
                  </a:pathLst>
                </a:custGeom>
                <a:solidFill>
                  <a:srgbClr val="A28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Impact" pitchFamily="34" charset="0"/>
                  </a:endParaRPr>
                </a:p>
              </p:txBody>
            </p:sp>
            <p:sp>
              <p:nvSpPr>
                <p:cNvPr id="16" name="Freeform 169"/>
                <p:cNvSpPr>
                  <a:spLocks noEditPoints="1"/>
                </p:cNvSpPr>
                <p:nvPr/>
              </p:nvSpPr>
              <p:spPr bwMode="auto">
                <a:xfrm>
                  <a:off x="5632451" y="815975"/>
                  <a:ext cx="142875" cy="212725"/>
                </a:xfrm>
                <a:custGeom>
                  <a:avLst/>
                  <a:gdLst>
                    <a:gd name="T0" fmla="*/ 38 w 38"/>
                    <a:gd name="T1" fmla="*/ 50 h 57"/>
                    <a:gd name="T2" fmla="*/ 17 w 38"/>
                    <a:gd name="T3" fmla="*/ 1 h 57"/>
                    <a:gd name="T4" fmla="*/ 14 w 38"/>
                    <a:gd name="T5" fmla="*/ 1 h 57"/>
                    <a:gd name="T6" fmla="*/ 3 w 38"/>
                    <a:gd name="T7" fmla="*/ 6 h 57"/>
                    <a:gd name="T8" fmla="*/ 1 w 38"/>
                    <a:gd name="T9" fmla="*/ 7 h 57"/>
                    <a:gd name="T10" fmla="*/ 21 w 38"/>
                    <a:gd name="T11" fmla="*/ 57 h 57"/>
                    <a:gd name="T12" fmla="*/ 24 w 38"/>
                    <a:gd name="T13" fmla="*/ 56 h 57"/>
                    <a:gd name="T14" fmla="*/ 35 w 38"/>
                    <a:gd name="T15" fmla="*/ 52 h 57"/>
                    <a:gd name="T16" fmla="*/ 38 w 38"/>
                    <a:gd name="T17" fmla="*/ 50 h 57"/>
                    <a:gd name="T18" fmla="*/ 6 w 38"/>
                    <a:gd name="T19" fmla="*/ 14 h 57"/>
                    <a:gd name="T20" fmla="*/ 5 w 38"/>
                    <a:gd name="T21" fmla="*/ 13 h 57"/>
                    <a:gd name="T22" fmla="*/ 5 w 38"/>
                    <a:gd name="T23" fmla="*/ 13 h 57"/>
                    <a:gd name="T24" fmla="*/ 18 w 38"/>
                    <a:gd name="T25" fmla="*/ 7 h 57"/>
                    <a:gd name="T26" fmla="*/ 18 w 38"/>
                    <a:gd name="T27" fmla="*/ 8 h 57"/>
                    <a:gd name="T28" fmla="*/ 19 w 38"/>
                    <a:gd name="T29" fmla="*/ 9 h 57"/>
                    <a:gd name="T30" fmla="*/ 19 w 38"/>
                    <a:gd name="T31" fmla="*/ 9 h 57"/>
                    <a:gd name="T32" fmla="*/ 6 w 38"/>
                    <a:gd name="T33" fmla="*/ 15 h 57"/>
                    <a:gd name="T34" fmla="*/ 6 w 38"/>
                    <a:gd name="T35" fmla="*/ 14 h 57"/>
                    <a:gd name="T36" fmla="*/ 9 w 38"/>
                    <a:gd name="T37" fmla="*/ 20 h 57"/>
                    <a:gd name="T38" fmla="*/ 8 w 38"/>
                    <a:gd name="T39" fmla="*/ 19 h 57"/>
                    <a:gd name="T40" fmla="*/ 8 w 38"/>
                    <a:gd name="T41" fmla="*/ 19 h 57"/>
                    <a:gd name="T42" fmla="*/ 20 w 38"/>
                    <a:gd name="T43" fmla="*/ 13 h 57"/>
                    <a:gd name="T44" fmla="*/ 21 w 38"/>
                    <a:gd name="T45" fmla="*/ 14 h 57"/>
                    <a:gd name="T46" fmla="*/ 21 w 38"/>
                    <a:gd name="T47" fmla="*/ 15 h 57"/>
                    <a:gd name="T48" fmla="*/ 21 w 38"/>
                    <a:gd name="T49" fmla="*/ 15 h 57"/>
                    <a:gd name="T50" fmla="*/ 9 w 38"/>
                    <a:gd name="T51" fmla="*/ 21 h 57"/>
                    <a:gd name="T52" fmla="*/ 9 w 38"/>
                    <a:gd name="T53" fmla="*/ 20 h 57"/>
                    <a:gd name="T54" fmla="*/ 34 w 38"/>
                    <a:gd name="T55" fmla="*/ 46 h 57"/>
                    <a:gd name="T56" fmla="*/ 21 w 38"/>
                    <a:gd name="T57" fmla="*/ 51 h 57"/>
                    <a:gd name="T58" fmla="*/ 21 w 38"/>
                    <a:gd name="T59" fmla="*/ 51 h 57"/>
                    <a:gd name="T60" fmla="*/ 20 w 38"/>
                    <a:gd name="T61" fmla="*/ 49 h 57"/>
                    <a:gd name="T62" fmla="*/ 21 w 38"/>
                    <a:gd name="T63" fmla="*/ 49 h 57"/>
                    <a:gd name="T64" fmla="*/ 33 w 38"/>
                    <a:gd name="T65" fmla="*/ 44 h 57"/>
                    <a:gd name="T66" fmla="*/ 33 w 38"/>
                    <a:gd name="T67" fmla="*/ 44 h 57"/>
                    <a:gd name="T68" fmla="*/ 34 w 38"/>
                    <a:gd name="T69" fmla="*/ 45 h 57"/>
                    <a:gd name="T70" fmla="*/ 34 w 38"/>
                    <a:gd name="T7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57">
                      <a:moveTo>
                        <a:pt x="38" y="50"/>
                      </a:moveTo>
                      <a:cubicBezTo>
                        <a:pt x="17" y="1"/>
                        <a:pt x="17" y="1"/>
                        <a:pt x="17" y="1"/>
                      </a:cubicBezTo>
                      <a:cubicBezTo>
                        <a:pt x="17" y="0"/>
                        <a:pt x="16" y="0"/>
                        <a:pt x="14" y="1"/>
                      </a:cubicBezTo>
                      <a:cubicBezTo>
                        <a:pt x="3" y="6"/>
                        <a:pt x="3" y="6"/>
                        <a:pt x="3" y="6"/>
                      </a:cubicBezTo>
                      <a:cubicBezTo>
                        <a:pt x="1" y="6"/>
                        <a:pt x="0" y="7"/>
                        <a:pt x="1" y="7"/>
                      </a:cubicBezTo>
                      <a:cubicBezTo>
                        <a:pt x="21" y="57"/>
                        <a:pt x="21" y="57"/>
                        <a:pt x="21" y="57"/>
                      </a:cubicBezTo>
                      <a:cubicBezTo>
                        <a:pt x="21" y="57"/>
                        <a:pt x="22" y="57"/>
                        <a:pt x="24" y="56"/>
                      </a:cubicBezTo>
                      <a:cubicBezTo>
                        <a:pt x="35" y="52"/>
                        <a:pt x="35" y="52"/>
                        <a:pt x="35" y="52"/>
                      </a:cubicBezTo>
                      <a:cubicBezTo>
                        <a:pt x="37" y="51"/>
                        <a:pt x="38" y="50"/>
                        <a:pt x="38" y="50"/>
                      </a:cubicBezTo>
                      <a:close/>
                      <a:moveTo>
                        <a:pt x="6" y="14"/>
                      </a:moveTo>
                      <a:cubicBezTo>
                        <a:pt x="5" y="13"/>
                        <a:pt x="5" y="13"/>
                        <a:pt x="5" y="13"/>
                      </a:cubicBezTo>
                      <a:cubicBezTo>
                        <a:pt x="5" y="13"/>
                        <a:pt x="5" y="13"/>
                        <a:pt x="5" y="13"/>
                      </a:cubicBezTo>
                      <a:cubicBezTo>
                        <a:pt x="18" y="7"/>
                        <a:pt x="18" y="7"/>
                        <a:pt x="18" y="7"/>
                      </a:cubicBezTo>
                      <a:cubicBezTo>
                        <a:pt x="18" y="8"/>
                        <a:pt x="18" y="8"/>
                        <a:pt x="18" y="8"/>
                      </a:cubicBezTo>
                      <a:cubicBezTo>
                        <a:pt x="19" y="9"/>
                        <a:pt x="19" y="9"/>
                        <a:pt x="19" y="9"/>
                      </a:cubicBezTo>
                      <a:cubicBezTo>
                        <a:pt x="19" y="9"/>
                        <a:pt x="19" y="9"/>
                        <a:pt x="19" y="9"/>
                      </a:cubicBezTo>
                      <a:cubicBezTo>
                        <a:pt x="6" y="15"/>
                        <a:pt x="6" y="15"/>
                        <a:pt x="6" y="15"/>
                      </a:cubicBezTo>
                      <a:lnTo>
                        <a:pt x="6" y="14"/>
                      </a:lnTo>
                      <a:close/>
                      <a:moveTo>
                        <a:pt x="9" y="20"/>
                      </a:moveTo>
                      <a:cubicBezTo>
                        <a:pt x="8" y="19"/>
                        <a:pt x="8" y="19"/>
                        <a:pt x="8" y="19"/>
                      </a:cubicBezTo>
                      <a:cubicBezTo>
                        <a:pt x="8" y="19"/>
                        <a:pt x="8" y="19"/>
                        <a:pt x="8" y="19"/>
                      </a:cubicBezTo>
                      <a:cubicBezTo>
                        <a:pt x="20" y="13"/>
                        <a:pt x="20" y="13"/>
                        <a:pt x="20" y="13"/>
                      </a:cubicBezTo>
                      <a:cubicBezTo>
                        <a:pt x="21" y="14"/>
                        <a:pt x="21" y="14"/>
                        <a:pt x="21" y="14"/>
                      </a:cubicBezTo>
                      <a:cubicBezTo>
                        <a:pt x="21" y="15"/>
                        <a:pt x="21" y="15"/>
                        <a:pt x="21" y="15"/>
                      </a:cubicBezTo>
                      <a:cubicBezTo>
                        <a:pt x="21" y="15"/>
                        <a:pt x="21" y="15"/>
                        <a:pt x="21" y="15"/>
                      </a:cubicBezTo>
                      <a:cubicBezTo>
                        <a:pt x="9" y="21"/>
                        <a:pt x="9" y="21"/>
                        <a:pt x="9" y="21"/>
                      </a:cubicBezTo>
                      <a:lnTo>
                        <a:pt x="9" y="20"/>
                      </a:lnTo>
                      <a:close/>
                      <a:moveTo>
                        <a:pt x="34" y="46"/>
                      </a:moveTo>
                      <a:cubicBezTo>
                        <a:pt x="21" y="51"/>
                        <a:pt x="21" y="51"/>
                        <a:pt x="21" y="51"/>
                      </a:cubicBezTo>
                      <a:cubicBezTo>
                        <a:pt x="21" y="51"/>
                        <a:pt x="21" y="51"/>
                        <a:pt x="21" y="51"/>
                      </a:cubicBezTo>
                      <a:cubicBezTo>
                        <a:pt x="20" y="49"/>
                        <a:pt x="20" y="49"/>
                        <a:pt x="20" y="49"/>
                      </a:cubicBezTo>
                      <a:cubicBezTo>
                        <a:pt x="21" y="49"/>
                        <a:pt x="21" y="49"/>
                        <a:pt x="21" y="49"/>
                      </a:cubicBezTo>
                      <a:cubicBezTo>
                        <a:pt x="33" y="44"/>
                        <a:pt x="33" y="44"/>
                        <a:pt x="33" y="44"/>
                      </a:cubicBezTo>
                      <a:cubicBezTo>
                        <a:pt x="33" y="44"/>
                        <a:pt x="33" y="44"/>
                        <a:pt x="33" y="44"/>
                      </a:cubicBezTo>
                      <a:cubicBezTo>
                        <a:pt x="34" y="45"/>
                        <a:pt x="34" y="45"/>
                        <a:pt x="34" y="45"/>
                      </a:cubicBezTo>
                      <a:lnTo>
                        <a:pt x="34" y="46"/>
                      </a:lnTo>
                      <a:close/>
                    </a:path>
                  </a:pathLst>
                </a:custGeom>
                <a:solidFill>
                  <a:srgbClr val="A28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Impact" pitchFamily="34" charset="0"/>
                  </a:endParaRPr>
                </a:p>
              </p:txBody>
            </p:sp>
          </p:grpSp>
        </p:grpSp>
      </p:grpSp>
      <p:grpSp>
        <p:nvGrpSpPr>
          <p:cNvPr id="19" name="组合 18"/>
          <p:cNvGrpSpPr/>
          <p:nvPr/>
        </p:nvGrpSpPr>
        <p:grpSpPr>
          <a:xfrm>
            <a:off x="1251739" y="1468606"/>
            <a:ext cx="1479239" cy="907802"/>
            <a:chOff x="879218" y="1442216"/>
            <a:chExt cx="1766038" cy="1083809"/>
          </a:xfrm>
        </p:grpSpPr>
        <p:grpSp>
          <p:nvGrpSpPr>
            <p:cNvPr id="20" name="组合 19"/>
            <p:cNvGrpSpPr/>
            <p:nvPr/>
          </p:nvGrpSpPr>
          <p:grpSpPr>
            <a:xfrm>
              <a:off x="879218" y="1442216"/>
              <a:ext cx="1766038" cy="1083809"/>
              <a:chOff x="1375292" y="1014028"/>
              <a:chExt cx="1766038" cy="1083809"/>
            </a:xfrm>
          </p:grpSpPr>
          <p:grpSp>
            <p:nvGrpSpPr>
              <p:cNvPr id="22" name="组合 21"/>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7" name="椭圆 26"/>
                <p:cNvSpPr/>
                <p:nvPr/>
              </p:nvSpPr>
              <p:spPr>
                <a:xfrm>
                  <a:off x="1833725" y="1634159"/>
                  <a:ext cx="849086" cy="849086"/>
                </a:xfrm>
                <a:prstGeom prst="ellipse">
                  <a:avLst/>
                </a:prstGeom>
                <a:solidFill>
                  <a:srgbClr val="A28138"/>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8" name="文本框 12"/>
                <p:cNvSpPr txBox="1"/>
                <p:nvPr/>
              </p:nvSpPr>
              <p:spPr>
                <a:xfrm>
                  <a:off x="1992983" y="1586404"/>
                  <a:ext cx="510858" cy="832884"/>
                </a:xfrm>
                <a:prstGeom prst="rect">
                  <a:avLst/>
                </a:prstGeom>
                <a:noFill/>
              </p:spPr>
              <p:txBody>
                <a:bodyPr wrap="none" rtlCol="0">
                  <a:spAutoFit/>
                </a:bodyPr>
                <a:lstStyle/>
                <a:p>
                  <a:r>
                    <a:rPr lang="en-US" altLang="zh-CN" sz="2800" dirty="0">
                      <a:solidFill>
                        <a:schemeClr val="bg1"/>
                      </a:solidFill>
                      <a:latin typeface="Impact" pitchFamily="34" charset="0"/>
                      <a:ea typeface="+mj-ea"/>
                    </a:rPr>
                    <a:t>1</a:t>
                  </a:r>
                  <a:endParaRPr lang="zh-CN" altLang="en-US" sz="2800" dirty="0">
                    <a:solidFill>
                      <a:schemeClr val="bg1"/>
                    </a:solidFill>
                    <a:latin typeface="Impact" pitchFamily="34" charset="0"/>
                    <a:ea typeface="+mj-ea"/>
                  </a:endParaRPr>
                </a:p>
              </p:txBody>
            </p:sp>
          </p:grpSp>
          <p:grpSp>
            <p:nvGrpSpPr>
              <p:cNvPr id="23" name="组合 22"/>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24" name="椭圆 23"/>
                <p:cNvSpPr/>
                <p:nvPr/>
              </p:nvSpPr>
              <p:spPr>
                <a:xfrm>
                  <a:off x="2743364" y="1336163"/>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5" name="椭圆 24"/>
                <p:cNvSpPr/>
                <p:nvPr/>
              </p:nvSpPr>
              <p:spPr>
                <a:xfrm>
                  <a:off x="2910731" y="1503530"/>
                  <a:ext cx="1110344" cy="1110344"/>
                </a:xfrm>
                <a:prstGeom prst="ellipse">
                  <a:avLst/>
                </a:prstGeom>
                <a:solidFill>
                  <a:srgbClr val="007A2E"/>
                </a:solidFill>
                <a:ln w="101600">
                  <a:solidFill>
                    <a:srgbClr val="A28138"/>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6" name="椭圆 25"/>
                <p:cNvSpPr/>
                <p:nvPr/>
              </p:nvSpPr>
              <p:spPr>
                <a:xfrm>
                  <a:off x="2948383" y="1541182"/>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sp>
          <p:nvSpPr>
            <p:cNvPr id="21" name="KSO_Shape"/>
            <p:cNvSpPr>
              <a:spLocks/>
            </p:cNvSpPr>
            <p:nvPr/>
          </p:nvSpPr>
          <p:spPr bwMode="auto">
            <a:xfrm>
              <a:off x="1819499" y="1827055"/>
              <a:ext cx="567703" cy="314129"/>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rgbClr val="A2813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latin typeface="Impact" pitchFamily="34" charset="0"/>
                <a:ea typeface="宋体" panose="02010600030101010101" pitchFamily="2" charset="-122"/>
              </a:endParaRPr>
            </a:p>
          </p:txBody>
        </p:sp>
      </p:grpSp>
      <p:grpSp>
        <p:nvGrpSpPr>
          <p:cNvPr id="29" name="组合 28"/>
          <p:cNvGrpSpPr/>
          <p:nvPr/>
        </p:nvGrpSpPr>
        <p:grpSpPr>
          <a:xfrm>
            <a:off x="2628493" y="2667768"/>
            <a:ext cx="1479240" cy="907802"/>
            <a:chOff x="2628493" y="2474437"/>
            <a:chExt cx="1479240" cy="907802"/>
          </a:xfrm>
        </p:grpSpPr>
        <p:grpSp>
          <p:nvGrpSpPr>
            <p:cNvPr id="30" name="组合 29"/>
            <p:cNvGrpSpPr/>
            <p:nvPr/>
          </p:nvGrpSpPr>
          <p:grpSpPr>
            <a:xfrm>
              <a:off x="2628493" y="2474437"/>
              <a:ext cx="1479240" cy="907802"/>
              <a:chOff x="2677861" y="2144185"/>
              <a:chExt cx="1766039" cy="1083809"/>
            </a:xfrm>
          </p:grpSpPr>
          <p:grpSp>
            <p:nvGrpSpPr>
              <p:cNvPr id="32" name="组合 31"/>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7" name="椭圆 36"/>
                <p:cNvSpPr/>
                <p:nvPr/>
              </p:nvSpPr>
              <p:spPr>
                <a:xfrm>
                  <a:off x="3570484" y="3141035"/>
                  <a:ext cx="849086" cy="849086"/>
                </a:xfrm>
                <a:prstGeom prst="ellipse">
                  <a:avLst/>
                </a:prstGeom>
                <a:solidFill>
                  <a:srgbClr val="A28138"/>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8" name="文本框 44"/>
                <p:cNvSpPr txBox="1"/>
                <p:nvPr/>
              </p:nvSpPr>
              <p:spPr>
                <a:xfrm>
                  <a:off x="3718029" y="3134690"/>
                  <a:ext cx="579752" cy="832884"/>
                </a:xfrm>
                <a:prstGeom prst="rect">
                  <a:avLst/>
                </a:prstGeom>
                <a:noFill/>
              </p:spPr>
              <p:txBody>
                <a:bodyPr wrap="none" rtlCol="0">
                  <a:spAutoFit/>
                </a:bodyPr>
                <a:lstStyle/>
                <a:p>
                  <a:r>
                    <a:rPr lang="en-US" altLang="zh-CN" sz="2800" dirty="0">
                      <a:solidFill>
                        <a:schemeClr val="bg1"/>
                      </a:solidFill>
                      <a:latin typeface="Impact" pitchFamily="34" charset="0"/>
                      <a:ea typeface="+mj-ea"/>
                    </a:rPr>
                    <a:t>2</a:t>
                  </a:r>
                  <a:endParaRPr lang="zh-CN" altLang="en-US" sz="2800" dirty="0">
                    <a:solidFill>
                      <a:schemeClr val="bg1"/>
                    </a:solidFill>
                    <a:latin typeface="Impact" pitchFamily="34" charset="0"/>
                    <a:ea typeface="+mj-ea"/>
                  </a:endParaRPr>
                </a:p>
              </p:txBody>
            </p:sp>
          </p:grpSp>
          <p:grpSp>
            <p:nvGrpSpPr>
              <p:cNvPr id="33" name="组合 32"/>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34" name="椭圆 33"/>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5" name="椭圆 34"/>
                <p:cNvSpPr/>
                <p:nvPr/>
              </p:nvSpPr>
              <p:spPr>
                <a:xfrm>
                  <a:off x="4647490" y="3010406"/>
                  <a:ext cx="1110344" cy="1110344"/>
                </a:xfrm>
                <a:prstGeom prst="ellipse">
                  <a:avLst/>
                </a:prstGeom>
                <a:noFill/>
                <a:ln w="101600">
                  <a:solidFill>
                    <a:srgbClr val="A28138"/>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6" name="椭圆 35"/>
                <p:cNvSpPr/>
                <p:nvPr/>
              </p:nvSpPr>
              <p:spPr>
                <a:xfrm>
                  <a:off x="4684938" y="3047854"/>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sp>
          <p:nvSpPr>
            <p:cNvPr id="31" name="KSO_Shape"/>
            <p:cNvSpPr>
              <a:spLocks/>
            </p:cNvSpPr>
            <p:nvPr/>
          </p:nvSpPr>
          <p:spPr bwMode="auto">
            <a:xfrm>
              <a:off x="3461947" y="2773873"/>
              <a:ext cx="383768" cy="308933"/>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A2813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ea typeface="宋体" panose="02010600030101010101" pitchFamily="2" charset="-122"/>
              </a:endParaRPr>
            </a:p>
          </p:txBody>
        </p:sp>
      </p:grpSp>
      <p:sp>
        <p:nvSpPr>
          <p:cNvPr id="39" name="TextBox 38"/>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40" name="组合 39"/>
          <p:cNvGrpSpPr/>
          <p:nvPr/>
        </p:nvGrpSpPr>
        <p:grpSpPr>
          <a:xfrm flipH="1">
            <a:off x="7893831" y="195397"/>
            <a:ext cx="1250169" cy="477054"/>
            <a:chOff x="-18082" y="180009"/>
            <a:chExt cx="1250169" cy="477054"/>
          </a:xfrm>
        </p:grpSpPr>
        <p:sp>
          <p:nvSpPr>
            <p:cNvPr id="41" name="TextBox 40"/>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42" name="五边形 41"/>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4984949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Scale>
                                      <p:cBhvr>
                                        <p:cTn id="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
                                        </p:tgtEl>
                                        <p:attrNameLst>
                                          <p:attrName>ppt_x</p:attrName>
                                          <p:attrName>ppt_y</p:attrName>
                                        </p:attrNameLst>
                                      </p:cBhvr>
                                    </p:animMotion>
                                    <p:animEffect transition="in" filter="fade">
                                      <p:cBhvr>
                                        <p:cTn id="9" dur="1000"/>
                                        <p:tgtEl>
                                          <p:spTgt spid="19"/>
                                        </p:tgtEl>
                                      </p:cBhvr>
                                    </p:animEffect>
                                  </p:childTnLst>
                                </p:cTn>
                              </p:par>
                              <p:par>
                                <p:cTn id="10" presetID="5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par>
                                <p:cTn id="15" presetID="5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Scale>
                                      <p:cBhvr>
                                        <p:cTn id="1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8"/>
                                        </p:tgtEl>
                                        <p:attrNameLst>
                                          <p:attrName>ppt_x</p:attrName>
                                          <p:attrName>ppt_y</p:attrName>
                                        </p:attrNameLst>
                                      </p:cBhvr>
                                    </p:animMotion>
                                    <p:animEffect transition="in" filter="fade">
                                      <p:cBhvr>
                                        <p:cTn id="19" dur="1000"/>
                                        <p:tgtEl>
                                          <p:spTgt spid="8"/>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31143" y="1252096"/>
            <a:ext cx="1501720" cy="1341605"/>
            <a:chOff x="2931143" y="1252096"/>
            <a:chExt cx="1501720" cy="1341605"/>
          </a:xfrm>
        </p:grpSpPr>
        <p:sp>
          <p:nvSpPr>
            <p:cNvPr id="3" name="任意多边形 2"/>
            <p:cNvSpPr/>
            <p:nvPr/>
          </p:nvSpPr>
          <p:spPr>
            <a:xfrm>
              <a:off x="3091258" y="1252096"/>
              <a:ext cx="1341605" cy="1341605"/>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A28138"/>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A28138"/>
                  </a:solidFill>
                  <a:latin typeface="微软雅黑" panose="020B0503020204020204" pitchFamily="34" charset="-122"/>
                  <a:ea typeface="微软雅黑" panose="020B0503020204020204" pitchFamily="34" charset="-122"/>
                </a:rPr>
                <a:t>标题</a:t>
              </a:r>
            </a:p>
          </p:txBody>
        </p:sp>
        <p:sp>
          <p:nvSpPr>
            <p:cNvPr id="4" name="矩形 3"/>
            <p:cNvSpPr/>
            <p:nvPr/>
          </p:nvSpPr>
          <p:spPr>
            <a:xfrm flipH="1">
              <a:off x="2931143" y="1781507"/>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A28138"/>
                </a:solidFill>
                <a:latin typeface="微软雅黑" panose="020B0503020204020204" pitchFamily="34" charset="-122"/>
                <a:ea typeface="微软雅黑" panose="020B0503020204020204" pitchFamily="34" charset="-122"/>
              </a:endParaRPr>
            </a:p>
          </p:txBody>
        </p:sp>
        <p:sp>
          <p:nvSpPr>
            <p:cNvPr id="5" name="等腰三角形 4"/>
            <p:cNvSpPr/>
            <p:nvPr/>
          </p:nvSpPr>
          <p:spPr>
            <a:xfrm rot="5400000" flipH="1">
              <a:off x="3008618" y="1852525"/>
              <a:ext cx="165280" cy="142037"/>
            </a:xfrm>
            <a:prstGeom prst="triangle">
              <a:avLst/>
            </a:prstGeom>
            <a:solidFill>
              <a:srgbClr val="A28138"/>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A28138"/>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594269" y="1262426"/>
            <a:ext cx="1512049" cy="1341605"/>
            <a:chOff x="4594269" y="1262426"/>
            <a:chExt cx="1512049" cy="1341605"/>
          </a:xfrm>
        </p:grpSpPr>
        <p:sp>
          <p:nvSpPr>
            <p:cNvPr id="7" name="任意多边形 6"/>
            <p:cNvSpPr/>
            <p:nvPr/>
          </p:nvSpPr>
          <p:spPr>
            <a:xfrm>
              <a:off x="4594269" y="1262426"/>
              <a:ext cx="1341605" cy="1341605"/>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A28138"/>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A28138"/>
                  </a:solidFill>
                  <a:latin typeface="微软雅黑" panose="020B0503020204020204" pitchFamily="34" charset="-122"/>
                  <a:ea typeface="微软雅黑" panose="020B0503020204020204" pitchFamily="34" charset="-122"/>
                </a:rPr>
                <a:t>标题</a:t>
              </a:r>
            </a:p>
          </p:txBody>
        </p:sp>
        <p:sp>
          <p:nvSpPr>
            <p:cNvPr id="8" name="矩形 7"/>
            <p:cNvSpPr/>
            <p:nvPr/>
          </p:nvSpPr>
          <p:spPr>
            <a:xfrm flipH="1">
              <a:off x="5755099" y="1790545"/>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A28138"/>
                </a:solidFill>
                <a:latin typeface="微软雅黑" panose="020B0503020204020204" pitchFamily="34" charset="-122"/>
                <a:ea typeface="微软雅黑" panose="020B0503020204020204" pitchFamily="34" charset="-122"/>
              </a:endParaRPr>
            </a:p>
          </p:txBody>
        </p:sp>
        <p:sp>
          <p:nvSpPr>
            <p:cNvPr id="9" name="等腰三角形 8"/>
            <p:cNvSpPr/>
            <p:nvPr/>
          </p:nvSpPr>
          <p:spPr>
            <a:xfrm rot="16200000" flipH="1">
              <a:off x="5846778" y="1861564"/>
              <a:ext cx="165280" cy="142037"/>
            </a:xfrm>
            <a:prstGeom prst="triangle">
              <a:avLst/>
            </a:prstGeom>
            <a:solidFill>
              <a:srgbClr val="A28138"/>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A28138"/>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339752" y="2379354"/>
            <a:ext cx="1340314" cy="1512049"/>
            <a:chOff x="2339752" y="2379354"/>
            <a:chExt cx="1340314" cy="1512049"/>
          </a:xfrm>
        </p:grpSpPr>
        <p:sp>
          <p:nvSpPr>
            <p:cNvPr id="11" name="任意多边形 10"/>
            <p:cNvSpPr/>
            <p:nvPr/>
          </p:nvSpPr>
          <p:spPr>
            <a:xfrm>
              <a:off x="2339752" y="2379354"/>
              <a:ext cx="1340314" cy="1341606"/>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A28138"/>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A28138"/>
                  </a:solidFill>
                  <a:latin typeface="微软雅黑" panose="020B0503020204020204" pitchFamily="34" charset="-122"/>
                  <a:ea typeface="微软雅黑" panose="020B0503020204020204" pitchFamily="34" charset="-122"/>
                </a:rPr>
                <a:t>标题</a:t>
              </a:r>
            </a:p>
          </p:txBody>
        </p:sp>
        <p:sp>
          <p:nvSpPr>
            <p:cNvPr id="12" name="矩形 11"/>
            <p:cNvSpPr/>
            <p:nvPr/>
          </p:nvSpPr>
          <p:spPr>
            <a:xfrm rot="5400000" flipH="1">
              <a:off x="2834299" y="3573757"/>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A28138"/>
                </a:solidFill>
                <a:latin typeface="微软雅黑" panose="020B0503020204020204" pitchFamily="34" charset="-122"/>
                <a:ea typeface="微软雅黑" panose="020B0503020204020204" pitchFamily="34" charset="-122"/>
              </a:endParaRPr>
            </a:p>
          </p:txBody>
        </p:sp>
        <p:sp>
          <p:nvSpPr>
            <p:cNvPr id="13" name="等腰三角形 12"/>
            <p:cNvSpPr/>
            <p:nvPr/>
          </p:nvSpPr>
          <p:spPr>
            <a:xfrm flipH="1">
              <a:off x="2927269" y="3643485"/>
              <a:ext cx="165280" cy="143328"/>
            </a:xfrm>
            <a:prstGeom prst="triangle">
              <a:avLst/>
            </a:prstGeom>
            <a:solidFill>
              <a:srgbClr val="A28138"/>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A28138"/>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838889" y="2379354"/>
            <a:ext cx="1341606" cy="1512049"/>
            <a:chOff x="3838889" y="2379354"/>
            <a:chExt cx="1341606" cy="1512049"/>
          </a:xfrm>
        </p:grpSpPr>
        <p:sp>
          <p:nvSpPr>
            <p:cNvPr id="15" name="任意多边形 14"/>
            <p:cNvSpPr/>
            <p:nvPr/>
          </p:nvSpPr>
          <p:spPr>
            <a:xfrm>
              <a:off x="3838889" y="2379354"/>
              <a:ext cx="1341606" cy="1341606"/>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A28138"/>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A28138"/>
                  </a:solidFill>
                  <a:latin typeface="微软雅黑" panose="020B0503020204020204" pitchFamily="34" charset="-122"/>
                  <a:ea typeface="微软雅黑" panose="020B0503020204020204" pitchFamily="34" charset="-122"/>
                </a:rPr>
                <a:t>标题</a:t>
              </a:r>
            </a:p>
          </p:txBody>
        </p:sp>
        <p:sp>
          <p:nvSpPr>
            <p:cNvPr id="16" name="矩形 15"/>
            <p:cNvSpPr/>
            <p:nvPr/>
          </p:nvSpPr>
          <p:spPr>
            <a:xfrm rot="5400000" flipH="1">
              <a:off x="4334083" y="3573111"/>
              <a:ext cx="351219" cy="285365"/>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b="1" kern="0">
                <a:solidFill>
                  <a:srgbClr val="A28138"/>
                </a:solidFill>
                <a:latin typeface="微软雅黑" panose="020B0503020204020204" pitchFamily="34" charset="-122"/>
                <a:ea typeface="微软雅黑" panose="020B0503020204020204" pitchFamily="34" charset="-122"/>
              </a:endParaRPr>
            </a:p>
          </p:txBody>
        </p:sp>
        <p:sp>
          <p:nvSpPr>
            <p:cNvPr id="17" name="等腰三角形 16"/>
            <p:cNvSpPr/>
            <p:nvPr/>
          </p:nvSpPr>
          <p:spPr>
            <a:xfrm flipH="1">
              <a:off x="4426407" y="3643485"/>
              <a:ext cx="166570" cy="143328"/>
            </a:xfrm>
            <a:prstGeom prst="triangle">
              <a:avLst/>
            </a:prstGeom>
            <a:solidFill>
              <a:srgbClr val="A28138"/>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b="1" kern="0">
                <a:solidFill>
                  <a:srgbClr val="A28138"/>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338027" y="2379354"/>
            <a:ext cx="1341605" cy="1512049"/>
            <a:chOff x="5338027" y="2379354"/>
            <a:chExt cx="1341605" cy="1512049"/>
          </a:xfrm>
        </p:grpSpPr>
        <p:sp>
          <p:nvSpPr>
            <p:cNvPr id="19" name="任意多边形 18"/>
            <p:cNvSpPr/>
            <p:nvPr/>
          </p:nvSpPr>
          <p:spPr>
            <a:xfrm>
              <a:off x="5338027" y="2379354"/>
              <a:ext cx="1341605" cy="1341606"/>
            </a:xfrm>
            <a:custGeom>
              <a:avLst/>
              <a:gdLst>
                <a:gd name="connsiteX0" fmla="*/ 900867 w 1801733"/>
                <a:gd name="connsiteY0" fmla="*/ 0 h 1801730"/>
                <a:gd name="connsiteX1" fmla="*/ 1801733 w 1801733"/>
                <a:gd name="connsiteY1" fmla="*/ 900865 h 1801730"/>
                <a:gd name="connsiteX2" fmla="*/ 900867 w 1801733"/>
                <a:gd name="connsiteY2" fmla="*/ 1801730 h 1801730"/>
                <a:gd name="connsiteX3" fmla="*/ 0 w 1801733"/>
                <a:gd name="connsiteY3" fmla="*/ 900865 h 1801730"/>
                <a:gd name="connsiteX4" fmla="*/ 900867 w 1801733"/>
                <a:gd name="connsiteY4" fmla="*/ 0 h 180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733" h="1801730">
                  <a:moveTo>
                    <a:pt x="900867" y="0"/>
                  </a:moveTo>
                  <a:cubicBezTo>
                    <a:pt x="1398401" y="0"/>
                    <a:pt x="1801733" y="403331"/>
                    <a:pt x="1801733" y="900865"/>
                  </a:cubicBezTo>
                  <a:cubicBezTo>
                    <a:pt x="1801733" y="1398399"/>
                    <a:pt x="1398401" y="1801730"/>
                    <a:pt x="900867" y="1801730"/>
                  </a:cubicBezTo>
                  <a:cubicBezTo>
                    <a:pt x="403331" y="1801730"/>
                    <a:pt x="0" y="1398399"/>
                    <a:pt x="0" y="900865"/>
                  </a:cubicBezTo>
                  <a:cubicBezTo>
                    <a:pt x="0" y="403331"/>
                    <a:pt x="403331" y="0"/>
                    <a:pt x="900867" y="0"/>
                  </a:cubicBezTo>
                  <a:close/>
                </a:path>
              </a:pathLst>
            </a:custGeom>
            <a:solidFill>
              <a:srgbClr val="FFFFFF"/>
            </a:solidFill>
            <a:ln w="247650">
              <a:solidFill>
                <a:srgbClr val="A28138"/>
              </a:solidFill>
            </a:ln>
            <a:effectLst>
              <a:outerShdw blurRad="635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A28138"/>
                  </a:solidFill>
                  <a:latin typeface="微软雅黑" panose="020B0503020204020204" pitchFamily="34" charset="-122"/>
                  <a:ea typeface="微软雅黑" panose="020B0503020204020204" pitchFamily="34" charset="-122"/>
                </a:rPr>
                <a:t>标题</a:t>
              </a:r>
            </a:p>
          </p:txBody>
        </p:sp>
        <p:sp>
          <p:nvSpPr>
            <p:cNvPr id="20" name="矩形 19"/>
            <p:cNvSpPr/>
            <p:nvPr/>
          </p:nvSpPr>
          <p:spPr>
            <a:xfrm rot="5400000" flipH="1">
              <a:off x="5833866" y="3573757"/>
              <a:ext cx="351219" cy="284074"/>
            </a:xfrm>
            <a:prstGeom prst="rect">
              <a:avLst/>
            </a:prstGeom>
            <a:solidFill>
              <a:sysClr val="window" lastClr="FFFFF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A28138"/>
                </a:solidFill>
                <a:latin typeface="微软雅黑" panose="020B0503020204020204" pitchFamily="34" charset="-122"/>
                <a:ea typeface="微软雅黑" panose="020B0503020204020204" pitchFamily="34" charset="-122"/>
              </a:endParaRPr>
            </a:p>
          </p:txBody>
        </p:sp>
        <p:sp>
          <p:nvSpPr>
            <p:cNvPr id="21" name="等腰三角形 20"/>
            <p:cNvSpPr/>
            <p:nvPr/>
          </p:nvSpPr>
          <p:spPr>
            <a:xfrm flipH="1">
              <a:off x="5926836" y="3643485"/>
              <a:ext cx="165280" cy="143328"/>
            </a:xfrm>
            <a:prstGeom prst="triangle">
              <a:avLst/>
            </a:prstGeom>
            <a:solidFill>
              <a:srgbClr val="A28138"/>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rgbClr val="A28138"/>
                </a:solidFill>
                <a:latin typeface="微软雅黑" panose="020B0503020204020204" pitchFamily="34" charset="-122"/>
                <a:ea typeface="微软雅黑" panose="020B0503020204020204" pitchFamily="34" charset="-122"/>
              </a:endParaRPr>
            </a:p>
          </p:txBody>
        </p:sp>
      </p:grpSp>
      <p:sp>
        <p:nvSpPr>
          <p:cNvPr id="22" name="文本框 57"/>
          <p:cNvSpPr txBox="1">
            <a:spLocks noChangeArrowheads="1"/>
          </p:cNvSpPr>
          <p:nvPr/>
        </p:nvSpPr>
        <p:spPr bwMode="auto">
          <a:xfrm>
            <a:off x="1475656" y="3795886"/>
            <a:ext cx="6523375"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97" tIns="89997" rIns="89997" bIns="89997"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eaLnBrk="1" hangingPunct="1">
              <a:spcBef>
                <a:spcPts val="598"/>
              </a:spcBef>
              <a:spcAft>
                <a:spcPts val="598"/>
              </a:spcAft>
            </a:pPr>
            <a:r>
              <a:rPr lang="zh-CN" altLang="en-US" sz="1100" dirty="0">
                <a:solidFill>
                  <a:schemeClr val="tx1">
                    <a:lumMod val="75000"/>
                    <a:lumOff val="2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1100" dirty="0" smtClean="0">
                <a:solidFill>
                  <a:schemeClr val="tx1">
                    <a:lumMod val="75000"/>
                    <a:lumOff val="25000"/>
                  </a:schemeClr>
                </a:solidFill>
                <a:latin typeface="微软雅黑" pitchFamily="34" charset="-122"/>
                <a:ea typeface="微软雅黑" pitchFamily="34" charset="-122"/>
              </a:rPr>
              <a:t>此处请</a:t>
            </a:r>
            <a:r>
              <a:rPr lang="zh-CN" altLang="en-US" sz="1100" dirty="0">
                <a:solidFill>
                  <a:schemeClr val="tx1">
                    <a:lumMod val="75000"/>
                    <a:lumOff val="2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1100" dirty="0" smtClean="0">
                <a:solidFill>
                  <a:schemeClr val="tx1">
                    <a:lumMod val="75000"/>
                    <a:lumOff val="25000"/>
                  </a:schemeClr>
                </a:solidFill>
                <a:latin typeface="微软雅黑" pitchFamily="34" charset="-122"/>
                <a:ea typeface="微软雅黑" pitchFamily="34" charset="-122"/>
              </a:rPr>
              <a:t>此处</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23" name="Freeform 5"/>
          <p:cNvSpPr>
            <a:spLocks noEditPoints="1"/>
          </p:cNvSpPr>
          <p:nvPr/>
        </p:nvSpPr>
        <p:spPr bwMode="auto">
          <a:xfrm>
            <a:off x="986818" y="3946156"/>
            <a:ext cx="467733" cy="353786"/>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A28138"/>
          </a:solidFill>
          <a:ln>
            <a:noFill/>
          </a:ln>
        </p:spPr>
        <p:txBody>
          <a:bodyPr lIns="91437" tIns="45718" rIns="91437" bIns="45718"/>
          <a:lstStyle/>
          <a:p>
            <a:endParaRPr lang="zh-CN" altLang="en-US"/>
          </a:p>
        </p:txBody>
      </p:sp>
      <p:sp>
        <p:nvSpPr>
          <p:cNvPr id="24" name="Freeform 5"/>
          <p:cNvSpPr>
            <a:spLocks noEditPoints="1"/>
          </p:cNvSpPr>
          <p:nvPr/>
        </p:nvSpPr>
        <p:spPr bwMode="auto">
          <a:xfrm rot="10800000">
            <a:off x="7939741" y="4299942"/>
            <a:ext cx="194794" cy="149679"/>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A28138"/>
          </a:solidFill>
          <a:ln>
            <a:noFill/>
          </a:ln>
        </p:spPr>
        <p:txBody>
          <a:bodyPr lIns="91437" tIns="45718" rIns="91437" bIns="45718"/>
          <a:lstStyle/>
          <a:p>
            <a:endParaRPr lang="zh-CN" altLang="en-US"/>
          </a:p>
        </p:txBody>
      </p:sp>
      <p:sp>
        <p:nvSpPr>
          <p:cNvPr id="25" name="TextBox 24"/>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26" name="组合 25"/>
          <p:cNvGrpSpPr/>
          <p:nvPr/>
        </p:nvGrpSpPr>
        <p:grpSpPr>
          <a:xfrm flipH="1">
            <a:off x="7893831" y="195397"/>
            <a:ext cx="1250169" cy="477054"/>
            <a:chOff x="-18082" y="180009"/>
            <a:chExt cx="1250169" cy="477054"/>
          </a:xfrm>
        </p:grpSpPr>
        <p:sp>
          <p:nvSpPr>
            <p:cNvPr id="27" name="TextBox 26"/>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28" name="五边形 27"/>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5488184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6"/>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63"/>
          <p:cNvSpPr>
            <a:spLocks noChangeArrowheads="1"/>
          </p:cNvSpPr>
          <p:nvPr/>
        </p:nvSpPr>
        <p:spPr bwMode="auto">
          <a:xfrm>
            <a:off x="1587" y="1087710"/>
            <a:ext cx="9144000" cy="141288"/>
          </a:xfrm>
          <a:prstGeom prst="rect">
            <a:avLst/>
          </a:prstGeom>
          <a:gradFill rotWithShape="1">
            <a:gsLst>
              <a:gs pos="0">
                <a:srgbClr val="BABABA"/>
              </a:gs>
              <a:gs pos="50301">
                <a:srgbClr val="F2F2F2"/>
              </a:gs>
              <a:gs pos="100000">
                <a:srgbClr val="BEBEBE"/>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20000"/>
              </a:lnSpc>
            </a:pPr>
            <a:endParaRPr lang="zh-CN" altLang="en-US" sz="1400">
              <a:solidFill>
                <a:schemeClr val="bg1"/>
              </a:solidFill>
              <a:latin typeface="幼圆" pitchFamily="49" charset="-122"/>
              <a:ea typeface="幼圆" pitchFamily="49" charset="-122"/>
            </a:endParaRPr>
          </a:p>
        </p:txBody>
      </p:sp>
      <p:grpSp>
        <p:nvGrpSpPr>
          <p:cNvPr id="3" name="组合 2"/>
          <p:cNvGrpSpPr/>
          <p:nvPr/>
        </p:nvGrpSpPr>
        <p:grpSpPr>
          <a:xfrm>
            <a:off x="1071184" y="1086517"/>
            <a:ext cx="1255713" cy="2621473"/>
            <a:chOff x="1071184" y="1086517"/>
            <a:chExt cx="1255713" cy="2621473"/>
          </a:xfrm>
        </p:grpSpPr>
        <p:sp>
          <p:nvSpPr>
            <p:cNvPr id="4"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5" name="椭圆 106"/>
            <p:cNvSpPr>
              <a:spLocks noChangeArrowheads="1"/>
            </p:cNvSpPr>
            <p:nvPr/>
          </p:nvSpPr>
          <p:spPr bwMode="auto">
            <a:xfrm>
              <a:off x="1195718" y="2653161"/>
              <a:ext cx="833569" cy="834857"/>
            </a:xfrm>
            <a:prstGeom prst="ellipse">
              <a:avLst/>
            </a:prstGeom>
            <a:solidFill>
              <a:srgbClr val="A28138"/>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6"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7" name="椭圆 6"/>
            <p:cNvSpPr/>
            <p:nvPr/>
          </p:nvSpPr>
          <p:spPr bwMode="auto">
            <a:xfrm>
              <a:off x="1583514" y="2686659"/>
              <a:ext cx="60552" cy="60553"/>
            </a:xfrm>
            <a:prstGeom prst="ellipse">
              <a:avLst/>
            </a:prstGeom>
            <a:solidFill>
              <a:srgbClr val="007A2E"/>
            </a:solidFill>
            <a:ln w="25400" cap="flat" cmpd="sng" algn="ctr">
              <a:solidFill>
                <a:srgbClr val="007A2E"/>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8" name="任意多边形 7"/>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9" name="椭圆 8"/>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10" name="组合 9"/>
          <p:cNvGrpSpPr/>
          <p:nvPr/>
        </p:nvGrpSpPr>
        <p:grpSpPr>
          <a:xfrm>
            <a:off x="2230749" y="1086517"/>
            <a:ext cx="1255713" cy="2621473"/>
            <a:chOff x="1071184" y="1086517"/>
            <a:chExt cx="1255713" cy="2621473"/>
          </a:xfrm>
        </p:grpSpPr>
        <p:sp>
          <p:nvSpPr>
            <p:cNvPr id="11"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12" name="椭圆 106"/>
            <p:cNvSpPr>
              <a:spLocks noChangeArrowheads="1"/>
            </p:cNvSpPr>
            <p:nvPr/>
          </p:nvSpPr>
          <p:spPr bwMode="auto">
            <a:xfrm>
              <a:off x="1195718" y="2653161"/>
              <a:ext cx="833569" cy="834857"/>
            </a:xfrm>
            <a:prstGeom prst="ellipse">
              <a:avLst/>
            </a:prstGeom>
            <a:solidFill>
              <a:srgbClr val="A28138"/>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13"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14" name="椭圆 13"/>
            <p:cNvSpPr/>
            <p:nvPr/>
          </p:nvSpPr>
          <p:spPr bwMode="auto">
            <a:xfrm>
              <a:off x="1583514" y="2686659"/>
              <a:ext cx="60552" cy="60553"/>
            </a:xfrm>
            <a:prstGeom prst="ellipse">
              <a:avLst/>
            </a:prstGeom>
            <a:solidFill>
              <a:srgbClr val="007A2E"/>
            </a:solidFill>
            <a:ln w="25400" cap="flat" cmpd="sng" algn="ctr">
              <a:solidFill>
                <a:srgbClr val="007A2E"/>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15" name="任意多边形 14"/>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16" name="椭圆 15"/>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17" name="组合 16"/>
          <p:cNvGrpSpPr/>
          <p:nvPr/>
        </p:nvGrpSpPr>
        <p:grpSpPr>
          <a:xfrm>
            <a:off x="3396941" y="1086517"/>
            <a:ext cx="1255713" cy="2621473"/>
            <a:chOff x="1071184" y="1086517"/>
            <a:chExt cx="1255713" cy="2621473"/>
          </a:xfrm>
        </p:grpSpPr>
        <p:sp>
          <p:nvSpPr>
            <p:cNvPr id="18"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19" name="椭圆 106"/>
            <p:cNvSpPr>
              <a:spLocks noChangeArrowheads="1"/>
            </p:cNvSpPr>
            <p:nvPr/>
          </p:nvSpPr>
          <p:spPr bwMode="auto">
            <a:xfrm>
              <a:off x="1195718" y="2653161"/>
              <a:ext cx="833569" cy="834857"/>
            </a:xfrm>
            <a:prstGeom prst="ellipse">
              <a:avLst/>
            </a:prstGeom>
            <a:solidFill>
              <a:srgbClr val="A28138"/>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20"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21" name="椭圆 20"/>
            <p:cNvSpPr/>
            <p:nvPr/>
          </p:nvSpPr>
          <p:spPr bwMode="auto">
            <a:xfrm>
              <a:off x="1583514" y="2686659"/>
              <a:ext cx="60552" cy="60553"/>
            </a:xfrm>
            <a:prstGeom prst="ellipse">
              <a:avLst/>
            </a:prstGeom>
            <a:solidFill>
              <a:srgbClr val="007A2E"/>
            </a:solidFill>
            <a:ln w="25400" cap="flat" cmpd="sng" algn="ctr">
              <a:solidFill>
                <a:srgbClr val="007A2E"/>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22" name="任意多边形 21"/>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23" name="椭圆 22"/>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24" name="组合 23"/>
          <p:cNvGrpSpPr/>
          <p:nvPr/>
        </p:nvGrpSpPr>
        <p:grpSpPr>
          <a:xfrm>
            <a:off x="4583010" y="1086517"/>
            <a:ext cx="1255713" cy="2621473"/>
            <a:chOff x="1071184" y="1086517"/>
            <a:chExt cx="1255713" cy="2621473"/>
          </a:xfrm>
        </p:grpSpPr>
        <p:sp>
          <p:nvSpPr>
            <p:cNvPr id="25"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26" name="椭圆 106"/>
            <p:cNvSpPr>
              <a:spLocks noChangeArrowheads="1"/>
            </p:cNvSpPr>
            <p:nvPr/>
          </p:nvSpPr>
          <p:spPr bwMode="auto">
            <a:xfrm>
              <a:off x="1195718" y="2653161"/>
              <a:ext cx="833569" cy="834857"/>
            </a:xfrm>
            <a:prstGeom prst="ellipse">
              <a:avLst/>
            </a:prstGeom>
            <a:solidFill>
              <a:srgbClr val="A28138"/>
            </a:solidFill>
            <a:ln>
              <a:noFill/>
            </a:ln>
          </p:spPr>
          <p:txBody>
            <a:bodyPr anchor="ctr"/>
            <a:lstStyle/>
            <a:p>
              <a:pPr algn="ctr" eaLnBrk="1" hangingPunct="1">
                <a:lnSpc>
                  <a:spcPct val="120000"/>
                </a:lnSpc>
              </a:pPr>
              <a:r>
                <a:rPr lang="zh-CN" altLang="en-US" sz="1600" dirty="0">
                  <a:solidFill>
                    <a:srgbClr val="FFFFFF"/>
                  </a:solidFill>
                  <a:latin typeface="微软雅黑" pitchFamily="34" charset="-122"/>
                  <a:ea typeface="微软雅黑" pitchFamily="34" charset="-122"/>
                </a:rPr>
                <a:t>标题</a:t>
              </a:r>
            </a:p>
          </p:txBody>
        </p:sp>
        <p:sp>
          <p:nvSpPr>
            <p:cNvPr id="27"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28" name="椭圆 27"/>
            <p:cNvSpPr/>
            <p:nvPr/>
          </p:nvSpPr>
          <p:spPr bwMode="auto">
            <a:xfrm>
              <a:off x="1583514" y="2686659"/>
              <a:ext cx="60552" cy="60553"/>
            </a:xfrm>
            <a:prstGeom prst="ellipse">
              <a:avLst/>
            </a:prstGeom>
            <a:solidFill>
              <a:srgbClr val="007A2E"/>
            </a:solidFill>
            <a:ln w="25400" cap="flat" cmpd="sng" algn="ctr">
              <a:solidFill>
                <a:srgbClr val="007A2E"/>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29" name="任意多边形 28"/>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30" name="椭圆 29"/>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31" name="组合 30"/>
          <p:cNvGrpSpPr/>
          <p:nvPr/>
        </p:nvGrpSpPr>
        <p:grpSpPr>
          <a:xfrm>
            <a:off x="5691449" y="1086517"/>
            <a:ext cx="1255713" cy="2621473"/>
            <a:chOff x="1071184" y="1086517"/>
            <a:chExt cx="1255713" cy="2621473"/>
          </a:xfrm>
        </p:grpSpPr>
        <p:sp>
          <p:nvSpPr>
            <p:cNvPr id="32"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33" name="椭圆 106"/>
            <p:cNvSpPr>
              <a:spLocks noChangeArrowheads="1"/>
            </p:cNvSpPr>
            <p:nvPr/>
          </p:nvSpPr>
          <p:spPr bwMode="auto">
            <a:xfrm>
              <a:off x="1195718" y="2653161"/>
              <a:ext cx="833569" cy="834857"/>
            </a:xfrm>
            <a:prstGeom prst="ellipse">
              <a:avLst/>
            </a:prstGeom>
            <a:solidFill>
              <a:srgbClr val="A28138"/>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34"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35" name="椭圆 34"/>
            <p:cNvSpPr/>
            <p:nvPr/>
          </p:nvSpPr>
          <p:spPr bwMode="auto">
            <a:xfrm>
              <a:off x="1583514" y="2686659"/>
              <a:ext cx="60552" cy="60553"/>
            </a:xfrm>
            <a:prstGeom prst="ellipse">
              <a:avLst/>
            </a:prstGeom>
            <a:solidFill>
              <a:srgbClr val="007A2E"/>
            </a:solidFill>
            <a:ln w="25400" cap="flat" cmpd="sng" algn="ctr">
              <a:solidFill>
                <a:srgbClr val="007A2E"/>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36" name="任意多边形 35"/>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37" name="椭圆 36"/>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grpSp>
        <p:nvGrpSpPr>
          <p:cNvPr id="38" name="组合 37"/>
          <p:cNvGrpSpPr/>
          <p:nvPr/>
        </p:nvGrpSpPr>
        <p:grpSpPr>
          <a:xfrm>
            <a:off x="6822628" y="1086517"/>
            <a:ext cx="1255713" cy="2621473"/>
            <a:chOff x="1071184" y="1086517"/>
            <a:chExt cx="1255713" cy="2621473"/>
          </a:xfrm>
        </p:grpSpPr>
        <p:sp>
          <p:nvSpPr>
            <p:cNvPr id="39" name="Oval 65"/>
            <p:cNvSpPr>
              <a:spLocks noChangeArrowheads="1"/>
            </p:cNvSpPr>
            <p:nvPr/>
          </p:nvSpPr>
          <p:spPr bwMode="auto">
            <a:xfrm>
              <a:off x="1071184" y="3452402"/>
              <a:ext cx="1255713" cy="255588"/>
            </a:xfrm>
            <a:prstGeom prst="ellipse">
              <a:avLst/>
            </a:prstGeom>
            <a:gradFill rotWithShape="1">
              <a:gsLst>
                <a:gs pos="0">
                  <a:srgbClr val="A9A9A9"/>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latin typeface="Arial" pitchFamily="34" charset="0"/>
                <a:ea typeface="宋体"/>
              </a:endParaRPr>
            </a:p>
          </p:txBody>
        </p:sp>
        <p:sp>
          <p:nvSpPr>
            <p:cNvPr id="40" name="椭圆 106"/>
            <p:cNvSpPr>
              <a:spLocks noChangeArrowheads="1"/>
            </p:cNvSpPr>
            <p:nvPr/>
          </p:nvSpPr>
          <p:spPr bwMode="auto">
            <a:xfrm>
              <a:off x="1195718" y="2653161"/>
              <a:ext cx="833569" cy="834857"/>
            </a:xfrm>
            <a:prstGeom prst="ellipse">
              <a:avLst/>
            </a:prstGeom>
            <a:solidFill>
              <a:srgbClr val="A28138"/>
            </a:solidFill>
            <a:ln>
              <a:noFill/>
            </a:ln>
          </p:spPr>
          <p:txBody>
            <a:bodyPr anchor="ctr"/>
            <a:lstStyle/>
            <a:p>
              <a:pPr algn="ctr" eaLnBrk="1" hangingPunct="1">
                <a:lnSpc>
                  <a:spcPct val="120000"/>
                </a:lnSpc>
              </a:pPr>
              <a:r>
                <a:rPr lang="zh-CN" altLang="en-US" sz="1600">
                  <a:solidFill>
                    <a:srgbClr val="FFFFFF"/>
                  </a:solidFill>
                  <a:latin typeface="微软雅黑" pitchFamily="34" charset="-122"/>
                  <a:ea typeface="微软雅黑" pitchFamily="34" charset="-122"/>
                </a:rPr>
                <a:t>标题</a:t>
              </a:r>
            </a:p>
          </p:txBody>
        </p:sp>
        <p:sp>
          <p:nvSpPr>
            <p:cNvPr id="41" name="未知"/>
            <p:cNvSpPr>
              <a:spLocks/>
            </p:cNvSpPr>
            <p:nvPr/>
          </p:nvSpPr>
          <p:spPr bwMode="auto">
            <a:xfrm>
              <a:off x="1307806" y="2666045"/>
              <a:ext cx="613259" cy="29116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FF">
                    <a:alpha val="0"/>
                  </a:srgbClr>
                </a:gs>
              </a:gsLst>
              <a:lin ang="5400000" scaled="1"/>
            </a:gradFill>
            <a:ln>
              <a:noFill/>
            </a:ln>
            <a:extLst/>
          </p:spPr>
          <p:txBody>
            <a:bodyPr/>
            <a:lstStyle/>
            <a:p>
              <a:pPr eaLnBrk="1" fontAlgn="auto" hangingPunct="1">
                <a:spcBef>
                  <a:spcPts val="0"/>
                </a:spcBef>
                <a:spcAft>
                  <a:spcPts val="0"/>
                </a:spcAft>
                <a:defRPr/>
              </a:pPr>
              <a:endParaRPr lang="zh-CN" altLang="en-US" sz="2000" kern="0" dirty="0">
                <a:solidFill>
                  <a:sysClr val="windowText" lastClr="000000"/>
                </a:solidFill>
                <a:latin typeface="+mn-lt"/>
                <a:ea typeface="微软雅黑" pitchFamily="34" charset="-122"/>
              </a:endParaRPr>
            </a:p>
          </p:txBody>
        </p:sp>
        <p:sp>
          <p:nvSpPr>
            <p:cNvPr id="42" name="椭圆 41"/>
            <p:cNvSpPr/>
            <p:nvPr/>
          </p:nvSpPr>
          <p:spPr bwMode="auto">
            <a:xfrm>
              <a:off x="1583514" y="2686659"/>
              <a:ext cx="60552" cy="60553"/>
            </a:xfrm>
            <a:prstGeom prst="ellipse">
              <a:avLst/>
            </a:prstGeom>
            <a:solidFill>
              <a:srgbClr val="007A2E"/>
            </a:solidFill>
            <a:ln w="25400" cap="flat" cmpd="sng" algn="ctr">
              <a:solidFill>
                <a:srgbClr val="007A2E"/>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43" name="任意多边形 42"/>
            <p:cNvSpPr/>
            <p:nvPr/>
          </p:nvSpPr>
          <p:spPr bwMode="auto">
            <a:xfrm>
              <a:off x="1580938" y="1154800"/>
              <a:ext cx="63129" cy="1524128"/>
            </a:xfrm>
            <a:custGeom>
              <a:avLst/>
              <a:gdLst>
                <a:gd name="connsiteX0" fmla="*/ 36975 w 77788"/>
                <a:gd name="connsiteY0" fmla="*/ 1647238 h 1878013"/>
                <a:gd name="connsiteX1" fmla="*/ 14259 w 77788"/>
                <a:gd name="connsiteY1" fmla="*/ 1669821 h 1878013"/>
                <a:gd name="connsiteX2" fmla="*/ 14259 w 77788"/>
                <a:gd name="connsiteY2" fmla="*/ 1766968 h 1878013"/>
                <a:gd name="connsiteX3" fmla="*/ 36975 w 77788"/>
                <a:gd name="connsiteY3" fmla="*/ 1789551 h 1878013"/>
                <a:gd name="connsiteX4" fmla="*/ 59690 w 77788"/>
                <a:gd name="connsiteY4" fmla="*/ 1766968 h 1878013"/>
                <a:gd name="connsiteX5" fmla="*/ 59690 w 77788"/>
                <a:gd name="connsiteY5" fmla="*/ 1669821 h 1878013"/>
                <a:gd name="connsiteX6" fmla="*/ 36975 w 77788"/>
                <a:gd name="connsiteY6" fmla="*/ 1647238 h 1878013"/>
                <a:gd name="connsiteX7" fmla="*/ 37306 w 77788"/>
                <a:gd name="connsiteY7" fmla="*/ 1628776 h 1878013"/>
                <a:gd name="connsiteX8" fmla="*/ 74613 w 77788"/>
                <a:gd name="connsiteY8" fmla="*/ 1665865 h 1878013"/>
                <a:gd name="connsiteX9" fmla="*/ 74613 w 77788"/>
                <a:gd name="connsiteY9" fmla="*/ 1769713 h 1878013"/>
                <a:gd name="connsiteX10" fmla="*/ 46465 w 77788"/>
                <a:gd name="connsiteY10" fmla="*/ 1804964 h 1878013"/>
                <a:gd name="connsiteX11" fmla="*/ 46465 w 77788"/>
                <a:gd name="connsiteY11" fmla="*/ 1875046 h 1878013"/>
                <a:gd name="connsiteX12" fmla="*/ 43481 w 77788"/>
                <a:gd name="connsiteY12" fmla="*/ 1878013 h 1878013"/>
                <a:gd name="connsiteX13" fmla="*/ 31544 w 77788"/>
                <a:gd name="connsiteY13" fmla="*/ 1878013 h 1878013"/>
                <a:gd name="connsiteX14" fmla="*/ 28560 w 77788"/>
                <a:gd name="connsiteY14" fmla="*/ 1875046 h 1878013"/>
                <a:gd name="connsiteX15" fmla="*/ 28560 w 77788"/>
                <a:gd name="connsiteY15" fmla="*/ 1805047 h 1878013"/>
                <a:gd name="connsiteX16" fmla="*/ 0 w 77788"/>
                <a:gd name="connsiteY16" fmla="*/ 1769713 h 1878013"/>
                <a:gd name="connsiteX17" fmla="*/ 0 w 77788"/>
                <a:gd name="connsiteY17" fmla="*/ 1665865 h 1878013"/>
                <a:gd name="connsiteX18" fmla="*/ 37306 w 77788"/>
                <a:gd name="connsiteY18" fmla="*/ 1628776 h 1878013"/>
                <a:gd name="connsiteX19" fmla="*/ 36975 w 77788"/>
                <a:gd name="connsiteY19" fmla="*/ 1397999 h 1878013"/>
                <a:gd name="connsiteX20" fmla="*/ 14260 w 77788"/>
                <a:gd name="connsiteY20" fmla="*/ 1420583 h 1878013"/>
                <a:gd name="connsiteX21" fmla="*/ 14260 w 77788"/>
                <a:gd name="connsiteY21" fmla="*/ 1517730 h 1878013"/>
                <a:gd name="connsiteX22" fmla="*/ 36975 w 77788"/>
                <a:gd name="connsiteY22" fmla="*/ 1540313 h 1878013"/>
                <a:gd name="connsiteX23" fmla="*/ 59691 w 77788"/>
                <a:gd name="connsiteY23" fmla="*/ 1517730 h 1878013"/>
                <a:gd name="connsiteX24" fmla="*/ 59691 w 77788"/>
                <a:gd name="connsiteY24" fmla="*/ 1420583 h 1878013"/>
                <a:gd name="connsiteX25" fmla="*/ 36975 w 77788"/>
                <a:gd name="connsiteY25" fmla="*/ 1397999 h 1878013"/>
                <a:gd name="connsiteX26" fmla="*/ 37307 w 77788"/>
                <a:gd name="connsiteY26" fmla="*/ 1379537 h 1878013"/>
                <a:gd name="connsiteX27" fmla="*/ 74613 w 77788"/>
                <a:gd name="connsiteY27" fmla="*/ 1416626 h 1878013"/>
                <a:gd name="connsiteX28" fmla="*/ 74613 w 77788"/>
                <a:gd name="connsiteY28" fmla="*/ 1520475 h 1878013"/>
                <a:gd name="connsiteX29" fmla="*/ 46466 w 77788"/>
                <a:gd name="connsiteY29" fmla="*/ 1555726 h 1878013"/>
                <a:gd name="connsiteX30" fmla="*/ 46466 w 77788"/>
                <a:gd name="connsiteY30" fmla="*/ 1625808 h 1878013"/>
                <a:gd name="connsiteX31" fmla="*/ 43482 w 77788"/>
                <a:gd name="connsiteY31" fmla="*/ 1628775 h 1878013"/>
                <a:gd name="connsiteX32" fmla="*/ 31545 w 77788"/>
                <a:gd name="connsiteY32" fmla="*/ 1628775 h 1878013"/>
                <a:gd name="connsiteX33" fmla="*/ 28561 w 77788"/>
                <a:gd name="connsiteY33" fmla="*/ 1625808 h 1878013"/>
                <a:gd name="connsiteX34" fmla="*/ 28561 w 77788"/>
                <a:gd name="connsiteY34" fmla="*/ 1555809 h 1878013"/>
                <a:gd name="connsiteX35" fmla="*/ 1 w 77788"/>
                <a:gd name="connsiteY35" fmla="*/ 1520475 h 1878013"/>
                <a:gd name="connsiteX36" fmla="*/ 1 w 77788"/>
                <a:gd name="connsiteY36" fmla="*/ 1416626 h 1878013"/>
                <a:gd name="connsiteX37" fmla="*/ 37307 w 77788"/>
                <a:gd name="connsiteY37" fmla="*/ 1379537 h 1878013"/>
                <a:gd name="connsiteX38" fmla="*/ 36975 w 77788"/>
                <a:gd name="connsiteY38" fmla="*/ 1142413 h 1878013"/>
                <a:gd name="connsiteX39" fmla="*/ 14259 w 77788"/>
                <a:gd name="connsiteY39" fmla="*/ 1164996 h 1878013"/>
                <a:gd name="connsiteX40" fmla="*/ 14259 w 77788"/>
                <a:gd name="connsiteY40" fmla="*/ 1262143 h 1878013"/>
                <a:gd name="connsiteX41" fmla="*/ 36975 w 77788"/>
                <a:gd name="connsiteY41" fmla="*/ 1284726 h 1878013"/>
                <a:gd name="connsiteX42" fmla="*/ 59690 w 77788"/>
                <a:gd name="connsiteY42" fmla="*/ 1262143 h 1878013"/>
                <a:gd name="connsiteX43" fmla="*/ 59690 w 77788"/>
                <a:gd name="connsiteY43" fmla="*/ 1164996 h 1878013"/>
                <a:gd name="connsiteX44" fmla="*/ 36975 w 77788"/>
                <a:gd name="connsiteY44" fmla="*/ 1142413 h 1878013"/>
                <a:gd name="connsiteX45" fmla="*/ 36975 w 77788"/>
                <a:gd name="connsiteY45" fmla="*/ 896349 h 1878013"/>
                <a:gd name="connsiteX46" fmla="*/ 14260 w 77788"/>
                <a:gd name="connsiteY46" fmla="*/ 918933 h 1878013"/>
                <a:gd name="connsiteX47" fmla="*/ 14260 w 77788"/>
                <a:gd name="connsiteY47" fmla="*/ 1016080 h 1878013"/>
                <a:gd name="connsiteX48" fmla="*/ 36975 w 77788"/>
                <a:gd name="connsiteY48" fmla="*/ 1038663 h 1878013"/>
                <a:gd name="connsiteX49" fmla="*/ 59691 w 77788"/>
                <a:gd name="connsiteY49" fmla="*/ 1016080 h 1878013"/>
                <a:gd name="connsiteX50" fmla="*/ 59691 w 77788"/>
                <a:gd name="connsiteY50" fmla="*/ 918933 h 1878013"/>
                <a:gd name="connsiteX51" fmla="*/ 36975 w 77788"/>
                <a:gd name="connsiteY51" fmla="*/ 896349 h 1878013"/>
                <a:gd name="connsiteX52" fmla="*/ 40150 w 77788"/>
                <a:gd name="connsiteY52" fmla="*/ 658224 h 1878013"/>
                <a:gd name="connsiteX53" fmla="*/ 17435 w 77788"/>
                <a:gd name="connsiteY53" fmla="*/ 680808 h 1878013"/>
                <a:gd name="connsiteX54" fmla="*/ 17435 w 77788"/>
                <a:gd name="connsiteY54" fmla="*/ 777955 h 1878013"/>
                <a:gd name="connsiteX55" fmla="*/ 40150 w 77788"/>
                <a:gd name="connsiteY55" fmla="*/ 800538 h 1878013"/>
                <a:gd name="connsiteX56" fmla="*/ 62866 w 77788"/>
                <a:gd name="connsiteY56" fmla="*/ 777955 h 1878013"/>
                <a:gd name="connsiteX57" fmla="*/ 62866 w 77788"/>
                <a:gd name="connsiteY57" fmla="*/ 680808 h 1878013"/>
                <a:gd name="connsiteX58" fmla="*/ 40150 w 77788"/>
                <a:gd name="connsiteY58" fmla="*/ 658224 h 1878013"/>
                <a:gd name="connsiteX59" fmla="*/ 36975 w 77788"/>
                <a:gd name="connsiteY59" fmla="*/ 408988 h 1878013"/>
                <a:gd name="connsiteX60" fmla="*/ 14259 w 77788"/>
                <a:gd name="connsiteY60" fmla="*/ 431571 h 1878013"/>
                <a:gd name="connsiteX61" fmla="*/ 14259 w 77788"/>
                <a:gd name="connsiteY61" fmla="*/ 528718 h 1878013"/>
                <a:gd name="connsiteX62" fmla="*/ 36975 w 77788"/>
                <a:gd name="connsiteY62" fmla="*/ 551301 h 1878013"/>
                <a:gd name="connsiteX63" fmla="*/ 59690 w 77788"/>
                <a:gd name="connsiteY63" fmla="*/ 528718 h 1878013"/>
                <a:gd name="connsiteX64" fmla="*/ 59690 w 77788"/>
                <a:gd name="connsiteY64" fmla="*/ 431571 h 1878013"/>
                <a:gd name="connsiteX65" fmla="*/ 36975 w 77788"/>
                <a:gd name="connsiteY65" fmla="*/ 408988 h 1878013"/>
                <a:gd name="connsiteX66" fmla="*/ 34661 w 77788"/>
                <a:gd name="connsiteY66" fmla="*/ 0 h 1878013"/>
                <a:gd name="connsiteX67" fmla="*/ 46303 w 77788"/>
                <a:gd name="connsiteY67" fmla="*/ 0 h 1878013"/>
                <a:gd name="connsiteX68" fmla="*/ 49213 w 77788"/>
                <a:gd name="connsiteY68" fmla="*/ 2910 h 1878013"/>
                <a:gd name="connsiteX69" fmla="*/ 49213 w 77788"/>
                <a:gd name="connsiteY69" fmla="*/ 389202 h 1878013"/>
                <a:gd name="connsiteX70" fmla="*/ 46303 w 77788"/>
                <a:gd name="connsiteY70" fmla="*/ 392112 h 1878013"/>
                <a:gd name="connsiteX71" fmla="*/ 41159 w 77788"/>
                <a:gd name="connsiteY71" fmla="*/ 392112 h 1878013"/>
                <a:gd name="connsiteX72" fmla="*/ 63686 w 77788"/>
                <a:gd name="connsiteY72" fmla="*/ 401389 h 1878013"/>
                <a:gd name="connsiteX73" fmla="*/ 74613 w 77788"/>
                <a:gd name="connsiteY73" fmla="*/ 427615 h 1878013"/>
                <a:gd name="connsiteX74" fmla="*/ 74613 w 77788"/>
                <a:gd name="connsiteY74" fmla="*/ 531463 h 1878013"/>
                <a:gd name="connsiteX75" fmla="*/ 46465 w 77788"/>
                <a:gd name="connsiteY75" fmla="*/ 566714 h 1878013"/>
                <a:gd name="connsiteX76" fmla="*/ 46465 w 77788"/>
                <a:gd name="connsiteY76" fmla="*/ 636796 h 1878013"/>
                <a:gd name="connsiteX77" fmla="*/ 43481 w 77788"/>
                <a:gd name="connsiteY77" fmla="*/ 639763 h 1878013"/>
                <a:gd name="connsiteX78" fmla="*/ 40483 w 77788"/>
                <a:gd name="connsiteY78" fmla="*/ 639763 h 1878013"/>
                <a:gd name="connsiteX79" fmla="*/ 66861 w 77788"/>
                <a:gd name="connsiteY79" fmla="*/ 650625 h 1878013"/>
                <a:gd name="connsiteX80" fmla="*/ 77788 w 77788"/>
                <a:gd name="connsiteY80" fmla="*/ 676851 h 1878013"/>
                <a:gd name="connsiteX81" fmla="*/ 77788 w 77788"/>
                <a:gd name="connsiteY81" fmla="*/ 780700 h 1878013"/>
                <a:gd name="connsiteX82" fmla="*/ 49641 w 77788"/>
                <a:gd name="connsiteY82" fmla="*/ 815951 h 1878013"/>
                <a:gd name="connsiteX83" fmla="*/ 49641 w 77788"/>
                <a:gd name="connsiteY83" fmla="*/ 882966 h 1878013"/>
                <a:gd name="connsiteX84" fmla="*/ 63686 w 77788"/>
                <a:gd name="connsiteY84" fmla="*/ 888750 h 1878013"/>
                <a:gd name="connsiteX85" fmla="*/ 74613 w 77788"/>
                <a:gd name="connsiteY85" fmla="*/ 914976 h 1878013"/>
                <a:gd name="connsiteX86" fmla="*/ 74613 w 77788"/>
                <a:gd name="connsiteY86" fmla="*/ 1018825 h 1878013"/>
                <a:gd name="connsiteX87" fmla="*/ 46466 w 77788"/>
                <a:gd name="connsiteY87" fmla="*/ 1054076 h 1878013"/>
                <a:gd name="connsiteX88" fmla="*/ 46466 w 77788"/>
                <a:gd name="connsiteY88" fmla="*/ 1124158 h 1878013"/>
                <a:gd name="connsiteX89" fmla="*/ 43931 w 77788"/>
                <a:gd name="connsiteY89" fmla="*/ 1126679 h 1878013"/>
                <a:gd name="connsiteX90" fmla="*/ 63686 w 77788"/>
                <a:gd name="connsiteY90" fmla="*/ 1134814 h 1878013"/>
                <a:gd name="connsiteX91" fmla="*/ 74613 w 77788"/>
                <a:gd name="connsiteY91" fmla="*/ 1161040 h 1878013"/>
                <a:gd name="connsiteX92" fmla="*/ 74613 w 77788"/>
                <a:gd name="connsiteY92" fmla="*/ 1264888 h 1878013"/>
                <a:gd name="connsiteX93" fmla="*/ 46465 w 77788"/>
                <a:gd name="connsiteY93" fmla="*/ 1300139 h 1878013"/>
                <a:gd name="connsiteX94" fmla="*/ 46465 w 77788"/>
                <a:gd name="connsiteY94" fmla="*/ 1370221 h 1878013"/>
                <a:gd name="connsiteX95" fmla="*/ 43481 w 77788"/>
                <a:gd name="connsiteY95" fmla="*/ 1373188 h 1878013"/>
                <a:gd name="connsiteX96" fmla="*/ 31544 w 77788"/>
                <a:gd name="connsiteY96" fmla="*/ 1373188 h 1878013"/>
                <a:gd name="connsiteX97" fmla="*/ 28560 w 77788"/>
                <a:gd name="connsiteY97" fmla="*/ 1370221 h 1878013"/>
                <a:gd name="connsiteX98" fmla="*/ 28560 w 77788"/>
                <a:gd name="connsiteY98" fmla="*/ 1300222 h 1878013"/>
                <a:gd name="connsiteX99" fmla="*/ 0 w 77788"/>
                <a:gd name="connsiteY99" fmla="*/ 1264888 h 1878013"/>
                <a:gd name="connsiteX100" fmla="*/ 0 w 77788"/>
                <a:gd name="connsiteY100" fmla="*/ 1161040 h 1878013"/>
                <a:gd name="connsiteX101" fmla="*/ 10927 w 77788"/>
                <a:gd name="connsiteY101" fmla="*/ 1134814 h 1878013"/>
                <a:gd name="connsiteX102" fmla="*/ 30975 w 77788"/>
                <a:gd name="connsiteY102" fmla="*/ 1126558 h 1878013"/>
                <a:gd name="connsiteX103" fmla="*/ 28561 w 77788"/>
                <a:gd name="connsiteY103" fmla="*/ 1124158 h 1878013"/>
                <a:gd name="connsiteX104" fmla="*/ 28561 w 77788"/>
                <a:gd name="connsiteY104" fmla="*/ 1054159 h 1878013"/>
                <a:gd name="connsiteX105" fmla="*/ 1 w 77788"/>
                <a:gd name="connsiteY105" fmla="*/ 1018825 h 1878013"/>
                <a:gd name="connsiteX106" fmla="*/ 1 w 77788"/>
                <a:gd name="connsiteY106" fmla="*/ 914976 h 1878013"/>
                <a:gd name="connsiteX107" fmla="*/ 10928 w 77788"/>
                <a:gd name="connsiteY107" fmla="*/ 888750 h 1878013"/>
                <a:gd name="connsiteX108" fmla="*/ 31736 w 77788"/>
                <a:gd name="connsiteY108" fmla="*/ 880181 h 1878013"/>
                <a:gd name="connsiteX109" fmla="*/ 31736 w 77788"/>
                <a:gd name="connsiteY109" fmla="*/ 816034 h 1878013"/>
                <a:gd name="connsiteX110" fmla="*/ 3176 w 77788"/>
                <a:gd name="connsiteY110" fmla="*/ 780700 h 1878013"/>
                <a:gd name="connsiteX111" fmla="*/ 3176 w 77788"/>
                <a:gd name="connsiteY111" fmla="*/ 676851 h 1878013"/>
                <a:gd name="connsiteX112" fmla="*/ 14103 w 77788"/>
                <a:gd name="connsiteY112" fmla="*/ 650625 h 1878013"/>
                <a:gd name="connsiteX113" fmla="*/ 40481 w 77788"/>
                <a:gd name="connsiteY113" fmla="*/ 639763 h 1878013"/>
                <a:gd name="connsiteX114" fmla="*/ 31544 w 77788"/>
                <a:gd name="connsiteY114" fmla="*/ 639763 h 1878013"/>
                <a:gd name="connsiteX115" fmla="*/ 28560 w 77788"/>
                <a:gd name="connsiteY115" fmla="*/ 636796 h 1878013"/>
                <a:gd name="connsiteX116" fmla="*/ 28560 w 77788"/>
                <a:gd name="connsiteY116" fmla="*/ 566797 h 1878013"/>
                <a:gd name="connsiteX117" fmla="*/ 0 w 77788"/>
                <a:gd name="connsiteY117" fmla="*/ 531463 h 1878013"/>
                <a:gd name="connsiteX118" fmla="*/ 0 w 77788"/>
                <a:gd name="connsiteY118" fmla="*/ 427615 h 1878013"/>
                <a:gd name="connsiteX119" fmla="*/ 10927 w 77788"/>
                <a:gd name="connsiteY119" fmla="*/ 401389 h 1878013"/>
                <a:gd name="connsiteX120" fmla="*/ 34309 w 77788"/>
                <a:gd name="connsiteY120" fmla="*/ 391760 h 1878013"/>
                <a:gd name="connsiteX121" fmla="*/ 31751 w 77788"/>
                <a:gd name="connsiteY121" fmla="*/ 389202 h 1878013"/>
                <a:gd name="connsiteX122" fmla="*/ 31751 w 77788"/>
                <a:gd name="connsiteY122" fmla="*/ 2910 h 1878013"/>
                <a:gd name="connsiteX123" fmla="*/ 34661 w 77788"/>
                <a:gd name="connsiteY123" fmla="*/ 0 h 187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77788" h="1878013">
                  <a:moveTo>
                    <a:pt x="36975" y="1647238"/>
                  </a:moveTo>
                  <a:cubicBezTo>
                    <a:pt x="24429" y="1647238"/>
                    <a:pt x="14259" y="1657349"/>
                    <a:pt x="14259" y="1669821"/>
                  </a:cubicBezTo>
                  <a:lnTo>
                    <a:pt x="14259" y="1766968"/>
                  </a:lnTo>
                  <a:cubicBezTo>
                    <a:pt x="14259" y="1779440"/>
                    <a:pt x="24429" y="1789551"/>
                    <a:pt x="36975" y="1789551"/>
                  </a:cubicBezTo>
                  <a:cubicBezTo>
                    <a:pt x="49520" y="1789551"/>
                    <a:pt x="59690" y="1779440"/>
                    <a:pt x="59690" y="1766968"/>
                  </a:cubicBezTo>
                  <a:lnTo>
                    <a:pt x="59690" y="1669821"/>
                  </a:lnTo>
                  <a:cubicBezTo>
                    <a:pt x="59690" y="1657349"/>
                    <a:pt x="49520" y="1647238"/>
                    <a:pt x="36975" y="1647238"/>
                  </a:cubicBezTo>
                  <a:close/>
                  <a:moveTo>
                    <a:pt x="37306" y="1628776"/>
                  </a:moveTo>
                  <a:cubicBezTo>
                    <a:pt x="57910" y="1628776"/>
                    <a:pt x="74613" y="1645381"/>
                    <a:pt x="74613" y="1665865"/>
                  </a:cubicBezTo>
                  <a:lnTo>
                    <a:pt x="74613" y="1769713"/>
                  </a:lnTo>
                  <a:cubicBezTo>
                    <a:pt x="74613" y="1786993"/>
                    <a:pt x="62726" y="1801513"/>
                    <a:pt x="46465" y="1804964"/>
                  </a:cubicBezTo>
                  <a:lnTo>
                    <a:pt x="46465" y="1875046"/>
                  </a:lnTo>
                  <a:cubicBezTo>
                    <a:pt x="46465" y="1876684"/>
                    <a:pt x="45129" y="1878013"/>
                    <a:pt x="43481" y="1878013"/>
                  </a:cubicBezTo>
                  <a:lnTo>
                    <a:pt x="31544" y="1878013"/>
                  </a:lnTo>
                  <a:cubicBezTo>
                    <a:pt x="29896" y="1878013"/>
                    <a:pt x="28560" y="1876684"/>
                    <a:pt x="28560" y="1875046"/>
                  </a:cubicBezTo>
                  <a:lnTo>
                    <a:pt x="28560" y="1805047"/>
                  </a:lnTo>
                  <a:cubicBezTo>
                    <a:pt x="12092" y="1801762"/>
                    <a:pt x="0" y="1787142"/>
                    <a:pt x="0" y="1769713"/>
                  </a:cubicBezTo>
                  <a:lnTo>
                    <a:pt x="0" y="1665865"/>
                  </a:lnTo>
                  <a:cubicBezTo>
                    <a:pt x="0" y="1645381"/>
                    <a:pt x="16703" y="1628776"/>
                    <a:pt x="37306" y="1628776"/>
                  </a:cubicBezTo>
                  <a:close/>
                  <a:moveTo>
                    <a:pt x="36975" y="1397999"/>
                  </a:moveTo>
                  <a:cubicBezTo>
                    <a:pt x="24430" y="1397999"/>
                    <a:pt x="14260" y="1408110"/>
                    <a:pt x="14260" y="1420583"/>
                  </a:cubicBezTo>
                  <a:lnTo>
                    <a:pt x="14260" y="1517730"/>
                  </a:lnTo>
                  <a:cubicBezTo>
                    <a:pt x="14260" y="1530203"/>
                    <a:pt x="24430" y="1540313"/>
                    <a:pt x="36975" y="1540313"/>
                  </a:cubicBezTo>
                  <a:cubicBezTo>
                    <a:pt x="49521" y="1540313"/>
                    <a:pt x="59691" y="1530203"/>
                    <a:pt x="59691" y="1517730"/>
                  </a:cubicBezTo>
                  <a:lnTo>
                    <a:pt x="59691" y="1420583"/>
                  </a:lnTo>
                  <a:cubicBezTo>
                    <a:pt x="59691" y="1408110"/>
                    <a:pt x="49521" y="1397999"/>
                    <a:pt x="36975" y="1397999"/>
                  </a:cubicBezTo>
                  <a:close/>
                  <a:moveTo>
                    <a:pt x="37307" y="1379537"/>
                  </a:moveTo>
                  <a:cubicBezTo>
                    <a:pt x="57911" y="1379537"/>
                    <a:pt x="74613" y="1396142"/>
                    <a:pt x="74613" y="1416626"/>
                  </a:cubicBezTo>
                  <a:lnTo>
                    <a:pt x="74613" y="1520475"/>
                  </a:lnTo>
                  <a:cubicBezTo>
                    <a:pt x="74613" y="1537755"/>
                    <a:pt x="62727" y="1552275"/>
                    <a:pt x="46466" y="1555726"/>
                  </a:cubicBezTo>
                  <a:lnTo>
                    <a:pt x="46466" y="1625808"/>
                  </a:lnTo>
                  <a:cubicBezTo>
                    <a:pt x="46466" y="1627447"/>
                    <a:pt x="45130" y="1628775"/>
                    <a:pt x="43482" y="1628775"/>
                  </a:cubicBezTo>
                  <a:lnTo>
                    <a:pt x="31545" y="1628775"/>
                  </a:lnTo>
                  <a:cubicBezTo>
                    <a:pt x="29897" y="1628775"/>
                    <a:pt x="28561" y="1627447"/>
                    <a:pt x="28561" y="1625808"/>
                  </a:cubicBezTo>
                  <a:lnTo>
                    <a:pt x="28561" y="1555809"/>
                  </a:lnTo>
                  <a:cubicBezTo>
                    <a:pt x="12093" y="1552525"/>
                    <a:pt x="1" y="1537904"/>
                    <a:pt x="1" y="1520475"/>
                  </a:cubicBezTo>
                  <a:lnTo>
                    <a:pt x="1" y="1416626"/>
                  </a:lnTo>
                  <a:cubicBezTo>
                    <a:pt x="1" y="1396142"/>
                    <a:pt x="16703" y="1379537"/>
                    <a:pt x="37307" y="1379537"/>
                  </a:cubicBezTo>
                  <a:close/>
                  <a:moveTo>
                    <a:pt x="36975" y="1142413"/>
                  </a:moveTo>
                  <a:cubicBezTo>
                    <a:pt x="24429" y="1142413"/>
                    <a:pt x="14259" y="1152524"/>
                    <a:pt x="14259" y="1164996"/>
                  </a:cubicBezTo>
                  <a:lnTo>
                    <a:pt x="14259" y="1262143"/>
                  </a:lnTo>
                  <a:cubicBezTo>
                    <a:pt x="14259" y="1274615"/>
                    <a:pt x="24429" y="1284726"/>
                    <a:pt x="36975" y="1284726"/>
                  </a:cubicBezTo>
                  <a:cubicBezTo>
                    <a:pt x="49520" y="1284726"/>
                    <a:pt x="59690" y="1274615"/>
                    <a:pt x="59690" y="1262143"/>
                  </a:cubicBezTo>
                  <a:lnTo>
                    <a:pt x="59690" y="1164996"/>
                  </a:lnTo>
                  <a:cubicBezTo>
                    <a:pt x="59690" y="1152524"/>
                    <a:pt x="49520" y="1142413"/>
                    <a:pt x="36975" y="1142413"/>
                  </a:cubicBezTo>
                  <a:close/>
                  <a:moveTo>
                    <a:pt x="36975" y="896349"/>
                  </a:moveTo>
                  <a:cubicBezTo>
                    <a:pt x="24430" y="896349"/>
                    <a:pt x="14260" y="906460"/>
                    <a:pt x="14260" y="918933"/>
                  </a:cubicBezTo>
                  <a:lnTo>
                    <a:pt x="14260" y="1016080"/>
                  </a:lnTo>
                  <a:cubicBezTo>
                    <a:pt x="14260" y="1028553"/>
                    <a:pt x="24430" y="1038663"/>
                    <a:pt x="36975" y="1038663"/>
                  </a:cubicBezTo>
                  <a:cubicBezTo>
                    <a:pt x="49521" y="1038663"/>
                    <a:pt x="59691" y="1028553"/>
                    <a:pt x="59691" y="1016080"/>
                  </a:cubicBezTo>
                  <a:lnTo>
                    <a:pt x="59691" y="918933"/>
                  </a:lnTo>
                  <a:cubicBezTo>
                    <a:pt x="59691" y="906460"/>
                    <a:pt x="49521" y="896349"/>
                    <a:pt x="36975" y="896349"/>
                  </a:cubicBezTo>
                  <a:close/>
                  <a:moveTo>
                    <a:pt x="40150" y="658224"/>
                  </a:moveTo>
                  <a:cubicBezTo>
                    <a:pt x="27605" y="658224"/>
                    <a:pt x="17435" y="668335"/>
                    <a:pt x="17435" y="680808"/>
                  </a:cubicBezTo>
                  <a:lnTo>
                    <a:pt x="17435" y="777955"/>
                  </a:lnTo>
                  <a:cubicBezTo>
                    <a:pt x="17435" y="790428"/>
                    <a:pt x="27605" y="800538"/>
                    <a:pt x="40150" y="800538"/>
                  </a:cubicBezTo>
                  <a:cubicBezTo>
                    <a:pt x="52696" y="800538"/>
                    <a:pt x="62866" y="790428"/>
                    <a:pt x="62866" y="777955"/>
                  </a:cubicBezTo>
                  <a:lnTo>
                    <a:pt x="62866" y="680808"/>
                  </a:lnTo>
                  <a:cubicBezTo>
                    <a:pt x="62866" y="668335"/>
                    <a:pt x="52696" y="658224"/>
                    <a:pt x="40150" y="658224"/>
                  </a:cubicBezTo>
                  <a:close/>
                  <a:moveTo>
                    <a:pt x="36975" y="408988"/>
                  </a:moveTo>
                  <a:cubicBezTo>
                    <a:pt x="24429" y="408988"/>
                    <a:pt x="14259" y="419099"/>
                    <a:pt x="14259" y="431571"/>
                  </a:cubicBezTo>
                  <a:lnTo>
                    <a:pt x="14259" y="528718"/>
                  </a:lnTo>
                  <a:cubicBezTo>
                    <a:pt x="14259" y="541190"/>
                    <a:pt x="24429" y="551301"/>
                    <a:pt x="36975" y="551301"/>
                  </a:cubicBezTo>
                  <a:cubicBezTo>
                    <a:pt x="49520" y="551301"/>
                    <a:pt x="59690" y="541190"/>
                    <a:pt x="59690" y="528718"/>
                  </a:cubicBezTo>
                  <a:lnTo>
                    <a:pt x="59690" y="431571"/>
                  </a:lnTo>
                  <a:cubicBezTo>
                    <a:pt x="59690" y="419099"/>
                    <a:pt x="49520" y="408988"/>
                    <a:pt x="36975" y="408988"/>
                  </a:cubicBezTo>
                  <a:close/>
                  <a:moveTo>
                    <a:pt x="34661" y="0"/>
                  </a:moveTo>
                  <a:lnTo>
                    <a:pt x="46303" y="0"/>
                  </a:lnTo>
                  <a:cubicBezTo>
                    <a:pt x="47910" y="0"/>
                    <a:pt x="49213" y="1303"/>
                    <a:pt x="49213" y="2910"/>
                  </a:cubicBezTo>
                  <a:lnTo>
                    <a:pt x="49213" y="389202"/>
                  </a:lnTo>
                  <a:cubicBezTo>
                    <a:pt x="49213" y="390809"/>
                    <a:pt x="47910" y="392112"/>
                    <a:pt x="46303" y="392112"/>
                  </a:cubicBezTo>
                  <a:lnTo>
                    <a:pt x="41159" y="392112"/>
                  </a:lnTo>
                  <a:lnTo>
                    <a:pt x="63686" y="401389"/>
                  </a:lnTo>
                  <a:cubicBezTo>
                    <a:pt x="70437" y="408100"/>
                    <a:pt x="74613" y="417373"/>
                    <a:pt x="74613" y="427615"/>
                  </a:cubicBezTo>
                  <a:lnTo>
                    <a:pt x="74613" y="531463"/>
                  </a:lnTo>
                  <a:cubicBezTo>
                    <a:pt x="74613" y="548743"/>
                    <a:pt x="62726" y="563263"/>
                    <a:pt x="46465" y="566714"/>
                  </a:cubicBezTo>
                  <a:lnTo>
                    <a:pt x="46465" y="636796"/>
                  </a:lnTo>
                  <a:cubicBezTo>
                    <a:pt x="46465" y="638434"/>
                    <a:pt x="45129" y="639763"/>
                    <a:pt x="43481" y="639763"/>
                  </a:cubicBezTo>
                  <a:lnTo>
                    <a:pt x="40483" y="639763"/>
                  </a:lnTo>
                  <a:lnTo>
                    <a:pt x="66861" y="650625"/>
                  </a:lnTo>
                  <a:cubicBezTo>
                    <a:pt x="73612" y="657337"/>
                    <a:pt x="77788" y="666609"/>
                    <a:pt x="77788" y="676851"/>
                  </a:cubicBezTo>
                  <a:lnTo>
                    <a:pt x="77788" y="780700"/>
                  </a:lnTo>
                  <a:cubicBezTo>
                    <a:pt x="77788" y="797980"/>
                    <a:pt x="65902" y="812500"/>
                    <a:pt x="49641" y="815951"/>
                  </a:cubicBezTo>
                  <a:lnTo>
                    <a:pt x="49641" y="882966"/>
                  </a:lnTo>
                  <a:lnTo>
                    <a:pt x="63686" y="888750"/>
                  </a:lnTo>
                  <a:cubicBezTo>
                    <a:pt x="70437" y="895462"/>
                    <a:pt x="74613" y="904734"/>
                    <a:pt x="74613" y="914976"/>
                  </a:cubicBezTo>
                  <a:lnTo>
                    <a:pt x="74613" y="1018825"/>
                  </a:lnTo>
                  <a:cubicBezTo>
                    <a:pt x="74613" y="1036105"/>
                    <a:pt x="62727" y="1050625"/>
                    <a:pt x="46466" y="1054076"/>
                  </a:cubicBezTo>
                  <a:lnTo>
                    <a:pt x="46466" y="1124158"/>
                  </a:lnTo>
                  <a:lnTo>
                    <a:pt x="43931" y="1126679"/>
                  </a:lnTo>
                  <a:lnTo>
                    <a:pt x="63686" y="1134814"/>
                  </a:lnTo>
                  <a:cubicBezTo>
                    <a:pt x="70437" y="1141526"/>
                    <a:pt x="74613" y="1150798"/>
                    <a:pt x="74613" y="1161040"/>
                  </a:cubicBezTo>
                  <a:lnTo>
                    <a:pt x="74613" y="1264888"/>
                  </a:lnTo>
                  <a:cubicBezTo>
                    <a:pt x="74613" y="1282168"/>
                    <a:pt x="62726" y="1296688"/>
                    <a:pt x="46465" y="1300139"/>
                  </a:cubicBezTo>
                  <a:lnTo>
                    <a:pt x="46465" y="1370221"/>
                  </a:lnTo>
                  <a:cubicBezTo>
                    <a:pt x="46465" y="1371859"/>
                    <a:pt x="45129" y="1373188"/>
                    <a:pt x="43481" y="1373188"/>
                  </a:cubicBezTo>
                  <a:lnTo>
                    <a:pt x="31544" y="1373188"/>
                  </a:lnTo>
                  <a:cubicBezTo>
                    <a:pt x="29896" y="1373188"/>
                    <a:pt x="28560" y="1371859"/>
                    <a:pt x="28560" y="1370221"/>
                  </a:cubicBezTo>
                  <a:lnTo>
                    <a:pt x="28560" y="1300222"/>
                  </a:lnTo>
                  <a:cubicBezTo>
                    <a:pt x="12092" y="1296937"/>
                    <a:pt x="0" y="1282317"/>
                    <a:pt x="0" y="1264888"/>
                  </a:cubicBezTo>
                  <a:lnTo>
                    <a:pt x="0" y="1161040"/>
                  </a:lnTo>
                  <a:cubicBezTo>
                    <a:pt x="0" y="1150798"/>
                    <a:pt x="4176" y="1141526"/>
                    <a:pt x="10927" y="1134814"/>
                  </a:cubicBezTo>
                  <a:lnTo>
                    <a:pt x="30975" y="1126558"/>
                  </a:lnTo>
                  <a:lnTo>
                    <a:pt x="28561" y="1124158"/>
                  </a:lnTo>
                  <a:lnTo>
                    <a:pt x="28561" y="1054159"/>
                  </a:lnTo>
                  <a:cubicBezTo>
                    <a:pt x="12093" y="1050875"/>
                    <a:pt x="1" y="1036254"/>
                    <a:pt x="1" y="1018825"/>
                  </a:cubicBezTo>
                  <a:lnTo>
                    <a:pt x="1" y="914976"/>
                  </a:lnTo>
                  <a:cubicBezTo>
                    <a:pt x="1" y="904734"/>
                    <a:pt x="4177" y="895462"/>
                    <a:pt x="10928" y="888750"/>
                  </a:cubicBezTo>
                  <a:lnTo>
                    <a:pt x="31736" y="880181"/>
                  </a:lnTo>
                  <a:lnTo>
                    <a:pt x="31736" y="816034"/>
                  </a:lnTo>
                  <a:cubicBezTo>
                    <a:pt x="15268" y="812750"/>
                    <a:pt x="3176" y="798129"/>
                    <a:pt x="3176" y="780700"/>
                  </a:cubicBezTo>
                  <a:lnTo>
                    <a:pt x="3176" y="676851"/>
                  </a:lnTo>
                  <a:cubicBezTo>
                    <a:pt x="3176" y="666609"/>
                    <a:pt x="7352" y="657337"/>
                    <a:pt x="14103" y="650625"/>
                  </a:cubicBezTo>
                  <a:lnTo>
                    <a:pt x="40481" y="639763"/>
                  </a:lnTo>
                  <a:lnTo>
                    <a:pt x="31544" y="639763"/>
                  </a:lnTo>
                  <a:cubicBezTo>
                    <a:pt x="29896" y="639763"/>
                    <a:pt x="28560" y="638434"/>
                    <a:pt x="28560" y="636796"/>
                  </a:cubicBezTo>
                  <a:lnTo>
                    <a:pt x="28560" y="566797"/>
                  </a:lnTo>
                  <a:cubicBezTo>
                    <a:pt x="12092" y="563512"/>
                    <a:pt x="0" y="548892"/>
                    <a:pt x="0" y="531463"/>
                  </a:cubicBezTo>
                  <a:lnTo>
                    <a:pt x="0" y="427615"/>
                  </a:lnTo>
                  <a:cubicBezTo>
                    <a:pt x="0" y="417373"/>
                    <a:pt x="4176" y="408100"/>
                    <a:pt x="10927" y="401389"/>
                  </a:cubicBezTo>
                  <a:lnTo>
                    <a:pt x="34309" y="391760"/>
                  </a:lnTo>
                  <a:lnTo>
                    <a:pt x="31751" y="389202"/>
                  </a:lnTo>
                  <a:lnTo>
                    <a:pt x="31751" y="2910"/>
                  </a:lnTo>
                  <a:cubicBezTo>
                    <a:pt x="31751" y="1303"/>
                    <a:pt x="33054" y="0"/>
                    <a:pt x="34661" y="0"/>
                  </a:cubicBezTo>
                  <a:close/>
                </a:path>
              </a:pathLst>
            </a:custGeom>
            <a:solidFill>
              <a:sysClr val="windowText" lastClr="000000">
                <a:lumMod val="50000"/>
                <a:lumOff val="50000"/>
              </a:sysClr>
            </a:solidFill>
            <a:ln w="25400" cap="flat" cmpd="sng" algn="ctr">
              <a:solidFill>
                <a:srgbClr val="A28138"/>
              </a:solidFill>
              <a:prstDash val="solid"/>
            </a:ln>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sp>
          <p:nvSpPr>
            <p:cNvPr id="44" name="椭圆 43"/>
            <p:cNvSpPr/>
            <p:nvPr/>
          </p:nvSpPr>
          <p:spPr bwMode="auto">
            <a:xfrm>
              <a:off x="1586091" y="1086517"/>
              <a:ext cx="60552" cy="60553"/>
            </a:xfrm>
            <a:prstGeom prst="ellipse">
              <a:avLst/>
            </a:prstGeom>
            <a:solidFill>
              <a:sysClr val="window" lastClr="FFFFFF"/>
            </a:solidFill>
            <a:ln w="25400" cap="flat" cmpd="sng" algn="ctr">
              <a:solidFill>
                <a:srgbClr val="A1A1A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100" kern="0">
                <a:solidFill>
                  <a:sysClr val="window" lastClr="FFFFFF"/>
                </a:solidFill>
                <a:latin typeface="Calibri"/>
                <a:ea typeface="宋体"/>
              </a:endParaRPr>
            </a:p>
          </p:txBody>
        </p:sp>
      </p:grpSp>
      <p:sp>
        <p:nvSpPr>
          <p:cNvPr id="45" name="文本框 57"/>
          <p:cNvSpPr txBox="1">
            <a:spLocks noChangeArrowheads="1"/>
          </p:cNvSpPr>
          <p:nvPr/>
        </p:nvSpPr>
        <p:spPr bwMode="auto">
          <a:xfrm>
            <a:off x="1475656" y="3507854"/>
            <a:ext cx="6523375"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97" tIns="89997" rIns="89997" bIns="89997"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eaLnBrk="1" hangingPunct="1">
              <a:spcBef>
                <a:spcPts val="598"/>
              </a:spcBef>
              <a:spcAft>
                <a:spcPts val="598"/>
              </a:spcAft>
            </a:pPr>
            <a:r>
              <a:rPr lang="zh-CN" altLang="en-US" sz="1100" dirty="0">
                <a:solidFill>
                  <a:schemeClr val="tx1">
                    <a:lumMod val="75000"/>
                    <a:lumOff val="2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1100" dirty="0" smtClean="0">
                <a:solidFill>
                  <a:schemeClr val="tx1">
                    <a:lumMod val="75000"/>
                    <a:lumOff val="25000"/>
                  </a:schemeClr>
                </a:solidFill>
                <a:latin typeface="微软雅黑" pitchFamily="34" charset="-122"/>
                <a:ea typeface="微软雅黑" pitchFamily="34" charset="-122"/>
              </a:rPr>
              <a:t>此处请</a:t>
            </a:r>
            <a:r>
              <a:rPr lang="zh-CN" altLang="en-US" sz="1100" dirty="0">
                <a:solidFill>
                  <a:schemeClr val="tx1">
                    <a:lumMod val="75000"/>
                    <a:lumOff val="2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1100" dirty="0" smtClean="0">
                <a:solidFill>
                  <a:schemeClr val="tx1">
                    <a:lumMod val="75000"/>
                    <a:lumOff val="25000"/>
                  </a:schemeClr>
                </a:solidFill>
                <a:latin typeface="微软雅黑" pitchFamily="34" charset="-122"/>
                <a:ea typeface="微软雅黑" pitchFamily="34" charset="-122"/>
              </a:rPr>
              <a:t>此处</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6" name="Freeform 5"/>
          <p:cNvSpPr>
            <a:spLocks noEditPoints="1"/>
          </p:cNvSpPr>
          <p:nvPr/>
        </p:nvSpPr>
        <p:spPr bwMode="auto">
          <a:xfrm>
            <a:off x="986818" y="3730132"/>
            <a:ext cx="467733" cy="353786"/>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A28138"/>
          </a:solidFill>
          <a:ln>
            <a:noFill/>
          </a:ln>
        </p:spPr>
        <p:txBody>
          <a:bodyPr lIns="91437" tIns="45718" rIns="91437" bIns="45718"/>
          <a:lstStyle/>
          <a:p>
            <a:endParaRPr lang="zh-CN" altLang="en-US"/>
          </a:p>
        </p:txBody>
      </p:sp>
      <p:sp>
        <p:nvSpPr>
          <p:cNvPr id="47" name="Freeform 5"/>
          <p:cNvSpPr>
            <a:spLocks noEditPoints="1"/>
          </p:cNvSpPr>
          <p:nvPr/>
        </p:nvSpPr>
        <p:spPr bwMode="auto">
          <a:xfrm rot="10800000">
            <a:off x="7939741" y="4083918"/>
            <a:ext cx="194794" cy="149679"/>
          </a:xfrm>
          <a:custGeom>
            <a:avLst/>
            <a:gdLst>
              <a:gd name="T0" fmla="*/ 2147483647 w 4811"/>
              <a:gd name="T1" fmla="*/ 0 h 3654"/>
              <a:gd name="T2" fmla="*/ 2147483647 w 4811"/>
              <a:gd name="T3" fmla="*/ 2147483647 h 3654"/>
              <a:gd name="T4" fmla="*/ 2147483647 w 4811"/>
              <a:gd name="T5" fmla="*/ 2147483647 h 3654"/>
              <a:gd name="T6" fmla="*/ 2147483647 w 4811"/>
              <a:gd name="T7" fmla="*/ 2147483647 h 3654"/>
              <a:gd name="T8" fmla="*/ 2147483647 w 4811"/>
              <a:gd name="T9" fmla="*/ 2147483647 h 3654"/>
              <a:gd name="T10" fmla="*/ 2147483647 w 4811"/>
              <a:gd name="T11" fmla="*/ 2147483647 h 3654"/>
              <a:gd name="T12" fmla="*/ 2147483647 w 4811"/>
              <a:gd name="T13" fmla="*/ 2147483647 h 3654"/>
              <a:gd name="T14" fmla="*/ 2147483647 w 4811"/>
              <a:gd name="T15" fmla="*/ 2147483647 h 3654"/>
              <a:gd name="T16" fmla="*/ 2147483647 w 4811"/>
              <a:gd name="T17" fmla="*/ 2147483647 h 3654"/>
              <a:gd name="T18" fmla="*/ 2147483647 w 4811"/>
              <a:gd name="T19" fmla="*/ 0 h 3654"/>
              <a:gd name="T20" fmla="*/ 2147483647 w 4811"/>
              <a:gd name="T21" fmla="*/ 0 h 3654"/>
              <a:gd name="T22" fmla="*/ 2147483647 w 4811"/>
              <a:gd name="T23" fmla="*/ 2147483647 h 3654"/>
              <a:gd name="T24" fmla="*/ 2147483647 w 4811"/>
              <a:gd name="T25" fmla="*/ 2147483647 h 3654"/>
              <a:gd name="T26" fmla="*/ 2147483647 w 4811"/>
              <a:gd name="T27" fmla="*/ 2147483647 h 3654"/>
              <a:gd name="T28" fmla="*/ 2147483647 w 4811"/>
              <a:gd name="T29" fmla="*/ 2147483647 h 3654"/>
              <a:gd name="T30" fmla="*/ 2147483647 w 4811"/>
              <a:gd name="T31" fmla="*/ 2147483647 h 3654"/>
              <a:gd name="T32" fmla="*/ 0 w 4811"/>
              <a:gd name="T33" fmla="*/ 2147483647 h 3654"/>
              <a:gd name="T34" fmla="*/ 0 w 4811"/>
              <a:gd name="T35" fmla="*/ 2147483647 h 3654"/>
              <a:gd name="T36" fmla="*/ 2147483647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A28138"/>
          </a:solidFill>
          <a:ln>
            <a:noFill/>
          </a:ln>
        </p:spPr>
        <p:txBody>
          <a:bodyPr lIns="91437" tIns="45718" rIns="91437" bIns="45718"/>
          <a:lstStyle/>
          <a:p>
            <a:endParaRPr lang="zh-CN" altLang="en-US"/>
          </a:p>
        </p:txBody>
      </p:sp>
      <p:sp>
        <p:nvSpPr>
          <p:cNvPr id="48" name="TextBox 47"/>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49" name="组合 48"/>
          <p:cNvGrpSpPr/>
          <p:nvPr/>
        </p:nvGrpSpPr>
        <p:grpSpPr>
          <a:xfrm flipH="1">
            <a:off x="7893831" y="195397"/>
            <a:ext cx="1250169" cy="477054"/>
            <a:chOff x="-18082" y="180009"/>
            <a:chExt cx="1250169" cy="477054"/>
          </a:xfrm>
        </p:grpSpPr>
        <p:sp>
          <p:nvSpPr>
            <p:cNvPr id="50" name="TextBox 49"/>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51" name="五边形 50"/>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204191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p:cTn id="52" dur="500" fill="hold"/>
                                        <p:tgtEl>
                                          <p:spTgt spid="47"/>
                                        </p:tgtEl>
                                        <p:attrNameLst>
                                          <p:attrName>ppt_w</p:attrName>
                                        </p:attrNameLst>
                                      </p:cBhvr>
                                      <p:tavLst>
                                        <p:tav tm="0">
                                          <p:val>
                                            <p:fltVal val="0"/>
                                          </p:val>
                                        </p:tav>
                                        <p:tav tm="100000">
                                          <p:val>
                                            <p:strVal val="#ppt_w"/>
                                          </p:val>
                                        </p:tav>
                                      </p:tavLst>
                                    </p:anim>
                                    <p:anim calcmode="lin" valueType="num">
                                      <p:cBhvr>
                                        <p:cTn id="53" dur="500" fill="hold"/>
                                        <p:tgtEl>
                                          <p:spTgt spid="47"/>
                                        </p:tgtEl>
                                        <p:attrNameLst>
                                          <p:attrName>ppt_h</p:attrName>
                                        </p:attrNameLst>
                                      </p:cBhvr>
                                      <p:tavLst>
                                        <p:tav tm="0">
                                          <p:val>
                                            <p:fltVal val="0"/>
                                          </p:val>
                                        </p:tav>
                                        <p:tav tm="100000">
                                          <p:val>
                                            <p:strVal val="#ppt_h"/>
                                          </p:val>
                                        </p:tav>
                                      </p:tavLst>
                                    </p:anim>
                                    <p:animEffect transition="in" filter="fade">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5" grpId="0"/>
      <p:bldP spid="46" grpId="0" animBg="1"/>
      <p:bldP spid="4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1306390" y="1955665"/>
            <a:ext cx="1099674" cy="1099674"/>
          </a:xfrm>
          <a:prstGeom prst="roundRect">
            <a:avLst/>
          </a:prstGeom>
          <a:solidFill>
            <a:srgbClr val="A281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 name="组合 2"/>
          <p:cNvGrpSpPr/>
          <p:nvPr/>
        </p:nvGrpSpPr>
        <p:grpSpPr>
          <a:xfrm>
            <a:off x="1241020" y="1401362"/>
            <a:ext cx="1099674" cy="1099674"/>
            <a:chOff x="1637653" y="2039812"/>
            <a:chExt cx="1466232" cy="1466232"/>
          </a:xfrm>
        </p:grpSpPr>
        <p:sp>
          <p:nvSpPr>
            <p:cNvPr id="4" name="圆角矩形 3"/>
            <p:cNvSpPr/>
            <p:nvPr/>
          </p:nvSpPr>
          <p:spPr>
            <a:xfrm rot="3891413">
              <a:off x="1637653" y="2039812"/>
              <a:ext cx="1466232" cy="1466232"/>
            </a:xfrm>
            <a:prstGeom prst="roundRect">
              <a:avLst/>
            </a:prstGeom>
            <a:solidFill>
              <a:schemeClr val="bg1"/>
            </a:solidFill>
            <a:ln>
              <a:solidFill>
                <a:srgbClr val="A28138"/>
              </a:solidFill>
            </a:ln>
            <a:effectLst>
              <a:outerShdw blurRad="1270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Group 4"/>
            <p:cNvGrpSpPr>
              <a:grpSpLocks noChangeAspect="1"/>
            </p:cNvGrpSpPr>
            <p:nvPr/>
          </p:nvGrpSpPr>
          <p:grpSpPr bwMode="auto">
            <a:xfrm>
              <a:off x="1995505" y="2392563"/>
              <a:ext cx="731837" cy="730250"/>
              <a:chOff x="1343" y="1553"/>
              <a:chExt cx="461" cy="460"/>
            </a:xfrm>
          </p:grpSpPr>
          <p:sp>
            <p:nvSpPr>
              <p:cNvPr id="6" name="AutoShape 3"/>
              <p:cNvSpPr>
                <a:spLocks noChangeAspect="1" noChangeArrowheads="1" noTextEdit="1"/>
              </p:cNvSpPr>
              <p:nvPr/>
            </p:nvSpPr>
            <p:spPr bwMode="auto">
              <a:xfrm>
                <a:off x="1343" y="1553"/>
                <a:ext cx="461"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5"/>
              <p:cNvSpPr>
                <a:spLocks noChangeArrowheads="1"/>
              </p:cNvSpPr>
              <p:nvPr/>
            </p:nvSpPr>
            <p:spPr bwMode="auto">
              <a:xfrm>
                <a:off x="1350" y="1565"/>
                <a:ext cx="442" cy="441"/>
              </a:xfrm>
              <a:prstGeom prst="ellipse">
                <a:avLst/>
              </a:prstGeom>
              <a:noFill/>
              <a:ln w="30163"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1417" y="1623"/>
                <a:ext cx="228" cy="208"/>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solidFill>
                <a:srgbClr val="A28138"/>
              </a:solidFill>
              <a:ln w="30163"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1540" y="1783"/>
                <a:ext cx="175" cy="204"/>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633" y="1575"/>
                <a:ext cx="152" cy="285"/>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1" name="圆角矩形 10"/>
          <p:cNvSpPr/>
          <p:nvPr/>
        </p:nvSpPr>
        <p:spPr>
          <a:xfrm rot="2700000">
            <a:off x="3107706" y="1497437"/>
            <a:ext cx="1099674" cy="1099674"/>
          </a:xfrm>
          <a:prstGeom prst="roundRect">
            <a:avLst/>
          </a:prstGeom>
          <a:solidFill>
            <a:srgbClr val="A281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2" name="组合 11"/>
          <p:cNvGrpSpPr/>
          <p:nvPr/>
        </p:nvGrpSpPr>
        <p:grpSpPr>
          <a:xfrm>
            <a:off x="3114630" y="1947559"/>
            <a:ext cx="1099674" cy="1099674"/>
            <a:chOff x="4135800" y="2768074"/>
            <a:chExt cx="1466232" cy="1466232"/>
          </a:xfrm>
        </p:grpSpPr>
        <p:sp>
          <p:nvSpPr>
            <p:cNvPr id="13" name="圆角矩形 12"/>
            <p:cNvSpPr/>
            <p:nvPr/>
          </p:nvSpPr>
          <p:spPr>
            <a:xfrm rot="1514154">
              <a:off x="4135800" y="2768074"/>
              <a:ext cx="1466232" cy="1466232"/>
            </a:xfrm>
            <a:prstGeom prst="roundRect">
              <a:avLst/>
            </a:prstGeom>
            <a:solidFill>
              <a:schemeClr val="bg1"/>
            </a:solidFill>
            <a:ln>
              <a:solidFill>
                <a:srgbClr val="A28138"/>
              </a:solidFill>
            </a:ln>
            <a:effectLst>
              <a:outerShdw blurRad="1270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32"/>
            <p:cNvGrpSpPr>
              <a:grpSpLocks noChangeAspect="1"/>
            </p:cNvGrpSpPr>
            <p:nvPr/>
          </p:nvGrpSpPr>
          <p:grpSpPr bwMode="auto">
            <a:xfrm>
              <a:off x="4515569" y="3150497"/>
              <a:ext cx="762346" cy="762346"/>
              <a:chOff x="3137" y="79"/>
              <a:chExt cx="461" cy="461"/>
            </a:xfrm>
          </p:grpSpPr>
          <p:sp>
            <p:nvSpPr>
              <p:cNvPr id="15" name="AutoShape 31"/>
              <p:cNvSpPr>
                <a:spLocks noChangeAspect="1" noChangeArrowheads="1" noTextEdit="1"/>
              </p:cNvSpPr>
              <p:nvPr/>
            </p:nvSpPr>
            <p:spPr bwMode="auto">
              <a:xfrm>
                <a:off x="3137" y="79"/>
                <a:ext cx="461"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3"/>
              <p:cNvSpPr>
                <a:spLocks/>
              </p:cNvSpPr>
              <p:nvPr/>
            </p:nvSpPr>
            <p:spPr bwMode="auto">
              <a:xfrm>
                <a:off x="3339" y="89"/>
                <a:ext cx="57" cy="48"/>
              </a:xfrm>
              <a:custGeom>
                <a:avLst/>
                <a:gdLst>
                  <a:gd name="T0" fmla="*/ 24 w 24"/>
                  <a:gd name="T1" fmla="*/ 20 h 20"/>
                  <a:gd name="T2" fmla="*/ 24 w 24"/>
                  <a:gd name="T3" fmla="*/ 12 h 20"/>
                  <a:gd name="T4" fmla="*/ 12 w 24"/>
                  <a:gd name="T5" fmla="*/ 0 h 20"/>
                  <a:gd name="T6" fmla="*/ 0 w 24"/>
                  <a:gd name="T7" fmla="*/ 12 h 20"/>
                  <a:gd name="T8" fmla="*/ 0 w 24"/>
                  <a:gd name="T9" fmla="*/ 20 h 20"/>
                </a:gdLst>
                <a:ahLst/>
                <a:cxnLst>
                  <a:cxn ang="0">
                    <a:pos x="T0" y="T1"/>
                  </a:cxn>
                  <a:cxn ang="0">
                    <a:pos x="T2" y="T3"/>
                  </a:cxn>
                  <a:cxn ang="0">
                    <a:pos x="T4" y="T5"/>
                  </a:cxn>
                  <a:cxn ang="0">
                    <a:pos x="T6" y="T7"/>
                  </a:cxn>
                  <a:cxn ang="0">
                    <a:pos x="T8" y="T9"/>
                  </a:cxn>
                </a:cxnLst>
                <a:rect l="0" t="0" r="r" b="b"/>
                <a:pathLst>
                  <a:path w="24" h="20">
                    <a:moveTo>
                      <a:pt x="24" y="20"/>
                    </a:moveTo>
                    <a:cubicBezTo>
                      <a:pt x="24" y="12"/>
                      <a:pt x="24" y="12"/>
                      <a:pt x="24" y="12"/>
                    </a:cubicBezTo>
                    <a:cubicBezTo>
                      <a:pt x="24" y="5"/>
                      <a:pt x="19" y="0"/>
                      <a:pt x="12" y="0"/>
                    </a:cubicBezTo>
                    <a:cubicBezTo>
                      <a:pt x="6" y="0"/>
                      <a:pt x="0" y="5"/>
                      <a:pt x="0" y="12"/>
                    </a:cubicBezTo>
                    <a:cubicBezTo>
                      <a:pt x="0" y="20"/>
                      <a:pt x="0" y="20"/>
                      <a:pt x="0" y="20"/>
                    </a:cubicBezTo>
                  </a:path>
                </a:pathLst>
              </a:custGeom>
              <a:noFill/>
              <a:ln w="31750"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34"/>
              <p:cNvSpPr>
                <a:spLocks noChangeShapeType="1"/>
              </p:cNvSpPr>
              <p:nvPr/>
            </p:nvSpPr>
            <p:spPr bwMode="auto">
              <a:xfrm>
                <a:off x="3339" y="242"/>
                <a:ext cx="0" cy="39"/>
              </a:xfrm>
              <a:prstGeom prst="line">
                <a:avLst/>
              </a:prstGeom>
              <a:noFill/>
              <a:ln w="31750" cap="rnd">
                <a:solidFill>
                  <a:srgbClr val="71ACA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35"/>
              <p:cNvSpPr>
                <a:spLocks noChangeShapeType="1"/>
              </p:cNvSpPr>
              <p:nvPr/>
            </p:nvSpPr>
            <p:spPr bwMode="auto">
              <a:xfrm flipV="1">
                <a:off x="3396" y="242"/>
                <a:ext cx="0" cy="39"/>
              </a:xfrm>
              <a:prstGeom prst="line">
                <a:avLst/>
              </a:prstGeom>
              <a:noFill/>
              <a:ln w="31750" cap="rnd">
                <a:solidFill>
                  <a:srgbClr val="71ACA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6"/>
              <p:cNvSpPr>
                <a:spLocks/>
              </p:cNvSpPr>
              <p:nvPr/>
            </p:nvSpPr>
            <p:spPr bwMode="auto">
              <a:xfrm>
                <a:off x="3339" y="377"/>
                <a:ext cx="57" cy="153"/>
              </a:xfrm>
              <a:custGeom>
                <a:avLst/>
                <a:gdLst>
                  <a:gd name="T0" fmla="*/ 0 w 57"/>
                  <a:gd name="T1" fmla="*/ 0 h 153"/>
                  <a:gd name="T2" fmla="*/ 0 w 57"/>
                  <a:gd name="T3" fmla="*/ 153 h 153"/>
                  <a:gd name="T4" fmla="*/ 57 w 57"/>
                  <a:gd name="T5" fmla="*/ 153 h 153"/>
                  <a:gd name="T6" fmla="*/ 57 w 57"/>
                  <a:gd name="T7" fmla="*/ 0 h 153"/>
                </a:gdLst>
                <a:ahLst/>
                <a:cxnLst>
                  <a:cxn ang="0">
                    <a:pos x="T0" y="T1"/>
                  </a:cxn>
                  <a:cxn ang="0">
                    <a:pos x="T2" y="T3"/>
                  </a:cxn>
                  <a:cxn ang="0">
                    <a:pos x="T4" y="T5"/>
                  </a:cxn>
                  <a:cxn ang="0">
                    <a:pos x="T6" y="T7"/>
                  </a:cxn>
                </a:cxnLst>
                <a:rect l="0" t="0" r="r" b="b"/>
                <a:pathLst>
                  <a:path w="57" h="153">
                    <a:moveTo>
                      <a:pt x="0" y="0"/>
                    </a:moveTo>
                    <a:lnTo>
                      <a:pt x="0" y="153"/>
                    </a:lnTo>
                    <a:lnTo>
                      <a:pt x="57" y="153"/>
                    </a:lnTo>
                    <a:lnTo>
                      <a:pt x="57" y="0"/>
                    </a:lnTo>
                  </a:path>
                </a:pathLst>
              </a:custGeom>
              <a:noFill/>
              <a:ln w="31750"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7"/>
              <p:cNvSpPr>
                <a:spLocks/>
              </p:cNvSpPr>
              <p:nvPr/>
            </p:nvSpPr>
            <p:spPr bwMode="auto">
              <a:xfrm>
                <a:off x="3185" y="146"/>
                <a:ext cx="403" cy="96"/>
              </a:xfrm>
              <a:custGeom>
                <a:avLst/>
                <a:gdLst>
                  <a:gd name="T0" fmla="*/ 331 w 403"/>
                  <a:gd name="T1" fmla="*/ 96 h 96"/>
                  <a:gd name="T2" fmla="*/ 0 w 403"/>
                  <a:gd name="T3" fmla="*/ 96 h 96"/>
                  <a:gd name="T4" fmla="*/ 19 w 403"/>
                  <a:gd name="T5" fmla="*/ 48 h 96"/>
                  <a:gd name="T6" fmla="*/ 0 w 403"/>
                  <a:gd name="T7" fmla="*/ 0 h 96"/>
                  <a:gd name="T8" fmla="*/ 331 w 403"/>
                  <a:gd name="T9" fmla="*/ 0 h 96"/>
                  <a:gd name="T10" fmla="*/ 403 w 403"/>
                  <a:gd name="T11" fmla="*/ 48 h 96"/>
                  <a:gd name="T12" fmla="*/ 331 w 403"/>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403" h="96">
                    <a:moveTo>
                      <a:pt x="331" y="96"/>
                    </a:moveTo>
                    <a:lnTo>
                      <a:pt x="0" y="96"/>
                    </a:lnTo>
                    <a:lnTo>
                      <a:pt x="19" y="48"/>
                    </a:lnTo>
                    <a:lnTo>
                      <a:pt x="0" y="0"/>
                    </a:lnTo>
                    <a:lnTo>
                      <a:pt x="331" y="0"/>
                    </a:lnTo>
                    <a:lnTo>
                      <a:pt x="403" y="48"/>
                    </a:lnTo>
                    <a:lnTo>
                      <a:pt x="331" y="96"/>
                    </a:lnTo>
                    <a:close/>
                  </a:path>
                </a:pathLst>
              </a:custGeom>
              <a:noFill/>
              <a:ln w="31750" cap="rnd">
                <a:solidFill>
                  <a:srgbClr val="A28138"/>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38"/>
              <p:cNvSpPr>
                <a:spLocks/>
              </p:cNvSpPr>
              <p:nvPr/>
            </p:nvSpPr>
            <p:spPr bwMode="auto">
              <a:xfrm>
                <a:off x="3147" y="281"/>
                <a:ext cx="403" cy="96"/>
              </a:xfrm>
              <a:custGeom>
                <a:avLst/>
                <a:gdLst>
                  <a:gd name="T0" fmla="*/ 72 w 403"/>
                  <a:gd name="T1" fmla="*/ 0 h 96"/>
                  <a:gd name="T2" fmla="*/ 403 w 403"/>
                  <a:gd name="T3" fmla="*/ 0 h 96"/>
                  <a:gd name="T4" fmla="*/ 384 w 403"/>
                  <a:gd name="T5" fmla="*/ 48 h 96"/>
                  <a:gd name="T6" fmla="*/ 403 w 403"/>
                  <a:gd name="T7" fmla="*/ 96 h 96"/>
                  <a:gd name="T8" fmla="*/ 72 w 403"/>
                  <a:gd name="T9" fmla="*/ 96 h 96"/>
                  <a:gd name="T10" fmla="*/ 0 w 403"/>
                  <a:gd name="T11" fmla="*/ 48 h 96"/>
                  <a:gd name="T12" fmla="*/ 72 w 403"/>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403" h="96">
                    <a:moveTo>
                      <a:pt x="72" y="0"/>
                    </a:moveTo>
                    <a:lnTo>
                      <a:pt x="403" y="0"/>
                    </a:lnTo>
                    <a:lnTo>
                      <a:pt x="384" y="48"/>
                    </a:lnTo>
                    <a:lnTo>
                      <a:pt x="403" y="96"/>
                    </a:lnTo>
                    <a:lnTo>
                      <a:pt x="72" y="96"/>
                    </a:lnTo>
                    <a:lnTo>
                      <a:pt x="0" y="48"/>
                    </a:lnTo>
                    <a:lnTo>
                      <a:pt x="72" y="0"/>
                    </a:lnTo>
                    <a:close/>
                  </a:path>
                </a:pathLst>
              </a:custGeom>
              <a:noFill/>
              <a:ln w="31750"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2" name="圆角矩形 21"/>
          <p:cNvSpPr/>
          <p:nvPr/>
        </p:nvSpPr>
        <p:spPr>
          <a:xfrm rot="2700000">
            <a:off x="4958735" y="1974088"/>
            <a:ext cx="1099674" cy="1099674"/>
          </a:xfrm>
          <a:prstGeom prst="roundRect">
            <a:avLst/>
          </a:prstGeom>
          <a:solidFill>
            <a:srgbClr val="A281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3" name="组合 22"/>
          <p:cNvGrpSpPr/>
          <p:nvPr/>
        </p:nvGrpSpPr>
        <p:grpSpPr>
          <a:xfrm>
            <a:off x="4915946" y="1441314"/>
            <a:ext cx="1099674" cy="1099674"/>
            <a:chOff x="6537555" y="2093081"/>
            <a:chExt cx="1466232" cy="1466232"/>
          </a:xfrm>
        </p:grpSpPr>
        <p:sp>
          <p:nvSpPr>
            <p:cNvPr id="24" name="圆角矩形 23"/>
            <p:cNvSpPr/>
            <p:nvPr/>
          </p:nvSpPr>
          <p:spPr>
            <a:xfrm rot="4881661">
              <a:off x="6537555" y="2093081"/>
              <a:ext cx="1466232" cy="1466232"/>
            </a:xfrm>
            <a:prstGeom prst="roundRect">
              <a:avLst/>
            </a:prstGeom>
            <a:solidFill>
              <a:schemeClr val="bg1"/>
            </a:solidFill>
            <a:ln>
              <a:solidFill>
                <a:srgbClr val="A28138"/>
              </a:solidFill>
            </a:ln>
            <a:effectLst>
              <a:outerShdw blurRad="1270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Group 41"/>
            <p:cNvGrpSpPr>
              <a:grpSpLocks noChangeAspect="1"/>
            </p:cNvGrpSpPr>
            <p:nvPr/>
          </p:nvGrpSpPr>
          <p:grpSpPr bwMode="auto">
            <a:xfrm>
              <a:off x="6904752" y="2470859"/>
              <a:ext cx="731838" cy="730250"/>
              <a:chOff x="592" y="3381"/>
              <a:chExt cx="461" cy="460"/>
            </a:xfrm>
          </p:grpSpPr>
          <p:sp>
            <p:nvSpPr>
              <p:cNvPr id="26" name="AutoShape 40"/>
              <p:cNvSpPr>
                <a:spLocks noChangeAspect="1" noChangeArrowheads="1" noTextEdit="1"/>
              </p:cNvSpPr>
              <p:nvPr/>
            </p:nvSpPr>
            <p:spPr bwMode="auto">
              <a:xfrm>
                <a:off x="592" y="3381"/>
                <a:ext cx="461"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42"/>
              <p:cNvSpPr>
                <a:spLocks noChangeArrowheads="1"/>
              </p:cNvSpPr>
              <p:nvPr/>
            </p:nvSpPr>
            <p:spPr bwMode="auto">
              <a:xfrm>
                <a:off x="796" y="3484"/>
                <a:ext cx="58" cy="58"/>
              </a:xfrm>
              <a:prstGeom prst="ellipse">
                <a:avLst/>
              </a:prstGeom>
              <a:noFill/>
              <a:ln w="30163" cap="rnd">
                <a:solidFill>
                  <a:srgbClr val="BB9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3"/>
              <p:cNvSpPr>
                <a:spLocks/>
              </p:cNvSpPr>
              <p:nvPr/>
            </p:nvSpPr>
            <p:spPr bwMode="auto">
              <a:xfrm>
                <a:off x="719" y="3407"/>
                <a:ext cx="212" cy="288"/>
              </a:xfrm>
              <a:custGeom>
                <a:avLst/>
                <a:gdLst>
                  <a:gd name="T0" fmla="*/ 63 w 88"/>
                  <a:gd name="T1" fmla="*/ 84 h 120"/>
                  <a:gd name="T2" fmla="*/ 44 w 88"/>
                  <a:gd name="T3" fmla="*/ 120 h 120"/>
                  <a:gd name="T4" fmla="*/ 26 w 88"/>
                  <a:gd name="T5" fmla="*/ 84 h 120"/>
                  <a:gd name="T6" fmla="*/ 0 w 88"/>
                  <a:gd name="T7" fmla="*/ 44 h 120"/>
                  <a:gd name="T8" fmla="*/ 44 w 88"/>
                  <a:gd name="T9" fmla="*/ 0 h 120"/>
                  <a:gd name="T10" fmla="*/ 88 w 88"/>
                  <a:gd name="T11" fmla="*/ 44 h 120"/>
                  <a:gd name="T12" fmla="*/ 63 w 88"/>
                  <a:gd name="T13" fmla="*/ 84 h 120"/>
                </a:gdLst>
                <a:ahLst/>
                <a:cxnLst>
                  <a:cxn ang="0">
                    <a:pos x="T0" y="T1"/>
                  </a:cxn>
                  <a:cxn ang="0">
                    <a:pos x="T2" y="T3"/>
                  </a:cxn>
                  <a:cxn ang="0">
                    <a:pos x="T4" y="T5"/>
                  </a:cxn>
                  <a:cxn ang="0">
                    <a:pos x="T6" y="T7"/>
                  </a:cxn>
                  <a:cxn ang="0">
                    <a:pos x="T8" y="T9"/>
                  </a:cxn>
                  <a:cxn ang="0">
                    <a:pos x="T10" y="T11"/>
                  </a:cxn>
                  <a:cxn ang="0">
                    <a:pos x="T12" y="T13"/>
                  </a:cxn>
                </a:cxnLst>
                <a:rect l="0" t="0" r="r" b="b"/>
                <a:pathLst>
                  <a:path w="88" h="120">
                    <a:moveTo>
                      <a:pt x="63" y="84"/>
                    </a:moveTo>
                    <a:cubicBezTo>
                      <a:pt x="44" y="120"/>
                      <a:pt x="44" y="120"/>
                      <a:pt x="44" y="120"/>
                    </a:cubicBezTo>
                    <a:cubicBezTo>
                      <a:pt x="26" y="84"/>
                      <a:pt x="26" y="84"/>
                      <a:pt x="26" y="84"/>
                    </a:cubicBezTo>
                    <a:cubicBezTo>
                      <a:pt x="11" y="77"/>
                      <a:pt x="0" y="61"/>
                      <a:pt x="0" y="44"/>
                    </a:cubicBezTo>
                    <a:cubicBezTo>
                      <a:pt x="0" y="20"/>
                      <a:pt x="20" y="0"/>
                      <a:pt x="44" y="0"/>
                    </a:cubicBezTo>
                    <a:cubicBezTo>
                      <a:pt x="68" y="0"/>
                      <a:pt x="88" y="20"/>
                      <a:pt x="88" y="44"/>
                    </a:cubicBezTo>
                    <a:cubicBezTo>
                      <a:pt x="88" y="61"/>
                      <a:pt x="78" y="77"/>
                      <a:pt x="63" y="84"/>
                    </a:cubicBezTo>
                    <a:close/>
                  </a:path>
                </a:pathLst>
              </a:custGeom>
              <a:noFill/>
              <a:ln w="30163" cap="rnd">
                <a:solidFill>
                  <a:srgbClr val="BB9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44"/>
              <p:cNvSpPr>
                <a:spLocks noChangeShapeType="1"/>
              </p:cNvSpPr>
              <p:nvPr/>
            </p:nvSpPr>
            <p:spPr bwMode="auto">
              <a:xfrm>
                <a:off x="758" y="3388"/>
                <a:ext cx="0" cy="0"/>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5"/>
              <p:cNvSpPr>
                <a:spLocks/>
              </p:cNvSpPr>
              <p:nvPr/>
            </p:nvSpPr>
            <p:spPr bwMode="auto">
              <a:xfrm>
                <a:off x="604" y="3388"/>
                <a:ext cx="442" cy="441"/>
              </a:xfrm>
              <a:custGeom>
                <a:avLst/>
                <a:gdLst>
                  <a:gd name="T0" fmla="*/ 154 w 442"/>
                  <a:gd name="T1" fmla="*/ 0 h 441"/>
                  <a:gd name="T2" fmla="*/ 0 w 442"/>
                  <a:gd name="T3" fmla="*/ 39 h 441"/>
                  <a:gd name="T4" fmla="*/ 0 w 442"/>
                  <a:gd name="T5" fmla="*/ 403 h 441"/>
                  <a:gd name="T6" fmla="*/ 154 w 442"/>
                  <a:gd name="T7" fmla="*/ 364 h 441"/>
                  <a:gd name="T8" fmla="*/ 288 w 442"/>
                  <a:gd name="T9" fmla="*/ 441 h 441"/>
                  <a:gd name="T10" fmla="*/ 442 w 442"/>
                  <a:gd name="T11" fmla="*/ 403 h 441"/>
                  <a:gd name="T12" fmla="*/ 442 w 442"/>
                  <a:gd name="T13" fmla="*/ 39 h 441"/>
                  <a:gd name="T14" fmla="*/ 312 w 442"/>
                  <a:gd name="T15" fmla="*/ 70 h 4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441">
                    <a:moveTo>
                      <a:pt x="154" y="0"/>
                    </a:moveTo>
                    <a:lnTo>
                      <a:pt x="0" y="39"/>
                    </a:lnTo>
                    <a:lnTo>
                      <a:pt x="0" y="403"/>
                    </a:lnTo>
                    <a:lnTo>
                      <a:pt x="154" y="364"/>
                    </a:lnTo>
                    <a:lnTo>
                      <a:pt x="288" y="441"/>
                    </a:lnTo>
                    <a:lnTo>
                      <a:pt x="442" y="403"/>
                    </a:lnTo>
                    <a:lnTo>
                      <a:pt x="442" y="39"/>
                    </a:lnTo>
                    <a:lnTo>
                      <a:pt x="312" y="70"/>
                    </a:lnTo>
                  </a:path>
                </a:pathLst>
              </a:custGeom>
              <a:noFill/>
              <a:ln w="30163" cap="rnd">
                <a:solidFill>
                  <a:srgbClr val="BB9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46"/>
              <p:cNvSpPr>
                <a:spLocks noChangeShapeType="1"/>
              </p:cNvSpPr>
              <p:nvPr/>
            </p:nvSpPr>
            <p:spPr bwMode="auto">
              <a:xfrm flipV="1">
                <a:off x="892" y="3594"/>
                <a:ext cx="0" cy="235"/>
              </a:xfrm>
              <a:prstGeom prst="line">
                <a:avLst/>
              </a:prstGeom>
              <a:noFill/>
              <a:ln w="30163" cap="rnd">
                <a:solidFill>
                  <a:srgbClr val="BB9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47"/>
              <p:cNvSpPr>
                <a:spLocks noChangeShapeType="1"/>
              </p:cNvSpPr>
              <p:nvPr/>
            </p:nvSpPr>
            <p:spPr bwMode="auto">
              <a:xfrm flipV="1">
                <a:off x="758" y="3388"/>
                <a:ext cx="0" cy="43"/>
              </a:xfrm>
              <a:prstGeom prst="line">
                <a:avLst/>
              </a:prstGeom>
              <a:noFill/>
              <a:ln w="30163" cap="rnd">
                <a:solidFill>
                  <a:srgbClr val="BB9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48"/>
              <p:cNvSpPr>
                <a:spLocks noChangeShapeType="1"/>
              </p:cNvSpPr>
              <p:nvPr/>
            </p:nvSpPr>
            <p:spPr bwMode="auto">
              <a:xfrm flipV="1">
                <a:off x="758" y="3594"/>
                <a:ext cx="0" cy="158"/>
              </a:xfrm>
              <a:prstGeom prst="line">
                <a:avLst/>
              </a:prstGeom>
              <a:noFill/>
              <a:ln w="30163" cap="rnd">
                <a:solidFill>
                  <a:srgbClr val="BB9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49"/>
              <p:cNvSpPr>
                <a:spLocks noChangeShapeType="1"/>
              </p:cNvSpPr>
              <p:nvPr/>
            </p:nvSpPr>
            <p:spPr bwMode="auto">
              <a:xfrm flipH="1" flipV="1">
                <a:off x="758" y="3388"/>
                <a:ext cx="41" cy="22"/>
              </a:xfrm>
              <a:prstGeom prst="line">
                <a:avLst/>
              </a:prstGeom>
              <a:noFill/>
              <a:ln w="30163" cap="rnd">
                <a:solidFill>
                  <a:srgbClr val="BB9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圆角矩形 34"/>
          <p:cNvSpPr/>
          <p:nvPr/>
        </p:nvSpPr>
        <p:spPr>
          <a:xfrm rot="2700000">
            <a:off x="6760050" y="1558922"/>
            <a:ext cx="1099674" cy="1099674"/>
          </a:xfrm>
          <a:prstGeom prst="roundRect">
            <a:avLst/>
          </a:prstGeom>
          <a:solidFill>
            <a:srgbClr val="A281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6" name="组合 35"/>
          <p:cNvGrpSpPr/>
          <p:nvPr/>
        </p:nvGrpSpPr>
        <p:grpSpPr>
          <a:xfrm>
            <a:off x="6796545" y="2033875"/>
            <a:ext cx="1099674" cy="1099674"/>
            <a:chOff x="9045020" y="2883163"/>
            <a:chExt cx="1466232" cy="1466232"/>
          </a:xfrm>
        </p:grpSpPr>
        <p:sp>
          <p:nvSpPr>
            <p:cNvPr id="37" name="圆角矩形 36"/>
            <p:cNvSpPr/>
            <p:nvPr/>
          </p:nvSpPr>
          <p:spPr>
            <a:xfrm rot="278720">
              <a:off x="9045020" y="2883163"/>
              <a:ext cx="1466232" cy="1466232"/>
            </a:xfrm>
            <a:prstGeom prst="roundRect">
              <a:avLst/>
            </a:prstGeom>
            <a:solidFill>
              <a:schemeClr val="bg1"/>
            </a:solidFill>
            <a:ln>
              <a:solidFill>
                <a:srgbClr val="A28138"/>
              </a:solidFill>
            </a:ln>
            <a:effectLst>
              <a:outerShdw blurRad="1270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Group 52"/>
            <p:cNvGrpSpPr>
              <a:grpSpLocks noChangeAspect="1"/>
            </p:cNvGrpSpPr>
            <p:nvPr/>
          </p:nvGrpSpPr>
          <p:grpSpPr bwMode="auto">
            <a:xfrm>
              <a:off x="9427457" y="3277184"/>
              <a:ext cx="731837" cy="674688"/>
              <a:chOff x="5929" y="272"/>
              <a:chExt cx="461" cy="425"/>
            </a:xfrm>
          </p:grpSpPr>
          <p:sp>
            <p:nvSpPr>
              <p:cNvPr id="39" name="AutoShape 51"/>
              <p:cNvSpPr>
                <a:spLocks noChangeAspect="1" noChangeArrowheads="1" noTextEdit="1"/>
              </p:cNvSpPr>
              <p:nvPr/>
            </p:nvSpPr>
            <p:spPr bwMode="auto">
              <a:xfrm>
                <a:off x="5929" y="272"/>
                <a:ext cx="461"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3"/>
              <p:cNvSpPr>
                <a:spLocks/>
              </p:cNvSpPr>
              <p:nvPr/>
            </p:nvSpPr>
            <p:spPr bwMode="auto">
              <a:xfrm>
                <a:off x="5936" y="284"/>
                <a:ext cx="442" cy="403"/>
              </a:xfrm>
              <a:custGeom>
                <a:avLst/>
                <a:gdLst>
                  <a:gd name="T0" fmla="*/ 16 w 184"/>
                  <a:gd name="T1" fmla="*/ 131 h 168"/>
                  <a:gd name="T2" fmla="*/ 0 w 184"/>
                  <a:gd name="T3" fmla="*/ 84 h 168"/>
                  <a:gd name="T4" fmla="*/ 92 w 184"/>
                  <a:gd name="T5" fmla="*/ 0 h 168"/>
                  <a:gd name="T6" fmla="*/ 184 w 184"/>
                  <a:gd name="T7" fmla="*/ 84 h 168"/>
                  <a:gd name="T8" fmla="*/ 92 w 184"/>
                  <a:gd name="T9" fmla="*/ 168 h 168"/>
                  <a:gd name="T10" fmla="*/ 39 w 184"/>
                  <a:gd name="T11" fmla="*/ 152 h 168"/>
                </a:gdLst>
                <a:ahLst/>
                <a:cxnLst>
                  <a:cxn ang="0">
                    <a:pos x="T0" y="T1"/>
                  </a:cxn>
                  <a:cxn ang="0">
                    <a:pos x="T2" y="T3"/>
                  </a:cxn>
                  <a:cxn ang="0">
                    <a:pos x="T4" y="T5"/>
                  </a:cxn>
                  <a:cxn ang="0">
                    <a:pos x="T6" y="T7"/>
                  </a:cxn>
                  <a:cxn ang="0">
                    <a:pos x="T8" y="T9"/>
                  </a:cxn>
                  <a:cxn ang="0">
                    <a:pos x="T10" y="T11"/>
                  </a:cxn>
                </a:cxnLst>
                <a:rect l="0" t="0" r="r" b="b"/>
                <a:pathLst>
                  <a:path w="184" h="168">
                    <a:moveTo>
                      <a:pt x="16" y="131"/>
                    </a:moveTo>
                    <a:cubicBezTo>
                      <a:pt x="6" y="117"/>
                      <a:pt x="0" y="101"/>
                      <a:pt x="0" y="84"/>
                    </a:cubicBezTo>
                    <a:cubicBezTo>
                      <a:pt x="0" y="37"/>
                      <a:pt x="41" y="0"/>
                      <a:pt x="92" y="0"/>
                    </a:cubicBezTo>
                    <a:cubicBezTo>
                      <a:pt x="143" y="0"/>
                      <a:pt x="184" y="37"/>
                      <a:pt x="184" y="84"/>
                    </a:cubicBezTo>
                    <a:cubicBezTo>
                      <a:pt x="184" y="130"/>
                      <a:pt x="143" y="168"/>
                      <a:pt x="92" y="168"/>
                    </a:cubicBezTo>
                    <a:cubicBezTo>
                      <a:pt x="72" y="168"/>
                      <a:pt x="54" y="162"/>
                      <a:pt x="39" y="152"/>
                    </a:cubicBezTo>
                  </a:path>
                </a:pathLst>
              </a:custGeom>
              <a:noFill/>
              <a:ln w="30163"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4"/>
              <p:cNvSpPr>
                <a:spLocks/>
              </p:cNvSpPr>
              <p:nvPr/>
            </p:nvSpPr>
            <p:spPr bwMode="auto">
              <a:xfrm>
                <a:off x="6176" y="399"/>
                <a:ext cx="96" cy="192"/>
              </a:xfrm>
              <a:custGeom>
                <a:avLst/>
                <a:gdLst>
                  <a:gd name="T0" fmla="*/ 25 w 40"/>
                  <a:gd name="T1" fmla="*/ 40 h 80"/>
                  <a:gd name="T2" fmla="*/ 0 w 40"/>
                  <a:gd name="T3" fmla="*/ 40 h 80"/>
                  <a:gd name="T4" fmla="*/ 0 w 40"/>
                  <a:gd name="T5" fmla="*/ 0 h 80"/>
                  <a:gd name="T6" fmla="*/ 40 w 40"/>
                  <a:gd name="T7" fmla="*/ 0 h 80"/>
                  <a:gd name="T8" fmla="*/ 40 w 40"/>
                  <a:gd name="T9" fmla="*/ 40 h 80"/>
                  <a:gd name="T10" fmla="*/ 0 w 40"/>
                  <a:gd name="T11" fmla="*/ 80 h 80"/>
                  <a:gd name="T12" fmla="*/ 0 w 40"/>
                  <a:gd name="T13" fmla="*/ 68 h 80"/>
                  <a:gd name="T14" fmla="*/ 25 w 40"/>
                  <a:gd name="T15" fmla="*/ 4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80">
                    <a:moveTo>
                      <a:pt x="25" y="40"/>
                    </a:moveTo>
                    <a:cubicBezTo>
                      <a:pt x="0" y="40"/>
                      <a:pt x="0" y="40"/>
                      <a:pt x="0" y="40"/>
                    </a:cubicBezTo>
                    <a:cubicBezTo>
                      <a:pt x="0" y="0"/>
                      <a:pt x="0" y="0"/>
                      <a:pt x="0" y="0"/>
                    </a:cubicBezTo>
                    <a:cubicBezTo>
                      <a:pt x="40" y="0"/>
                      <a:pt x="40" y="0"/>
                      <a:pt x="40" y="0"/>
                    </a:cubicBezTo>
                    <a:cubicBezTo>
                      <a:pt x="40" y="40"/>
                      <a:pt x="40" y="40"/>
                      <a:pt x="40" y="40"/>
                    </a:cubicBezTo>
                    <a:cubicBezTo>
                      <a:pt x="40" y="62"/>
                      <a:pt x="22" y="80"/>
                      <a:pt x="0" y="80"/>
                    </a:cubicBezTo>
                    <a:cubicBezTo>
                      <a:pt x="0" y="68"/>
                      <a:pt x="0" y="68"/>
                      <a:pt x="0" y="68"/>
                    </a:cubicBezTo>
                    <a:cubicBezTo>
                      <a:pt x="16" y="68"/>
                      <a:pt x="25" y="56"/>
                      <a:pt x="25" y="40"/>
                    </a:cubicBezTo>
                    <a:close/>
                  </a:path>
                </a:pathLst>
              </a:custGeom>
              <a:noFill/>
              <a:ln w="30163"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5"/>
              <p:cNvSpPr>
                <a:spLocks/>
              </p:cNvSpPr>
              <p:nvPr/>
            </p:nvSpPr>
            <p:spPr bwMode="auto">
              <a:xfrm>
                <a:off x="6042" y="399"/>
                <a:ext cx="96" cy="192"/>
              </a:xfrm>
              <a:custGeom>
                <a:avLst/>
                <a:gdLst>
                  <a:gd name="T0" fmla="*/ 25 w 40"/>
                  <a:gd name="T1" fmla="*/ 40 h 80"/>
                  <a:gd name="T2" fmla="*/ 0 w 40"/>
                  <a:gd name="T3" fmla="*/ 40 h 80"/>
                  <a:gd name="T4" fmla="*/ 0 w 40"/>
                  <a:gd name="T5" fmla="*/ 0 h 80"/>
                  <a:gd name="T6" fmla="*/ 40 w 40"/>
                  <a:gd name="T7" fmla="*/ 0 h 80"/>
                  <a:gd name="T8" fmla="*/ 40 w 40"/>
                  <a:gd name="T9" fmla="*/ 40 h 80"/>
                  <a:gd name="T10" fmla="*/ 0 w 40"/>
                  <a:gd name="T11" fmla="*/ 80 h 80"/>
                  <a:gd name="T12" fmla="*/ 0 w 40"/>
                  <a:gd name="T13" fmla="*/ 68 h 80"/>
                  <a:gd name="T14" fmla="*/ 25 w 40"/>
                  <a:gd name="T15" fmla="*/ 4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80">
                    <a:moveTo>
                      <a:pt x="25" y="40"/>
                    </a:moveTo>
                    <a:cubicBezTo>
                      <a:pt x="0" y="40"/>
                      <a:pt x="0" y="40"/>
                      <a:pt x="0" y="40"/>
                    </a:cubicBezTo>
                    <a:cubicBezTo>
                      <a:pt x="0" y="0"/>
                      <a:pt x="0" y="0"/>
                      <a:pt x="0" y="0"/>
                    </a:cubicBezTo>
                    <a:cubicBezTo>
                      <a:pt x="40" y="0"/>
                      <a:pt x="40" y="0"/>
                      <a:pt x="40" y="0"/>
                    </a:cubicBezTo>
                    <a:cubicBezTo>
                      <a:pt x="40" y="40"/>
                      <a:pt x="40" y="40"/>
                      <a:pt x="40" y="40"/>
                    </a:cubicBezTo>
                    <a:cubicBezTo>
                      <a:pt x="40" y="62"/>
                      <a:pt x="22" y="80"/>
                      <a:pt x="0" y="80"/>
                    </a:cubicBezTo>
                    <a:cubicBezTo>
                      <a:pt x="0" y="68"/>
                      <a:pt x="0" y="68"/>
                      <a:pt x="0" y="68"/>
                    </a:cubicBezTo>
                    <a:cubicBezTo>
                      <a:pt x="16" y="68"/>
                      <a:pt x="25" y="56"/>
                      <a:pt x="25" y="40"/>
                    </a:cubicBezTo>
                    <a:close/>
                  </a:path>
                </a:pathLst>
              </a:custGeom>
              <a:noFill/>
              <a:ln w="30163"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6"/>
              <p:cNvSpPr>
                <a:spLocks/>
              </p:cNvSpPr>
              <p:nvPr/>
            </p:nvSpPr>
            <p:spPr bwMode="auto">
              <a:xfrm>
                <a:off x="5936" y="599"/>
                <a:ext cx="94" cy="88"/>
              </a:xfrm>
              <a:custGeom>
                <a:avLst/>
                <a:gdLst>
                  <a:gd name="T0" fmla="*/ 94 w 94"/>
                  <a:gd name="T1" fmla="*/ 50 h 88"/>
                  <a:gd name="T2" fmla="*/ 94 w 94"/>
                  <a:gd name="T3" fmla="*/ 50 h 88"/>
                  <a:gd name="T4" fmla="*/ 0 w 94"/>
                  <a:gd name="T5" fmla="*/ 88 h 88"/>
                  <a:gd name="T6" fmla="*/ 39 w 94"/>
                  <a:gd name="T7" fmla="*/ 0 h 88"/>
                </a:gdLst>
                <a:ahLst/>
                <a:cxnLst>
                  <a:cxn ang="0">
                    <a:pos x="T0" y="T1"/>
                  </a:cxn>
                  <a:cxn ang="0">
                    <a:pos x="T2" y="T3"/>
                  </a:cxn>
                  <a:cxn ang="0">
                    <a:pos x="T4" y="T5"/>
                  </a:cxn>
                  <a:cxn ang="0">
                    <a:pos x="T6" y="T7"/>
                  </a:cxn>
                </a:cxnLst>
                <a:rect l="0" t="0" r="r" b="b"/>
                <a:pathLst>
                  <a:path w="94" h="88">
                    <a:moveTo>
                      <a:pt x="94" y="50"/>
                    </a:moveTo>
                    <a:lnTo>
                      <a:pt x="94" y="50"/>
                    </a:lnTo>
                    <a:lnTo>
                      <a:pt x="0" y="88"/>
                    </a:lnTo>
                    <a:lnTo>
                      <a:pt x="39" y="0"/>
                    </a:lnTo>
                  </a:path>
                </a:pathLst>
              </a:custGeom>
              <a:noFill/>
              <a:ln w="30163" cap="rnd">
                <a:solidFill>
                  <a:srgbClr val="A2813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4" name="组合 43"/>
          <p:cNvGrpSpPr/>
          <p:nvPr/>
        </p:nvGrpSpPr>
        <p:grpSpPr>
          <a:xfrm>
            <a:off x="827584" y="3318762"/>
            <a:ext cx="1872208" cy="681183"/>
            <a:chOff x="488950" y="2025749"/>
            <a:chExt cx="2447225" cy="681183"/>
          </a:xfrm>
        </p:grpSpPr>
        <p:sp>
          <p:nvSpPr>
            <p:cNvPr id="45" name="Rectangle 9"/>
            <p:cNvSpPr>
              <a:spLocks noChangeArrowheads="1"/>
            </p:cNvSpPr>
            <p:nvPr/>
          </p:nvSpPr>
          <p:spPr bwMode="auto">
            <a:xfrm>
              <a:off x="488950" y="230682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46" name="Rectangle 10"/>
            <p:cNvSpPr>
              <a:spLocks noChangeArrowheads="1"/>
            </p:cNvSpPr>
            <p:nvPr/>
          </p:nvSpPr>
          <p:spPr bwMode="auto">
            <a:xfrm>
              <a:off x="802965" y="2025749"/>
              <a:ext cx="18506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smtClean="0">
                  <a:solidFill>
                    <a:srgbClr val="A28138"/>
                  </a:solidFill>
                  <a:latin typeface="微软雅黑" pitchFamily="34" charset="-122"/>
                  <a:ea typeface="微软雅黑" pitchFamily="34" charset="-122"/>
                </a:rPr>
                <a:t>添加</a:t>
              </a:r>
              <a:r>
                <a:rPr lang="zh-CN" altLang="en-US" sz="1600" b="1" dirty="0">
                  <a:solidFill>
                    <a:srgbClr val="A28138"/>
                  </a:solidFill>
                  <a:latin typeface="微软雅黑" pitchFamily="34" charset="-122"/>
                  <a:ea typeface="微软雅黑" pitchFamily="34" charset="-122"/>
                </a:rPr>
                <a:t>标题文字</a:t>
              </a:r>
            </a:p>
          </p:txBody>
        </p:sp>
      </p:grpSp>
      <p:grpSp>
        <p:nvGrpSpPr>
          <p:cNvPr id="47" name="组合 46"/>
          <p:cNvGrpSpPr/>
          <p:nvPr/>
        </p:nvGrpSpPr>
        <p:grpSpPr>
          <a:xfrm>
            <a:off x="2729271" y="3305510"/>
            <a:ext cx="1872208" cy="681183"/>
            <a:chOff x="488950" y="2025749"/>
            <a:chExt cx="2447225" cy="681183"/>
          </a:xfrm>
        </p:grpSpPr>
        <p:sp>
          <p:nvSpPr>
            <p:cNvPr id="48" name="Rectangle 9"/>
            <p:cNvSpPr>
              <a:spLocks noChangeArrowheads="1"/>
            </p:cNvSpPr>
            <p:nvPr/>
          </p:nvSpPr>
          <p:spPr bwMode="auto">
            <a:xfrm>
              <a:off x="488950" y="230682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49" name="Rectangle 10"/>
            <p:cNvSpPr>
              <a:spLocks noChangeArrowheads="1"/>
            </p:cNvSpPr>
            <p:nvPr/>
          </p:nvSpPr>
          <p:spPr bwMode="auto">
            <a:xfrm>
              <a:off x="802965" y="2025749"/>
              <a:ext cx="18506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smtClean="0">
                  <a:solidFill>
                    <a:srgbClr val="A28138"/>
                  </a:solidFill>
                  <a:latin typeface="微软雅黑" pitchFamily="34" charset="-122"/>
                  <a:ea typeface="微软雅黑" pitchFamily="34" charset="-122"/>
                </a:rPr>
                <a:t>添加</a:t>
              </a:r>
              <a:r>
                <a:rPr lang="zh-CN" altLang="en-US" sz="1600" b="1" dirty="0">
                  <a:solidFill>
                    <a:srgbClr val="A28138"/>
                  </a:solidFill>
                  <a:latin typeface="微软雅黑" pitchFamily="34" charset="-122"/>
                  <a:ea typeface="微软雅黑" pitchFamily="34" charset="-122"/>
                </a:rPr>
                <a:t>标题文字</a:t>
              </a:r>
            </a:p>
          </p:txBody>
        </p:sp>
      </p:grpSp>
      <p:grpSp>
        <p:nvGrpSpPr>
          <p:cNvPr id="50" name="组合 49"/>
          <p:cNvGrpSpPr/>
          <p:nvPr/>
        </p:nvGrpSpPr>
        <p:grpSpPr>
          <a:xfrm>
            <a:off x="4524941" y="3312136"/>
            <a:ext cx="1872208" cy="681183"/>
            <a:chOff x="488950" y="2025749"/>
            <a:chExt cx="2447225" cy="681183"/>
          </a:xfrm>
        </p:grpSpPr>
        <p:sp>
          <p:nvSpPr>
            <p:cNvPr id="51" name="Rectangle 9"/>
            <p:cNvSpPr>
              <a:spLocks noChangeArrowheads="1"/>
            </p:cNvSpPr>
            <p:nvPr/>
          </p:nvSpPr>
          <p:spPr bwMode="auto">
            <a:xfrm>
              <a:off x="488950" y="230682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52" name="Rectangle 10"/>
            <p:cNvSpPr>
              <a:spLocks noChangeArrowheads="1"/>
            </p:cNvSpPr>
            <p:nvPr/>
          </p:nvSpPr>
          <p:spPr bwMode="auto">
            <a:xfrm>
              <a:off x="802965" y="2025749"/>
              <a:ext cx="18506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smtClean="0">
                  <a:solidFill>
                    <a:srgbClr val="A28138"/>
                  </a:solidFill>
                  <a:latin typeface="微软雅黑" pitchFamily="34" charset="-122"/>
                  <a:ea typeface="微软雅黑" pitchFamily="34" charset="-122"/>
                </a:rPr>
                <a:t>添加</a:t>
              </a:r>
              <a:r>
                <a:rPr lang="zh-CN" altLang="en-US" sz="1600" b="1" dirty="0">
                  <a:solidFill>
                    <a:srgbClr val="A28138"/>
                  </a:solidFill>
                  <a:latin typeface="微软雅黑" pitchFamily="34" charset="-122"/>
                  <a:ea typeface="微软雅黑" pitchFamily="34" charset="-122"/>
                </a:rPr>
                <a:t>标题文字</a:t>
              </a:r>
            </a:p>
          </p:txBody>
        </p:sp>
      </p:grpSp>
      <p:grpSp>
        <p:nvGrpSpPr>
          <p:cNvPr id="53" name="组合 52"/>
          <p:cNvGrpSpPr/>
          <p:nvPr/>
        </p:nvGrpSpPr>
        <p:grpSpPr>
          <a:xfrm>
            <a:off x="6353741" y="3312136"/>
            <a:ext cx="1872208" cy="681183"/>
            <a:chOff x="488950" y="2025749"/>
            <a:chExt cx="2447225" cy="681183"/>
          </a:xfrm>
        </p:grpSpPr>
        <p:sp>
          <p:nvSpPr>
            <p:cNvPr id="54" name="Rectangle 9"/>
            <p:cNvSpPr>
              <a:spLocks noChangeArrowheads="1"/>
            </p:cNvSpPr>
            <p:nvPr/>
          </p:nvSpPr>
          <p:spPr bwMode="auto">
            <a:xfrm>
              <a:off x="488950" y="230682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55" name="Rectangle 10"/>
            <p:cNvSpPr>
              <a:spLocks noChangeArrowheads="1"/>
            </p:cNvSpPr>
            <p:nvPr/>
          </p:nvSpPr>
          <p:spPr bwMode="auto">
            <a:xfrm>
              <a:off x="802965" y="2025749"/>
              <a:ext cx="18506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smtClean="0">
                  <a:solidFill>
                    <a:srgbClr val="A28138"/>
                  </a:solidFill>
                  <a:latin typeface="微软雅黑" pitchFamily="34" charset="-122"/>
                  <a:ea typeface="微软雅黑" pitchFamily="34" charset="-122"/>
                </a:rPr>
                <a:t>添加</a:t>
              </a:r>
              <a:r>
                <a:rPr lang="zh-CN" altLang="en-US" sz="1600" b="1" dirty="0">
                  <a:solidFill>
                    <a:srgbClr val="A28138"/>
                  </a:solidFill>
                  <a:latin typeface="微软雅黑" pitchFamily="34" charset="-122"/>
                  <a:ea typeface="微软雅黑" pitchFamily="34" charset="-122"/>
                </a:rPr>
                <a:t>标题文字</a:t>
              </a:r>
            </a:p>
          </p:txBody>
        </p:sp>
      </p:grpSp>
      <p:sp>
        <p:nvSpPr>
          <p:cNvPr id="56" name="TextBox 55"/>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57" name="组合 56"/>
          <p:cNvGrpSpPr/>
          <p:nvPr/>
        </p:nvGrpSpPr>
        <p:grpSpPr>
          <a:xfrm flipH="1">
            <a:off x="7893831" y="195397"/>
            <a:ext cx="1250169" cy="477054"/>
            <a:chOff x="-18082" y="180009"/>
            <a:chExt cx="1250169" cy="477054"/>
          </a:xfrm>
        </p:grpSpPr>
        <p:sp>
          <p:nvSpPr>
            <p:cNvPr id="58" name="TextBox 57"/>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59" name="五边形 58"/>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5325355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anim calcmode="lin" valueType="num">
                                      <p:cBhvr>
                                        <p:cTn id="26" dur="500" fill="hold"/>
                                        <p:tgtEl>
                                          <p:spTgt spid="36"/>
                                        </p:tgtEl>
                                        <p:attrNameLst>
                                          <p:attrName>ppt_x</p:attrName>
                                        </p:attrNameLst>
                                      </p:cBhvr>
                                      <p:tavLst>
                                        <p:tav tm="0">
                                          <p:val>
                                            <p:strVal val="#ppt_x"/>
                                          </p:val>
                                        </p:tav>
                                        <p:tav tm="100000">
                                          <p:val>
                                            <p:strVal val="#ppt_x"/>
                                          </p:val>
                                        </p:tav>
                                      </p:tavLst>
                                    </p:anim>
                                    <p:anim calcmode="lin" valueType="num">
                                      <p:cBhvr>
                                        <p:cTn id="27" dur="5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400"/>
                                        <p:tgtEl>
                                          <p:spTgt spid="44"/>
                                        </p:tgtEl>
                                      </p:cBhvr>
                                    </p:animEffect>
                                  </p:childTnLst>
                                </p:cTn>
                              </p:par>
                            </p:childTnLst>
                          </p:cTn>
                        </p:par>
                        <p:par>
                          <p:cTn id="32" fill="hold">
                            <p:stCondLst>
                              <p:cond delay="2400"/>
                            </p:stCondLst>
                            <p:childTnLst>
                              <p:par>
                                <p:cTn id="33" presetID="2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400"/>
                                        <p:tgtEl>
                                          <p:spTgt spid="47"/>
                                        </p:tgtEl>
                                      </p:cBhvr>
                                    </p:animEffect>
                                  </p:childTnLst>
                                </p:cTn>
                              </p:par>
                            </p:childTnLst>
                          </p:cTn>
                        </p:par>
                        <p:par>
                          <p:cTn id="36" fill="hold">
                            <p:stCondLst>
                              <p:cond delay="2800"/>
                            </p:stCondLst>
                            <p:childTnLst>
                              <p:par>
                                <p:cTn id="37" presetID="22" presetClass="entr" presetSubtype="8"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left)">
                                      <p:cBhvr>
                                        <p:cTn id="39" dur="400"/>
                                        <p:tgtEl>
                                          <p:spTgt spid="50"/>
                                        </p:tgtEl>
                                      </p:cBhvr>
                                    </p:animEffect>
                                  </p:childTnLst>
                                </p:cTn>
                              </p:par>
                            </p:childTnLst>
                          </p:cTn>
                        </p:par>
                        <p:par>
                          <p:cTn id="40" fill="hold">
                            <p:stCondLst>
                              <p:cond delay="3200"/>
                            </p:stCondLst>
                            <p:childTnLst>
                              <p:par>
                                <p:cTn id="41" presetID="22" presetClass="entr" presetSubtype="8"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left)">
                                      <p:cBhvr>
                                        <p:cTn id="43"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bwMode="auto">
          <a:xfrm>
            <a:off x="251520" y="2614995"/>
            <a:ext cx="8496944" cy="530945"/>
          </a:xfrm>
          <a:prstGeom prst="homePlate">
            <a:avLst/>
          </a:prstGeom>
          <a:solidFill>
            <a:schemeClr val="bg1">
              <a:lumMod val="6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endParaRPr lang="zh-CN" altLang="en-US" sz="700" dirty="0">
              <a:solidFill>
                <a:srgbClr val="4D4D4D"/>
              </a:solidFill>
              <a:latin typeface="微软雅黑" pitchFamily="34" charset="-122"/>
            </a:endParaRPr>
          </a:p>
        </p:txBody>
      </p:sp>
      <p:grpSp>
        <p:nvGrpSpPr>
          <p:cNvPr id="3" name="组合 2"/>
          <p:cNvGrpSpPr/>
          <p:nvPr/>
        </p:nvGrpSpPr>
        <p:grpSpPr>
          <a:xfrm>
            <a:off x="6878447" y="1225169"/>
            <a:ext cx="488902" cy="1900350"/>
            <a:chOff x="7382503" y="1225169"/>
            <a:chExt cx="488902" cy="1900350"/>
          </a:xfrm>
        </p:grpSpPr>
        <p:cxnSp>
          <p:nvCxnSpPr>
            <p:cNvPr id="4" name="直接连接符 3"/>
            <p:cNvCxnSpPr/>
            <p:nvPr/>
          </p:nvCxnSpPr>
          <p:spPr>
            <a:xfrm>
              <a:off x="7621548" y="1225169"/>
              <a:ext cx="0" cy="1433071"/>
            </a:xfrm>
            <a:prstGeom prst="line">
              <a:avLst/>
            </a:prstGeom>
            <a:ln>
              <a:solidFill>
                <a:srgbClr val="A2813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sp>
          <p:nvSpPr>
            <p:cNvPr id="5" name="椭圆 4"/>
            <p:cNvSpPr/>
            <p:nvPr/>
          </p:nvSpPr>
          <p:spPr bwMode="auto">
            <a:xfrm>
              <a:off x="7382503" y="2636617"/>
              <a:ext cx="488902" cy="488902"/>
            </a:xfrm>
            <a:prstGeom prst="ellipse">
              <a:avLst/>
            </a:prstGeom>
            <a:solidFill>
              <a:srgbClr val="A2813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chemeClr val="bg1"/>
                  </a:solidFill>
                  <a:latin typeface="Arial" panose="020B0604020202020204" pitchFamily="34" charset="0"/>
                  <a:cs typeface="Arial" panose="020B0604020202020204" pitchFamily="34" charset="0"/>
                </a:rPr>
                <a:t>2015</a:t>
              </a:r>
              <a:endParaRPr lang="zh-CN" altLang="en-US" sz="1100" b="1" dirty="0">
                <a:solidFill>
                  <a:schemeClr val="bg1"/>
                </a:solidFill>
                <a:latin typeface="Arial" panose="020B0604020202020204" pitchFamily="34" charset="0"/>
                <a:cs typeface="Arial" panose="020B0604020202020204" pitchFamily="34" charset="0"/>
              </a:endParaRPr>
            </a:p>
          </p:txBody>
        </p:sp>
      </p:grpSp>
      <p:grpSp>
        <p:nvGrpSpPr>
          <p:cNvPr id="6" name="组合 5"/>
          <p:cNvGrpSpPr/>
          <p:nvPr/>
        </p:nvGrpSpPr>
        <p:grpSpPr>
          <a:xfrm>
            <a:off x="5661598" y="2636617"/>
            <a:ext cx="488901" cy="1932784"/>
            <a:chOff x="6165654" y="2636617"/>
            <a:chExt cx="488901" cy="1932784"/>
          </a:xfrm>
        </p:grpSpPr>
        <p:cxnSp>
          <p:nvCxnSpPr>
            <p:cNvPr id="7" name="直接连接符 6"/>
            <p:cNvCxnSpPr/>
            <p:nvPr/>
          </p:nvCxnSpPr>
          <p:spPr>
            <a:xfrm>
              <a:off x="6407102" y="3135129"/>
              <a:ext cx="0" cy="1434272"/>
            </a:xfrm>
            <a:prstGeom prst="line">
              <a:avLst/>
            </a:prstGeom>
            <a:ln>
              <a:solidFill>
                <a:srgbClr val="A28138"/>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8" name="椭圆 7"/>
            <p:cNvSpPr/>
            <p:nvPr/>
          </p:nvSpPr>
          <p:spPr bwMode="auto">
            <a:xfrm>
              <a:off x="6165654" y="2636617"/>
              <a:ext cx="488901" cy="488902"/>
            </a:xfrm>
            <a:prstGeom prst="ellipse">
              <a:avLst/>
            </a:prstGeom>
            <a:solidFill>
              <a:srgbClr val="A2813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rgbClr val="FFFFFF"/>
                  </a:solidFill>
                  <a:latin typeface="Arial" panose="020B0604020202020204" pitchFamily="34" charset="0"/>
                  <a:cs typeface="Arial" panose="020B0604020202020204" pitchFamily="34" charset="0"/>
                </a:rPr>
                <a:t>2014</a:t>
              </a:r>
              <a:endParaRPr lang="zh-CN" altLang="en-US" sz="1100" b="1" dirty="0">
                <a:solidFill>
                  <a:srgbClr val="FFFFFF"/>
                </a:solidFill>
                <a:latin typeface="Arial" panose="020B0604020202020204" pitchFamily="34" charset="0"/>
                <a:cs typeface="Arial" panose="020B0604020202020204" pitchFamily="34" charset="0"/>
              </a:endParaRPr>
            </a:p>
          </p:txBody>
        </p:sp>
      </p:grpSp>
      <p:grpSp>
        <p:nvGrpSpPr>
          <p:cNvPr id="9" name="组合 8"/>
          <p:cNvGrpSpPr/>
          <p:nvPr/>
        </p:nvGrpSpPr>
        <p:grpSpPr>
          <a:xfrm>
            <a:off x="4444749" y="1225169"/>
            <a:ext cx="488902" cy="1900350"/>
            <a:chOff x="4948805" y="1225169"/>
            <a:chExt cx="488902" cy="1900350"/>
          </a:xfrm>
        </p:grpSpPr>
        <p:cxnSp>
          <p:nvCxnSpPr>
            <p:cNvPr id="10" name="直接连接符 9"/>
            <p:cNvCxnSpPr/>
            <p:nvPr/>
          </p:nvCxnSpPr>
          <p:spPr>
            <a:xfrm>
              <a:off x="5192656" y="1225169"/>
              <a:ext cx="0" cy="1433071"/>
            </a:xfrm>
            <a:prstGeom prst="line">
              <a:avLst/>
            </a:prstGeom>
            <a:ln>
              <a:solidFill>
                <a:srgbClr val="A2813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sp>
          <p:nvSpPr>
            <p:cNvPr id="11" name="椭圆 10"/>
            <p:cNvSpPr/>
            <p:nvPr/>
          </p:nvSpPr>
          <p:spPr bwMode="auto">
            <a:xfrm>
              <a:off x="4948805" y="2636617"/>
              <a:ext cx="488902" cy="488902"/>
            </a:xfrm>
            <a:prstGeom prst="ellipse">
              <a:avLst/>
            </a:prstGeom>
            <a:solidFill>
              <a:srgbClr val="A2813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chemeClr val="bg1"/>
                  </a:solidFill>
                  <a:latin typeface="Arial" panose="020B0604020202020204" pitchFamily="34" charset="0"/>
                  <a:cs typeface="Arial" panose="020B0604020202020204" pitchFamily="34" charset="0"/>
                </a:rPr>
                <a:t>2013</a:t>
              </a:r>
              <a:endParaRPr lang="zh-CN" altLang="en-US" sz="1100" b="1" dirty="0">
                <a:solidFill>
                  <a:schemeClr val="bg1"/>
                </a:solidFill>
                <a:latin typeface="Arial" panose="020B0604020202020204" pitchFamily="34" charset="0"/>
                <a:cs typeface="Arial" panose="020B0604020202020204" pitchFamily="34" charset="0"/>
              </a:endParaRPr>
            </a:p>
          </p:txBody>
        </p:sp>
      </p:grpSp>
      <p:grpSp>
        <p:nvGrpSpPr>
          <p:cNvPr id="12" name="组合 11"/>
          <p:cNvGrpSpPr/>
          <p:nvPr/>
        </p:nvGrpSpPr>
        <p:grpSpPr>
          <a:xfrm>
            <a:off x="3229102" y="2636617"/>
            <a:ext cx="487700" cy="1932784"/>
            <a:chOff x="3733158" y="2636617"/>
            <a:chExt cx="487700" cy="1932784"/>
          </a:xfrm>
        </p:grpSpPr>
        <p:cxnSp>
          <p:nvCxnSpPr>
            <p:cNvPr id="13" name="直接连接符 12"/>
            <p:cNvCxnSpPr/>
            <p:nvPr/>
          </p:nvCxnSpPr>
          <p:spPr>
            <a:xfrm>
              <a:off x="3973404" y="3135129"/>
              <a:ext cx="0" cy="1434272"/>
            </a:xfrm>
            <a:prstGeom prst="line">
              <a:avLst/>
            </a:prstGeom>
            <a:ln>
              <a:solidFill>
                <a:srgbClr val="A28138"/>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auto">
            <a:xfrm>
              <a:off x="3733158" y="2636617"/>
              <a:ext cx="487700" cy="488902"/>
            </a:xfrm>
            <a:prstGeom prst="ellipse">
              <a:avLst/>
            </a:prstGeom>
            <a:solidFill>
              <a:srgbClr val="A2813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rgbClr val="FFFFFF"/>
                  </a:solidFill>
                  <a:latin typeface="Arial" panose="020B0604020202020204" pitchFamily="34" charset="0"/>
                  <a:cs typeface="Arial" panose="020B0604020202020204" pitchFamily="34" charset="0"/>
                </a:rPr>
                <a:t>2012</a:t>
              </a:r>
              <a:endParaRPr lang="zh-CN" altLang="en-US" sz="1100" b="1" dirty="0">
                <a:solidFill>
                  <a:srgbClr val="FFFFFF"/>
                </a:solidFill>
                <a:latin typeface="Arial" panose="020B0604020202020204" pitchFamily="34" charset="0"/>
                <a:cs typeface="Arial" panose="020B0604020202020204" pitchFamily="34" charset="0"/>
              </a:endParaRPr>
            </a:p>
          </p:txBody>
        </p:sp>
      </p:grpSp>
      <p:grpSp>
        <p:nvGrpSpPr>
          <p:cNvPr id="15" name="组合 14"/>
          <p:cNvGrpSpPr/>
          <p:nvPr/>
        </p:nvGrpSpPr>
        <p:grpSpPr>
          <a:xfrm>
            <a:off x="2012253" y="1225169"/>
            <a:ext cx="488901" cy="1900350"/>
            <a:chOff x="2516309" y="1225169"/>
            <a:chExt cx="488901" cy="1900350"/>
          </a:xfrm>
        </p:grpSpPr>
        <p:cxnSp>
          <p:nvCxnSpPr>
            <p:cNvPr id="16" name="直接连接符 15"/>
            <p:cNvCxnSpPr/>
            <p:nvPr/>
          </p:nvCxnSpPr>
          <p:spPr>
            <a:xfrm>
              <a:off x="2758958" y="1225169"/>
              <a:ext cx="0" cy="1433071"/>
            </a:xfrm>
            <a:prstGeom prst="line">
              <a:avLst/>
            </a:prstGeom>
            <a:ln>
              <a:solidFill>
                <a:srgbClr val="A2813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sp>
          <p:nvSpPr>
            <p:cNvPr id="17" name="椭圆 16"/>
            <p:cNvSpPr/>
            <p:nvPr/>
          </p:nvSpPr>
          <p:spPr bwMode="auto">
            <a:xfrm>
              <a:off x="2516309" y="2636617"/>
              <a:ext cx="488901" cy="488902"/>
            </a:xfrm>
            <a:prstGeom prst="ellipse">
              <a:avLst/>
            </a:prstGeom>
            <a:solidFill>
              <a:srgbClr val="A2813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chemeClr val="bg1"/>
                  </a:solidFill>
                  <a:latin typeface="Arial" panose="020B0604020202020204" pitchFamily="34" charset="0"/>
                  <a:cs typeface="Arial" panose="020B0604020202020204" pitchFamily="34" charset="0"/>
                </a:rPr>
                <a:t>2011</a:t>
              </a:r>
              <a:endParaRPr lang="zh-CN" altLang="en-US" sz="1100" b="1" dirty="0">
                <a:solidFill>
                  <a:schemeClr val="bg1"/>
                </a:solidFill>
                <a:latin typeface="Arial" panose="020B0604020202020204" pitchFamily="34" charset="0"/>
                <a:cs typeface="Arial" panose="020B0604020202020204" pitchFamily="34" charset="0"/>
              </a:endParaRPr>
            </a:p>
          </p:txBody>
        </p:sp>
      </p:grpSp>
      <p:grpSp>
        <p:nvGrpSpPr>
          <p:cNvPr id="18" name="组合 17"/>
          <p:cNvGrpSpPr/>
          <p:nvPr/>
        </p:nvGrpSpPr>
        <p:grpSpPr>
          <a:xfrm>
            <a:off x="744319" y="2676374"/>
            <a:ext cx="487700" cy="1932784"/>
            <a:chOff x="1248375" y="2676374"/>
            <a:chExt cx="487700" cy="1932784"/>
          </a:xfrm>
        </p:grpSpPr>
        <p:cxnSp>
          <p:nvCxnSpPr>
            <p:cNvPr id="19" name="直接连接符 18"/>
            <p:cNvCxnSpPr/>
            <p:nvPr/>
          </p:nvCxnSpPr>
          <p:spPr>
            <a:xfrm>
              <a:off x="1488621" y="3174886"/>
              <a:ext cx="0" cy="1434272"/>
            </a:xfrm>
            <a:prstGeom prst="line">
              <a:avLst/>
            </a:prstGeom>
            <a:ln>
              <a:solidFill>
                <a:srgbClr val="A28138"/>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bwMode="auto">
            <a:xfrm>
              <a:off x="1248375" y="2676374"/>
              <a:ext cx="487700" cy="488902"/>
            </a:xfrm>
            <a:prstGeom prst="ellipse">
              <a:avLst/>
            </a:prstGeom>
            <a:solidFill>
              <a:srgbClr val="A2813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lnSpc>
                  <a:spcPct val="120000"/>
                </a:lnSpc>
                <a:spcBef>
                  <a:spcPts val="0"/>
                </a:spcBef>
                <a:spcAft>
                  <a:spcPts val="0"/>
                </a:spcAft>
                <a:defRPr/>
              </a:pPr>
              <a:r>
                <a:rPr lang="en-US" altLang="zh-CN" sz="1100" b="1" dirty="0" smtClean="0">
                  <a:solidFill>
                    <a:srgbClr val="FFFFFF"/>
                  </a:solidFill>
                  <a:latin typeface="Arial" panose="020B0604020202020204" pitchFamily="34" charset="0"/>
                  <a:cs typeface="Arial" panose="020B0604020202020204" pitchFamily="34" charset="0"/>
                </a:rPr>
                <a:t>2010</a:t>
              </a:r>
              <a:endParaRPr lang="zh-CN" altLang="en-US" sz="1100" b="1" dirty="0">
                <a:solidFill>
                  <a:srgbClr val="FFFFFF"/>
                </a:solidFill>
                <a:latin typeface="Arial" panose="020B0604020202020204" pitchFamily="34" charset="0"/>
                <a:cs typeface="Arial" panose="020B0604020202020204" pitchFamily="34" charset="0"/>
              </a:endParaRPr>
            </a:p>
          </p:txBody>
        </p:sp>
      </p:grpSp>
      <p:grpSp>
        <p:nvGrpSpPr>
          <p:cNvPr id="21" name="组合 20"/>
          <p:cNvGrpSpPr/>
          <p:nvPr/>
        </p:nvGrpSpPr>
        <p:grpSpPr>
          <a:xfrm>
            <a:off x="1005951" y="3530394"/>
            <a:ext cx="2149581" cy="651474"/>
            <a:chOff x="488950" y="1968268"/>
            <a:chExt cx="2463476" cy="651474"/>
          </a:xfrm>
        </p:grpSpPr>
        <p:sp>
          <p:nvSpPr>
            <p:cNvPr id="22"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23"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24" name="组合 23"/>
          <p:cNvGrpSpPr/>
          <p:nvPr/>
        </p:nvGrpSpPr>
        <p:grpSpPr>
          <a:xfrm>
            <a:off x="2304664" y="1416672"/>
            <a:ext cx="2149581" cy="651474"/>
            <a:chOff x="488950" y="1968268"/>
            <a:chExt cx="2463476" cy="651474"/>
          </a:xfrm>
        </p:grpSpPr>
        <p:sp>
          <p:nvSpPr>
            <p:cNvPr id="25"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26"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27" name="组合 26"/>
          <p:cNvGrpSpPr/>
          <p:nvPr/>
        </p:nvGrpSpPr>
        <p:grpSpPr>
          <a:xfrm>
            <a:off x="3550369" y="3530394"/>
            <a:ext cx="2149581" cy="651474"/>
            <a:chOff x="488950" y="1968268"/>
            <a:chExt cx="2463476" cy="651474"/>
          </a:xfrm>
        </p:grpSpPr>
        <p:sp>
          <p:nvSpPr>
            <p:cNvPr id="28"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29"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30" name="组合 29"/>
          <p:cNvGrpSpPr/>
          <p:nvPr/>
        </p:nvGrpSpPr>
        <p:grpSpPr>
          <a:xfrm>
            <a:off x="4756316" y="1416672"/>
            <a:ext cx="2149581" cy="651474"/>
            <a:chOff x="488950" y="1968268"/>
            <a:chExt cx="2463476" cy="651474"/>
          </a:xfrm>
        </p:grpSpPr>
        <p:sp>
          <p:nvSpPr>
            <p:cNvPr id="31"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2"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33" name="组合 32"/>
          <p:cNvGrpSpPr/>
          <p:nvPr/>
        </p:nvGrpSpPr>
        <p:grpSpPr>
          <a:xfrm>
            <a:off x="5962264" y="3530394"/>
            <a:ext cx="2149581" cy="651474"/>
            <a:chOff x="488950" y="1968268"/>
            <a:chExt cx="2463476" cy="651474"/>
          </a:xfrm>
        </p:grpSpPr>
        <p:sp>
          <p:nvSpPr>
            <p:cNvPr id="34"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5"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grpSp>
        <p:nvGrpSpPr>
          <p:cNvPr id="36" name="组合 35"/>
          <p:cNvGrpSpPr/>
          <p:nvPr/>
        </p:nvGrpSpPr>
        <p:grpSpPr>
          <a:xfrm>
            <a:off x="7188090" y="1449803"/>
            <a:ext cx="2149581" cy="651474"/>
            <a:chOff x="488950" y="1968268"/>
            <a:chExt cx="2463476" cy="651474"/>
          </a:xfrm>
        </p:grpSpPr>
        <p:sp>
          <p:nvSpPr>
            <p:cNvPr id="37"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a:p>
              <a:r>
                <a:rPr lang="zh-CN" altLang="en-US" sz="1000" b="1" dirty="0">
                  <a:solidFill>
                    <a:schemeClr val="tx1">
                      <a:lumMod val="65000"/>
                      <a:lumOff val="35000"/>
                    </a:schemeClr>
                  </a:solidFill>
                  <a:latin typeface="微软雅黑" pitchFamily="34" charset="-122"/>
                  <a:ea typeface="微软雅黑" pitchFamily="34" charset="-122"/>
                </a:rPr>
                <a:t>单击此处添加段落文字内容</a:t>
              </a:r>
            </a:p>
          </p:txBody>
        </p:sp>
        <p:sp>
          <p:nvSpPr>
            <p:cNvPr id="38" name="Rectangle 10"/>
            <p:cNvSpPr>
              <a:spLocks noChangeArrowheads="1"/>
            </p:cNvSpPr>
            <p:nvPr/>
          </p:nvSpPr>
          <p:spPr bwMode="auto">
            <a:xfrm>
              <a:off x="488950" y="1968268"/>
              <a:ext cx="19752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A28138"/>
                  </a:solidFill>
                  <a:latin typeface="微软雅黑" pitchFamily="34" charset="-122"/>
                  <a:ea typeface="微软雅黑" pitchFamily="34" charset="-122"/>
                </a:rPr>
                <a:t>单击此处添加标题文字</a:t>
              </a:r>
            </a:p>
          </p:txBody>
        </p:sp>
      </p:grpSp>
      <p:sp>
        <p:nvSpPr>
          <p:cNvPr id="39" name="TextBox 38"/>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40" name="组合 39"/>
          <p:cNvGrpSpPr/>
          <p:nvPr/>
        </p:nvGrpSpPr>
        <p:grpSpPr>
          <a:xfrm flipH="1">
            <a:off x="7893831" y="195397"/>
            <a:ext cx="1250169" cy="477054"/>
            <a:chOff x="-18082" y="180009"/>
            <a:chExt cx="1250169" cy="477054"/>
          </a:xfrm>
        </p:grpSpPr>
        <p:sp>
          <p:nvSpPr>
            <p:cNvPr id="41" name="TextBox 40"/>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42" name="五边形 41"/>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319136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1+#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up)">
                                      <p:cBhvr>
                                        <p:cTn id="48" dur="500"/>
                                        <p:tgtEl>
                                          <p:spTgt spid="6"/>
                                        </p:tgtEl>
                                      </p:cBhvr>
                                    </p:animEffect>
                                  </p:childTnLst>
                                </p:cTn>
                              </p:par>
                            </p:childTnLst>
                          </p:cTn>
                        </p:par>
                        <p:par>
                          <p:cTn id="49" fill="hold">
                            <p:stCondLst>
                              <p:cond delay="5000"/>
                            </p:stCondLst>
                            <p:childTnLst>
                              <p:par>
                                <p:cTn id="50" presetID="2" presetClass="entr" presetSubtype="2"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1+#ppt_w/2"/>
                                          </p:val>
                                        </p:tav>
                                        <p:tav tm="100000">
                                          <p:val>
                                            <p:strVal val="#ppt_x"/>
                                          </p:val>
                                        </p:tav>
                                      </p:tavLst>
                                    </p:anim>
                                    <p:anim calcmode="lin" valueType="num">
                                      <p:cBhvr additive="base">
                                        <p:cTn id="53" dur="500" fill="hold"/>
                                        <p:tgtEl>
                                          <p:spTgt spid="33"/>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down)">
                                      <p:cBhvr>
                                        <p:cTn id="57" dur="500"/>
                                        <p:tgtEl>
                                          <p:spTgt spid="3"/>
                                        </p:tgtEl>
                                      </p:cBhvr>
                                    </p:animEffect>
                                  </p:childTnLst>
                                </p:cTn>
                              </p:par>
                            </p:childTnLst>
                          </p:cTn>
                        </p:par>
                        <p:par>
                          <p:cTn id="58" fill="hold">
                            <p:stCondLst>
                              <p:cond delay="6000"/>
                            </p:stCondLst>
                            <p:childTnLst>
                              <p:par>
                                <p:cTn id="59" presetID="2" presetClass="entr" presetSubtype="2"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1+#ppt_w/2"/>
                                          </p:val>
                                        </p:tav>
                                        <p:tav tm="100000">
                                          <p:val>
                                            <p:strVal val="#ppt_x"/>
                                          </p:val>
                                        </p:tav>
                                      </p:tavLst>
                                    </p:anim>
                                    <p:anim calcmode="lin" valueType="num">
                                      <p:cBhvr additive="base">
                                        <p:cTn id="6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3349" y="1968965"/>
            <a:ext cx="7462038" cy="2691018"/>
          </a:xfrm>
          <a:custGeom>
            <a:avLst/>
            <a:gdLst>
              <a:gd name="connsiteX0" fmla="*/ 0 w 7462038"/>
              <a:gd name="connsiteY0" fmla="*/ 153512 h 2729851"/>
              <a:gd name="connsiteX1" fmla="*/ 206908 w 7462038"/>
              <a:gd name="connsiteY1" fmla="*/ 153512 h 2729851"/>
              <a:gd name="connsiteX2" fmla="*/ 620724 w 7462038"/>
              <a:gd name="connsiteY2" fmla="*/ 180210 h 2729851"/>
              <a:gd name="connsiteX3" fmla="*/ 1047889 w 7462038"/>
              <a:gd name="connsiteY3" fmla="*/ 233605 h 2729851"/>
              <a:gd name="connsiteX4" fmla="*/ 1448356 w 7462038"/>
              <a:gd name="connsiteY4" fmla="*/ 293675 h 2729851"/>
              <a:gd name="connsiteX5" fmla="*/ 1962289 w 7462038"/>
              <a:gd name="connsiteY5" fmla="*/ 433839 h 2729851"/>
              <a:gd name="connsiteX6" fmla="*/ 2356082 w 7462038"/>
              <a:gd name="connsiteY6" fmla="*/ 580677 h 2729851"/>
              <a:gd name="connsiteX7" fmla="*/ 2763223 w 7462038"/>
              <a:gd name="connsiteY7" fmla="*/ 774236 h 2729851"/>
              <a:gd name="connsiteX8" fmla="*/ 3263807 w 7462038"/>
              <a:gd name="connsiteY8" fmla="*/ 1061237 h 2729851"/>
              <a:gd name="connsiteX9" fmla="*/ 3550809 w 7462038"/>
              <a:gd name="connsiteY9" fmla="*/ 1294843 h 2729851"/>
              <a:gd name="connsiteX10" fmla="*/ 3764391 w 7462038"/>
              <a:gd name="connsiteY10" fmla="*/ 1508426 h 2729851"/>
              <a:gd name="connsiteX11" fmla="*/ 4038044 w 7462038"/>
              <a:gd name="connsiteY11" fmla="*/ 1815451 h 2729851"/>
              <a:gd name="connsiteX12" fmla="*/ 4244952 w 7462038"/>
              <a:gd name="connsiteY12" fmla="*/ 2142499 h 2729851"/>
              <a:gd name="connsiteX13" fmla="*/ 4358418 w 7462038"/>
              <a:gd name="connsiteY13" fmla="*/ 2429500 h 2729851"/>
              <a:gd name="connsiteX14" fmla="*/ 4418488 w 7462038"/>
              <a:gd name="connsiteY14" fmla="*/ 2663106 h 2729851"/>
              <a:gd name="connsiteX15" fmla="*/ 4431837 w 7462038"/>
              <a:gd name="connsiteY15" fmla="*/ 2729851 h 2729851"/>
              <a:gd name="connsiteX16" fmla="*/ 7462038 w 7462038"/>
              <a:gd name="connsiteY16" fmla="*/ 2723176 h 2729851"/>
              <a:gd name="connsiteX17" fmla="*/ 7328549 w 7462038"/>
              <a:gd name="connsiteY17" fmla="*/ 2469547 h 2729851"/>
              <a:gd name="connsiteX18" fmla="*/ 7148339 w 7462038"/>
              <a:gd name="connsiteY18" fmla="*/ 2189220 h 2729851"/>
              <a:gd name="connsiteX19" fmla="*/ 6948105 w 7462038"/>
              <a:gd name="connsiteY19" fmla="*/ 1948940 h 2729851"/>
              <a:gd name="connsiteX20" fmla="*/ 6701150 w 7462038"/>
              <a:gd name="connsiteY20" fmla="*/ 1728683 h 2729851"/>
              <a:gd name="connsiteX21" fmla="*/ 6540964 w 7462038"/>
              <a:gd name="connsiteY21" fmla="*/ 1581845 h 2729851"/>
              <a:gd name="connsiteX22" fmla="*/ 6414149 w 7462038"/>
              <a:gd name="connsiteY22" fmla="*/ 1481728 h 2729851"/>
              <a:gd name="connsiteX23" fmla="*/ 6100450 w 7462038"/>
              <a:gd name="connsiteY23" fmla="*/ 1248122 h 2729851"/>
              <a:gd name="connsiteX24" fmla="*/ 5626564 w 7462038"/>
              <a:gd name="connsiteY24" fmla="*/ 987818 h 2729851"/>
              <a:gd name="connsiteX25" fmla="*/ 5266143 w 7462038"/>
              <a:gd name="connsiteY25" fmla="*/ 774236 h 2729851"/>
              <a:gd name="connsiteX26" fmla="*/ 4732187 w 7462038"/>
              <a:gd name="connsiteY26" fmla="*/ 540630 h 2729851"/>
              <a:gd name="connsiteX27" fmla="*/ 4318371 w 7462038"/>
              <a:gd name="connsiteY27" fmla="*/ 393792 h 2729851"/>
              <a:gd name="connsiteX28" fmla="*/ 3884531 w 7462038"/>
              <a:gd name="connsiteY28" fmla="*/ 300350 h 2729851"/>
              <a:gd name="connsiteX29" fmla="*/ 3330552 w 7462038"/>
              <a:gd name="connsiteY29" fmla="*/ 200233 h 2729851"/>
              <a:gd name="connsiteX30" fmla="*/ 2923410 w 7462038"/>
              <a:gd name="connsiteY30" fmla="*/ 146837 h 2729851"/>
              <a:gd name="connsiteX31" fmla="*/ 2603037 w 7462038"/>
              <a:gd name="connsiteY31" fmla="*/ 120140 h 2729851"/>
              <a:gd name="connsiteX32" fmla="*/ 2242616 w 7462038"/>
              <a:gd name="connsiteY32" fmla="*/ 73418 h 2729851"/>
              <a:gd name="connsiteX33" fmla="*/ 1948940 w 7462038"/>
              <a:gd name="connsiteY33" fmla="*/ 93442 h 2729851"/>
              <a:gd name="connsiteX34" fmla="*/ 1795428 w 7462038"/>
              <a:gd name="connsiteY34" fmla="*/ 80093 h 2729851"/>
              <a:gd name="connsiteX35" fmla="*/ 1481729 w 7462038"/>
              <a:gd name="connsiteY35" fmla="*/ 53395 h 2729851"/>
              <a:gd name="connsiteX36" fmla="*/ 1201402 w 7462038"/>
              <a:gd name="connsiteY36" fmla="*/ 53395 h 2729851"/>
              <a:gd name="connsiteX37" fmla="*/ 647422 w 7462038"/>
              <a:gd name="connsiteY37" fmla="*/ 20023 h 2729851"/>
              <a:gd name="connsiteX38" fmla="*/ 333723 w 7462038"/>
              <a:gd name="connsiteY38" fmla="*/ 0 h 2729851"/>
              <a:gd name="connsiteX39" fmla="*/ 33372 w 7462038"/>
              <a:gd name="connsiteY39" fmla="*/ 0 h 2729851"/>
              <a:gd name="connsiteX40" fmla="*/ 6675 w 7462038"/>
              <a:gd name="connsiteY40" fmla="*/ 0 h 2729851"/>
              <a:gd name="connsiteX41" fmla="*/ 0 w 7462038"/>
              <a:gd name="connsiteY41" fmla="*/ 153512 h 272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462038" h="2729851">
                <a:moveTo>
                  <a:pt x="0" y="153512"/>
                </a:moveTo>
                <a:lnTo>
                  <a:pt x="206908" y="153512"/>
                </a:lnTo>
                <a:lnTo>
                  <a:pt x="620724" y="180210"/>
                </a:lnTo>
                <a:lnTo>
                  <a:pt x="1047889" y="233605"/>
                </a:lnTo>
                <a:lnTo>
                  <a:pt x="1448356" y="293675"/>
                </a:lnTo>
                <a:lnTo>
                  <a:pt x="1962289" y="433839"/>
                </a:lnTo>
                <a:lnTo>
                  <a:pt x="2356082" y="580677"/>
                </a:lnTo>
                <a:lnTo>
                  <a:pt x="2763223" y="774236"/>
                </a:lnTo>
                <a:lnTo>
                  <a:pt x="3263807" y="1061237"/>
                </a:lnTo>
                <a:lnTo>
                  <a:pt x="3550809" y="1294843"/>
                </a:lnTo>
                <a:lnTo>
                  <a:pt x="3764391" y="1508426"/>
                </a:lnTo>
                <a:lnTo>
                  <a:pt x="4038044" y="1815451"/>
                </a:lnTo>
                <a:lnTo>
                  <a:pt x="4244952" y="2142499"/>
                </a:lnTo>
                <a:lnTo>
                  <a:pt x="4358418" y="2429500"/>
                </a:lnTo>
                <a:lnTo>
                  <a:pt x="4418488" y="2663106"/>
                </a:lnTo>
                <a:lnTo>
                  <a:pt x="4431837" y="2729851"/>
                </a:lnTo>
                <a:lnTo>
                  <a:pt x="7462038" y="2723176"/>
                </a:lnTo>
                <a:lnTo>
                  <a:pt x="7328549" y="2469547"/>
                </a:lnTo>
                <a:lnTo>
                  <a:pt x="7148339" y="2189220"/>
                </a:lnTo>
                <a:lnTo>
                  <a:pt x="6948105" y="1948940"/>
                </a:lnTo>
                <a:lnTo>
                  <a:pt x="6701150" y="1728683"/>
                </a:lnTo>
                <a:lnTo>
                  <a:pt x="6540964" y="1581845"/>
                </a:lnTo>
                <a:lnTo>
                  <a:pt x="6414149" y="1481728"/>
                </a:lnTo>
                <a:lnTo>
                  <a:pt x="6100450" y="1248122"/>
                </a:lnTo>
                <a:lnTo>
                  <a:pt x="5626564" y="987818"/>
                </a:lnTo>
                <a:lnTo>
                  <a:pt x="5266143" y="774236"/>
                </a:lnTo>
                <a:lnTo>
                  <a:pt x="4732187" y="540630"/>
                </a:lnTo>
                <a:lnTo>
                  <a:pt x="4318371" y="393792"/>
                </a:lnTo>
                <a:lnTo>
                  <a:pt x="3884531" y="300350"/>
                </a:lnTo>
                <a:lnTo>
                  <a:pt x="3330552" y="200233"/>
                </a:lnTo>
                <a:lnTo>
                  <a:pt x="2923410" y="146837"/>
                </a:lnTo>
                <a:lnTo>
                  <a:pt x="2603037" y="120140"/>
                </a:lnTo>
                <a:lnTo>
                  <a:pt x="2242616" y="73418"/>
                </a:lnTo>
                <a:lnTo>
                  <a:pt x="1948940" y="93442"/>
                </a:lnTo>
                <a:lnTo>
                  <a:pt x="1795428" y="80093"/>
                </a:lnTo>
                <a:lnTo>
                  <a:pt x="1481729" y="53395"/>
                </a:lnTo>
                <a:lnTo>
                  <a:pt x="1201402" y="53395"/>
                </a:lnTo>
                <a:lnTo>
                  <a:pt x="647422" y="20023"/>
                </a:lnTo>
                <a:lnTo>
                  <a:pt x="333723" y="0"/>
                </a:lnTo>
                <a:lnTo>
                  <a:pt x="33372" y="0"/>
                </a:lnTo>
                <a:lnTo>
                  <a:pt x="6675" y="0"/>
                </a:lnTo>
                <a:lnTo>
                  <a:pt x="0" y="153512"/>
                </a:lnTo>
                <a:close/>
              </a:path>
            </a:pathLst>
          </a:cu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18" descr="Hotel-And-Restaurant-Table-l.jpg"/>
          <p:cNvPicPr>
            <a:picLocks noChangeAspect="1"/>
          </p:cNvPicPr>
          <p:nvPr/>
        </p:nvPicPr>
        <p:blipFill>
          <a:blip r:embed="rId3"/>
          <a:stretch>
            <a:fillRect/>
          </a:stretch>
        </p:blipFill>
        <p:spPr>
          <a:xfrm>
            <a:off x="1819211" y="1562888"/>
            <a:ext cx="854873" cy="641155"/>
          </a:xfrm>
          <a:prstGeom prst="rect">
            <a:avLst/>
          </a:prstGeom>
          <a:effectLst>
            <a:outerShdw blurRad="50800" dist="25400" dir="12720000">
              <a:sysClr val="window" lastClr="FFFFFF">
                <a:lumMod val="50000"/>
                <a:alpha val="43000"/>
              </a:sysClr>
            </a:outerShdw>
            <a:reflection stA="50000" endPos="22000" dist="12700" dir="5400000" sy="-100000" algn="bl" rotWithShape="0"/>
          </a:effectLst>
        </p:spPr>
      </p:pic>
      <p:pic>
        <p:nvPicPr>
          <p:cNvPr id="4" name="Picture 19" descr="Health-Care-Professional-Blue-l.jpg"/>
          <p:cNvPicPr>
            <a:picLocks noChangeAspect="1"/>
          </p:cNvPicPr>
          <p:nvPr/>
        </p:nvPicPr>
        <p:blipFill>
          <a:blip r:embed="rId4"/>
          <a:stretch>
            <a:fillRect/>
          </a:stretch>
        </p:blipFill>
        <p:spPr>
          <a:xfrm>
            <a:off x="1986017" y="1599376"/>
            <a:ext cx="861822" cy="646368"/>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5" name="Picture 20" descr="World-Wide-Web-Grey-l.jpg"/>
          <p:cNvPicPr>
            <a:picLocks noChangeAspect="1"/>
          </p:cNvPicPr>
          <p:nvPr/>
        </p:nvPicPr>
        <p:blipFill>
          <a:blip r:embed="rId5"/>
          <a:stretch>
            <a:fillRect/>
          </a:stretch>
        </p:blipFill>
        <p:spPr>
          <a:xfrm>
            <a:off x="2194520" y="1641078"/>
            <a:ext cx="931325" cy="698494"/>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6" name="Picture 21" descr="wedding.jpg"/>
          <p:cNvPicPr>
            <a:picLocks noChangeAspect="1"/>
          </p:cNvPicPr>
          <p:nvPr/>
        </p:nvPicPr>
        <p:blipFill>
          <a:blip r:embed="rId6"/>
          <a:stretch>
            <a:fillRect/>
          </a:stretch>
        </p:blipFill>
        <p:spPr>
          <a:xfrm>
            <a:off x="2479017" y="1681509"/>
            <a:ext cx="988619" cy="741464"/>
          </a:xfrm>
          <a:prstGeom prst="rect">
            <a:avLst/>
          </a:prstGeom>
          <a:effectLst>
            <a:reflection stA="33000" endPos="34000" dist="12700" dir="5400000" sy="-100000" algn="bl" rotWithShape="0"/>
          </a:effectLst>
        </p:spPr>
      </p:pic>
      <p:pic>
        <p:nvPicPr>
          <p:cNvPr id="7" name="Picture 22" descr="education.jpg"/>
          <p:cNvPicPr>
            <a:picLocks noChangeAspect="1"/>
          </p:cNvPicPr>
          <p:nvPr/>
        </p:nvPicPr>
        <p:blipFill>
          <a:blip r:embed="rId7"/>
          <a:stretch>
            <a:fillRect/>
          </a:stretch>
        </p:blipFill>
        <p:spPr>
          <a:xfrm>
            <a:off x="2747670" y="1757353"/>
            <a:ext cx="1073196" cy="804897"/>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8" name="Picture 23" descr="science.jpg"/>
          <p:cNvPicPr>
            <a:picLocks noChangeAspect="1"/>
          </p:cNvPicPr>
          <p:nvPr/>
        </p:nvPicPr>
        <p:blipFill>
          <a:blip r:embed="rId8"/>
          <a:stretch>
            <a:fillRect/>
          </a:stretch>
        </p:blipFill>
        <p:spPr>
          <a:xfrm>
            <a:off x="3134757" y="1850565"/>
            <a:ext cx="1277528" cy="958144"/>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9" name="Picture 24" descr="Billede til free sample-templates.jpg"/>
          <p:cNvPicPr>
            <a:picLocks noChangeAspect="1"/>
          </p:cNvPicPr>
          <p:nvPr/>
        </p:nvPicPr>
        <p:blipFill>
          <a:blip r:embed="rId9"/>
          <a:stretch>
            <a:fillRect/>
          </a:stretch>
        </p:blipFill>
        <p:spPr>
          <a:xfrm>
            <a:off x="3569285" y="2009164"/>
            <a:ext cx="1455271" cy="1091453"/>
          </a:xfrm>
          <a:prstGeom prst="rect">
            <a:avLst/>
          </a:prstGeom>
          <a:effectLst>
            <a:outerShdw blurRad="50800" dist="25400" dir="12000000">
              <a:srgbClr val="000000">
                <a:alpha val="43000"/>
              </a:srgbClr>
            </a:outerShdw>
            <a:reflection stA="35000" endPos="26000" dist="12700" dir="5400000" sy="-100000" algn="bl" rotWithShape="0"/>
          </a:effectLst>
        </p:spPr>
      </p:pic>
      <p:pic>
        <p:nvPicPr>
          <p:cNvPr id="10" name="Picture 25" descr="music.jpg"/>
          <p:cNvPicPr>
            <a:picLocks noChangeAspect="1"/>
          </p:cNvPicPr>
          <p:nvPr/>
        </p:nvPicPr>
        <p:blipFill>
          <a:blip r:embed="rId10"/>
          <a:stretch>
            <a:fillRect/>
          </a:stretch>
        </p:blipFill>
        <p:spPr>
          <a:xfrm>
            <a:off x="4012857" y="2356476"/>
            <a:ext cx="1631605" cy="1223704"/>
          </a:xfrm>
          <a:prstGeom prst="rect">
            <a:avLst/>
          </a:prstGeom>
          <a:effectLst>
            <a:reflection stA="33000" endPos="34000" dist="12700" dir="5400000" sy="-100000" algn="bl" rotWithShape="0"/>
          </a:effectLst>
        </p:spPr>
      </p:pic>
      <p:pic>
        <p:nvPicPr>
          <p:cNvPr id="11" name="Picture 26" descr="buddism.jpg"/>
          <p:cNvPicPr>
            <a:picLocks noChangeAspect="1"/>
          </p:cNvPicPr>
          <p:nvPr/>
        </p:nvPicPr>
        <p:blipFill>
          <a:blip r:embed="rId11"/>
          <a:stretch>
            <a:fillRect/>
          </a:stretch>
        </p:blipFill>
        <p:spPr>
          <a:xfrm>
            <a:off x="4441566" y="2908812"/>
            <a:ext cx="1909882" cy="1432413"/>
          </a:xfrm>
          <a:prstGeom prst="rect">
            <a:avLst/>
          </a:prstGeom>
          <a:effectLst>
            <a:outerShdw blurRad="50800" dist="25400" dir="11940000">
              <a:srgbClr val="000000">
                <a:alpha val="43000"/>
              </a:srgbClr>
            </a:outerShdw>
            <a:reflection stA="35000" endPos="26000" dist="12700" dir="5400000" sy="-100000" algn="bl" rotWithShape="0"/>
          </a:effectLst>
        </p:spPr>
      </p:pic>
      <p:sp>
        <p:nvSpPr>
          <p:cNvPr id="12" name="TextBox 54"/>
          <p:cNvSpPr txBox="1">
            <a:spLocks noChangeArrowheads="1"/>
          </p:cNvSpPr>
          <p:nvPr/>
        </p:nvSpPr>
        <p:spPr bwMode="auto">
          <a:xfrm>
            <a:off x="5707085" y="1276229"/>
            <a:ext cx="31040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65" charset="0"/>
                <a:ea typeface="ＭＳ Ｐゴシック" pitchFamily="-65" charset="-128"/>
              </a:defRPr>
            </a:lvl1pPr>
            <a:lvl2pPr marL="37931725" indent="-37474525">
              <a:defRPr>
                <a:solidFill>
                  <a:schemeClr val="tx1"/>
                </a:solidFill>
                <a:latin typeface="Calibri" pitchFamily="-65" charset="0"/>
                <a:ea typeface="ＭＳ Ｐゴシック" pitchFamily="-65" charset="-128"/>
              </a:defRPr>
            </a:lvl2pPr>
            <a:lvl3pPr>
              <a:defRPr>
                <a:solidFill>
                  <a:schemeClr val="tx1"/>
                </a:solidFill>
                <a:latin typeface="Calibri" pitchFamily="-65" charset="0"/>
                <a:ea typeface="ＭＳ Ｐゴシック" pitchFamily="-65" charset="-128"/>
              </a:defRPr>
            </a:lvl3pPr>
            <a:lvl4pPr>
              <a:defRPr>
                <a:solidFill>
                  <a:schemeClr val="tx1"/>
                </a:solidFill>
                <a:latin typeface="Calibri" pitchFamily="-65" charset="0"/>
                <a:ea typeface="ＭＳ Ｐゴシック" pitchFamily="-65" charset="-128"/>
              </a:defRPr>
            </a:lvl4pPr>
            <a:lvl5pPr>
              <a:defRPr>
                <a:solidFill>
                  <a:schemeClr val="tx1"/>
                </a:solidFill>
                <a:latin typeface="Calibri" pitchFamily="-65" charset="0"/>
                <a:ea typeface="ＭＳ Ｐゴシック" pitchFamily="-65" charset="-128"/>
              </a:defRPr>
            </a:lvl5pPr>
            <a:lvl6pPr marL="457200" fontAlgn="base">
              <a:spcBef>
                <a:spcPct val="0"/>
              </a:spcBef>
              <a:spcAft>
                <a:spcPct val="0"/>
              </a:spcAft>
              <a:defRPr>
                <a:solidFill>
                  <a:schemeClr val="tx1"/>
                </a:solidFill>
                <a:latin typeface="Calibri" pitchFamily="-65" charset="0"/>
                <a:ea typeface="ＭＳ Ｐゴシック" pitchFamily="-65" charset="-128"/>
              </a:defRPr>
            </a:lvl6pPr>
            <a:lvl7pPr marL="914400" fontAlgn="base">
              <a:spcBef>
                <a:spcPct val="0"/>
              </a:spcBef>
              <a:spcAft>
                <a:spcPct val="0"/>
              </a:spcAft>
              <a:defRPr>
                <a:solidFill>
                  <a:schemeClr val="tx1"/>
                </a:solidFill>
                <a:latin typeface="Calibri" pitchFamily="-65" charset="0"/>
                <a:ea typeface="ＭＳ Ｐゴシック" pitchFamily="-65" charset="-128"/>
              </a:defRPr>
            </a:lvl7pPr>
            <a:lvl8pPr marL="1371600" fontAlgn="base">
              <a:spcBef>
                <a:spcPct val="0"/>
              </a:spcBef>
              <a:spcAft>
                <a:spcPct val="0"/>
              </a:spcAft>
              <a:defRPr>
                <a:solidFill>
                  <a:schemeClr val="tx1"/>
                </a:solidFill>
                <a:latin typeface="Calibri" pitchFamily="-65" charset="0"/>
                <a:ea typeface="ＭＳ Ｐゴシック" pitchFamily="-65" charset="-128"/>
              </a:defRPr>
            </a:lvl8pPr>
            <a:lvl9pPr marL="1828800" fontAlgn="base">
              <a:spcBef>
                <a:spcPct val="0"/>
              </a:spcBef>
              <a:spcAft>
                <a:spcPct val="0"/>
              </a:spcAft>
              <a:defRPr>
                <a:solidFill>
                  <a:schemeClr val="tx1"/>
                </a:solidFill>
                <a:latin typeface="Calibri" pitchFamily="-65" charset="0"/>
                <a:ea typeface="ＭＳ Ｐゴシック" pitchFamily="-65" charset="-128"/>
              </a:defRPr>
            </a:lvl9pPr>
          </a:lstStyle>
          <a:p>
            <a:r>
              <a:rPr lang="zh-CN" altLang="en-US" sz="2400" b="1" dirty="0" smtClean="0">
                <a:solidFill>
                  <a:schemeClr val="bg1">
                    <a:lumMod val="50000"/>
                  </a:schemeClr>
                </a:solidFill>
                <a:latin typeface="+mn-ea"/>
                <a:ea typeface="+mn-ea"/>
                <a:cs typeface="Calibri" pitchFamily="-65" charset="0"/>
              </a:rPr>
              <a:t>图片展示动画</a:t>
            </a:r>
            <a:endParaRPr lang="nb-NO" altLang="zh-CN" sz="1400" b="1" dirty="0">
              <a:solidFill>
                <a:schemeClr val="bg1">
                  <a:lumMod val="50000"/>
                </a:schemeClr>
              </a:solidFill>
              <a:latin typeface="+mn-ea"/>
              <a:ea typeface="+mn-ea"/>
              <a:cs typeface="Calibri" pitchFamily="-65" charset="0"/>
            </a:endParaRPr>
          </a:p>
          <a:p>
            <a:r>
              <a:rPr lang="en-US" altLang="zh-CN" sz="1100" dirty="0" smtClean="0">
                <a:solidFill>
                  <a:schemeClr val="bg1">
                    <a:lumMod val="50000"/>
                  </a:schemeClr>
                </a:solidFill>
                <a:latin typeface="+mn-ea"/>
                <a:ea typeface="+mn-ea"/>
                <a:cs typeface="Arial" charset="0"/>
              </a:rPr>
              <a:t>PowerPoint 2007 </a:t>
            </a:r>
            <a:r>
              <a:rPr lang="zh-CN" altLang="en-US" sz="1100" dirty="0" smtClean="0">
                <a:solidFill>
                  <a:schemeClr val="bg1">
                    <a:lumMod val="50000"/>
                  </a:schemeClr>
                </a:solidFill>
                <a:latin typeface="+mn-ea"/>
                <a:ea typeface="+mn-ea"/>
                <a:cs typeface="Arial" charset="0"/>
              </a:rPr>
              <a:t>以上版本可直接替换图片</a:t>
            </a:r>
            <a:endParaRPr lang="en-GB" sz="1100" dirty="0">
              <a:solidFill>
                <a:schemeClr val="bg1">
                  <a:lumMod val="50000"/>
                </a:schemeClr>
              </a:solidFill>
              <a:latin typeface="+mn-ea"/>
              <a:ea typeface="+mn-ea"/>
              <a:cs typeface="Arial" charset="0"/>
            </a:endParaRPr>
          </a:p>
        </p:txBody>
      </p:sp>
      <p:sp>
        <p:nvSpPr>
          <p:cNvPr id="13" name="文本框 8"/>
          <p:cNvSpPr txBox="1"/>
          <p:nvPr/>
        </p:nvSpPr>
        <p:spPr>
          <a:xfrm>
            <a:off x="489190" y="3097870"/>
            <a:ext cx="2484135" cy="9002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bg1">
                    <a:lumMod val="50000"/>
                  </a:schemeClr>
                </a:solidFill>
              </a:rPr>
              <a:t>EXAMPLE TEXT</a:t>
            </a:r>
          </a:p>
          <a:p>
            <a:r>
              <a:rPr lang="en-US" altLang="zh-CN" sz="1200" dirty="0">
                <a:solidFill>
                  <a:schemeClr val="bg1">
                    <a:lumMod val="50000"/>
                  </a:schemeClr>
                </a:solidFill>
              </a:rPr>
              <a:t>Lorem ipsum dolor sit amet, consectetuer adipiscing elit. Maecenas porttitor congue massa. </a:t>
            </a:r>
          </a:p>
        </p:txBody>
      </p:sp>
      <p:sp>
        <p:nvSpPr>
          <p:cNvPr id="16" name="TextBox 15"/>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17" name="组合 16"/>
          <p:cNvGrpSpPr/>
          <p:nvPr/>
        </p:nvGrpSpPr>
        <p:grpSpPr>
          <a:xfrm flipH="1">
            <a:off x="7893831" y="195397"/>
            <a:ext cx="1250169" cy="477054"/>
            <a:chOff x="-18082" y="180009"/>
            <a:chExt cx="1250169" cy="477054"/>
          </a:xfrm>
        </p:grpSpPr>
        <p:sp>
          <p:nvSpPr>
            <p:cNvPr id="18" name="TextBox 17"/>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19" name="五边形 18"/>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9293489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Scale>
                                      <p:cBhvr>
                                        <p:cTn id="1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3"/>
                                        </p:tgtEl>
                                        <p:attrNameLst>
                                          <p:attrName>ppt_x</p:attrName>
                                          <p:attrName>ppt_y</p:attrName>
                                        </p:attrNameLst>
                                      </p:cBhvr>
                                    </p:animMotion>
                                    <p:animEffect transition="in" filter="fade">
                                      <p:cBhvr>
                                        <p:cTn id="13" dur="1000"/>
                                        <p:tgtEl>
                                          <p:spTgt spid="3"/>
                                        </p:tgtEl>
                                      </p:cBhvr>
                                    </p:animEffect>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2500"/>
                            </p:stCondLst>
                            <p:childTnLst>
                              <p:par>
                                <p:cTn id="21" presetID="5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Scale>
                                      <p:cBhvr>
                                        <p:cTn id="2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
                                        </p:tgtEl>
                                        <p:attrNameLst>
                                          <p:attrName>ppt_x</p:attrName>
                                          <p:attrName>ppt_y</p:attrName>
                                        </p:attrNameLst>
                                      </p:cBhvr>
                                    </p:animMotion>
                                    <p:animEffect transition="in" filter="fade">
                                      <p:cBhvr>
                                        <p:cTn id="25" dur="1000"/>
                                        <p:tgtEl>
                                          <p:spTgt spid="5"/>
                                        </p:tgtEl>
                                      </p:cBhvr>
                                    </p:animEffect>
                                  </p:childTnLst>
                                </p:cTn>
                              </p:par>
                            </p:childTnLst>
                          </p:cTn>
                        </p:par>
                        <p:par>
                          <p:cTn id="26" fill="hold">
                            <p:stCondLst>
                              <p:cond delay="3500"/>
                            </p:stCondLst>
                            <p:childTnLst>
                              <p:par>
                                <p:cTn id="27" presetID="5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Scale>
                                      <p:cBhvr>
                                        <p:cTn id="2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
                                        </p:tgtEl>
                                        <p:attrNameLst>
                                          <p:attrName>ppt_x</p:attrName>
                                          <p:attrName>ppt_y</p:attrName>
                                        </p:attrNameLst>
                                      </p:cBhvr>
                                    </p:animMotion>
                                    <p:animEffect transition="in" filter="fade">
                                      <p:cBhvr>
                                        <p:cTn id="31" dur="1000"/>
                                        <p:tgtEl>
                                          <p:spTgt spid="6"/>
                                        </p:tgtEl>
                                      </p:cBhvr>
                                    </p:animEffect>
                                  </p:childTnLst>
                                </p:cTn>
                              </p:par>
                            </p:childTnLst>
                          </p:cTn>
                        </p:par>
                        <p:par>
                          <p:cTn id="32" fill="hold">
                            <p:stCondLst>
                              <p:cond delay="4500"/>
                            </p:stCondLst>
                            <p:childTnLst>
                              <p:par>
                                <p:cTn id="33" presetID="5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Scale>
                                      <p:cBhvr>
                                        <p:cTn id="3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7"/>
                                        </p:tgtEl>
                                        <p:attrNameLst>
                                          <p:attrName>ppt_x</p:attrName>
                                          <p:attrName>ppt_y</p:attrName>
                                        </p:attrNameLst>
                                      </p:cBhvr>
                                    </p:animMotion>
                                    <p:animEffect transition="in" filter="fade">
                                      <p:cBhvr>
                                        <p:cTn id="37" dur="1000"/>
                                        <p:tgtEl>
                                          <p:spTgt spid="7"/>
                                        </p:tgtEl>
                                      </p:cBhvr>
                                    </p:animEffect>
                                  </p:childTnLst>
                                </p:cTn>
                              </p:par>
                            </p:childTnLst>
                          </p:cTn>
                        </p:par>
                        <p:par>
                          <p:cTn id="38" fill="hold">
                            <p:stCondLst>
                              <p:cond delay="5500"/>
                            </p:stCondLst>
                            <p:childTnLst>
                              <p:par>
                                <p:cTn id="39" presetID="52"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Scale>
                                      <p:cBhvr>
                                        <p:cTn id="4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8"/>
                                        </p:tgtEl>
                                        <p:attrNameLst>
                                          <p:attrName>ppt_x</p:attrName>
                                          <p:attrName>ppt_y</p:attrName>
                                        </p:attrNameLst>
                                      </p:cBhvr>
                                    </p:animMotion>
                                    <p:animEffect transition="in" filter="fade">
                                      <p:cBhvr>
                                        <p:cTn id="43" dur="1000"/>
                                        <p:tgtEl>
                                          <p:spTgt spid="8"/>
                                        </p:tgtEl>
                                      </p:cBhvr>
                                    </p:animEffect>
                                  </p:childTnLst>
                                </p:cTn>
                              </p:par>
                            </p:childTnLst>
                          </p:cTn>
                        </p:par>
                        <p:par>
                          <p:cTn id="44" fill="hold">
                            <p:stCondLst>
                              <p:cond delay="6500"/>
                            </p:stCondLst>
                            <p:childTnLst>
                              <p:par>
                                <p:cTn id="45" presetID="52" presetClass="entr" presetSubtype="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Scale>
                                      <p:cBhvr>
                                        <p:cTn id="4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
                                        </p:tgtEl>
                                        <p:attrNameLst>
                                          <p:attrName>ppt_x</p:attrName>
                                          <p:attrName>ppt_y</p:attrName>
                                        </p:attrNameLst>
                                      </p:cBhvr>
                                    </p:animMotion>
                                    <p:animEffect transition="in" filter="fade">
                                      <p:cBhvr>
                                        <p:cTn id="49" dur="1000"/>
                                        <p:tgtEl>
                                          <p:spTgt spid="9"/>
                                        </p:tgtEl>
                                      </p:cBhvr>
                                    </p:animEffect>
                                  </p:childTnLst>
                                </p:cTn>
                              </p:par>
                            </p:childTnLst>
                          </p:cTn>
                        </p:par>
                        <p:par>
                          <p:cTn id="50" fill="hold">
                            <p:stCondLst>
                              <p:cond delay="7500"/>
                            </p:stCondLst>
                            <p:childTnLst>
                              <p:par>
                                <p:cTn id="51" presetID="52"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Scale>
                                      <p:cBhvr>
                                        <p:cTn id="5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0"/>
                                        </p:tgtEl>
                                        <p:attrNameLst>
                                          <p:attrName>ppt_x</p:attrName>
                                          <p:attrName>ppt_y</p:attrName>
                                        </p:attrNameLst>
                                      </p:cBhvr>
                                    </p:animMotion>
                                    <p:animEffect transition="in" filter="fade">
                                      <p:cBhvr>
                                        <p:cTn id="55" dur="1000"/>
                                        <p:tgtEl>
                                          <p:spTgt spid="10"/>
                                        </p:tgtEl>
                                      </p:cBhvr>
                                    </p:animEffect>
                                  </p:childTnLst>
                                </p:cTn>
                              </p:par>
                            </p:childTnLst>
                          </p:cTn>
                        </p:par>
                        <p:par>
                          <p:cTn id="56" fill="hold">
                            <p:stCondLst>
                              <p:cond delay="8500"/>
                            </p:stCondLst>
                            <p:childTnLst>
                              <p:par>
                                <p:cTn id="57" presetID="52" presetClass="entr" presetSubtype="0"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Scale>
                                      <p:cBhvr>
                                        <p:cTn id="5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1"/>
                                        </p:tgtEl>
                                        <p:attrNameLst>
                                          <p:attrName>ppt_x</p:attrName>
                                          <p:attrName>ppt_y</p:attrName>
                                        </p:attrNameLst>
                                      </p:cBhvr>
                                    </p:animMotion>
                                    <p:animEffect transition="in" filter="fade">
                                      <p:cBhvr>
                                        <p:cTn id="61" dur="1000"/>
                                        <p:tgtEl>
                                          <p:spTgt spid="11"/>
                                        </p:tgtEl>
                                      </p:cBhvr>
                                    </p:animEffect>
                                  </p:childTnLst>
                                </p:cTn>
                              </p:par>
                            </p:childTnLst>
                          </p:cTn>
                        </p:par>
                        <p:par>
                          <p:cTn id="62" fill="hold">
                            <p:stCondLst>
                              <p:cond delay="9500"/>
                            </p:stCondLst>
                            <p:childTnLst>
                              <p:par>
                                <p:cTn id="63" presetID="22" presetClass="entr" presetSubtype="8"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childTnLst>
                          </p:cTn>
                        </p:par>
                        <p:par>
                          <p:cTn id="66" fill="hold">
                            <p:stCondLst>
                              <p:cond delay="10000"/>
                            </p:stCondLst>
                            <p:childTnLst>
                              <p:par>
                                <p:cTn id="67" presetID="22" presetClass="entr" presetSubtype="8"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ipe(left)">
                                      <p:cBhvr>
                                        <p:cTn id="6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825741" y="3271468"/>
            <a:ext cx="1699962" cy="1699961"/>
            <a:chOff x="5078163" y="320322"/>
            <a:chExt cx="2485082" cy="2485081"/>
          </a:xfrm>
        </p:grpSpPr>
        <p:sp>
          <p:nvSpPr>
            <p:cNvPr id="6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5387684" y="639569"/>
              <a:ext cx="1686672" cy="1913669"/>
              <a:chOff x="3076685" y="417665"/>
              <a:chExt cx="3076479" cy="3490517"/>
            </a:xfrm>
          </p:grpSpPr>
          <p:sp>
            <p:nvSpPr>
              <p:cNvPr id="70" name="矩形 1198"/>
              <p:cNvSpPr/>
              <p:nvPr/>
            </p:nvSpPr>
            <p:spPr>
              <a:xfrm rot="2878353">
                <a:off x="2597057" y="1474454"/>
                <a:ext cx="2913356" cy="1954099"/>
              </a:xfrm>
              <a:custGeom>
                <a:avLst/>
                <a:gdLst>
                  <a:gd name="connsiteX0" fmla="*/ 0 w 2913356"/>
                  <a:gd name="connsiteY0" fmla="*/ 0 h 1954099"/>
                  <a:gd name="connsiteX1" fmla="*/ 2913356 w 2913356"/>
                  <a:gd name="connsiteY1" fmla="*/ 0 h 1954099"/>
                  <a:gd name="connsiteX2" fmla="*/ 2913356 w 2913356"/>
                  <a:gd name="connsiteY2" fmla="*/ 1954099 h 1954099"/>
                  <a:gd name="connsiteX3" fmla="*/ 0 w 2913356"/>
                  <a:gd name="connsiteY3" fmla="*/ 1954099 h 1954099"/>
                  <a:gd name="connsiteX4" fmla="*/ 0 w 2913356"/>
                  <a:gd name="connsiteY4" fmla="*/ 0 h 1954099"/>
                  <a:gd name="connsiteX0" fmla="*/ 0 w 2913356"/>
                  <a:gd name="connsiteY0" fmla="*/ 0 h 1954099"/>
                  <a:gd name="connsiteX1" fmla="*/ 668046 w 2913356"/>
                  <a:gd name="connsiteY1" fmla="*/ 23875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1961745 w 2913356"/>
                  <a:gd name="connsiteY2" fmla="*/ 683969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 name="connsiteX0" fmla="*/ 0 w 2913356"/>
                  <a:gd name="connsiteY0" fmla="*/ 0 h 1954099"/>
                  <a:gd name="connsiteX1" fmla="*/ 1062842 w 2913356"/>
                  <a:gd name="connsiteY1" fmla="*/ 1307141 h 1954099"/>
                  <a:gd name="connsiteX2" fmla="*/ 2256619 w 2913356"/>
                  <a:gd name="connsiteY2" fmla="*/ 1067770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3356" h="1954099">
                    <a:moveTo>
                      <a:pt x="0" y="0"/>
                    </a:moveTo>
                    <a:lnTo>
                      <a:pt x="1062842" y="1307141"/>
                    </a:lnTo>
                    <a:lnTo>
                      <a:pt x="2256619" y="1067770"/>
                    </a:lnTo>
                    <a:lnTo>
                      <a:pt x="2913356" y="0"/>
                    </a:lnTo>
                    <a:lnTo>
                      <a:pt x="2913356" y="1954099"/>
                    </a:lnTo>
                    <a:lnTo>
                      <a:pt x="0" y="1954099"/>
                    </a:lnTo>
                    <a:lnTo>
                      <a:pt x="0" y="0"/>
                    </a:lnTo>
                    <a:close/>
                  </a:path>
                </a:pathLst>
              </a:custGeom>
              <a:gradFill flip="none" rotWithShape="1">
                <a:gsLst>
                  <a:gs pos="100000">
                    <a:schemeClr val="bg2">
                      <a:lumMod val="90000"/>
                      <a:alpha val="0"/>
                    </a:schemeClr>
                  </a:gs>
                  <a:gs pos="59000">
                    <a:srgbClr val="A8A7A7">
                      <a:alpha val="74000"/>
                    </a:srgbClr>
                  </a:gs>
                  <a:gs pos="32000">
                    <a:schemeClr val="bg1">
                      <a:lumMod val="50000"/>
                      <a:alpha val="34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3" name="组合 72"/>
              <p:cNvGrpSpPr/>
              <p:nvPr/>
            </p:nvGrpSpPr>
            <p:grpSpPr>
              <a:xfrm>
                <a:off x="3232520" y="463402"/>
                <a:ext cx="2887200" cy="2888263"/>
                <a:chOff x="3232520" y="463402"/>
                <a:chExt cx="2887200" cy="2888263"/>
              </a:xfrm>
            </p:grpSpPr>
            <p:sp>
              <p:nvSpPr>
                <p:cNvPr id="74" name="Freeform 5"/>
                <p:cNvSpPr>
                  <a:spLocks noEditPoints="1"/>
                </p:cNvSpPr>
                <p:nvPr/>
              </p:nvSpPr>
              <p:spPr bwMode="auto">
                <a:xfrm>
                  <a:off x="3232520" y="463402"/>
                  <a:ext cx="2887200"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solidFill>
                  <a:srgbClr val="A28138"/>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69" name="Oval 5"/>
            <p:cNvSpPr>
              <a:spLocks noChangeArrowheads="1"/>
            </p:cNvSpPr>
            <p:nvPr/>
          </p:nvSpPr>
          <p:spPr bwMode="auto">
            <a:xfrm>
              <a:off x="5765847" y="92548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6" name="组合 75"/>
          <p:cNvGrpSpPr/>
          <p:nvPr/>
        </p:nvGrpSpPr>
        <p:grpSpPr>
          <a:xfrm>
            <a:off x="2090159" y="1212715"/>
            <a:ext cx="3236302" cy="3236301"/>
            <a:chOff x="5078163" y="320322"/>
            <a:chExt cx="2485082" cy="2485081"/>
          </a:xfrm>
        </p:grpSpPr>
        <p:sp>
          <p:nvSpPr>
            <p:cNvPr id="7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8" name="组合 77"/>
            <p:cNvGrpSpPr/>
            <p:nvPr/>
          </p:nvGrpSpPr>
          <p:grpSpPr>
            <a:xfrm>
              <a:off x="5387684" y="639569"/>
              <a:ext cx="1686672" cy="1913669"/>
              <a:chOff x="3076685" y="417665"/>
              <a:chExt cx="3076479" cy="3490517"/>
            </a:xfrm>
          </p:grpSpPr>
          <p:sp>
            <p:nvSpPr>
              <p:cNvPr id="80" name="矩形 1198"/>
              <p:cNvSpPr/>
              <p:nvPr/>
            </p:nvSpPr>
            <p:spPr>
              <a:xfrm rot="2878353">
                <a:off x="2597057" y="1474454"/>
                <a:ext cx="2913356" cy="1954099"/>
              </a:xfrm>
              <a:custGeom>
                <a:avLst/>
                <a:gdLst>
                  <a:gd name="connsiteX0" fmla="*/ 0 w 2913356"/>
                  <a:gd name="connsiteY0" fmla="*/ 0 h 1954099"/>
                  <a:gd name="connsiteX1" fmla="*/ 2913356 w 2913356"/>
                  <a:gd name="connsiteY1" fmla="*/ 0 h 1954099"/>
                  <a:gd name="connsiteX2" fmla="*/ 2913356 w 2913356"/>
                  <a:gd name="connsiteY2" fmla="*/ 1954099 h 1954099"/>
                  <a:gd name="connsiteX3" fmla="*/ 0 w 2913356"/>
                  <a:gd name="connsiteY3" fmla="*/ 1954099 h 1954099"/>
                  <a:gd name="connsiteX4" fmla="*/ 0 w 2913356"/>
                  <a:gd name="connsiteY4" fmla="*/ 0 h 1954099"/>
                  <a:gd name="connsiteX0" fmla="*/ 0 w 2913356"/>
                  <a:gd name="connsiteY0" fmla="*/ 0 h 1954099"/>
                  <a:gd name="connsiteX1" fmla="*/ 668046 w 2913356"/>
                  <a:gd name="connsiteY1" fmla="*/ 23875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1961745 w 2913356"/>
                  <a:gd name="connsiteY2" fmla="*/ 683969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 name="connsiteX0" fmla="*/ 0 w 2913356"/>
                  <a:gd name="connsiteY0" fmla="*/ 0 h 1954099"/>
                  <a:gd name="connsiteX1" fmla="*/ 1062842 w 2913356"/>
                  <a:gd name="connsiteY1" fmla="*/ 1307141 h 1954099"/>
                  <a:gd name="connsiteX2" fmla="*/ 2256619 w 2913356"/>
                  <a:gd name="connsiteY2" fmla="*/ 1067770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3356" h="1954099">
                    <a:moveTo>
                      <a:pt x="0" y="0"/>
                    </a:moveTo>
                    <a:lnTo>
                      <a:pt x="1062842" y="1307141"/>
                    </a:lnTo>
                    <a:lnTo>
                      <a:pt x="2256619" y="1067770"/>
                    </a:lnTo>
                    <a:lnTo>
                      <a:pt x="2913356" y="0"/>
                    </a:lnTo>
                    <a:lnTo>
                      <a:pt x="2913356" y="1954099"/>
                    </a:lnTo>
                    <a:lnTo>
                      <a:pt x="0" y="1954099"/>
                    </a:lnTo>
                    <a:lnTo>
                      <a:pt x="0" y="0"/>
                    </a:lnTo>
                    <a:close/>
                  </a:path>
                </a:pathLst>
              </a:custGeom>
              <a:gradFill flip="none" rotWithShape="1">
                <a:gsLst>
                  <a:gs pos="100000">
                    <a:schemeClr val="bg2">
                      <a:lumMod val="90000"/>
                      <a:alpha val="0"/>
                    </a:schemeClr>
                  </a:gs>
                  <a:gs pos="59000">
                    <a:srgbClr val="A8A7A7">
                      <a:alpha val="74000"/>
                    </a:srgbClr>
                  </a:gs>
                  <a:gs pos="32000">
                    <a:schemeClr val="bg1">
                      <a:lumMod val="50000"/>
                      <a:alpha val="34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83" name="组合 82"/>
              <p:cNvGrpSpPr/>
              <p:nvPr/>
            </p:nvGrpSpPr>
            <p:grpSpPr>
              <a:xfrm>
                <a:off x="3232520" y="463402"/>
                <a:ext cx="2887200" cy="2888263"/>
                <a:chOff x="3232520" y="463402"/>
                <a:chExt cx="2887200" cy="2888263"/>
              </a:xfrm>
            </p:grpSpPr>
            <p:sp>
              <p:nvSpPr>
                <p:cNvPr id="84" name="Freeform 5"/>
                <p:cNvSpPr>
                  <a:spLocks noEditPoints="1"/>
                </p:cNvSpPr>
                <p:nvPr/>
              </p:nvSpPr>
              <p:spPr bwMode="auto">
                <a:xfrm>
                  <a:off x="3232520" y="463402"/>
                  <a:ext cx="2887200"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solidFill>
                  <a:srgbClr val="A28138"/>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79" name="Oval 5"/>
            <p:cNvSpPr>
              <a:spLocks noChangeArrowheads="1"/>
            </p:cNvSpPr>
            <p:nvPr/>
          </p:nvSpPr>
          <p:spPr bwMode="auto">
            <a:xfrm>
              <a:off x="5765847" y="92548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6" name="组合 85"/>
          <p:cNvGrpSpPr/>
          <p:nvPr/>
        </p:nvGrpSpPr>
        <p:grpSpPr>
          <a:xfrm>
            <a:off x="450961" y="1504623"/>
            <a:ext cx="2751842" cy="2751841"/>
            <a:chOff x="5078163" y="320322"/>
            <a:chExt cx="2485082" cy="2485081"/>
          </a:xfrm>
        </p:grpSpPr>
        <p:sp>
          <p:nvSpPr>
            <p:cNvPr id="8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88" name="组合 87"/>
            <p:cNvGrpSpPr/>
            <p:nvPr/>
          </p:nvGrpSpPr>
          <p:grpSpPr>
            <a:xfrm>
              <a:off x="5387684" y="639569"/>
              <a:ext cx="1686672" cy="1913669"/>
              <a:chOff x="3076685" y="417665"/>
              <a:chExt cx="3076479" cy="3490517"/>
            </a:xfrm>
          </p:grpSpPr>
          <p:sp>
            <p:nvSpPr>
              <p:cNvPr id="90" name="矩形 1198"/>
              <p:cNvSpPr/>
              <p:nvPr/>
            </p:nvSpPr>
            <p:spPr>
              <a:xfrm rot="2878353">
                <a:off x="2597057" y="1474454"/>
                <a:ext cx="2913356" cy="1954099"/>
              </a:xfrm>
              <a:custGeom>
                <a:avLst/>
                <a:gdLst>
                  <a:gd name="connsiteX0" fmla="*/ 0 w 2913356"/>
                  <a:gd name="connsiteY0" fmla="*/ 0 h 1954099"/>
                  <a:gd name="connsiteX1" fmla="*/ 2913356 w 2913356"/>
                  <a:gd name="connsiteY1" fmla="*/ 0 h 1954099"/>
                  <a:gd name="connsiteX2" fmla="*/ 2913356 w 2913356"/>
                  <a:gd name="connsiteY2" fmla="*/ 1954099 h 1954099"/>
                  <a:gd name="connsiteX3" fmla="*/ 0 w 2913356"/>
                  <a:gd name="connsiteY3" fmla="*/ 1954099 h 1954099"/>
                  <a:gd name="connsiteX4" fmla="*/ 0 w 2913356"/>
                  <a:gd name="connsiteY4" fmla="*/ 0 h 1954099"/>
                  <a:gd name="connsiteX0" fmla="*/ 0 w 2913356"/>
                  <a:gd name="connsiteY0" fmla="*/ 0 h 1954099"/>
                  <a:gd name="connsiteX1" fmla="*/ 668046 w 2913356"/>
                  <a:gd name="connsiteY1" fmla="*/ 23875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1961745 w 2913356"/>
                  <a:gd name="connsiteY2" fmla="*/ 683969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 name="connsiteX0" fmla="*/ 0 w 2913356"/>
                  <a:gd name="connsiteY0" fmla="*/ 0 h 1954099"/>
                  <a:gd name="connsiteX1" fmla="*/ 1062842 w 2913356"/>
                  <a:gd name="connsiteY1" fmla="*/ 1307141 h 1954099"/>
                  <a:gd name="connsiteX2" fmla="*/ 2256619 w 2913356"/>
                  <a:gd name="connsiteY2" fmla="*/ 1067770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3356" h="1954099">
                    <a:moveTo>
                      <a:pt x="0" y="0"/>
                    </a:moveTo>
                    <a:lnTo>
                      <a:pt x="1062842" y="1307141"/>
                    </a:lnTo>
                    <a:lnTo>
                      <a:pt x="2256619" y="1067770"/>
                    </a:lnTo>
                    <a:lnTo>
                      <a:pt x="2913356" y="0"/>
                    </a:lnTo>
                    <a:lnTo>
                      <a:pt x="2913356" y="1954099"/>
                    </a:lnTo>
                    <a:lnTo>
                      <a:pt x="0" y="1954099"/>
                    </a:lnTo>
                    <a:lnTo>
                      <a:pt x="0" y="0"/>
                    </a:lnTo>
                    <a:close/>
                  </a:path>
                </a:pathLst>
              </a:custGeom>
              <a:gradFill flip="none" rotWithShape="1">
                <a:gsLst>
                  <a:gs pos="100000">
                    <a:schemeClr val="bg2">
                      <a:lumMod val="90000"/>
                      <a:alpha val="0"/>
                    </a:schemeClr>
                  </a:gs>
                  <a:gs pos="59000">
                    <a:srgbClr val="A8A7A7">
                      <a:alpha val="74000"/>
                    </a:srgbClr>
                  </a:gs>
                  <a:gs pos="32000">
                    <a:schemeClr val="bg1">
                      <a:lumMod val="50000"/>
                      <a:alpha val="34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93" name="组合 92"/>
              <p:cNvGrpSpPr/>
              <p:nvPr/>
            </p:nvGrpSpPr>
            <p:grpSpPr>
              <a:xfrm>
                <a:off x="3232520" y="463402"/>
                <a:ext cx="2887200" cy="2888263"/>
                <a:chOff x="3232520" y="463402"/>
                <a:chExt cx="2887200" cy="2888263"/>
              </a:xfrm>
            </p:grpSpPr>
            <p:sp>
              <p:nvSpPr>
                <p:cNvPr id="94" name="Freeform 5"/>
                <p:cNvSpPr>
                  <a:spLocks noEditPoints="1"/>
                </p:cNvSpPr>
                <p:nvPr/>
              </p:nvSpPr>
              <p:spPr bwMode="auto">
                <a:xfrm>
                  <a:off x="3232520" y="463402"/>
                  <a:ext cx="2887200"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solidFill>
                  <a:srgbClr val="A28138"/>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89" name="Oval 5"/>
            <p:cNvSpPr>
              <a:spLocks noChangeArrowheads="1"/>
            </p:cNvSpPr>
            <p:nvPr/>
          </p:nvSpPr>
          <p:spPr bwMode="auto">
            <a:xfrm>
              <a:off x="5765847" y="92548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96" name="组合 95"/>
          <p:cNvGrpSpPr/>
          <p:nvPr/>
        </p:nvGrpSpPr>
        <p:grpSpPr>
          <a:xfrm>
            <a:off x="1260560" y="626001"/>
            <a:ext cx="2735838" cy="2735837"/>
            <a:chOff x="5078163" y="320322"/>
            <a:chExt cx="2485082" cy="2485081"/>
          </a:xfrm>
        </p:grpSpPr>
        <p:sp>
          <p:nvSpPr>
            <p:cNvPr id="9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98" name="组合 97"/>
            <p:cNvGrpSpPr/>
            <p:nvPr/>
          </p:nvGrpSpPr>
          <p:grpSpPr>
            <a:xfrm>
              <a:off x="5387684" y="639569"/>
              <a:ext cx="1686672" cy="1913669"/>
              <a:chOff x="3076685" y="417665"/>
              <a:chExt cx="3076479" cy="3490517"/>
            </a:xfrm>
          </p:grpSpPr>
          <p:sp>
            <p:nvSpPr>
              <p:cNvPr id="100" name="矩形 1198"/>
              <p:cNvSpPr/>
              <p:nvPr/>
            </p:nvSpPr>
            <p:spPr>
              <a:xfrm rot="2878353">
                <a:off x="2597057" y="1474454"/>
                <a:ext cx="2913356" cy="1954099"/>
              </a:xfrm>
              <a:custGeom>
                <a:avLst/>
                <a:gdLst>
                  <a:gd name="connsiteX0" fmla="*/ 0 w 2913356"/>
                  <a:gd name="connsiteY0" fmla="*/ 0 h 1954099"/>
                  <a:gd name="connsiteX1" fmla="*/ 2913356 w 2913356"/>
                  <a:gd name="connsiteY1" fmla="*/ 0 h 1954099"/>
                  <a:gd name="connsiteX2" fmla="*/ 2913356 w 2913356"/>
                  <a:gd name="connsiteY2" fmla="*/ 1954099 h 1954099"/>
                  <a:gd name="connsiteX3" fmla="*/ 0 w 2913356"/>
                  <a:gd name="connsiteY3" fmla="*/ 1954099 h 1954099"/>
                  <a:gd name="connsiteX4" fmla="*/ 0 w 2913356"/>
                  <a:gd name="connsiteY4" fmla="*/ 0 h 1954099"/>
                  <a:gd name="connsiteX0" fmla="*/ 0 w 2913356"/>
                  <a:gd name="connsiteY0" fmla="*/ 0 h 1954099"/>
                  <a:gd name="connsiteX1" fmla="*/ 668046 w 2913356"/>
                  <a:gd name="connsiteY1" fmla="*/ 23875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1961745 w 2913356"/>
                  <a:gd name="connsiteY2" fmla="*/ 683969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 name="connsiteX0" fmla="*/ 0 w 2913356"/>
                  <a:gd name="connsiteY0" fmla="*/ 0 h 1954099"/>
                  <a:gd name="connsiteX1" fmla="*/ 1062842 w 2913356"/>
                  <a:gd name="connsiteY1" fmla="*/ 1307141 h 1954099"/>
                  <a:gd name="connsiteX2" fmla="*/ 2256619 w 2913356"/>
                  <a:gd name="connsiteY2" fmla="*/ 1067770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3356" h="1954099">
                    <a:moveTo>
                      <a:pt x="0" y="0"/>
                    </a:moveTo>
                    <a:lnTo>
                      <a:pt x="1062842" y="1307141"/>
                    </a:lnTo>
                    <a:lnTo>
                      <a:pt x="2256619" y="1067770"/>
                    </a:lnTo>
                    <a:lnTo>
                      <a:pt x="2913356" y="0"/>
                    </a:lnTo>
                    <a:lnTo>
                      <a:pt x="2913356" y="1954099"/>
                    </a:lnTo>
                    <a:lnTo>
                      <a:pt x="0" y="1954099"/>
                    </a:lnTo>
                    <a:lnTo>
                      <a:pt x="0" y="0"/>
                    </a:lnTo>
                    <a:close/>
                  </a:path>
                </a:pathLst>
              </a:custGeom>
              <a:gradFill flip="none" rotWithShape="1">
                <a:gsLst>
                  <a:gs pos="100000">
                    <a:schemeClr val="bg2">
                      <a:lumMod val="90000"/>
                      <a:alpha val="0"/>
                    </a:schemeClr>
                  </a:gs>
                  <a:gs pos="59000">
                    <a:srgbClr val="A8A7A7">
                      <a:alpha val="74000"/>
                    </a:srgbClr>
                  </a:gs>
                  <a:gs pos="32000">
                    <a:schemeClr val="bg1">
                      <a:lumMod val="50000"/>
                      <a:alpha val="34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03" name="组合 102"/>
              <p:cNvGrpSpPr/>
              <p:nvPr/>
            </p:nvGrpSpPr>
            <p:grpSpPr>
              <a:xfrm>
                <a:off x="3232520" y="463402"/>
                <a:ext cx="2887200" cy="2888263"/>
                <a:chOff x="3232520" y="463402"/>
                <a:chExt cx="2887200" cy="2888263"/>
              </a:xfrm>
            </p:grpSpPr>
            <p:sp>
              <p:nvSpPr>
                <p:cNvPr id="104" name="Freeform 5"/>
                <p:cNvSpPr>
                  <a:spLocks noEditPoints="1"/>
                </p:cNvSpPr>
                <p:nvPr/>
              </p:nvSpPr>
              <p:spPr bwMode="auto">
                <a:xfrm>
                  <a:off x="3232520" y="463402"/>
                  <a:ext cx="2887200"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solidFill>
                  <a:srgbClr val="A28138"/>
                </a:solidFill>
                <a:ln>
                  <a:solidFill>
                    <a:srgbClr val="A28138"/>
                  </a:solid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99" name="Oval 5"/>
            <p:cNvSpPr>
              <a:spLocks noChangeArrowheads="1"/>
            </p:cNvSpPr>
            <p:nvPr/>
          </p:nvSpPr>
          <p:spPr bwMode="auto">
            <a:xfrm>
              <a:off x="5765847" y="92548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06" name="组合 105"/>
          <p:cNvGrpSpPr/>
          <p:nvPr/>
        </p:nvGrpSpPr>
        <p:grpSpPr>
          <a:xfrm>
            <a:off x="1196212" y="2371733"/>
            <a:ext cx="2735838" cy="2735837"/>
            <a:chOff x="5078163" y="320322"/>
            <a:chExt cx="2485082" cy="2485081"/>
          </a:xfrm>
        </p:grpSpPr>
        <p:sp>
          <p:nvSpPr>
            <p:cNvPr id="10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08" name="组合 107"/>
            <p:cNvGrpSpPr/>
            <p:nvPr/>
          </p:nvGrpSpPr>
          <p:grpSpPr>
            <a:xfrm>
              <a:off x="5387684" y="639569"/>
              <a:ext cx="1686672" cy="1913669"/>
              <a:chOff x="3076685" y="417665"/>
              <a:chExt cx="3076479" cy="3490517"/>
            </a:xfrm>
          </p:grpSpPr>
          <p:sp>
            <p:nvSpPr>
              <p:cNvPr id="110" name="矩形 1198"/>
              <p:cNvSpPr/>
              <p:nvPr/>
            </p:nvSpPr>
            <p:spPr>
              <a:xfrm rot="2878353">
                <a:off x="2597057" y="1474454"/>
                <a:ext cx="2913356" cy="1954099"/>
              </a:xfrm>
              <a:custGeom>
                <a:avLst/>
                <a:gdLst>
                  <a:gd name="connsiteX0" fmla="*/ 0 w 2913356"/>
                  <a:gd name="connsiteY0" fmla="*/ 0 h 1954099"/>
                  <a:gd name="connsiteX1" fmla="*/ 2913356 w 2913356"/>
                  <a:gd name="connsiteY1" fmla="*/ 0 h 1954099"/>
                  <a:gd name="connsiteX2" fmla="*/ 2913356 w 2913356"/>
                  <a:gd name="connsiteY2" fmla="*/ 1954099 h 1954099"/>
                  <a:gd name="connsiteX3" fmla="*/ 0 w 2913356"/>
                  <a:gd name="connsiteY3" fmla="*/ 1954099 h 1954099"/>
                  <a:gd name="connsiteX4" fmla="*/ 0 w 2913356"/>
                  <a:gd name="connsiteY4" fmla="*/ 0 h 1954099"/>
                  <a:gd name="connsiteX0" fmla="*/ 0 w 2913356"/>
                  <a:gd name="connsiteY0" fmla="*/ 0 h 1954099"/>
                  <a:gd name="connsiteX1" fmla="*/ 668046 w 2913356"/>
                  <a:gd name="connsiteY1" fmla="*/ 23875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2913356 w 2913356"/>
                  <a:gd name="connsiteY2" fmla="*/ 0 h 1954099"/>
                  <a:gd name="connsiteX3" fmla="*/ 2913356 w 2913356"/>
                  <a:gd name="connsiteY3" fmla="*/ 1954099 h 1954099"/>
                  <a:gd name="connsiteX4" fmla="*/ 0 w 2913356"/>
                  <a:gd name="connsiteY4" fmla="*/ 1954099 h 1954099"/>
                  <a:gd name="connsiteX5" fmla="*/ 0 w 2913356"/>
                  <a:gd name="connsiteY5" fmla="*/ 0 h 1954099"/>
                  <a:gd name="connsiteX0" fmla="*/ 0 w 2913356"/>
                  <a:gd name="connsiteY0" fmla="*/ 0 h 1954099"/>
                  <a:gd name="connsiteX1" fmla="*/ 1062842 w 2913356"/>
                  <a:gd name="connsiteY1" fmla="*/ 1307141 h 1954099"/>
                  <a:gd name="connsiteX2" fmla="*/ 1961745 w 2913356"/>
                  <a:gd name="connsiteY2" fmla="*/ 683969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 name="connsiteX0" fmla="*/ 0 w 2913356"/>
                  <a:gd name="connsiteY0" fmla="*/ 0 h 1954099"/>
                  <a:gd name="connsiteX1" fmla="*/ 1062842 w 2913356"/>
                  <a:gd name="connsiteY1" fmla="*/ 1307141 h 1954099"/>
                  <a:gd name="connsiteX2" fmla="*/ 2256619 w 2913356"/>
                  <a:gd name="connsiteY2" fmla="*/ 1067770 h 1954099"/>
                  <a:gd name="connsiteX3" fmla="*/ 2913356 w 2913356"/>
                  <a:gd name="connsiteY3" fmla="*/ 0 h 1954099"/>
                  <a:gd name="connsiteX4" fmla="*/ 2913356 w 2913356"/>
                  <a:gd name="connsiteY4" fmla="*/ 1954099 h 1954099"/>
                  <a:gd name="connsiteX5" fmla="*/ 0 w 2913356"/>
                  <a:gd name="connsiteY5" fmla="*/ 1954099 h 1954099"/>
                  <a:gd name="connsiteX6" fmla="*/ 0 w 2913356"/>
                  <a:gd name="connsiteY6" fmla="*/ 0 h 195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3356" h="1954099">
                    <a:moveTo>
                      <a:pt x="0" y="0"/>
                    </a:moveTo>
                    <a:lnTo>
                      <a:pt x="1062842" y="1307141"/>
                    </a:lnTo>
                    <a:lnTo>
                      <a:pt x="2256619" y="1067770"/>
                    </a:lnTo>
                    <a:lnTo>
                      <a:pt x="2913356" y="0"/>
                    </a:lnTo>
                    <a:lnTo>
                      <a:pt x="2913356" y="1954099"/>
                    </a:lnTo>
                    <a:lnTo>
                      <a:pt x="0" y="1954099"/>
                    </a:lnTo>
                    <a:lnTo>
                      <a:pt x="0" y="0"/>
                    </a:lnTo>
                    <a:close/>
                  </a:path>
                </a:pathLst>
              </a:custGeom>
              <a:gradFill flip="none" rotWithShape="1">
                <a:gsLst>
                  <a:gs pos="100000">
                    <a:schemeClr val="bg2">
                      <a:lumMod val="90000"/>
                      <a:alpha val="0"/>
                    </a:schemeClr>
                  </a:gs>
                  <a:gs pos="59000">
                    <a:srgbClr val="A8A7A7">
                      <a:alpha val="74000"/>
                    </a:srgbClr>
                  </a:gs>
                  <a:gs pos="32000">
                    <a:schemeClr val="bg1">
                      <a:lumMod val="50000"/>
                      <a:alpha val="34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13" name="组合 112"/>
              <p:cNvGrpSpPr/>
              <p:nvPr/>
            </p:nvGrpSpPr>
            <p:grpSpPr>
              <a:xfrm>
                <a:off x="3232520" y="463402"/>
                <a:ext cx="2887200" cy="2888263"/>
                <a:chOff x="3232520" y="463402"/>
                <a:chExt cx="2887200" cy="2888263"/>
              </a:xfrm>
            </p:grpSpPr>
            <p:sp>
              <p:nvSpPr>
                <p:cNvPr id="114" name="Freeform 5"/>
                <p:cNvSpPr>
                  <a:spLocks noEditPoints="1"/>
                </p:cNvSpPr>
                <p:nvPr/>
              </p:nvSpPr>
              <p:spPr bwMode="auto">
                <a:xfrm>
                  <a:off x="3232520" y="463402"/>
                  <a:ext cx="2887200"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solidFill>
                  <a:srgbClr val="A28138"/>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109" name="Oval 5"/>
            <p:cNvSpPr>
              <a:spLocks noChangeArrowheads="1"/>
            </p:cNvSpPr>
            <p:nvPr/>
          </p:nvSpPr>
          <p:spPr bwMode="auto">
            <a:xfrm>
              <a:off x="5765847" y="92548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6" name="组合 115"/>
          <p:cNvGrpSpPr/>
          <p:nvPr/>
        </p:nvGrpSpPr>
        <p:grpSpPr>
          <a:xfrm>
            <a:off x="2407320" y="1455107"/>
            <a:ext cx="228349" cy="214917"/>
            <a:chOff x="1603375" y="914400"/>
            <a:chExt cx="269875" cy="254001"/>
          </a:xfrm>
        </p:grpSpPr>
        <p:sp>
          <p:nvSpPr>
            <p:cNvPr id="117" name="AutoShape 15"/>
            <p:cNvSpPr>
              <a:spLocks noChangeAspect="1" noChangeArrowheads="1" noTextEdit="1"/>
            </p:cNvSpPr>
            <p:nvPr/>
          </p:nvSpPr>
          <p:spPr bwMode="auto">
            <a:xfrm>
              <a:off x="1603375" y="917575"/>
              <a:ext cx="2698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Oval 17"/>
            <p:cNvSpPr>
              <a:spLocks noChangeArrowheads="1"/>
            </p:cNvSpPr>
            <p:nvPr/>
          </p:nvSpPr>
          <p:spPr bwMode="auto">
            <a:xfrm>
              <a:off x="1709738" y="1125538"/>
              <a:ext cx="38100" cy="42863"/>
            </a:xfrm>
            <a:prstGeom prst="ellipse">
              <a:avLst/>
            </a:pr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Oval 18"/>
            <p:cNvSpPr>
              <a:spLocks noChangeArrowheads="1"/>
            </p:cNvSpPr>
            <p:nvPr/>
          </p:nvSpPr>
          <p:spPr bwMode="auto">
            <a:xfrm>
              <a:off x="1811338" y="1125538"/>
              <a:ext cx="42863" cy="42863"/>
            </a:xfrm>
            <a:prstGeom prst="ellipse">
              <a:avLst/>
            </a:pr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Oval 19"/>
            <p:cNvSpPr>
              <a:spLocks noChangeArrowheads="1"/>
            </p:cNvSpPr>
            <p:nvPr/>
          </p:nvSpPr>
          <p:spPr bwMode="auto">
            <a:xfrm>
              <a:off x="1720850" y="1004888"/>
              <a:ext cx="26988" cy="26988"/>
            </a:xfrm>
            <a:prstGeom prst="ellipse">
              <a:avLst/>
            </a:pr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Oval 20"/>
            <p:cNvSpPr>
              <a:spLocks noChangeArrowheads="1"/>
            </p:cNvSpPr>
            <p:nvPr/>
          </p:nvSpPr>
          <p:spPr bwMode="auto">
            <a:xfrm>
              <a:off x="1811338" y="1004888"/>
              <a:ext cx="22225" cy="26988"/>
            </a:xfrm>
            <a:prstGeom prst="ellipse">
              <a:avLst/>
            </a:pr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Oval 21"/>
            <p:cNvSpPr>
              <a:spLocks noChangeArrowheads="1"/>
            </p:cNvSpPr>
            <p:nvPr/>
          </p:nvSpPr>
          <p:spPr bwMode="auto">
            <a:xfrm>
              <a:off x="1744663" y="1047750"/>
              <a:ext cx="26988" cy="26988"/>
            </a:xfrm>
            <a:prstGeom prst="ellipse">
              <a:avLst/>
            </a:pr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Oval 22"/>
            <p:cNvSpPr>
              <a:spLocks noChangeArrowheads="1"/>
            </p:cNvSpPr>
            <p:nvPr/>
          </p:nvSpPr>
          <p:spPr bwMode="auto">
            <a:xfrm>
              <a:off x="1787525" y="1047750"/>
              <a:ext cx="26988" cy="26988"/>
            </a:xfrm>
            <a:prstGeom prst="ellipse">
              <a:avLst/>
            </a:pr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23"/>
            <p:cNvSpPr>
              <a:spLocks/>
            </p:cNvSpPr>
            <p:nvPr/>
          </p:nvSpPr>
          <p:spPr bwMode="auto">
            <a:xfrm>
              <a:off x="1603375" y="952500"/>
              <a:ext cx="269875" cy="157163"/>
            </a:xfrm>
            <a:custGeom>
              <a:avLst/>
              <a:gdLst>
                <a:gd name="T0" fmla="*/ 69 w 69"/>
                <a:gd name="T1" fmla="*/ 15 h 40"/>
                <a:gd name="T2" fmla="*/ 69 w 69"/>
                <a:gd name="T3" fmla="*/ 16 h 40"/>
                <a:gd name="T4" fmla="*/ 61 w 69"/>
                <a:gd name="T5" fmla="*/ 40 h 40"/>
                <a:gd name="T6" fmla="*/ 60 w 69"/>
                <a:gd name="T7" fmla="*/ 40 h 40"/>
                <a:gd name="T8" fmla="*/ 29 w 69"/>
                <a:gd name="T9" fmla="*/ 40 h 40"/>
                <a:gd name="T10" fmla="*/ 29 w 69"/>
                <a:gd name="T11" fmla="*/ 40 h 40"/>
                <a:gd name="T12" fmla="*/ 15 w 69"/>
                <a:gd name="T13" fmla="*/ 6 h 40"/>
                <a:gd name="T14" fmla="*/ 15 w 69"/>
                <a:gd name="T15" fmla="*/ 6 h 40"/>
                <a:gd name="T16" fmla="*/ 1 w 69"/>
                <a:gd name="T17" fmla="*/ 6 h 40"/>
                <a:gd name="T18" fmla="*/ 0 w 69"/>
                <a:gd name="T19" fmla="*/ 6 h 40"/>
                <a:gd name="T20" fmla="*/ 1 w 69"/>
                <a:gd name="T21" fmla="*/ 1 h 40"/>
                <a:gd name="T22" fmla="*/ 1 w 69"/>
                <a:gd name="T23" fmla="*/ 0 h 40"/>
                <a:gd name="T24" fmla="*/ 19 w 69"/>
                <a:gd name="T25" fmla="*/ 0 h 40"/>
                <a:gd name="T26" fmla="*/ 19 w 69"/>
                <a:gd name="T27" fmla="*/ 1 h 40"/>
                <a:gd name="T28" fmla="*/ 33 w 69"/>
                <a:gd name="T29" fmla="*/ 34 h 40"/>
                <a:gd name="T30" fmla="*/ 33 w 69"/>
                <a:gd name="T31" fmla="*/ 35 h 40"/>
                <a:gd name="T32" fmla="*/ 56 w 69"/>
                <a:gd name="T33" fmla="*/ 35 h 40"/>
                <a:gd name="T34" fmla="*/ 57 w 69"/>
                <a:gd name="T35" fmla="*/ 34 h 40"/>
                <a:gd name="T36" fmla="*/ 64 w 69"/>
                <a:gd name="T37" fmla="*/ 14 h 40"/>
                <a:gd name="T38" fmla="*/ 64 w 69"/>
                <a:gd name="T39" fmla="*/ 13 h 40"/>
                <a:gd name="T40" fmla="*/ 69 w 69"/>
                <a:gd name="T41"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9" y="15"/>
                  </a:moveTo>
                  <a:cubicBezTo>
                    <a:pt x="69" y="15"/>
                    <a:pt x="69" y="16"/>
                    <a:pt x="69" y="16"/>
                  </a:cubicBezTo>
                  <a:cubicBezTo>
                    <a:pt x="61" y="40"/>
                    <a:pt x="61" y="40"/>
                    <a:pt x="61" y="40"/>
                  </a:cubicBezTo>
                  <a:cubicBezTo>
                    <a:pt x="61" y="40"/>
                    <a:pt x="61" y="40"/>
                    <a:pt x="60" y="40"/>
                  </a:cubicBezTo>
                  <a:cubicBezTo>
                    <a:pt x="29" y="40"/>
                    <a:pt x="29" y="40"/>
                    <a:pt x="29" y="40"/>
                  </a:cubicBezTo>
                  <a:cubicBezTo>
                    <a:pt x="29" y="40"/>
                    <a:pt x="29" y="40"/>
                    <a:pt x="29" y="40"/>
                  </a:cubicBezTo>
                  <a:cubicBezTo>
                    <a:pt x="15" y="6"/>
                    <a:pt x="15" y="6"/>
                    <a:pt x="15" y="6"/>
                  </a:cubicBezTo>
                  <a:cubicBezTo>
                    <a:pt x="15" y="6"/>
                    <a:pt x="15" y="6"/>
                    <a:pt x="15" y="6"/>
                  </a:cubicBezTo>
                  <a:cubicBezTo>
                    <a:pt x="1" y="6"/>
                    <a:pt x="1" y="6"/>
                    <a:pt x="1" y="6"/>
                  </a:cubicBezTo>
                  <a:cubicBezTo>
                    <a:pt x="1" y="6"/>
                    <a:pt x="1" y="6"/>
                    <a:pt x="0" y="6"/>
                  </a:cubicBezTo>
                  <a:cubicBezTo>
                    <a:pt x="1" y="1"/>
                    <a:pt x="1" y="1"/>
                    <a:pt x="1" y="1"/>
                  </a:cubicBezTo>
                  <a:cubicBezTo>
                    <a:pt x="1" y="1"/>
                    <a:pt x="1" y="0"/>
                    <a:pt x="1" y="0"/>
                  </a:cubicBezTo>
                  <a:cubicBezTo>
                    <a:pt x="19" y="0"/>
                    <a:pt x="19" y="0"/>
                    <a:pt x="19" y="0"/>
                  </a:cubicBezTo>
                  <a:cubicBezTo>
                    <a:pt x="19" y="0"/>
                    <a:pt x="19" y="1"/>
                    <a:pt x="19" y="1"/>
                  </a:cubicBezTo>
                  <a:cubicBezTo>
                    <a:pt x="33" y="34"/>
                    <a:pt x="33" y="34"/>
                    <a:pt x="33" y="34"/>
                  </a:cubicBezTo>
                  <a:cubicBezTo>
                    <a:pt x="33" y="35"/>
                    <a:pt x="33" y="35"/>
                    <a:pt x="33" y="35"/>
                  </a:cubicBezTo>
                  <a:cubicBezTo>
                    <a:pt x="56" y="35"/>
                    <a:pt x="56" y="35"/>
                    <a:pt x="56" y="35"/>
                  </a:cubicBezTo>
                  <a:cubicBezTo>
                    <a:pt x="57" y="35"/>
                    <a:pt x="57" y="35"/>
                    <a:pt x="57" y="34"/>
                  </a:cubicBezTo>
                  <a:cubicBezTo>
                    <a:pt x="64" y="14"/>
                    <a:pt x="64" y="14"/>
                    <a:pt x="64" y="14"/>
                  </a:cubicBezTo>
                  <a:cubicBezTo>
                    <a:pt x="64" y="14"/>
                    <a:pt x="64" y="14"/>
                    <a:pt x="64" y="13"/>
                  </a:cubicBezTo>
                  <a:lnTo>
                    <a:pt x="69" y="15"/>
                  </a:ln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24"/>
            <p:cNvSpPr>
              <a:spLocks/>
            </p:cNvSpPr>
            <p:nvPr/>
          </p:nvSpPr>
          <p:spPr bwMode="auto">
            <a:xfrm>
              <a:off x="1752600" y="914400"/>
              <a:ext cx="53975" cy="128588"/>
            </a:xfrm>
            <a:custGeom>
              <a:avLst/>
              <a:gdLst>
                <a:gd name="T0" fmla="*/ 5 w 14"/>
                <a:gd name="T1" fmla="*/ 33 h 33"/>
                <a:gd name="T2" fmla="*/ 4 w 14"/>
                <a:gd name="T3" fmla="*/ 32 h 33"/>
                <a:gd name="T4" fmla="*/ 4 w 14"/>
                <a:gd name="T5" fmla="*/ 11 h 33"/>
                <a:gd name="T6" fmla="*/ 4 w 14"/>
                <a:gd name="T7" fmla="*/ 11 h 33"/>
                <a:gd name="T8" fmla="*/ 0 w 14"/>
                <a:gd name="T9" fmla="*/ 11 h 33"/>
                <a:gd name="T10" fmla="*/ 0 w 14"/>
                <a:gd name="T11" fmla="*/ 11 h 33"/>
                <a:gd name="T12" fmla="*/ 7 w 14"/>
                <a:gd name="T13" fmla="*/ 0 h 33"/>
                <a:gd name="T14" fmla="*/ 7 w 14"/>
                <a:gd name="T15" fmla="*/ 0 h 33"/>
                <a:gd name="T16" fmla="*/ 14 w 14"/>
                <a:gd name="T17" fmla="*/ 11 h 33"/>
                <a:gd name="T18" fmla="*/ 14 w 14"/>
                <a:gd name="T19" fmla="*/ 11 h 33"/>
                <a:gd name="T20" fmla="*/ 10 w 14"/>
                <a:gd name="T21" fmla="*/ 11 h 33"/>
                <a:gd name="T22" fmla="*/ 10 w 14"/>
                <a:gd name="T23" fmla="*/ 11 h 33"/>
                <a:gd name="T24" fmla="*/ 10 w 14"/>
                <a:gd name="T25" fmla="*/ 32 h 33"/>
                <a:gd name="T26" fmla="*/ 9 w 14"/>
                <a:gd name="T27" fmla="*/ 33 h 33"/>
                <a:gd name="T28" fmla="*/ 5 w 14"/>
                <a:gd name="T2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3">
                  <a:moveTo>
                    <a:pt x="5" y="33"/>
                  </a:moveTo>
                  <a:cubicBezTo>
                    <a:pt x="4" y="33"/>
                    <a:pt x="4" y="32"/>
                    <a:pt x="4" y="32"/>
                  </a:cubicBezTo>
                  <a:cubicBezTo>
                    <a:pt x="4" y="11"/>
                    <a:pt x="4" y="11"/>
                    <a:pt x="4" y="11"/>
                  </a:cubicBezTo>
                  <a:cubicBezTo>
                    <a:pt x="4" y="11"/>
                    <a:pt x="4" y="11"/>
                    <a:pt x="4" y="11"/>
                  </a:cubicBezTo>
                  <a:cubicBezTo>
                    <a:pt x="0" y="11"/>
                    <a:pt x="0" y="11"/>
                    <a:pt x="0" y="11"/>
                  </a:cubicBezTo>
                  <a:cubicBezTo>
                    <a:pt x="0" y="11"/>
                    <a:pt x="0" y="11"/>
                    <a:pt x="0" y="11"/>
                  </a:cubicBezTo>
                  <a:cubicBezTo>
                    <a:pt x="7" y="0"/>
                    <a:pt x="7" y="0"/>
                    <a:pt x="7" y="0"/>
                  </a:cubicBezTo>
                  <a:cubicBezTo>
                    <a:pt x="7" y="0"/>
                    <a:pt x="7" y="0"/>
                    <a:pt x="7" y="0"/>
                  </a:cubicBezTo>
                  <a:cubicBezTo>
                    <a:pt x="14" y="11"/>
                    <a:pt x="14" y="11"/>
                    <a:pt x="14" y="11"/>
                  </a:cubicBezTo>
                  <a:cubicBezTo>
                    <a:pt x="14" y="11"/>
                    <a:pt x="14" y="11"/>
                    <a:pt x="14" y="11"/>
                  </a:cubicBezTo>
                  <a:cubicBezTo>
                    <a:pt x="10" y="11"/>
                    <a:pt x="10" y="11"/>
                    <a:pt x="10" y="11"/>
                  </a:cubicBezTo>
                  <a:cubicBezTo>
                    <a:pt x="10" y="11"/>
                    <a:pt x="10" y="11"/>
                    <a:pt x="10" y="11"/>
                  </a:cubicBezTo>
                  <a:cubicBezTo>
                    <a:pt x="10" y="32"/>
                    <a:pt x="10" y="32"/>
                    <a:pt x="10" y="32"/>
                  </a:cubicBezTo>
                  <a:cubicBezTo>
                    <a:pt x="10" y="32"/>
                    <a:pt x="10" y="33"/>
                    <a:pt x="9" y="33"/>
                  </a:cubicBezTo>
                  <a:lnTo>
                    <a:pt x="5" y="33"/>
                  </a:ln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26" name="组合 125"/>
          <p:cNvGrpSpPr/>
          <p:nvPr/>
        </p:nvGrpSpPr>
        <p:grpSpPr>
          <a:xfrm>
            <a:off x="3530352" y="2282071"/>
            <a:ext cx="212229" cy="213574"/>
            <a:chOff x="1655763" y="1289051"/>
            <a:chExt cx="250824" cy="252413"/>
          </a:xfrm>
        </p:grpSpPr>
        <p:sp>
          <p:nvSpPr>
            <p:cNvPr id="127" name="AutoShape 26"/>
            <p:cNvSpPr>
              <a:spLocks noChangeAspect="1" noChangeArrowheads="1" noTextEdit="1"/>
            </p:cNvSpPr>
            <p:nvPr/>
          </p:nvSpPr>
          <p:spPr bwMode="auto">
            <a:xfrm>
              <a:off x="1655763" y="1293813"/>
              <a:ext cx="2460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28"/>
            <p:cNvSpPr>
              <a:spLocks noEditPoints="1"/>
            </p:cNvSpPr>
            <p:nvPr/>
          </p:nvSpPr>
          <p:spPr bwMode="auto">
            <a:xfrm>
              <a:off x="1655763" y="1289051"/>
              <a:ext cx="250824" cy="2524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1 w 64"/>
                <a:gd name="T11" fmla="*/ 51 h 64"/>
                <a:gd name="T12" fmla="*/ 34 w 64"/>
                <a:gd name="T13" fmla="*/ 59 h 64"/>
                <a:gd name="T14" fmla="*/ 34 w 64"/>
                <a:gd name="T15" fmla="*/ 55 h 64"/>
                <a:gd name="T16" fmla="*/ 33 w 64"/>
                <a:gd name="T17" fmla="*/ 54 h 64"/>
                <a:gd name="T18" fmla="*/ 30 w 64"/>
                <a:gd name="T19" fmla="*/ 54 h 64"/>
                <a:gd name="T20" fmla="*/ 30 w 64"/>
                <a:gd name="T21" fmla="*/ 55 h 64"/>
                <a:gd name="T22" fmla="*/ 30 w 64"/>
                <a:gd name="T23" fmla="*/ 59 h 64"/>
                <a:gd name="T24" fmla="*/ 13 w 64"/>
                <a:gd name="T25" fmla="*/ 51 h 64"/>
                <a:gd name="T26" fmla="*/ 5 w 64"/>
                <a:gd name="T27" fmla="*/ 34 h 64"/>
                <a:gd name="T28" fmla="*/ 9 w 64"/>
                <a:gd name="T29" fmla="*/ 34 h 64"/>
                <a:gd name="T30" fmla="*/ 10 w 64"/>
                <a:gd name="T31" fmla="*/ 33 h 64"/>
                <a:gd name="T32" fmla="*/ 10 w 64"/>
                <a:gd name="T33" fmla="*/ 30 h 64"/>
                <a:gd name="T34" fmla="*/ 9 w 64"/>
                <a:gd name="T35" fmla="*/ 30 h 64"/>
                <a:gd name="T36" fmla="*/ 5 w 64"/>
                <a:gd name="T37" fmla="*/ 30 h 64"/>
                <a:gd name="T38" fmla="*/ 13 w 64"/>
                <a:gd name="T39" fmla="*/ 13 h 64"/>
                <a:gd name="T40" fmla="*/ 30 w 64"/>
                <a:gd name="T41" fmla="*/ 5 h 64"/>
                <a:gd name="T42" fmla="*/ 30 w 64"/>
                <a:gd name="T43" fmla="*/ 9 h 64"/>
                <a:gd name="T44" fmla="*/ 31 w 64"/>
                <a:gd name="T45" fmla="*/ 10 h 64"/>
                <a:gd name="T46" fmla="*/ 34 w 64"/>
                <a:gd name="T47" fmla="*/ 10 h 64"/>
                <a:gd name="T48" fmla="*/ 34 w 64"/>
                <a:gd name="T49" fmla="*/ 9 h 64"/>
                <a:gd name="T50" fmla="*/ 34 w 64"/>
                <a:gd name="T51" fmla="*/ 5 h 64"/>
                <a:gd name="T52" fmla="*/ 51 w 64"/>
                <a:gd name="T53" fmla="*/ 13 h 64"/>
                <a:gd name="T54" fmla="*/ 59 w 64"/>
                <a:gd name="T55" fmla="*/ 30 h 64"/>
                <a:gd name="T56" fmla="*/ 55 w 64"/>
                <a:gd name="T57" fmla="*/ 30 h 64"/>
                <a:gd name="T58" fmla="*/ 54 w 64"/>
                <a:gd name="T59" fmla="*/ 31 h 64"/>
                <a:gd name="T60" fmla="*/ 54 w 64"/>
                <a:gd name="T61" fmla="*/ 34 h 64"/>
                <a:gd name="T62" fmla="*/ 55 w 64"/>
                <a:gd name="T63" fmla="*/ 34 h 64"/>
                <a:gd name="T64" fmla="*/ 59 w 64"/>
                <a:gd name="T65" fmla="*/ 34 h 64"/>
                <a:gd name="T66" fmla="*/ 51 w 64"/>
                <a:gd name="T67"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1" y="51"/>
                  </a:moveTo>
                  <a:cubicBezTo>
                    <a:pt x="47" y="56"/>
                    <a:pt x="41" y="59"/>
                    <a:pt x="34" y="59"/>
                  </a:cubicBezTo>
                  <a:cubicBezTo>
                    <a:pt x="34" y="55"/>
                    <a:pt x="34" y="55"/>
                    <a:pt x="34" y="55"/>
                  </a:cubicBezTo>
                  <a:cubicBezTo>
                    <a:pt x="34" y="54"/>
                    <a:pt x="34" y="54"/>
                    <a:pt x="33" y="54"/>
                  </a:cubicBezTo>
                  <a:cubicBezTo>
                    <a:pt x="30" y="54"/>
                    <a:pt x="30" y="54"/>
                    <a:pt x="30" y="54"/>
                  </a:cubicBezTo>
                  <a:cubicBezTo>
                    <a:pt x="30" y="54"/>
                    <a:pt x="30" y="54"/>
                    <a:pt x="30" y="55"/>
                  </a:cubicBezTo>
                  <a:cubicBezTo>
                    <a:pt x="30" y="59"/>
                    <a:pt x="30" y="59"/>
                    <a:pt x="30" y="59"/>
                  </a:cubicBezTo>
                  <a:cubicBezTo>
                    <a:pt x="23" y="59"/>
                    <a:pt x="17" y="56"/>
                    <a:pt x="13" y="51"/>
                  </a:cubicBezTo>
                  <a:cubicBezTo>
                    <a:pt x="8" y="47"/>
                    <a:pt x="5" y="41"/>
                    <a:pt x="5" y="34"/>
                  </a:cubicBezTo>
                  <a:cubicBezTo>
                    <a:pt x="9" y="34"/>
                    <a:pt x="9" y="34"/>
                    <a:pt x="9" y="34"/>
                  </a:cubicBezTo>
                  <a:cubicBezTo>
                    <a:pt x="10" y="34"/>
                    <a:pt x="10" y="34"/>
                    <a:pt x="10" y="33"/>
                  </a:cubicBezTo>
                  <a:cubicBezTo>
                    <a:pt x="10" y="30"/>
                    <a:pt x="10" y="30"/>
                    <a:pt x="10" y="30"/>
                  </a:cubicBezTo>
                  <a:cubicBezTo>
                    <a:pt x="10" y="30"/>
                    <a:pt x="10" y="30"/>
                    <a:pt x="9" y="30"/>
                  </a:cubicBezTo>
                  <a:cubicBezTo>
                    <a:pt x="5" y="30"/>
                    <a:pt x="5" y="30"/>
                    <a:pt x="5" y="30"/>
                  </a:cubicBezTo>
                  <a:cubicBezTo>
                    <a:pt x="5" y="23"/>
                    <a:pt x="8" y="17"/>
                    <a:pt x="13" y="13"/>
                  </a:cubicBezTo>
                  <a:cubicBezTo>
                    <a:pt x="17" y="8"/>
                    <a:pt x="24" y="5"/>
                    <a:pt x="30" y="5"/>
                  </a:cubicBezTo>
                  <a:cubicBezTo>
                    <a:pt x="30" y="9"/>
                    <a:pt x="30" y="9"/>
                    <a:pt x="30" y="9"/>
                  </a:cubicBezTo>
                  <a:cubicBezTo>
                    <a:pt x="30" y="10"/>
                    <a:pt x="31" y="10"/>
                    <a:pt x="31" y="10"/>
                  </a:cubicBezTo>
                  <a:cubicBezTo>
                    <a:pt x="34" y="10"/>
                    <a:pt x="34" y="10"/>
                    <a:pt x="34" y="10"/>
                  </a:cubicBezTo>
                  <a:cubicBezTo>
                    <a:pt x="34" y="10"/>
                    <a:pt x="34" y="10"/>
                    <a:pt x="34" y="9"/>
                  </a:cubicBezTo>
                  <a:cubicBezTo>
                    <a:pt x="34" y="5"/>
                    <a:pt x="34" y="5"/>
                    <a:pt x="34" y="5"/>
                  </a:cubicBezTo>
                  <a:cubicBezTo>
                    <a:pt x="41" y="5"/>
                    <a:pt x="47" y="8"/>
                    <a:pt x="51" y="13"/>
                  </a:cubicBezTo>
                  <a:cubicBezTo>
                    <a:pt x="56" y="17"/>
                    <a:pt x="59" y="23"/>
                    <a:pt x="59" y="30"/>
                  </a:cubicBezTo>
                  <a:cubicBezTo>
                    <a:pt x="55" y="30"/>
                    <a:pt x="55" y="30"/>
                    <a:pt x="55" y="30"/>
                  </a:cubicBezTo>
                  <a:cubicBezTo>
                    <a:pt x="54" y="30"/>
                    <a:pt x="54" y="31"/>
                    <a:pt x="54" y="31"/>
                  </a:cubicBezTo>
                  <a:cubicBezTo>
                    <a:pt x="54" y="34"/>
                    <a:pt x="54" y="34"/>
                    <a:pt x="54" y="34"/>
                  </a:cubicBezTo>
                  <a:cubicBezTo>
                    <a:pt x="54" y="34"/>
                    <a:pt x="54" y="34"/>
                    <a:pt x="55" y="34"/>
                  </a:cubicBezTo>
                  <a:cubicBezTo>
                    <a:pt x="59" y="34"/>
                    <a:pt x="59" y="34"/>
                    <a:pt x="59" y="34"/>
                  </a:cubicBezTo>
                  <a:cubicBezTo>
                    <a:pt x="59" y="41"/>
                    <a:pt x="56" y="47"/>
                    <a:pt x="51" y="51"/>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29"/>
            <p:cNvSpPr>
              <a:spLocks/>
            </p:cNvSpPr>
            <p:nvPr/>
          </p:nvSpPr>
          <p:spPr bwMode="auto">
            <a:xfrm>
              <a:off x="1725613" y="1368426"/>
              <a:ext cx="71437" cy="130175"/>
            </a:xfrm>
            <a:custGeom>
              <a:avLst/>
              <a:gdLst>
                <a:gd name="T0" fmla="*/ 17 w 18"/>
                <a:gd name="T1" fmla="*/ 10 h 33"/>
                <a:gd name="T2" fmla="*/ 14 w 18"/>
                <a:gd name="T3" fmla="*/ 8 h 33"/>
                <a:gd name="T4" fmla="*/ 10 w 18"/>
                <a:gd name="T5" fmla="*/ 5 h 33"/>
                <a:gd name="T6" fmla="*/ 6 w 18"/>
                <a:gd name="T7" fmla="*/ 0 h 33"/>
                <a:gd name="T8" fmla="*/ 9 w 18"/>
                <a:gd name="T9" fmla="*/ 6 h 33"/>
                <a:gd name="T10" fmla="*/ 11 w 18"/>
                <a:gd name="T11" fmla="*/ 10 h 33"/>
                <a:gd name="T12" fmla="*/ 11 w 18"/>
                <a:gd name="T13" fmla="*/ 14 h 33"/>
                <a:gd name="T14" fmla="*/ 6 w 18"/>
                <a:gd name="T15" fmla="*/ 22 h 33"/>
                <a:gd name="T16" fmla="*/ 0 w 18"/>
                <a:gd name="T17" fmla="*/ 33 h 33"/>
                <a:gd name="T18" fmla="*/ 8 w 18"/>
                <a:gd name="T19" fmla="*/ 23 h 33"/>
                <a:gd name="T20" fmla="*/ 14 w 18"/>
                <a:gd name="T21" fmla="*/ 16 h 33"/>
                <a:gd name="T22" fmla="*/ 17 w 18"/>
                <a:gd name="T23" fmla="*/ 15 h 33"/>
                <a:gd name="T24" fmla="*/ 17 w 18"/>
                <a:gd name="T2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33">
                  <a:moveTo>
                    <a:pt x="17" y="10"/>
                  </a:moveTo>
                  <a:cubicBezTo>
                    <a:pt x="16" y="9"/>
                    <a:pt x="15" y="8"/>
                    <a:pt x="14" y="8"/>
                  </a:cubicBezTo>
                  <a:cubicBezTo>
                    <a:pt x="10" y="5"/>
                    <a:pt x="10" y="5"/>
                    <a:pt x="10" y="5"/>
                  </a:cubicBezTo>
                  <a:cubicBezTo>
                    <a:pt x="6" y="0"/>
                    <a:pt x="6" y="0"/>
                    <a:pt x="6" y="0"/>
                  </a:cubicBezTo>
                  <a:cubicBezTo>
                    <a:pt x="9" y="6"/>
                    <a:pt x="9" y="6"/>
                    <a:pt x="9" y="6"/>
                  </a:cubicBezTo>
                  <a:cubicBezTo>
                    <a:pt x="11" y="10"/>
                    <a:pt x="11" y="10"/>
                    <a:pt x="11" y="10"/>
                  </a:cubicBezTo>
                  <a:cubicBezTo>
                    <a:pt x="10" y="11"/>
                    <a:pt x="10" y="13"/>
                    <a:pt x="11" y="14"/>
                  </a:cubicBezTo>
                  <a:cubicBezTo>
                    <a:pt x="6" y="22"/>
                    <a:pt x="6" y="22"/>
                    <a:pt x="6" y="22"/>
                  </a:cubicBezTo>
                  <a:cubicBezTo>
                    <a:pt x="0" y="33"/>
                    <a:pt x="0" y="33"/>
                    <a:pt x="0" y="33"/>
                  </a:cubicBezTo>
                  <a:cubicBezTo>
                    <a:pt x="8" y="23"/>
                    <a:pt x="8" y="23"/>
                    <a:pt x="8" y="23"/>
                  </a:cubicBezTo>
                  <a:cubicBezTo>
                    <a:pt x="14" y="16"/>
                    <a:pt x="14" y="16"/>
                    <a:pt x="14" y="16"/>
                  </a:cubicBezTo>
                  <a:cubicBezTo>
                    <a:pt x="15" y="16"/>
                    <a:pt x="16" y="16"/>
                    <a:pt x="17" y="15"/>
                  </a:cubicBezTo>
                  <a:cubicBezTo>
                    <a:pt x="18" y="13"/>
                    <a:pt x="18" y="11"/>
                    <a:pt x="17" y="10"/>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0" name="组合 129"/>
          <p:cNvGrpSpPr/>
          <p:nvPr/>
        </p:nvGrpSpPr>
        <p:grpSpPr>
          <a:xfrm>
            <a:off x="1454777" y="2435882"/>
            <a:ext cx="218946" cy="222975"/>
            <a:chOff x="1585913" y="1938338"/>
            <a:chExt cx="258762" cy="263524"/>
          </a:xfrm>
        </p:grpSpPr>
        <p:sp>
          <p:nvSpPr>
            <p:cNvPr id="131" name="AutoShape 37"/>
            <p:cNvSpPr>
              <a:spLocks noChangeAspect="1" noChangeArrowheads="1" noTextEdit="1"/>
            </p:cNvSpPr>
            <p:nvPr/>
          </p:nvSpPr>
          <p:spPr bwMode="auto">
            <a:xfrm>
              <a:off x="1585913" y="1938338"/>
              <a:ext cx="258762"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39"/>
            <p:cNvSpPr>
              <a:spLocks/>
            </p:cNvSpPr>
            <p:nvPr/>
          </p:nvSpPr>
          <p:spPr bwMode="auto">
            <a:xfrm>
              <a:off x="1676400" y="1981200"/>
              <a:ext cx="168275" cy="200025"/>
            </a:xfrm>
            <a:custGeom>
              <a:avLst/>
              <a:gdLst>
                <a:gd name="T0" fmla="*/ 31 w 43"/>
                <a:gd name="T1" fmla="*/ 0 h 51"/>
                <a:gd name="T2" fmla="*/ 12 w 43"/>
                <a:gd name="T3" fmla="*/ 0 h 51"/>
                <a:gd name="T4" fmla="*/ 0 w 43"/>
                <a:gd name="T5" fmla="*/ 12 h 51"/>
                <a:gd name="T6" fmla="*/ 0 w 43"/>
                <a:gd name="T7" fmla="*/ 22 h 51"/>
                <a:gd name="T8" fmla="*/ 12 w 43"/>
                <a:gd name="T9" fmla="*/ 33 h 51"/>
                <a:gd name="T10" fmla="*/ 27 w 43"/>
                <a:gd name="T11" fmla="*/ 33 h 51"/>
                <a:gd name="T12" fmla="*/ 37 w 43"/>
                <a:gd name="T13" fmla="*/ 51 h 51"/>
                <a:gd name="T14" fmla="*/ 33 w 43"/>
                <a:gd name="T15" fmla="*/ 33 h 51"/>
                <a:gd name="T16" fmla="*/ 43 w 43"/>
                <a:gd name="T17" fmla="*/ 22 h 51"/>
                <a:gd name="T18" fmla="*/ 43 w 43"/>
                <a:gd name="T19" fmla="*/ 12 h 51"/>
                <a:gd name="T20" fmla="*/ 31 w 43"/>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1">
                  <a:moveTo>
                    <a:pt x="31" y="0"/>
                  </a:moveTo>
                  <a:cubicBezTo>
                    <a:pt x="12" y="0"/>
                    <a:pt x="12" y="0"/>
                    <a:pt x="12" y="0"/>
                  </a:cubicBezTo>
                  <a:cubicBezTo>
                    <a:pt x="5" y="0"/>
                    <a:pt x="0" y="6"/>
                    <a:pt x="0" y="12"/>
                  </a:cubicBezTo>
                  <a:cubicBezTo>
                    <a:pt x="0" y="22"/>
                    <a:pt x="0" y="22"/>
                    <a:pt x="0" y="22"/>
                  </a:cubicBezTo>
                  <a:cubicBezTo>
                    <a:pt x="0" y="28"/>
                    <a:pt x="5" y="33"/>
                    <a:pt x="12" y="33"/>
                  </a:cubicBezTo>
                  <a:cubicBezTo>
                    <a:pt x="27" y="33"/>
                    <a:pt x="27" y="33"/>
                    <a:pt x="27" y="33"/>
                  </a:cubicBezTo>
                  <a:cubicBezTo>
                    <a:pt x="27" y="37"/>
                    <a:pt x="29" y="49"/>
                    <a:pt x="37" y="51"/>
                  </a:cubicBezTo>
                  <a:cubicBezTo>
                    <a:pt x="37" y="51"/>
                    <a:pt x="32" y="39"/>
                    <a:pt x="33" y="33"/>
                  </a:cubicBezTo>
                  <a:cubicBezTo>
                    <a:pt x="39" y="32"/>
                    <a:pt x="43" y="27"/>
                    <a:pt x="43" y="22"/>
                  </a:cubicBezTo>
                  <a:cubicBezTo>
                    <a:pt x="43" y="12"/>
                    <a:pt x="43" y="12"/>
                    <a:pt x="43" y="12"/>
                  </a:cubicBezTo>
                  <a:cubicBezTo>
                    <a:pt x="43" y="6"/>
                    <a:pt x="38" y="0"/>
                    <a:pt x="31" y="0"/>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40"/>
            <p:cNvSpPr>
              <a:spLocks/>
            </p:cNvSpPr>
            <p:nvPr/>
          </p:nvSpPr>
          <p:spPr bwMode="auto">
            <a:xfrm>
              <a:off x="1585913" y="1938338"/>
              <a:ext cx="223837" cy="263524"/>
            </a:xfrm>
            <a:custGeom>
              <a:avLst/>
              <a:gdLst>
                <a:gd name="T0" fmla="*/ 21 w 57"/>
                <a:gd name="T1" fmla="*/ 33 h 67"/>
                <a:gd name="T2" fmla="*/ 21 w 57"/>
                <a:gd name="T3" fmla="*/ 22 h 67"/>
                <a:gd name="T4" fmla="*/ 34 w 57"/>
                <a:gd name="T5" fmla="*/ 9 h 67"/>
                <a:gd name="T6" fmla="*/ 55 w 57"/>
                <a:gd name="T7" fmla="*/ 9 h 67"/>
                <a:gd name="T8" fmla="*/ 57 w 57"/>
                <a:gd name="T9" fmla="*/ 10 h 67"/>
                <a:gd name="T10" fmla="*/ 45 w 57"/>
                <a:gd name="T11" fmla="*/ 0 h 67"/>
                <a:gd name="T12" fmla="*/ 12 w 57"/>
                <a:gd name="T13" fmla="*/ 0 h 67"/>
                <a:gd name="T14" fmla="*/ 0 w 57"/>
                <a:gd name="T15" fmla="*/ 12 h 67"/>
                <a:gd name="T16" fmla="*/ 0 w 57"/>
                <a:gd name="T17" fmla="*/ 33 h 67"/>
                <a:gd name="T18" fmla="*/ 12 w 57"/>
                <a:gd name="T19" fmla="*/ 45 h 67"/>
                <a:gd name="T20" fmla="*/ 17 w 57"/>
                <a:gd name="T21" fmla="*/ 45 h 67"/>
                <a:gd name="T22" fmla="*/ 6 w 57"/>
                <a:gd name="T23" fmla="*/ 65 h 67"/>
                <a:gd name="T24" fmla="*/ 29 w 57"/>
                <a:gd name="T25" fmla="*/ 45 h 67"/>
                <a:gd name="T26" fmla="*/ 21 w 57"/>
                <a:gd name="T27"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67">
                  <a:moveTo>
                    <a:pt x="21" y="33"/>
                  </a:moveTo>
                  <a:cubicBezTo>
                    <a:pt x="21" y="22"/>
                    <a:pt x="21" y="22"/>
                    <a:pt x="21" y="22"/>
                  </a:cubicBezTo>
                  <a:cubicBezTo>
                    <a:pt x="21" y="15"/>
                    <a:pt x="27" y="9"/>
                    <a:pt x="34" y="9"/>
                  </a:cubicBezTo>
                  <a:cubicBezTo>
                    <a:pt x="55" y="9"/>
                    <a:pt x="55" y="9"/>
                    <a:pt x="55" y="9"/>
                  </a:cubicBezTo>
                  <a:cubicBezTo>
                    <a:pt x="56" y="9"/>
                    <a:pt x="56" y="9"/>
                    <a:pt x="57" y="10"/>
                  </a:cubicBezTo>
                  <a:cubicBezTo>
                    <a:pt x="56" y="4"/>
                    <a:pt x="51" y="0"/>
                    <a:pt x="45" y="0"/>
                  </a:cubicBezTo>
                  <a:cubicBezTo>
                    <a:pt x="12" y="0"/>
                    <a:pt x="12" y="0"/>
                    <a:pt x="12" y="0"/>
                  </a:cubicBezTo>
                  <a:cubicBezTo>
                    <a:pt x="5" y="0"/>
                    <a:pt x="0" y="6"/>
                    <a:pt x="0" y="12"/>
                  </a:cubicBezTo>
                  <a:cubicBezTo>
                    <a:pt x="0" y="33"/>
                    <a:pt x="0" y="33"/>
                    <a:pt x="0" y="33"/>
                  </a:cubicBezTo>
                  <a:cubicBezTo>
                    <a:pt x="0" y="39"/>
                    <a:pt x="5" y="45"/>
                    <a:pt x="12" y="45"/>
                  </a:cubicBezTo>
                  <a:cubicBezTo>
                    <a:pt x="17" y="45"/>
                    <a:pt x="17" y="45"/>
                    <a:pt x="17" y="45"/>
                  </a:cubicBezTo>
                  <a:cubicBezTo>
                    <a:pt x="17" y="50"/>
                    <a:pt x="15" y="62"/>
                    <a:pt x="6" y="65"/>
                  </a:cubicBezTo>
                  <a:cubicBezTo>
                    <a:pt x="6" y="65"/>
                    <a:pt x="23" y="67"/>
                    <a:pt x="29" y="45"/>
                  </a:cubicBezTo>
                  <a:cubicBezTo>
                    <a:pt x="24" y="43"/>
                    <a:pt x="21" y="38"/>
                    <a:pt x="21" y="33"/>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4" name="组合 133"/>
          <p:cNvGrpSpPr/>
          <p:nvPr/>
        </p:nvGrpSpPr>
        <p:grpSpPr>
          <a:xfrm>
            <a:off x="2363652" y="3399568"/>
            <a:ext cx="267303" cy="200141"/>
            <a:chOff x="1555750" y="1647825"/>
            <a:chExt cx="315913" cy="236538"/>
          </a:xfrm>
        </p:grpSpPr>
        <p:sp>
          <p:nvSpPr>
            <p:cNvPr id="135" name="AutoShape 31"/>
            <p:cNvSpPr>
              <a:spLocks noChangeAspect="1" noChangeArrowheads="1" noTextEdit="1"/>
            </p:cNvSpPr>
            <p:nvPr/>
          </p:nvSpPr>
          <p:spPr bwMode="auto">
            <a:xfrm>
              <a:off x="1555750" y="1647825"/>
              <a:ext cx="315913"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33"/>
            <p:cNvSpPr>
              <a:spLocks noEditPoints="1"/>
            </p:cNvSpPr>
            <p:nvPr/>
          </p:nvSpPr>
          <p:spPr bwMode="auto">
            <a:xfrm>
              <a:off x="1555750" y="1663700"/>
              <a:ext cx="176213" cy="177800"/>
            </a:xfrm>
            <a:custGeom>
              <a:avLst/>
              <a:gdLst>
                <a:gd name="T0" fmla="*/ 44 w 45"/>
                <a:gd name="T1" fmla="*/ 30 h 45"/>
                <a:gd name="T2" fmla="*/ 41 w 45"/>
                <a:gd name="T3" fmla="*/ 27 h 45"/>
                <a:gd name="T4" fmla="*/ 45 w 45"/>
                <a:gd name="T5" fmla="*/ 24 h 45"/>
                <a:gd name="T6" fmla="*/ 45 w 45"/>
                <a:gd name="T7" fmla="*/ 21 h 45"/>
                <a:gd name="T8" fmla="*/ 41 w 45"/>
                <a:gd name="T9" fmla="*/ 19 h 45"/>
                <a:gd name="T10" fmla="*/ 40 w 45"/>
                <a:gd name="T11" fmla="*/ 17 h 45"/>
                <a:gd name="T12" fmla="*/ 44 w 45"/>
                <a:gd name="T13" fmla="*/ 14 h 45"/>
                <a:gd name="T14" fmla="*/ 42 w 45"/>
                <a:gd name="T15" fmla="*/ 11 h 45"/>
                <a:gd name="T16" fmla="*/ 37 w 45"/>
                <a:gd name="T17" fmla="*/ 10 h 45"/>
                <a:gd name="T18" fmla="*/ 39 w 45"/>
                <a:gd name="T19" fmla="*/ 6 h 45"/>
                <a:gd name="T20" fmla="*/ 36 w 45"/>
                <a:gd name="T21" fmla="*/ 4 h 45"/>
                <a:gd name="T22" fmla="*/ 32 w 45"/>
                <a:gd name="T23" fmla="*/ 6 h 45"/>
                <a:gd name="T24" fmla="*/ 30 w 45"/>
                <a:gd name="T25" fmla="*/ 6 h 45"/>
                <a:gd name="T26" fmla="*/ 31 w 45"/>
                <a:gd name="T27" fmla="*/ 1 h 45"/>
                <a:gd name="T28" fmla="*/ 27 w 45"/>
                <a:gd name="T29" fmla="*/ 0 h 45"/>
                <a:gd name="T30" fmla="*/ 23 w 45"/>
                <a:gd name="T31" fmla="*/ 4 h 45"/>
                <a:gd name="T32" fmla="*/ 21 w 45"/>
                <a:gd name="T33" fmla="*/ 0 h 45"/>
                <a:gd name="T34" fmla="*/ 18 w 45"/>
                <a:gd name="T35" fmla="*/ 0 h 45"/>
                <a:gd name="T36" fmla="*/ 18 w 45"/>
                <a:gd name="T37" fmla="*/ 4 h 45"/>
                <a:gd name="T38" fmla="*/ 13 w 45"/>
                <a:gd name="T39" fmla="*/ 2 h 45"/>
                <a:gd name="T40" fmla="*/ 10 w 45"/>
                <a:gd name="T41" fmla="*/ 4 h 45"/>
                <a:gd name="T42" fmla="*/ 11 w 45"/>
                <a:gd name="T43" fmla="*/ 8 h 45"/>
                <a:gd name="T44" fmla="*/ 5 w 45"/>
                <a:gd name="T45" fmla="*/ 8 h 45"/>
                <a:gd name="T46" fmla="*/ 3 w 45"/>
                <a:gd name="T47" fmla="*/ 10 h 45"/>
                <a:gd name="T48" fmla="*/ 6 w 45"/>
                <a:gd name="T49" fmla="*/ 14 h 45"/>
                <a:gd name="T50" fmla="*/ 1 w 45"/>
                <a:gd name="T51" fmla="*/ 16 h 45"/>
                <a:gd name="T52" fmla="*/ 0 w 45"/>
                <a:gd name="T53" fmla="*/ 19 h 45"/>
                <a:gd name="T54" fmla="*/ 4 w 45"/>
                <a:gd name="T55" fmla="*/ 21 h 45"/>
                <a:gd name="T56" fmla="*/ 0 w 45"/>
                <a:gd name="T57" fmla="*/ 26 h 45"/>
                <a:gd name="T58" fmla="*/ 1 w 45"/>
                <a:gd name="T59" fmla="*/ 29 h 45"/>
                <a:gd name="T60" fmla="*/ 5 w 45"/>
                <a:gd name="T61" fmla="*/ 29 h 45"/>
                <a:gd name="T62" fmla="*/ 4 w 45"/>
                <a:gd name="T63" fmla="*/ 34 h 45"/>
                <a:gd name="T64" fmla="*/ 5 w 45"/>
                <a:gd name="T65" fmla="*/ 37 h 45"/>
                <a:gd name="T66" fmla="*/ 9 w 45"/>
                <a:gd name="T67" fmla="*/ 35 h 45"/>
                <a:gd name="T68" fmla="*/ 10 w 45"/>
                <a:gd name="T69" fmla="*/ 41 h 45"/>
                <a:gd name="T70" fmla="*/ 13 w 45"/>
                <a:gd name="T71" fmla="*/ 43 h 45"/>
                <a:gd name="T72" fmla="*/ 16 w 45"/>
                <a:gd name="T73" fmla="*/ 40 h 45"/>
                <a:gd name="T74" fmla="*/ 19 w 45"/>
                <a:gd name="T75" fmla="*/ 44 h 45"/>
                <a:gd name="T76" fmla="*/ 22 w 45"/>
                <a:gd name="T77" fmla="*/ 45 h 45"/>
                <a:gd name="T78" fmla="*/ 23 w 45"/>
                <a:gd name="T79" fmla="*/ 41 h 45"/>
                <a:gd name="T80" fmla="*/ 28 w 45"/>
                <a:gd name="T81" fmla="*/ 44 h 45"/>
                <a:gd name="T82" fmla="*/ 31 w 45"/>
                <a:gd name="T83" fmla="*/ 43 h 45"/>
                <a:gd name="T84" fmla="*/ 31 w 45"/>
                <a:gd name="T85" fmla="*/ 39 h 45"/>
                <a:gd name="T86" fmla="*/ 36 w 45"/>
                <a:gd name="T87" fmla="*/ 40 h 45"/>
                <a:gd name="T88" fmla="*/ 39 w 45"/>
                <a:gd name="T89" fmla="*/ 38 h 45"/>
                <a:gd name="T90" fmla="*/ 37 w 45"/>
                <a:gd name="T91" fmla="*/ 34 h 45"/>
                <a:gd name="T92" fmla="*/ 42 w 45"/>
                <a:gd name="T93" fmla="*/ 33 h 45"/>
                <a:gd name="T94" fmla="*/ 35 w 45"/>
                <a:gd name="T95" fmla="*/ 19 h 45"/>
                <a:gd name="T96" fmla="*/ 26 w 45"/>
                <a:gd name="T97" fmla="*/ 35 h 45"/>
                <a:gd name="T98" fmla="*/ 10 w 45"/>
                <a:gd name="T99" fmla="*/ 26 h 45"/>
                <a:gd name="T100" fmla="*/ 19 w 45"/>
                <a:gd name="T101" fmla="*/ 10 h 45"/>
                <a:gd name="T102" fmla="*/ 35 w 45"/>
                <a:gd name="T103"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 h="45">
                  <a:moveTo>
                    <a:pt x="43" y="33"/>
                  </a:moveTo>
                  <a:cubicBezTo>
                    <a:pt x="44" y="30"/>
                    <a:pt x="44" y="30"/>
                    <a:pt x="44" y="30"/>
                  </a:cubicBezTo>
                  <a:cubicBezTo>
                    <a:pt x="44" y="30"/>
                    <a:pt x="44" y="30"/>
                    <a:pt x="44" y="30"/>
                  </a:cubicBezTo>
                  <a:cubicBezTo>
                    <a:pt x="41" y="27"/>
                    <a:pt x="41" y="27"/>
                    <a:pt x="41" y="27"/>
                  </a:cubicBezTo>
                  <a:cubicBezTo>
                    <a:pt x="41" y="26"/>
                    <a:pt x="41" y="25"/>
                    <a:pt x="41" y="25"/>
                  </a:cubicBezTo>
                  <a:cubicBezTo>
                    <a:pt x="45" y="24"/>
                    <a:pt x="45" y="24"/>
                    <a:pt x="45" y="24"/>
                  </a:cubicBezTo>
                  <a:cubicBezTo>
                    <a:pt x="45" y="24"/>
                    <a:pt x="45" y="24"/>
                    <a:pt x="45" y="23"/>
                  </a:cubicBezTo>
                  <a:cubicBezTo>
                    <a:pt x="45" y="21"/>
                    <a:pt x="45" y="21"/>
                    <a:pt x="45" y="21"/>
                  </a:cubicBezTo>
                  <a:cubicBezTo>
                    <a:pt x="45" y="20"/>
                    <a:pt x="45" y="20"/>
                    <a:pt x="45" y="20"/>
                  </a:cubicBezTo>
                  <a:cubicBezTo>
                    <a:pt x="41" y="19"/>
                    <a:pt x="41" y="19"/>
                    <a:pt x="41" y="19"/>
                  </a:cubicBezTo>
                  <a:cubicBezTo>
                    <a:pt x="41" y="19"/>
                    <a:pt x="41" y="18"/>
                    <a:pt x="41" y="17"/>
                  </a:cubicBezTo>
                  <a:cubicBezTo>
                    <a:pt x="40" y="17"/>
                    <a:pt x="40" y="17"/>
                    <a:pt x="40" y="17"/>
                  </a:cubicBezTo>
                  <a:cubicBezTo>
                    <a:pt x="44" y="15"/>
                    <a:pt x="44" y="15"/>
                    <a:pt x="44" y="15"/>
                  </a:cubicBezTo>
                  <a:cubicBezTo>
                    <a:pt x="44" y="14"/>
                    <a:pt x="44" y="14"/>
                    <a:pt x="44" y="14"/>
                  </a:cubicBezTo>
                  <a:cubicBezTo>
                    <a:pt x="43" y="11"/>
                    <a:pt x="43" y="11"/>
                    <a:pt x="43" y="11"/>
                  </a:cubicBezTo>
                  <a:cubicBezTo>
                    <a:pt x="42" y="11"/>
                    <a:pt x="42" y="11"/>
                    <a:pt x="42" y="11"/>
                  </a:cubicBezTo>
                  <a:cubicBezTo>
                    <a:pt x="38" y="12"/>
                    <a:pt x="38" y="12"/>
                    <a:pt x="38" y="12"/>
                  </a:cubicBezTo>
                  <a:cubicBezTo>
                    <a:pt x="38" y="12"/>
                    <a:pt x="37" y="11"/>
                    <a:pt x="37" y="10"/>
                  </a:cubicBezTo>
                  <a:cubicBezTo>
                    <a:pt x="39" y="7"/>
                    <a:pt x="39" y="7"/>
                    <a:pt x="39" y="7"/>
                  </a:cubicBezTo>
                  <a:cubicBezTo>
                    <a:pt x="39" y="7"/>
                    <a:pt x="39" y="6"/>
                    <a:pt x="39" y="6"/>
                  </a:cubicBezTo>
                  <a:cubicBezTo>
                    <a:pt x="36" y="4"/>
                    <a:pt x="36" y="4"/>
                    <a:pt x="36" y="4"/>
                  </a:cubicBezTo>
                  <a:cubicBezTo>
                    <a:pt x="36" y="4"/>
                    <a:pt x="36" y="4"/>
                    <a:pt x="36" y="4"/>
                  </a:cubicBezTo>
                  <a:cubicBezTo>
                    <a:pt x="33" y="7"/>
                    <a:pt x="33" y="7"/>
                    <a:pt x="33" y="7"/>
                  </a:cubicBezTo>
                  <a:cubicBezTo>
                    <a:pt x="32" y="7"/>
                    <a:pt x="32" y="6"/>
                    <a:pt x="32" y="6"/>
                  </a:cubicBezTo>
                  <a:cubicBezTo>
                    <a:pt x="32" y="6"/>
                    <a:pt x="32" y="6"/>
                    <a:pt x="32" y="6"/>
                  </a:cubicBezTo>
                  <a:cubicBezTo>
                    <a:pt x="31" y="6"/>
                    <a:pt x="31" y="6"/>
                    <a:pt x="30" y="6"/>
                  </a:cubicBezTo>
                  <a:cubicBezTo>
                    <a:pt x="31" y="1"/>
                    <a:pt x="31" y="1"/>
                    <a:pt x="31" y="1"/>
                  </a:cubicBezTo>
                  <a:cubicBezTo>
                    <a:pt x="31" y="1"/>
                    <a:pt x="31" y="1"/>
                    <a:pt x="31" y="1"/>
                  </a:cubicBezTo>
                  <a:cubicBezTo>
                    <a:pt x="28" y="0"/>
                    <a:pt x="28" y="0"/>
                    <a:pt x="28" y="0"/>
                  </a:cubicBezTo>
                  <a:cubicBezTo>
                    <a:pt x="28" y="0"/>
                    <a:pt x="28" y="0"/>
                    <a:pt x="27" y="0"/>
                  </a:cubicBezTo>
                  <a:cubicBezTo>
                    <a:pt x="25" y="4"/>
                    <a:pt x="25" y="4"/>
                    <a:pt x="25" y="4"/>
                  </a:cubicBezTo>
                  <a:cubicBezTo>
                    <a:pt x="25" y="4"/>
                    <a:pt x="24" y="4"/>
                    <a:pt x="23" y="4"/>
                  </a:cubicBezTo>
                  <a:cubicBezTo>
                    <a:pt x="22" y="0"/>
                    <a:pt x="22" y="0"/>
                    <a:pt x="22" y="0"/>
                  </a:cubicBezTo>
                  <a:cubicBezTo>
                    <a:pt x="22" y="0"/>
                    <a:pt x="21" y="0"/>
                    <a:pt x="21" y="0"/>
                  </a:cubicBezTo>
                  <a:cubicBezTo>
                    <a:pt x="18" y="0"/>
                    <a:pt x="18" y="0"/>
                    <a:pt x="18" y="0"/>
                  </a:cubicBezTo>
                  <a:cubicBezTo>
                    <a:pt x="18" y="0"/>
                    <a:pt x="18" y="0"/>
                    <a:pt x="18" y="0"/>
                  </a:cubicBezTo>
                  <a:cubicBezTo>
                    <a:pt x="18" y="4"/>
                    <a:pt x="18" y="4"/>
                    <a:pt x="18" y="4"/>
                  </a:cubicBezTo>
                  <a:cubicBezTo>
                    <a:pt x="18" y="4"/>
                    <a:pt x="18" y="4"/>
                    <a:pt x="18" y="4"/>
                  </a:cubicBezTo>
                  <a:cubicBezTo>
                    <a:pt x="17" y="5"/>
                    <a:pt x="16" y="5"/>
                    <a:pt x="15" y="5"/>
                  </a:cubicBezTo>
                  <a:cubicBezTo>
                    <a:pt x="13" y="2"/>
                    <a:pt x="13" y="2"/>
                    <a:pt x="13" y="2"/>
                  </a:cubicBezTo>
                  <a:cubicBezTo>
                    <a:pt x="12" y="2"/>
                    <a:pt x="12" y="2"/>
                    <a:pt x="12" y="2"/>
                  </a:cubicBezTo>
                  <a:cubicBezTo>
                    <a:pt x="10" y="4"/>
                    <a:pt x="10" y="4"/>
                    <a:pt x="10" y="4"/>
                  </a:cubicBezTo>
                  <a:cubicBezTo>
                    <a:pt x="10" y="4"/>
                    <a:pt x="9" y="4"/>
                    <a:pt x="10" y="4"/>
                  </a:cubicBezTo>
                  <a:cubicBezTo>
                    <a:pt x="11" y="8"/>
                    <a:pt x="11" y="8"/>
                    <a:pt x="11" y="8"/>
                  </a:cubicBezTo>
                  <a:cubicBezTo>
                    <a:pt x="10" y="8"/>
                    <a:pt x="10" y="9"/>
                    <a:pt x="9" y="10"/>
                  </a:cubicBezTo>
                  <a:cubicBezTo>
                    <a:pt x="5" y="8"/>
                    <a:pt x="5" y="8"/>
                    <a:pt x="5" y="8"/>
                  </a:cubicBezTo>
                  <a:cubicBezTo>
                    <a:pt x="5" y="8"/>
                    <a:pt x="5" y="8"/>
                    <a:pt x="5" y="8"/>
                  </a:cubicBezTo>
                  <a:cubicBezTo>
                    <a:pt x="3" y="10"/>
                    <a:pt x="3" y="10"/>
                    <a:pt x="3" y="10"/>
                  </a:cubicBezTo>
                  <a:cubicBezTo>
                    <a:pt x="3" y="11"/>
                    <a:pt x="3" y="11"/>
                    <a:pt x="3" y="11"/>
                  </a:cubicBezTo>
                  <a:cubicBezTo>
                    <a:pt x="6" y="14"/>
                    <a:pt x="6" y="14"/>
                    <a:pt x="6" y="14"/>
                  </a:cubicBezTo>
                  <a:cubicBezTo>
                    <a:pt x="6" y="15"/>
                    <a:pt x="5" y="15"/>
                    <a:pt x="5" y="16"/>
                  </a:cubicBezTo>
                  <a:cubicBezTo>
                    <a:pt x="1" y="16"/>
                    <a:pt x="1" y="16"/>
                    <a:pt x="1" y="16"/>
                  </a:cubicBezTo>
                  <a:cubicBezTo>
                    <a:pt x="1" y="16"/>
                    <a:pt x="1" y="16"/>
                    <a:pt x="1" y="16"/>
                  </a:cubicBezTo>
                  <a:cubicBezTo>
                    <a:pt x="0" y="19"/>
                    <a:pt x="0" y="19"/>
                    <a:pt x="0" y="19"/>
                  </a:cubicBezTo>
                  <a:cubicBezTo>
                    <a:pt x="0" y="19"/>
                    <a:pt x="0" y="20"/>
                    <a:pt x="0" y="20"/>
                  </a:cubicBezTo>
                  <a:cubicBezTo>
                    <a:pt x="4" y="21"/>
                    <a:pt x="4" y="21"/>
                    <a:pt x="4" y="21"/>
                  </a:cubicBezTo>
                  <a:cubicBezTo>
                    <a:pt x="4" y="22"/>
                    <a:pt x="4" y="23"/>
                    <a:pt x="4" y="24"/>
                  </a:cubicBezTo>
                  <a:cubicBezTo>
                    <a:pt x="0" y="26"/>
                    <a:pt x="0" y="26"/>
                    <a:pt x="0" y="26"/>
                  </a:cubicBezTo>
                  <a:cubicBezTo>
                    <a:pt x="0" y="26"/>
                    <a:pt x="0" y="26"/>
                    <a:pt x="0" y="26"/>
                  </a:cubicBezTo>
                  <a:cubicBezTo>
                    <a:pt x="1" y="29"/>
                    <a:pt x="1" y="29"/>
                    <a:pt x="1" y="29"/>
                  </a:cubicBezTo>
                  <a:cubicBezTo>
                    <a:pt x="1" y="29"/>
                    <a:pt x="1" y="29"/>
                    <a:pt x="1" y="29"/>
                  </a:cubicBezTo>
                  <a:cubicBezTo>
                    <a:pt x="5" y="29"/>
                    <a:pt x="5" y="29"/>
                    <a:pt x="5" y="29"/>
                  </a:cubicBezTo>
                  <a:cubicBezTo>
                    <a:pt x="6" y="30"/>
                    <a:pt x="6" y="30"/>
                    <a:pt x="6" y="31"/>
                  </a:cubicBezTo>
                  <a:cubicBezTo>
                    <a:pt x="4" y="34"/>
                    <a:pt x="4" y="34"/>
                    <a:pt x="4" y="34"/>
                  </a:cubicBezTo>
                  <a:cubicBezTo>
                    <a:pt x="3" y="34"/>
                    <a:pt x="3" y="35"/>
                    <a:pt x="3" y="35"/>
                  </a:cubicBezTo>
                  <a:cubicBezTo>
                    <a:pt x="5" y="37"/>
                    <a:pt x="5" y="37"/>
                    <a:pt x="5" y="37"/>
                  </a:cubicBezTo>
                  <a:cubicBezTo>
                    <a:pt x="5" y="37"/>
                    <a:pt x="5" y="37"/>
                    <a:pt x="6" y="37"/>
                  </a:cubicBezTo>
                  <a:cubicBezTo>
                    <a:pt x="9" y="35"/>
                    <a:pt x="9" y="35"/>
                    <a:pt x="9" y="35"/>
                  </a:cubicBezTo>
                  <a:cubicBezTo>
                    <a:pt x="10" y="36"/>
                    <a:pt x="11" y="37"/>
                    <a:pt x="11" y="37"/>
                  </a:cubicBezTo>
                  <a:cubicBezTo>
                    <a:pt x="10" y="41"/>
                    <a:pt x="10" y="41"/>
                    <a:pt x="10" y="41"/>
                  </a:cubicBezTo>
                  <a:cubicBezTo>
                    <a:pt x="10" y="41"/>
                    <a:pt x="10" y="41"/>
                    <a:pt x="10" y="41"/>
                  </a:cubicBezTo>
                  <a:cubicBezTo>
                    <a:pt x="13" y="43"/>
                    <a:pt x="13" y="43"/>
                    <a:pt x="13" y="43"/>
                  </a:cubicBezTo>
                  <a:cubicBezTo>
                    <a:pt x="13" y="43"/>
                    <a:pt x="13" y="43"/>
                    <a:pt x="13" y="43"/>
                  </a:cubicBezTo>
                  <a:cubicBezTo>
                    <a:pt x="16" y="40"/>
                    <a:pt x="16" y="40"/>
                    <a:pt x="16" y="40"/>
                  </a:cubicBezTo>
                  <a:cubicBezTo>
                    <a:pt x="17" y="40"/>
                    <a:pt x="17" y="40"/>
                    <a:pt x="18" y="40"/>
                  </a:cubicBezTo>
                  <a:cubicBezTo>
                    <a:pt x="19" y="44"/>
                    <a:pt x="19" y="44"/>
                    <a:pt x="19" y="44"/>
                  </a:cubicBezTo>
                  <a:cubicBezTo>
                    <a:pt x="19" y="45"/>
                    <a:pt x="19" y="45"/>
                    <a:pt x="19" y="45"/>
                  </a:cubicBezTo>
                  <a:cubicBezTo>
                    <a:pt x="22" y="45"/>
                    <a:pt x="22" y="45"/>
                    <a:pt x="22" y="45"/>
                  </a:cubicBezTo>
                  <a:cubicBezTo>
                    <a:pt x="22" y="45"/>
                    <a:pt x="22" y="45"/>
                    <a:pt x="22" y="45"/>
                  </a:cubicBezTo>
                  <a:cubicBezTo>
                    <a:pt x="23" y="41"/>
                    <a:pt x="23" y="41"/>
                    <a:pt x="23" y="41"/>
                  </a:cubicBezTo>
                  <a:cubicBezTo>
                    <a:pt x="24" y="41"/>
                    <a:pt x="25" y="41"/>
                    <a:pt x="26" y="41"/>
                  </a:cubicBezTo>
                  <a:cubicBezTo>
                    <a:pt x="28" y="44"/>
                    <a:pt x="28" y="44"/>
                    <a:pt x="28" y="44"/>
                  </a:cubicBezTo>
                  <a:cubicBezTo>
                    <a:pt x="28" y="44"/>
                    <a:pt x="28" y="44"/>
                    <a:pt x="28" y="44"/>
                  </a:cubicBezTo>
                  <a:cubicBezTo>
                    <a:pt x="31" y="43"/>
                    <a:pt x="31" y="43"/>
                    <a:pt x="31" y="43"/>
                  </a:cubicBezTo>
                  <a:cubicBezTo>
                    <a:pt x="31" y="43"/>
                    <a:pt x="31" y="43"/>
                    <a:pt x="31" y="43"/>
                  </a:cubicBezTo>
                  <a:cubicBezTo>
                    <a:pt x="31" y="39"/>
                    <a:pt x="31" y="39"/>
                    <a:pt x="31" y="39"/>
                  </a:cubicBezTo>
                  <a:cubicBezTo>
                    <a:pt x="32" y="39"/>
                    <a:pt x="32" y="38"/>
                    <a:pt x="33" y="38"/>
                  </a:cubicBezTo>
                  <a:cubicBezTo>
                    <a:pt x="36" y="40"/>
                    <a:pt x="36" y="40"/>
                    <a:pt x="36" y="40"/>
                  </a:cubicBezTo>
                  <a:cubicBezTo>
                    <a:pt x="37" y="40"/>
                    <a:pt x="37" y="40"/>
                    <a:pt x="37" y="40"/>
                  </a:cubicBezTo>
                  <a:cubicBezTo>
                    <a:pt x="39" y="38"/>
                    <a:pt x="39" y="38"/>
                    <a:pt x="39" y="38"/>
                  </a:cubicBezTo>
                  <a:cubicBezTo>
                    <a:pt x="39" y="38"/>
                    <a:pt x="39" y="38"/>
                    <a:pt x="39" y="38"/>
                  </a:cubicBezTo>
                  <a:cubicBezTo>
                    <a:pt x="37" y="34"/>
                    <a:pt x="37" y="34"/>
                    <a:pt x="37" y="34"/>
                  </a:cubicBezTo>
                  <a:cubicBezTo>
                    <a:pt x="37" y="33"/>
                    <a:pt x="38" y="33"/>
                    <a:pt x="38" y="32"/>
                  </a:cubicBezTo>
                  <a:cubicBezTo>
                    <a:pt x="42" y="33"/>
                    <a:pt x="42" y="33"/>
                    <a:pt x="42" y="33"/>
                  </a:cubicBezTo>
                  <a:cubicBezTo>
                    <a:pt x="43" y="33"/>
                    <a:pt x="43" y="33"/>
                    <a:pt x="43" y="33"/>
                  </a:cubicBezTo>
                  <a:close/>
                  <a:moveTo>
                    <a:pt x="35" y="19"/>
                  </a:moveTo>
                  <a:cubicBezTo>
                    <a:pt x="36" y="22"/>
                    <a:pt x="36" y="26"/>
                    <a:pt x="34" y="29"/>
                  </a:cubicBezTo>
                  <a:cubicBezTo>
                    <a:pt x="32" y="32"/>
                    <a:pt x="29" y="34"/>
                    <a:pt x="26" y="35"/>
                  </a:cubicBezTo>
                  <a:cubicBezTo>
                    <a:pt x="23" y="36"/>
                    <a:pt x="19" y="36"/>
                    <a:pt x="16" y="34"/>
                  </a:cubicBezTo>
                  <a:cubicBezTo>
                    <a:pt x="13" y="32"/>
                    <a:pt x="11" y="29"/>
                    <a:pt x="10" y="26"/>
                  </a:cubicBezTo>
                  <a:cubicBezTo>
                    <a:pt x="9" y="23"/>
                    <a:pt x="9" y="19"/>
                    <a:pt x="11" y="16"/>
                  </a:cubicBezTo>
                  <a:cubicBezTo>
                    <a:pt x="13" y="13"/>
                    <a:pt x="16" y="11"/>
                    <a:pt x="19" y="10"/>
                  </a:cubicBezTo>
                  <a:cubicBezTo>
                    <a:pt x="22" y="9"/>
                    <a:pt x="26" y="9"/>
                    <a:pt x="29" y="11"/>
                  </a:cubicBezTo>
                  <a:cubicBezTo>
                    <a:pt x="32" y="13"/>
                    <a:pt x="34" y="16"/>
                    <a:pt x="35" y="19"/>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34"/>
            <p:cNvSpPr>
              <a:spLocks noEditPoints="1"/>
            </p:cNvSpPr>
            <p:nvPr/>
          </p:nvSpPr>
          <p:spPr bwMode="auto">
            <a:xfrm>
              <a:off x="1711325" y="1738313"/>
              <a:ext cx="141288" cy="146050"/>
            </a:xfrm>
            <a:custGeom>
              <a:avLst/>
              <a:gdLst>
                <a:gd name="T0" fmla="*/ 35 w 36"/>
                <a:gd name="T1" fmla="*/ 24 h 37"/>
                <a:gd name="T2" fmla="*/ 33 w 36"/>
                <a:gd name="T3" fmla="*/ 22 h 37"/>
                <a:gd name="T4" fmla="*/ 36 w 36"/>
                <a:gd name="T5" fmla="*/ 20 h 37"/>
                <a:gd name="T6" fmla="*/ 36 w 36"/>
                <a:gd name="T7" fmla="*/ 17 h 37"/>
                <a:gd name="T8" fmla="*/ 33 w 36"/>
                <a:gd name="T9" fmla="*/ 16 h 37"/>
                <a:gd name="T10" fmla="*/ 33 w 36"/>
                <a:gd name="T11" fmla="*/ 14 h 37"/>
                <a:gd name="T12" fmla="*/ 35 w 36"/>
                <a:gd name="T13" fmla="*/ 12 h 37"/>
                <a:gd name="T14" fmla="*/ 34 w 36"/>
                <a:gd name="T15" fmla="*/ 10 h 37"/>
                <a:gd name="T16" fmla="*/ 30 w 36"/>
                <a:gd name="T17" fmla="*/ 9 h 37"/>
                <a:gd name="T18" fmla="*/ 31 w 36"/>
                <a:gd name="T19" fmla="*/ 6 h 37"/>
                <a:gd name="T20" fmla="*/ 29 w 36"/>
                <a:gd name="T21" fmla="*/ 4 h 37"/>
                <a:gd name="T22" fmla="*/ 26 w 36"/>
                <a:gd name="T23" fmla="*/ 6 h 37"/>
                <a:gd name="T24" fmla="*/ 25 w 36"/>
                <a:gd name="T25" fmla="*/ 5 h 37"/>
                <a:gd name="T26" fmla="*/ 25 w 36"/>
                <a:gd name="T27" fmla="*/ 1 h 37"/>
                <a:gd name="T28" fmla="*/ 22 w 36"/>
                <a:gd name="T29" fmla="*/ 1 h 37"/>
                <a:gd name="T30" fmla="*/ 19 w 36"/>
                <a:gd name="T31" fmla="*/ 4 h 37"/>
                <a:gd name="T32" fmla="*/ 17 w 36"/>
                <a:gd name="T33" fmla="*/ 0 h 37"/>
                <a:gd name="T34" fmla="*/ 15 w 36"/>
                <a:gd name="T35" fmla="*/ 1 h 37"/>
                <a:gd name="T36" fmla="*/ 15 w 36"/>
                <a:gd name="T37" fmla="*/ 4 h 37"/>
                <a:gd name="T38" fmla="*/ 10 w 36"/>
                <a:gd name="T39" fmla="*/ 2 h 37"/>
                <a:gd name="T40" fmla="*/ 8 w 36"/>
                <a:gd name="T41" fmla="*/ 3 h 37"/>
                <a:gd name="T42" fmla="*/ 9 w 36"/>
                <a:gd name="T43" fmla="*/ 7 h 37"/>
                <a:gd name="T44" fmla="*/ 5 w 36"/>
                <a:gd name="T45" fmla="*/ 7 h 37"/>
                <a:gd name="T46" fmla="*/ 3 w 36"/>
                <a:gd name="T47" fmla="*/ 9 h 37"/>
                <a:gd name="T48" fmla="*/ 5 w 36"/>
                <a:gd name="T49" fmla="*/ 12 h 37"/>
                <a:gd name="T50" fmla="*/ 1 w 36"/>
                <a:gd name="T51" fmla="*/ 14 h 37"/>
                <a:gd name="T52" fmla="*/ 0 w 36"/>
                <a:gd name="T53" fmla="*/ 16 h 37"/>
                <a:gd name="T54" fmla="*/ 4 w 36"/>
                <a:gd name="T55" fmla="*/ 18 h 37"/>
                <a:gd name="T56" fmla="*/ 1 w 36"/>
                <a:gd name="T57" fmla="*/ 21 h 37"/>
                <a:gd name="T58" fmla="*/ 1 w 36"/>
                <a:gd name="T59" fmla="*/ 24 h 37"/>
                <a:gd name="T60" fmla="*/ 5 w 36"/>
                <a:gd name="T61" fmla="*/ 24 h 37"/>
                <a:gd name="T62" fmla="*/ 3 w 36"/>
                <a:gd name="T63" fmla="*/ 28 h 37"/>
                <a:gd name="T64" fmla="*/ 4 w 36"/>
                <a:gd name="T65" fmla="*/ 30 h 37"/>
                <a:gd name="T66" fmla="*/ 8 w 36"/>
                <a:gd name="T67" fmla="*/ 29 h 37"/>
                <a:gd name="T68" fmla="*/ 8 w 36"/>
                <a:gd name="T69" fmla="*/ 33 h 37"/>
                <a:gd name="T70" fmla="*/ 10 w 36"/>
                <a:gd name="T71" fmla="*/ 35 h 37"/>
                <a:gd name="T72" fmla="*/ 13 w 36"/>
                <a:gd name="T73" fmla="*/ 32 h 37"/>
                <a:gd name="T74" fmla="*/ 15 w 36"/>
                <a:gd name="T75" fmla="*/ 36 h 37"/>
                <a:gd name="T76" fmla="*/ 18 w 36"/>
                <a:gd name="T77" fmla="*/ 37 h 37"/>
                <a:gd name="T78" fmla="*/ 19 w 36"/>
                <a:gd name="T79" fmla="*/ 33 h 37"/>
                <a:gd name="T80" fmla="*/ 23 w 36"/>
                <a:gd name="T81" fmla="*/ 36 h 37"/>
                <a:gd name="T82" fmla="*/ 25 w 36"/>
                <a:gd name="T83" fmla="*/ 35 h 37"/>
                <a:gd name="T84" fmla="*/ 25 w 36"/>
                <a:gd name="T85" fmla="*/ 32 h 37"/>
                <a:gd name="T86" fmla="*/ 29 w 36"/>
                <a:gd name="T87" fmla="*/ 32 h 37"/>
                <a:gd name="T88" fmla="*/ 31 w 36"/>
                <a:gd name="T89" fmla="*/ 31 h 37"/>
                <a:gd name="T90" fmla="*/ 30 w 36"/>
                <a:gd name="T91" fmla="*/ 28 h 37"/>
                <a:gd name="T92" fmla="*/ 34 w 36"/>
                <a:gd name="T93" fmla="*/ 27 h 37"/>
                <a:gd name="T94" fmla="*/ 28 w 36"/>
                <a:gd name="T95" fmla="*/ 16 h 37"/>
                <a:gd name="T96" fmla="*/ 21 w 36"/>
                <a:gd name="T97" fmla="*/ 29 h 37"/>
                <a:gd name="T98" fmla="*/ 8 w 36"/>
                <a:gd name="T99" fmla="*/ 21 h 37"/>
                <a:gd name="T100" fmla="*/ 16 w 36"/>
                <a:gd name="T101" fmla="*/ 8 h 37"/>
                <a:gd name="T102" fmla="*/ 28 w 36"/>
                <a:gd name="T103" fmla="*/ 1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 h="37">
                  <a:moveTo>
                    <a:pt x="35" y="27"/>
                  </a:moveTo>
                  <a:cubicBezTo>
                    <a:pt x="35" y="24"/>
                    <a:pt x="35" y="24"/>
                    <a:pt x="35" y="24"/>
                  </a:cubicBezTo>
                  <a:cubicBezTo>
                    <a:pt x="35" y="24"/>
                    <a:pt x="35" y="24"/>
                    <a:pt x="35" y="24"/>
                  </a:cubicBezTo>
                  <a:cubicBezTo>
                    <a:pt x="33" y="22"/>
                    <a:pt x="33" y="22"/>
                    <a:pt x="33" y="22"/>
                  </a:cubicBezTo>
                  <a:cubicBezTo>
                    <a:pt x="33" y="22"/>
                    <a:pt x="33" y="21"/>
                    <a:pt x="33" y="20"/>
                  </a:cubicBezTo>
                  <a:cubicBezTo>
                    <a:pt x="36" y="20"/>
                    <a:pt x="36" y="20"/>
                    <a:pt x="36" y="20"/>
                  </a:cubicBezTo>
                  <a:cubicBezTo>
                    <a:pt x="36" y="20"/>
                    <a:pt x="36" y="19"/>
                    <a:pt x="36" y="19"/>
                  </a:cubicBezTo>
                  <a:cubicBezTo>
                    <a:pt x="36" y="17"/>
                    <a:pt x="36" y="17"/>
                    <a:pt x="36" y="17"/>
                  </a:cubicBezTo>
                  <a:cubicBezTo>
                    <a:pt x="36" y="17"/>
                    <a:pt x="36" y="17"/>
                    <a:pt x="36" y="17"/>
                  </a:cubicBezTo>
                  <a:cubicBezTo>
                    <a:pt x="33" y="16"/>
                    <a:pt x="33" y="16"/>
                    <a:pt x="33" y="16"/>
                  </a:cubicBezTo>
                  <a:cubicBezTo>
                    <a:pt x="33" y="16"/>
                    <a:pt x="33" y="15"/>
                    <a:pt x="33" y="15"/>
                  </a:cubicBezTo>
                  <a:cubicBezTo>
                    <a:pt x="33" y="14"/>
                    <a:pt x="33" y="14"/>
                    <a:pt x="33" y="14"/>
                  </a:cubicBezTo>
                  <a:cubicBezTo>
                    <a:pt x="35" y="12"/>
                    <a:pt x="35" y="12"/>
                    <a:pt x="35" y="12"/>
                  </a:cubicBezTo>
                  <a:cubicBezTo>
                    <a:pt x="35" y="12"/>
                    <a:pt x="35" y="12"/>
                    <a:pt x="35" y="12"/>
                  </a:cubicBezTo>
                  <a:cubicBezTo>
                    <a:pt x="34" y="10"/>
                    <a:pt x="34" y="10"/>
                    <a:pt x="34" y="10"/>
                  </a:cubicBezTo>
                  <a:cubicBezTo>
                    <a:pt x="34" y="10"/>
                    <a:pt x="34" y="10"/>
                    <a:pt x="34" y="10"/>
                  </a:cubicBezTo>
                  <a:cubicBezTo>
                    <a:pt x="31" y="10"/>
                    <a:pt x="31" y="10"/>
                    <a:pt x="31" y="10"/>
                  </a:cubicBezTo>
                  <a:cubicBezTo>
                    <a:pt x="30" y="10"/>
                    <a:pt x="30" y="9"/>
                    <a:pt x="30" y="9"/>
                  </a:cubicBezTo>
                  <a:cubicBezTo>
                    <a:pt x="31" y="6"/>
                    <a:pt x="31" y="6"/>
                    <a:pt x="31" y="6"/>
                  </a:cubicBezTo>
                  <a:cubicBezTo>
                    <a:pt x="31" y="6"/>
                    <a:pt x="31" y="6"/>
                    <a:pt x="31" y="6"/>
                  </a:cubicBezTo>
                  <a:cubicBezTo>
                    <a:pt x="29" y="4"/>
                    <a:pt x="29" y="4"/>
                    <a:pt x="29" y="4"/>
                  </a:cubicBezTo>
                  <a:cubicBezTo>
                    <a:pt x="29" y="4"/>
                    <a:pt x="29" y="4"/>
                    <a:pt x="29" y="4"/>
                  </a:cubicBezTo>
                  <a:cubicBezTo>
                    <a:pt x="26" y="6"/>
                    <a:pt x="26" y="6"/>
                    <a:pt x="26" y="6"/>
                  </a:cubicBezTo>
                  <a:cubicBezTo>
                    <a:pt x="26" y="6"/>
                    <a:pt x="26" y="6"/>
                    <a:pt x="26" y="6"/>
                  </a:cubicBezTo>
                  <a:cubicBezTo>
                    <a:pt x="26" y="6"/>
                    <a:pt x="26" y="6"/>
                    <a:pt x="26" y="6"/>
                  </a:cubicBezTo>
                  <a:cubicBezTo>
                    <a:pt x="25" y="5"/>
                    <a:pt x="25" y="5"/>
                    <a:pt x="25" y="5"/>
                  </a:cubicBezTo>
                  <a:cubicBezTo>
                    <a:pt x="25" y="2"/>
                    <a:pt x="25" y="2"/>
                    <a:pt x="25" y="2"/>
                  </a:cubicBezTo>
                  <a:cubicBezTo>
                    <a:pt x="25" y="2"/>
                    <a:pt x="25" y="1"/>
                    <a:pt x="25" y="1"/>
                  </a:cubicBezTo>
                  <a:cubicBezTo>
                    <a:pt x="23" y="1"/>
                    <a:pt x="23" y="1"/>
                    <a:pt x="23" y="1"/>
                  </a:cubicBezTo>
                  <a:cubicBezTo>
                    <a:pt x="22" y="1"/>
                    <a:pt x="22" y="1"/>
                    <a:pt x="22" y="1"/>
                  </a:cubicBezTo>
                  <a:cubicBezTo>
                    <a:pt x="21" y="4"/>
                    <a:pt x="21" y="4"/>
                    <a:pt x="21" y="4"/>
                  </a:cubicBezTo>
                  <a:cubicBezTo>
                    <a:pt x="20" y="4"/>
                    <a:pt x="19" y="4"/>
                    <a:pt x="19" y="4"/>
                  </a:cubicBezTo>
                  <a:cubicBezTo>
                    <a:pt x="18" y="0"/>
                    <a:pt x="18" y="0"/>
                    <a:pt x="18" y="0"/>
                  </a:cubicBezTo>
                  <a:cubicBezTo>
                    <a:pt x="18" y="0"/>
                    <a:pt x="17" y="0"/>
                    <a:pt x="17" y="0"/>
                  </a:cubicBezTo>
                  <a:cubicBezTo>
                    <a:pt x="15" y="1"/>
                    <a:pt x="15" y="1"/>
                    <a:pt x="15" y="1"/>
                  </a:cubicBezTo>
                  <a:cubicBezTo>
                    <a:pt x="15" y="1"/>
                    <a:pt x="15" y="1"/>
                    <a:pt x="15" y="1"/>
                  </a:cubicBezTo>
                  <a:cubicBezTo>
                    <a:pt x="15" y="4"/>
                    <a:pt x="15" y="4"/>
                    <a:pt x="15" y="4"/>
                  </a:cubicBezTo>
                  <a:cubicBezTo>
                    <a:pt x="15" y="4"/>
                    <a:pt x="15" y="4"/>
                    <a:pt x="15" y="4"/>
                  </a:cubicBezTo>
                  <a:cubicBezTo>
                    <a:pt x="14" y="4"/>
                    <a:pt x="13" y="4"/>
                    <a:pt x="13" y="5"/>
                  </a:cubicBezTo>
                  <a:cubicBezTo>
                    <a:pt x="10" y="2"/>
                    <a:pt x="10" y="2"/>
                    <a:pt x="10" y="2"/>
                  </a:cubicBezTo>
                  <a:cubicBezTo>
                    <a:pt x="10" y="2"/>
                    <a:pt x="10" y="2"/>
                    <a:pt x="10" y="2"/>
                  </a:cubicBezTo>
                  <a:cubicBezTo>
                    <a:pt x="8" y="3"/>
                    <a:pt x="8" y="3"/>
                    <a:pt x="8" y="3"/>
                  </a:cubicBezTo>
                  <a:cubicBezTo>
                    <a:pt x="8" y="3"/>
                    <a:pt x="8" y="4"/>
                    <a:pt x="8" y="4"/>
                  </a:cubicBezTo>
                  <a:cubicBezTo>
                    <a:pt x="9" y="7"/>
                    <a:pt x="9" y="7"/>
                    <a:pt x="9" y="7"/>
                  </a:cubicBezTo>
                  <a:cubicBezTo>
                    <a:pt x="9" y="7"/>
                    <a:pt x="8" y="8"/>
                    <a:pt x="8" y="8"/>
                  </a:cubicBezTo>
                  <a:cubicBezTo>
                    <a:pt x="5" y="7"/>
                    <a:pt x="5" y="7"/>
                    <a:pt x="5" y="7"/>
                  </a:cubicBezTo>
                  <a:cubicBezTo>
                    <a:pt x="4" y="7"/>
                    <a:pt x="4" y="7"/>
                    <a:pt x="4" y="7"/>
                  </a:cubicBezTo>
                  <a:cubicBezTo>
                    <a:pt x="3" y="9"/>
                    <a:pt x="3" y="9"/>
                    <a:pt x="3" y="9"/>
                  </a:cubicBezTo>
                  <a:cubicBezTo>
                    <a:pt x="3" y="9"/>
                    <a:pt x="3" y="9"/>
                    <a:pt x="3" y="9"/>
                  </a:cubicBezTo>
                  <a:cubicBezTo>
                    <a:pt x="5" y="12"/>
                    <a:pt x="5" y="12"/>
                    <a:pt x="5" y="12"/>
                  </a:cubicBezTo>
                  <a:cubicBezTo>
                    <a:pt x="5" y="12"/>
                    <a:pt x="5" y="13"/>
                    <a:pt x="4" y="13"/>
                  </a:cubicBezTo>
                  <a:cubicBezTo>
                    <a:pt x="1" y="14"/>
                    <a:pt x="1" y="14"/>
                    <a:pt x="1" y="14"/>
                  </a:cubicBezTo>
                  <a:cubicBezTo>
                    <a:pt x="1" y="13"/>
                    <a:pt x="1" y="14"/>
                    <a:pt x="1" y="14"/>
                  </a:cubicBezTo>
                  <a:cubicBezTo>
                    <a:pt x="0" y="16"/>
                    <a:pt x="0" y="16"/>
                    <a:pt x="0" y="16"/>
                  </a:cubicBezTo>
                  <a:cubicBezTo>
                    <a:pt x="0" y="16"/>
                    <a:pt x="0" y="16"/>
                    <a:pt x="1" y="16"/>
                  </a:cubicBezTo>
                  <a:cubicBezTo>
                    <a:pt x="4" y="18"/>
                    <a:pt x="4" y="18"/>
                    <a:pt x="4" y="18"/>
                  </a:cubicBezTo>
                  <a:cubicBezTo>
                    <a:pt x="4" y="18"/>
                    <a:pt x="4" y="19"/>
                    <a:pt x="4" y="20"/>
                  </a:cubicBezTo>
                  <a:cubicBezTo>
                    <a:pt x="1" y="21"/>
                    <a:pt x="1" y="21"/>
                    <a:pt x="1" y="21"/>
                  </a:cubicBezTo>
                  <a:cubicBezTo>
                    <a:pt x="0" y="21"/>
                    <a:pt x="0" y="21"/>
                    <a:pt x="0" y="21"/>
                  </a:cubicBezTo>
                  <a:cubicBezTo>
                    <a:pt x="1" y="24"/>
                    <a:pt x="1" y="24"/>
                    <a:pt x="1" y="24"/>
                  </a:cubicBezTo>
                  <a:cubicBezTo>
                    <a:pt x="1" y="24"/>
                    <a:pt x="1" y="24"/>
                    <a:pt x="1" y="24"/>
                  </a:cubicBezTo>
                  <a:cubicBezTo>
                    <a:pt x="5" y="24"/>
                    <a:pt x="5" y="24"/>
                    <a:pt x="5" y="24"/>
                  </a:cubicBezTo>
                  <a:cubicBezTo>
                    <a:pt x="5" y="24"/>
                    <a:pt x="5" y="25"/>
                    <a:pt x="5" y="25"/>
                  </a:cubicBezTo>
                  <a:cubicBezTo>
                    <a:pt x="3" y="28"/>
                    <a:pt x="3" y="28"/>
                    <a:pt x="3" y="28"/>
                  </a:cubicBezTo>
                  <a:cubicBezTo>
                    <a:pt x="3" y="28"/>
                    <a:pt x="3" y="28"/>
                    <a:pt x="3" y="28"/>
                  </a:cubicBezTo>
                  <a:cubicBezTo>
                    <a:pt x="4" y="30"/>
                    <a:pt x="4" y="30"/>
                    <a:pt x="4" y="30"/>
                  </a:cubicBezTo>
                  <a:cubicBezTo>
                    <a:pt x="5" y="30"/>
                    <a:pt x="5" y="30"/>
                    <a:pt x="5" y="30"/>
                  </a:cubicBezTo>
                  <a:cubicBezTo>
                    <a:pt x="8" y="29"/>
                    <a:pt x="8" y="29"/>
                    <a:pt x="8" y="29"/>
                  </a:cubicBezTo>
                  <a:cubicBezTo>
                    <a:pt x="8" y="29"/>
                    <a:pt x="9" y="30"/>
                    <a:pt x="9" y="30"/>
                  </a:cubicBezTo>
                  <a:cubicBezTo>
                    <a:pt x="8" y="33"/>
                    <a:pt x="8" y="33"/>
                    <a:pt x="8" y="33"/>
                  </a:cubicBezTo>
                  <a:cubicBezTo>
                    <a:pt x="8" y="33"/>
                    <a:pt x="8" y="34"/>
                    <a:pt x="8" y="34"/>
                  </a:cubicBezTo>
                  <a:cubicBezTo>
                    <a:pt x="10" y="35"/>
                    <a:pt x="10" y="35"/>
                    <a:pt x="10" y="35"/>
                  </a:cubicBezTo>
                  <a:cubicBezTo>
                    <a:pt x="11" y="35"/>
                    <a:pt x="11" y="35"/>
                    <a:pt x="11" y="35"/>
                  </a:cubicBezTo>
                  <a:cubicBezTo>
                    <a:pt x="13" y="32"/>
                    <a:pt x="13" y="32"/>
                    <a:pt x="13" y="32"/>
                  </a:cubicBezTo>
                  <a:cubicBezTo>
                    <a:pt x="14" y="32"/>
                    <a:pt x="14" y="33"/>
                    <a:pt x="15" y="33"/>
                  </a:cubicBezTo>
                  <a:cubicBezTo>
                    <a:pt x="15" y="36"/>
                    <a:pt x="15" y="36"/>
                    <a:pt x="15" y="36"/>
                  </a:cubicBezTo>
                  <a:cubicBezTo>
                    <a:pt x="15" y="36"/>
                    <a:pt x="15" y="36"/>
                    <a:pt x="16" y="36"/>
                  </a:cubicBezTo>
                  <a:cubicBezTo>
                    <a:pt x="18" y="37"/>
                    <a:pt x="18" y="37"/>
                    <a:pt x="18" y="37"/>
                  </a:cubicBezTo>
                  <a:cubicBezTo>
                    <a:pt x="18" y="37"/>
                    <a:pt x="18" y="36"/>
                    <a:pt x="18" y="36"/>
                  </a:cubicBezTo>
                  <a:cubicBezTo>
                    <a:pt x="19" y="33"/>
                    <a:pt x="19" y="33"/>
                    <a:pt x="19" y="33"/>
                  </a:cubicBezTo>
                  <a:cubicBezTo>
                    <a:pt x="20" y="33"/>
                    <a:pt x="20" y="33"/>
                    <a:pt x="21" y="33"/>
                  </a:cubicBezTo>
                  <a:cubicBezTo>
                    <a:pt x="23" y="36"/>
                    <a:pt x="23" y="36"/>
                    <a:pt x="23" y="36"/>
                  </a:cubicBezTo>
                  <a:cubicBezTo>
                    <a:pt x="23" y="36"/>
                    <a:pt x="23" y="36"/>
                    <a:pt x="23" y="36"/>
                  </a:cubicBezTo>
                  <a:cubicBezTo>
                    <a:pt x="25" y="35"/>
                    <a:pt x="25" y="35"/>
                    <a:pt x="25" y="35"/>
                  </a:cubicBezTo>
                  <a:cubicBezTo>
                    <a:pt x="25" y="35"/>
                    <a:pt x="25" y="35"/>
                    <a:pt x="25" y="35"/>
                  </a:cubicBezTo>
                  <a:cubicBezTo>
                    <a:pt x="25" y="32"/>
                    <a:pt x="25" y="32"/>
                    <a:pt x="25" y="32"/>
                  </a:cubicBezTo>
                  <a:cubicBezTo>
                    <a:pt x="26" y="31"/>
                    <a:pt x="26" y="31"/>
                    <a:pt x="27" y="31"/>
                  </a:cubicBezTo>
                  <a:cubicBezTo>
                    <a:pt x="29" y="32"/>
                    <a:pt x="29" y="32"/>
                    <a:pt x="29" y="32"/>
                  </a:cubicBezTo>
                  <a:cubicBezTo>
                    <a:pt x="30" y="33"/>
                    <a:pt x="30" y="33"/>
                    <a:pt x="30" y="32"/>
                  </a:cubicBezTo>
                  <a:cubicBezTo>
                    <a:pt x="31" y="31"/>
                    <a:pt x="31" y="31"/>
                    <a:pt x="31" y="31"/>
                  </a:cubicBezTo>
                  <a:cubicBezTo>
                    <a:pt x="32" y="31"/>
                    <a:pt x="32" y="31"/>
                    <a:pt x="32" y="31"/>
                  </a:cubicBezTo>
                  <a:cubicBezTo>
                    <a:pt x="30" y="28"/>
                    <a:pt x="30" y="28"/>
                    <a:pt x="30" y="28"/>
                  </a:cubicBezTo>
                  <a:cubicBezTo>
                    <a:pt x="30" y="27"/>
                    <a:pt x="31" y="27"/>
                    <a:pt x="31" y="26"/>
                  </a:cubicBezTo>
                  <a:cubicBezTo>
                    <a:pt x="34" y="27"/>
                    <a:pt x="34" y="27"/>
                    <a:pt x="34" y="27"/>
                  </a:cubicBezTo>
                  <a:cubicBezTo>
                    <a:pt x="34" y="27"/>
                    <a:pt x="34" y="27"/>
                    <a:pt x="35" y="27"/>
                  </a:cubicBezTo>
                  <a:close/>
                  <a:moveTo>
                    <a:pt x="28" y="16"/>
                  </a:moveTo>
                  <a:cubicBezTo>
                    <a:pt x="29" y="18"/>
                    <a:pt x="29" y="21"/>
                    <a:pt x="27" y="24"/>
                  </a:cubicBezTo>
                  <a:cubicBezTo>
                    <a:pt x="26" y="26"/>
                    <a:pt x="24" y="28"/>
                    <a:pt x="21" y="29"/>
                  </a:cubicBezTo>
                  <a:cubicBezTo>
                    <a:pt x="19" y="29"/>
                    <a:pt x="16" y="29"/>
                    <a:pt x="13" y="28"/>
                  </a:cubicBezTo>
                  <a:cubicBezTo>
                    <a:pt x="11" y="26"/>
                    <a:pt x="9" y="24"/>
                    <a:pt x="8" y="21"/>
                  </a:cubicBezTo>
                  <a:cubicBezTo>
                    <a:pt x="8" y="19"/>
                    <a:pt x="8" y="16"/>
                    <a:pt x="9" y="13"/>
                  </a:cubicBezTo>
                  <a:cubicBezTo>
                    <a:pt x="11" y="11"/>
                    <a:pt x="13" y="9"/>
                    <a:pt x="16" y="8"/>
                  </a:cubicBezTo>
                  <a:cubicBezTo>
                    <a:pt x="18" y="8"/>
                    <a:pt x="21" y="8"/>
                    <a:pt x="24" y="9"/>
                  </a:cubicBezTo>
                  <a:cubicBezTo>
                    <a:pt x="26" y="11"/>
                    <a:pt x="28" y="13"/>
                    <a:pt x="28" y="16"/>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35"/>
            <p:cNvSpPr>
              <a:spLocks noEditPoints="1"/>
            </p:cNvSpPr>
            <p:nvPr/>
          </p:nvSpPr>
          <p:spPr bwMode="auto">
            <a:xfrm>
              <a:off x="1766888" y="1647825"/>
              <a:ext cx="101600" cy="101600"/>
            </a:xfrm>
            <a:custGeom>
              <a:avLst/>
              <a:gdLst>
                <a:gd name="T0" fmla="*/ 25 w 26"/>
                <a:gd name="T1" fmla="*/ 17 h 26"/>
                <a:gd name="T2" fmla="*/ 23 w 26"/>
                <a:gd name="T3" fmla="*/ 15 h 26"/>
                <a:gd name="T4" fmla="*/ 25 w 26"/>
                <a:gd name="T5" fmla="*/ 13 h 26"/>
                <a:gd name="T6" fmla="*/ 26 w 26"/>
                <a:gd name="T7" fmla="*/ 11 h 26"/>
                <a:gd name="T8" fmla="*/ 23 w 26"/>
                <a:gd name="T9" fmla="*/ 11 h 26"/>
                <a:gd name="T10" fmla="*/ 23 w 26"/>
                <a:gd name="T11" fmla="*/ 9 h 26"/>
                <a:gd name="T12" fmla="*/ 25 w 26"/>
                <a:gd name="T13" fmla="*/ 8 h 26"/>
                <a:gd name="T14" fmla="*/ 24 w 26"/>
                <a:gd name="T15" fmla="*/ 6 h 26"/>
                <a:gd name="T16" fmla="*/ 20 w 26"/>
                <a:gd name="T17" fmla="*/ 6 h 26"/>
                <a:gd name="T18" fmla="*/ 21 w 26"/>
                <a:gd name="T19" fmla="*/ 4 h 26"/>
                <a:gd name="T20" fmla="*/ 20 w 26"/>
                <a:gd name="T21" fmla="*/ 3 h 26"/>
                <a:gd name="T22" fmla="*/ 18 w 26"/>
                <a:gd name="T23" fmla="*/ 4 h 26"/>
                <a:gd name="T24" fmla="*/ 17 w 26"/>
                <a:gd name="T25" fmla="*/ 3 h 26"/>
                <a:gd name="T26" fmla="*/ 17 w 26"/>
                <a:gd name="T27" fmla="*/ 1 h 26"/>
                <a:gd name="T28" fmla="*/ 15 w 26"/>
                <a:gd name="T29" fmla="*/ 1 h 26"/>
                <a:gd name="T30" fmla="*/ 13 w 26"/>
                <a:gd name="T31" fmla="*/ 3 h 26"/>
                <a:gd name="T32" fmla="*/ 12 w 26"/>
                <a:gd name="T33" fmla="*/ 0 h 26"/>
                <a:gd name="T34" fmla="*/ 10 w 26"/>
                <a:gd name="T35" fmla="*/ 1 h 26"/>
                <a:gd name="T36" fmla="*/ 10 w 26"/>
                <a:gd name="T37" fmla="*/ 3 h 26"/>
                <a:gd name="T38" fmla="*/ 7 w 26"/>
                <a:gd name="T39" fmla="*/ 2 h 26"/>
                <a:gd name="T40" fmla="*/ 5 w 26"/>
                <a:gd name="T41" fmla="*/ 3 h 26"/>
                <a:gd name="T42" fmla="*/ 6 w 26"/>
                <a:gd name="T43" fmla="*/ 5 h 26"/>
                <a:gd name="T44" fmla="*/ 3 w 26"/>
                <a:gd name="T45" fmla="*/ 5 h 26"/>
                <a:gd name="T46" fmla="*/ 2 w 26"/>
                <a:gd name="T47" fmla="*/ 7 h 26"/>
                <a:gd name="T48" fmla="*/ 3 w 26"/>
                <a:gd name="T49" fmla="*/ 9 h 26"/>
                <a:gd name="T50" fmla="*/ 1 w 26"/>
                <a:gd name="T51" fmla="*/ 10 h 26"/>
                <a:gd name="T52" fmla="*/ 0 w 26"/>
                <a:gd name="T53" fmla="*/ 12 h 26"/>
                <a:gd name="T54" fmla="*/ 3 w 26"/>
                <a:gd name="T55" fmla="*/ 13 h 26"/>
                <a:gd name="T56" fmla="*/ 1 w 26"/>
                <a:gd name="T57" fmla="*/ 15 h 26"/>
                <a:gd name="T58" fmla="*/ 1 w 26"/>
                <a:gd name="T59" fmla="*/ 17 h 26"/>
                <a:gd name="T60" fmla="*/ 3 w 26"/>
                <a:gd name="T61" fmla="*/ 17 h 26"/>
                <a:gd name="T62" fmla="*/ 3 w 26"/>
                <a:gd name="T63" fmla="*/ 20 h 26"/>
                <a:gd name="T64" fmla="*/ 4 w 26"/>
                <a:gd name="T65" fmla="*/ 22 h 26"/>
                <a:gd name="T66" fmla="*/ 6 w 26"/>
                <a:gd name="T67" fmla="*/ 21 h 26"/>
                <a:gd name="T68" fmla="*/ 6 w 26"/>
                <a:gd name="T69" fmla="*/ 24 h 26"/>
                <a:gd name="T70" fmla="*/ 8 w 26"/>
                <a:gd name="T71" fmla="*/ 25 h 26"/>
                <a:gd name="T72" fmla="*/ 10 w 26"/>
                <a:gd name="T73" fmla="*/ 23 h 26"/>
                <a:gd name="T74" fmla="*/ 11 w 26"/>
                <a:gd name="T75" fmla="*/ 25 h 26"/>
                <a:gd name="T76" fmla="*/ 13 w 26"/>
                <a:gd name="T77" fmla="*/ 26 h 26"/>
                <a:gd name="T78" fmla="*/ 14 w 26"/>
                <a:gd name="T79" fmla="*/ 23 h 26"/>
                <a:gd name="T80" fmla="*/ 17 w 26"/>
                <a:gd name="T81" fmla="*/ 25 h 26"/>
                <a:gd name="T82" fmla="*/ 18 w 26"/>
                <a:gd name="T83" fmla="*/ 25 h 26"/>
                <a:gd name="T84" fmla="*/ 18 w 26"/>
                <a:gd name="T85" fmla="*/ 22 h 26"/>
                <a:gd name="T86" fmla="*/ 21 w 26"/>
                <a:gd name="T87" fmla="*/ 22 h 26"/>
                <a:gd name="T88" fmla="*/ 23 w 26"/>
                <a:gd name="T89" fmla="*/ 21 h 26"/>
                <a:gd name="T90" fmla="*/ 21 w 26"/>
                <a:gd name="T91" fmla="*/ 19 h 26"/>
                <a:gd name="T92" fmla="*/ 24 w 26"/>
                <a:gd name="T93" fmla="*/ 18 h 26"/>
                <a:gd name="T94" fmla="*/ 20 w 26"/>
                <a:gd name="T95" fmla="*/ 11 h 26"/>
                <a:gd name="T96" fmla="*/ 15 w 26"/>
                <a:gd name="T97" fmla="*/ 20 h 26"/>
                <a:gd name="T98" fmla="*/ 6 w 26"/>
                <a:gd name="T99" fmla="*/ 15 h 26"/>
                <a:gd name="T100" fmla="*/ 11 w 26"/>
                <a:gd name="T101" fmla="*/ 6 h 26"/>
                <a:gd name="T102" fmla="*/ 20 w 26"/>
                <a:gd name="T103"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26">
                  <a:moveTo>
                    <a:pt x="25" y="18"/>
                  </a:moveTo>
                  <a:cubicBezTo>
                    <a:pt x="25" y="17"/>
                    <a:pt x="25" y="17"/>
                    <a:pt x="25" y="17"/>
                  </a:cubicBezTo>
                  <a:cubicBezTo>
                    <a:pt x="25" y="17"/>
                    <a:pt x="25" y="16"/>
                    <a:pt x="25" y="16"/>
                  </a:cubicBezTo>
                  <a:cubicBezTo>
                    <a:pt x="23" y="15"/>
                    <a:pt x="23" y="15"/>
                    <a:pt x="23" y="15"/>
                  </a:cubicBezTo>
                  <a:cubicBezTo>
                    <a:pt x="23" y="15"/>
                    <a:pt x="23" y="14"/>
                    <a:pt x="23" y="14"/>
                  </a:cubicBezTo>
                  <a:cubicBezTo>
                    <a:pt x="25" y="13"/>
                    <a:pt x="25" y="13"/>
                    <a:pt x="25" y="13"/>
                  </a:cubicBezTo>
                  <a:cubicBezTo>
                    <a:pt x="26" y="13"/>
                    <a:pt x="26" y="13"/>
                    <a:pt x="26" y="13"/>
                  </a:cubicBezTo>
                  <a:cubicBezTo>
                    <a:pt x="26" y="11"/>
                    <a:pt x="26" y="11"/>
                    <a:pt x="26" y="11"/>
                  </a:cubicBezTo>
                  <a:cubicBezTo>
                    <a:pt x="26" y="11"/>
                    <a:pt x="25" y="11"/>
                    <a:pt x="25" y="11"/>
                  </a:cubicBezTo>
                  <a:cubicBezTo>
                    <a:pt x="23" y="11"/>
                    <a:pt x="23" y="11"/>
                    <a:pt x="23" y="11"/>
                  </a:cubicBezTo>
                  <a:cubicBezTo>
                    <a:pt x="23" y="11"/>
                    <a:pt x="23" y="10"/>
                    <a:pt x="23" y="10"/>
                  </a:cubicBezTo>
                  <a:cubicBezTo>
                    <a:pt x="23" y="10"/>
                    <a:pt x="23" y="10"/>
                    <a:pt x="23" y="9"/>
                  </a:cubicBezTo>
                  <a:cubicBezTo>
                    <a:pt x="24" y="8"/>
                    <a:pt x="24" y="8"/>
                    <a:pt x="24" y="8"/>
                  </a:cubicBezTo>
                  <a:cubicBezTo>
                    <a:pt x="25" y="8"/>
                    <a:pt x="25" y="8"/>
                    <a:pt x="25" y="8"/>
                  </a:cubicBezTo>
                  <a:cubicBezTo>
                    <a:pt x="24" y="6"/>
                    <a:pt x="24" y="6"/>
                    <a:pt x="24" y="6"/>
                  </a:cubicBezTo>
                  <a:cubicBezTo>
                    <a:pt x="24" y="6"/>
                    <a:pt x="24" y="6"/>
                    <a:pt x="24" y="6"/>
                  </a:cubicBezTo>
                  <a:cubicBezTo>
                    <a:pt x="21" y="7"/>
                    <a:pt x="21" y="7"/>
                    <a:pt x="21" y="7"/>
                  </a:cubicBezTo>
                  <a:cubicBezTo>
                    <a:pt x="21" y="6"/>
                    <a:pt x="21" y="6"/>
                    <a:pt x="20" y="6"/>
                  </a:cubicBezTo>
                  <a:cubicBezTo>
                    <a:pt x="21" y="4"/>
                    <a:pt x="21" y="4"/>
                    <a:pt x="21" y="4"/>
                  </a:cubicBezTo>
                  <a:cubicBezTo>
                    <a:pt x="22" y="4"/>
                    <a:pt x="22" y="4"/>
                    <a:pt x="21" y="4"/>
                  </a:cubicBezTo>
                  <a:cubicBezTo>
                    <a:pt x="20" y="2"/>
                    <a:pt x="20" y="2"/>
                    <a:pt x="20" y="2"/>
                  </a:cubicBezTo>
                  <a:cubicBezTo>
                    <a:pt x="20" y="2"/>
                    <a:pt x="20" y="2"/>
                    <a:pt x="20" y="3"/>
                  </a:cubicBezTo>
                  <a:cubicBezTo>
                    <a:pt x="18" y="4"/>
                    <a:pt x="18" y="4"/>
                    <a:pt x="18" y="4"/>
                  </a:cubicBezTo>
                  <a:cubicBezTo>
                    <a:pt x="18" y="4"/>
                    <a:pt x="18" y="4"/>
                    <a:pt x="18" y="4"/>
                  </a:cubicBezTo>
                  <a:cubicBezTo>
                    <a:pt x="18" y="4"/>
                    <a:pt x="18" y="4"/>
                    <a:pt x="18" y="4"/>
                  </a:cubicBezTo>
                  <a:cubicBezTo>
                    <a:pt x="17" y="4"/>
                    <a:pt x="17" y="3"/>
                    <a:pt x="17" y="3"/>
                  </a:cubicBezTo>
                  <a:cubicBezTo>
                    <a:pt x="17" y="1"/>
                    <a:pt x="17" y="1"/>
                    <a:pt x="17" y="1"/>
                  </a:cubicBezTo>
                  <a:cubicBezTo>
                    <a:pt x="17" y="1"/>
                    <a:pt x="17" y="1"/>
                    <a:pt x="17" y="1"/>
                  </a:cubicBezTo>
                  <a:cubicBezTo>
                    <a:pt x="15" y="0"/>
                    <a:pt x="15" y="0"/>
                    <a:pt x="15" y="0"/>
                  </a:cubicBezTo>
                  <a:cubicBezTo>
                    <a:pt x="15" y="0"/>
                    <a:pt x="15" y="0"/>
                    <a:pt x="15" y="1"/>
                  </a:cubicBezTo>
                  <a:cubicBezTo>
                    <a:pt x="14" y="3"/>
                    <a:pt x="14" y="3"/>
                    <a:pt x="14" y="3"/>
                  </a:cubicBezTo>
                  <a:cubicBezTo>
                    <a:pt x="14" y="3"/>
                    <a:pt x="13" y="3"/>
                    <a:pt x="13" y="3"/>
                  </a:cubicBezTo>
                  <a:cubicBezTo>
                    <a:pt x="12" y="0"/>
                    <a:pt x="12" y="0"/>
                    <a:pt x="12" y="0"/>
                  </a:cubicBezTo>
                  <a:cubicBezTo>
                    <a:pt x="12" y="0"/>
                    <a:pt x="12" y="0"/>
                    <a:pt x="12" y="0"/>
                  </a:cubicBezTo>
                  <a:cubicBezTo>
                    <a:pt x="10" y="1"/>
                    <a:pt x="10" y="1"/>
                    <a:pt x="10" y="1"/>
                  </a:cubicBezTo>
                  <a:cubicBezTo>
                    <a:pt x="10" y="1"/>
                    <a:pt x="10" y="1"/>
                    <a:pt x="10" y="1"/>
                  </a:cubicBezTo>
                  <a:cubicBezTo>
                    <a:pt x="10" y="3"/>
                    <a:pt x="10" y="3"/>
                    <a:pt x="10" y="3"/>
                  </a:cubicBezTo>
                  <a:cubicBezTo>
                    <a:pt x="10" y="3"/>
                    <a:pt x="10" y="3"/>
                    <a:pt x="10" y="3"/>
                  </a:cubicBezTo>
                  <a:cubicBezTo>
                    <a:pt x="9" y="3"/>
                    <a:pt x="9" y="3"/>
                    <a:pt x="8" y="4"/>
                  </a:cubicBezTo>
                  <a:cubicBezTo>
                    <a:pt x="7" y="2"/>
                    <a:pt x="7" y="2"/>
                    <a:pt x="7" y="2"/>
                  </a:cubicBezTo>
                  <a:cubicBezTo>
                    <a:pt x="7" y="2"/>
                    <a:pt x="7" y="2"/>
                    <a:pt x="7" y="2"/>
                  </a:cubicBezTo>
                  <a:cubicBezTo>
                    <a:pt x="5" y="3"/>
                    <a:pt x="5" y="3"/>
                    <a:pt x="5" y="3"/>
                  </a:cubicBezTo>
                  <a:cubicBezTo>
                    <a:pt x="5" y="3"/>
                    <a:pt x="5" y="3"/>
                    <a:pt x="5" y="3"/>
                  </a:cubicBezTo>
                  <a:cubicBezTo>
                    <a:pt x="6" y="5"/>
                    <a:pt x="6" y="5"/>
                    <a:pt x="6" y="5"/>
                  </a:cubicBezTo>
                  <a:cubicBezTo>
                    <a:pt x="6" y="6"/>
                    <a:pt x="5" y="6"/>
                    <a:pt x="5" y="6"/>
                  </a:cubicBezTo>
                  <a:cubicBezTo>
                    <a:pt x="3" y="5"/>
                    <a:pt x="3" y="5"/>
                    <a:pt x="3" y="5"/>
                  </a:cubicBezTo>
                  <a:cubicBezTo>
                    <a:pt x="3" y="5"/>
                    <a:pt x="3" y="5"/>
                    <a:pt x="3" y="5"/>
                  </a:cubicBezTo>
                  <a:cubicBezTo>
                    <a:pt x="2" y="7"/>
                    <a:pt x="2" y="7"/>
                    <a:pt x="2" y="7"/>
                  </a:cubicBezTo>
                  <a:cubicBezTo>
                    <a:pt x="2" y="7"/>
                    <a:pt x="2" y="7"/>
                    <a:pt x="2" y="7"/>
                  </a:cubicBezTo>
                  <a:cubicBezTo>
                    <a:pt x="3" y="9"/>
                    <a:pt x="3" y="9"/>
                    <a:pt x="3" y="9"/>
                  </a:cubicBezTo>
                  <a:cubicBezTo>
                    <a:pt x="3" y="9"/>
                    <a:pt x="3" y="10"/>
                    <a:pt x="3" y="10"/>
                  </a:cubicBezTo>
                  <a:cubicBezTo>
                    <a:pt x="1" y="10"/>
                    <a:pt x="1" y="10"/>
                    <a:pt x="1" y="10"/>
                  </a:cubicBezTo>
                  <a:cubicBezTo>
                    <a:pt x="1" y="10"/>
                    <a:pt x="0" y="10"/>
                    <a:pt x="0" y="10"/>
                  </a:cubicBezTo>
                  <a:cubicBezTo>
                    <a:pt x="0" y="12"/>
                    <a:pt x="0" y="12"/>
                    <a:pt x="0" y="12"/>
                  </a:cubicBezTo>
                  <a:cubicBezTo>
                    <a:pt x="0" y="12"/>
                    <a:pt x="0" y="12"/>
                    <a:pt x="0" y="12"/>
                  </a:cubicBezTo>
                  <a:cubicBezTo>
                    <a:pt x="3" y="13"/>
                    <a:pt x="3" y="13"/>
                    <a:pt x="3" y="13"/>
                  </a:cubicBezTo>
                  <a:cubicBezTo>
                    <a:pt x="3" y="13"/>
                    <a:pt x="3" y="14"/>
                    <a:pt x="3" y="14"/>
                  </a:cubicBezTo>
                  <a:cubicBezTo>
                    <a:pt x="1" y="15"/>
                    <a:pt x="1" y="15"/>
                    <a:pt x="1" y="15"/>
                  </a:cubicBezTo>
                  <a:cubicBezTo>
                    <a:pt x="0" y="15"/>
                    <a:pt x="0" y="16"/>
                    <a:pt x="0" y="16"/>
                  </a:cubicBezTo>
                  <a:cubicBezTo>
                    <a:pt x="1" y="17"/>
                    <a:pt x="1" y="17"/>
                    <a:pt x="1" y="17"/>
                  </a:cubicBezTo>
                  <a:cubicBezTo>
                    <a:pt x="1" y="17"/>
                    <a:pt x="1" y="17"/>
                    <a:pt x="1" y="17"/>
                  </a:cubicBezTo>
                  <a:cubicBezTo>
                    <a:pt x="3" y="17"/>
                    <a:pt x="3" y="17"/>
                    <a:pt x="3" y="17"/>
                  </a:cubicBezTo>
                  <a:cubicBezTo>
                    <a:pt x="4" y="18"/>
                    <a:pt x="4" y="18"/>
                    <a:pt x="4" y="18"/>
                  </a:cubicBezTo>
                  <a:cubicBezTo>
                    <a:pt x="3" y="20"/>
                    <a:pt x="3" y="20"/>
                    <a:pt x="3" y="20"/>
                  </a:cubicBezTo>
                  <a:cubicBezTo>
                    <a:pt x="3" y="20"/>
                    <a:pt x="3" y="20"/>
                    <a:pt x="3" y="20"/>
                  </a:cubicBezTo>
                  <a:cubicBezTo>
                    <a:pt x="4" y="22"/>
                    <a:pt x="4" y="22"/>
                    <a:pt x="4" y="22"/>
                  </a:cubicBezTo>
                  <a:cubicBezTo>
                    <a:pt x="4" y="22"/>
                    <a:pt x="4" y="22"/>
                    <a:pt x="4" y="22"/>
                  </a:cubicBezTo>
                  <a:cubicBezTo>
                    <a:pt x="6" y="21"/>
                    <a:pt x="6" y="21"/>
                    <a:pt x="6" y="21"/>
                  </a:cubicBezTo>
                  <a:cubicBezTo>
                    <a:pt x="6" y="21"/>
                    <a:pt x="7" y="21"/>
                    <a:pt x="7" y="22"/>
                  </a:cubicBezTo>
                  <a:cubicBezTo>
                    <a:pt x="6" y="24"/>
                    <a:pt x="6" y="24"/>
                    <a:pt x="6" y="24"/>
                  </a:cubicBezTo>
                  <a:cubicBezTo>
                    <a:pt x="6" y="24"/>
                    <a:pt x="6" y="24"/>
                    <a:pt x="6" y="24"/>
                  </a:cubicBezTo>
                  <a:cubicBezTo>
                    <a:pt x="8" y="25"/>
                    <a:pt x="8" y="25"/>
                    <a:pt x="8" y="25"/>
                  </a:cubicBezTo>
                  <a:cubicBezTo>
                    <a:pt x="8" y="25"/>
                    <a:pt x="8" y="25"/>
                    <a:pt x="8" y="25"/>
                  </a:cubicBezTo>
                  <a:cubicBezTo>
                    <a:pt x="10" y="23"/>
                    <a:pt x="10" y="23"/>
                    <a:pt x="10" y="23"/>
                  </a:cubicBezTo>
                  <a:cubicBezTo>
                    <a:pt x="10" y="23"/>
                    <a:pt x="11" y="23"/>
                    <a:pt x="11" y="23"/>
                  </a:cubicBezTo>
                  <a:cubicBezTo>
                    <a:pt x="11" y="25"/>
                    <a:pt x="11" y="25"/>
                    <a:pt x="11" y="25"/>
                  </a:cubicBezTo>
                  <a:cubicBezTo>
                    <a:pt x="11" y="26"/>
                    <a:pt x="11" y="26"/>
                    <a:pt x="12" y="26"/>
                  </a:cubicBezTo>
                  <a:cubicBezTo>
                    <a:pt x="13" y="26"/>
                    <a:pt x="13" y="26"/>
                    <a:pt x="13" y="26"/>
                  </a:cubicBezTo>
                  <a:cubicBezTo>
                    <a:pt x="13" y="26"/>
                    <a:pt x="13" y="26"/>
                    <a:pt x="13" y="26"/>
                  </a:cubicBezTo>
                  <a:cubicBezTo>
                    <a:pt x="14" y="23"/>
                    <a:pt x="14" y="23"/>
                    <a:pt x="14" y="23"/>
                  </a:cubicBezTo>
                  <a:cubicBezTo>
                    <a:pt x="14" y="23"/>
                    <a:pt x="15" y="23"/>
                    <a:pt x="15" y="23"/>
                  </a:cubicBezTo>
                  <a:cubicBezTo>
                    <a:pt x="17" y="25"/>
                    <a:pt x="17" y="25"/>
                    <a:pt x="17" y="25"/>
                  </a:cubicBezTo>
                  <a:cubicBezTo>
                    <a:pt x="17" y="25"/>
                    <a:pt x="17" y="25"/>
                    <a:pt x="17" y="25"/>
                  </a:cubicBezTo>
                  <a:cubicBezTo>
                    <a:pt x="18" y="25"/>
                    <a:pt x="18" y="25"/>
                    <a:pt x="18" y="25"/>
                  </a:cubicBezTo>
                  <a:cubicBezTo>
                    <a:pt x="18" y="24"/>
                    <a:pt x="18" y="24"/>
                    <a:pt x="18" y="24"/>
                  </a:cubicBezTo>
                  <a:cubicBezTo>
                    <a:pt x="18" y="22"/>
                    <a:pt x="18" y="22"/>
                    <a:pt x="18" y="22"/>
                  </a:cubicBezTo>
                  <a:cubicBezTo>
                    <a:pt x="18" y="22"/>
                    <a:pt x="19" y="22"/>
                    <a:pt x="19" y="21"/>
                  </a:cubicBezTo>
                  <a:cubicBezTo>
                    <a:pt x="21" y="22"/>
                    <a:pt x="21" y="22"/>
                    <a:pt x="21" y="22"/>
                  </a:cubicBezTo>
                  <a:cubicBezTo>
                    <a:pt x="21" y="23"/>
                    <a:pt x="21" y="23"/>
                    <a:pt x="21" y="22"/>
                  </a:cubicBezTo>
                  <a:cubicBezTo>
                    <a:pt x="23" y="21"/>
                    <a:pt x="23" y="21"/>
                    <a:pt x="23" y="21"/>
                  </a:cubicBezTo>
                  <a:cubicBezTo>
                    <a:pt x="23" y="21"/>
                    <a:pt x="23" y="21"/>
                    <a:pt x="23" y="21"/>
                  </a:cubicBezTo>
                  <a:cubicBezTo>
                    <a:pt x="21" y="19"/>
                    <a:pt x="21" y="19"/>
                    <a:pt x="21" y="19"/>
                  </a:cubicBezTo>
                  <a:cubicBezTo>
                    <a:pt x="22" y="19"/>
                    <a:pt x="22" y="18"/>
                    <a:pt x="22" y="18"/>
                  </a:cubicBezTo>
                  <a:cubicBezTo>
                    <a:pt x="24" y="18"/>
                    <a:pt x="24" y="18"/>
                    <a:pt x="24" y="18"/>
                  </a:cubicBezTo>
                  <a:cubicBezTo>
                    <a:pt x="24" y="18"/>
                    <a:pt x="25" y="18"/>
                    <a:pt x="25" y="18"/>
                  </a:cubicBezTo>
                  <a:close/>
                  <a:moveTo>
                    <a:pt x="20" y="11"/>
                  </a:moveTo>
                  <a:cubicBezTo>
                    <a:pt x="21" y="13"/>
                    <a:pt x="20" y="15"/>
                    <a:pt x="20" y="16"/>
                  </a:cubicBezTo>
                  <a:cubicBezTo>
                    <a:pt x="19" y="18"/>
                    <a:pt x="17" y="19"/>
                    <a:pt x="15" y="20"/>
                  </a:cubicBezTo>
                  <a:cubicBezTo>
                    <a:pt x="13" y="21"/>
                    <a:pt x="11" y="20"/>
                    <a:pt x="10" y="20"/>
                  </a:cubicBezTo>
                  <a:cubicBezTo>
                    <a:pt x="8" y="19"/>
                    <a:pt x="7" y="17"/>
                    <a:pt x="6" y="15"/>
                  </a:cubicBezTo>
                  <a:cubicBezTo>
                    <a:pt x="5" y="13"/>
                    <a:pt x="5" y="11"/>
                    <a:pt x="6" y="10"/>
                  </a:cubicBezTo>
                  <a:cubicBezTo>
                    <a:pt x="7" y="8"/>
                    <a:pt x="9" y="7"/>
                    <a:pt x="11" y="6"/>
                  </a:cubicBezTo>
                  <a:cubicBezTo>
                    <a:pt x="12" y="5"/>
                    <a:pt x="14" y="6"/>
                    <a:pt x="16" y="6"/>
                  </a:cubicBezTo>
                  <a:cubicBezTo>
                    <a:pt x="18" y="7"/>
                    <a:pt x="19" y="9"/>
                    <a:pt x="20" y="11"/>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39" name="文本框 115"/>
          <p:cNvSpPr txBox="1"/>
          <p:nvPr/>
        </p:nvSpPr>
        <p:spPr>
          <a:xfrm>
            <a:off x="3301091" y="2537228"/>
            <a:ext cx="1246402" cy="208334"/>
          </a:xfrm>
          <a:prstGeom prst="rect">
            <a:avLst/>
          </a:prstGeom>
          <a:noFill/>
        </p:spPr>
        <p:txBody>
          <a:bodyPr wrap="square" rtlCol="0">
            <a:spAutoFit/>
          </a:bodyPr>
          <a:lstStyle/>
          <a:p>
            <a:r>
              <a:rPr lang="en-US" altLang="zh-CN" sz="1000" dirty="0">
                <a:solidFill>
                  <a:srgbClr val="E7E6E6">
                    <a:lumMod val="50000"/>
                  </a:srgbClr>
                </a:solidFill>
                <a:cs typeface="+mn-ea"/>
                <a:sym typeface="+mn-lt"/>
              </a:rPr>
              <a:t>Sample Text</a:t>
            </a:r>
          </a:p>
        </p:txBody>
      </p:sp>
      <p:sp>
        <p:nvSpPr>
          <p:cNvPr id="140" name="文本框 116"/>
          <p:cNvSpPr txBox="1"/>
          <p:nvPr/>
        </p:nvSpPr>
        <p:spPr>
          <a:xfrm>
            <a:off x="2154357" y="1702863"/>
            <a:ext cx="1246402" cy="208334"/>
          </a:xfrm>
          <a:prstGeom prst="rect">
            <a:avLst/>
          </a:prstGeom>
          <a:noFill/>
        </p:spPr>
        <p:txBody>
          <a:bodyPr wrap="square" rtlCol="0">
            <a:spAutoFit/>
          </a:bodyPr>
          <a:lstStyle/>
          <a:p>
            <a:r>
              <a:rPr lang="en-US" altLang="zh-CN" sz="1000" dirty="0">
                <a:solidFill>
                  <a:srgbClr val="E7E6E6">
                    <a:lumMod val="50000"/>
                  </a:srgbClr>
                </a:solidFill>
                <a:cs typeface="+mn-ea"/>
                <a:sym typeface="+mn-lt"/>
              </a:rPr>
              <a:t>Sample Text</a:t>
            </a:r>
          </a:p>
        </p:txBody>
      </p:sp>
      <p:sp>
        <p:nvSpPr>
          <p:cNvPr id="141" name="文本框 117"/>
          <p:cNvSpPr txBox="1"/>
          <p:nvPr/>
        </p:nvSpPr>
        <p:spPr>
          <a:xfrm>
            <a:off x="1256539" y="2714020"/>
            <a:ext cx="1246402" cy="208334"/>
          </a:xfrm>
          <a:prstGeom prst="rect">
            <a:avLst/>
          </a:prstGeom>
          <a:noFill/>
        </p:spPr>
        <p:txBody>
          <a:bodyPr wrap="square" rtlCol="0">
            <a:spAutoFit/>
          </a:bodyPr>
          <a:lstStyle/>
          <a:p>
            <a:r>
              <a:rPr lang="en-US" altLang="zh-CN" sz="1000" dirty="0">
                <a:solidFill>
                  <a:srgbClr val="E7E6E6">
                    <a:lumMod val="50000"/>
                  </a:srgbClr>
                </a:solidFill>
                <a:cs typeface="+mn-ea"/>
                <a:sym typeface="+mn-lt"/>
              </a:rPr>
              <a:t>Sample Text</a:t>
            </a:r>
          </a:p>
        </p:txBody>
      </p:sp>
      <p:sp>
        <p:nvSpPr>
          <p:cNvPr id="142" name="文本框 122"/>
          <p:cNvSpPr txBox="1"/>
          <p:nvPr/>
        </p:nvSpPr>
        <p:spPr>
          <a:xfrm>
            <a:off x="2165024" y="3651953"/>
            <a:ext cx="1246402" cy="208334"/>
          </a:xfrm>
          <a:prstGeom prst="rect">
            <a:avLst/>
          </a:prstGeom>
          <a:noFill/>
        </p:spPr>
        <p:txBody>
          <a:bodyPr wrap="square" rtlCol="0">
            <a:spAutoFit/>
          </a:bodyPr>
          <a:lstStyle/>
          <a:p>
            <a:r>
              <a:rPr lang="en-US" altLang="zh-CN" sz="1000" dirty="0">
                <a:solidFill>
                  <a:srgbClr val="E7E6E6">
                    <a:lumMod val="50000"/>
                  </a:srgbClr>
                </a:solidFill>
                <a:cs typeface="+mn-ea"/>
                <a:sym typeface="+mn-lt"/>
              </a:rPr>
              <a:t>Sample Text</a:t>
            </a:r>
          </a:p>
        </p:txBody>
      </p:sp>
      <p:sp>
        <p:nvSpPr>
          <p:cNvPr id="143" name="文本框 123"/>
          <p:cNvSpPr txBox="1"/>
          <p:nvPr/>
        </p:nvSpPr>
        <p:spPr>
          <a:xfrm>
            <a:off x="3260607" y="2716842"/>
            <a:ext cx="1016778" cy="494794"/>
          </a:xfrm>
          <a:prstGeom prst="rect">
            <a:avLst/>
          </a:prstGeom>
          <a:noFill/>
        </p:spPr>
        <p:txBody>
          <a:bodyPr wrap="square" rtlCol="0">
            <a:spAutoFit/>
          </a:bodyPr>
          <a:lstStyle/>
          <a:p>
            <a:r>
              <a:rPr lang="en-US" altLang="zh-CN" sz="800" dirty="0" smtClean="0">
                <a:solidFill>
                  <a:srgbClr val="E7E6E6">
                    <a:lumMod val="50000"/>
                  </a:srgbClr>
                </a:solidFill>
                <a:cs typeface="+mn-ea"/>
                <a:sym typeface="+mn-lt"/>
              </a:rPr>
              <a:t>Multi artifices et </a:t>
            </a:r>
            <a:r>
              <a:rPr lang="en-US" altLang="zh-CN" sz="800" dirty="0" err="1" smtClean="0">
                <a:solidFill>
                  <a:srgbClr val="E7E6E6">
                    <a:lumMod val="50000"/>
                  </a:srgbClr>
                </a:solidFill>
                <a:cs typeface="+mn-ea"/>
                <a:sym typeface="+mn-lt"/>
              </a:rPr>
              <a:t>architecti</a:t>
            </a:r>
            <a:r>
              <a:rPr lang="en-US" altLang="zh-CN" sz="800" dirty="0" smtClean="0">
                <a:solidFill>
                  <a:srgbClr val="E7E6E6">
                    <a:lumMod val="50000"/>
                  </a:srgbClr>
                </a:solidFill>
                <a:cs typeface="+mn-ea"/>
                <a:sym typeface="+mn-lt"/>
              </a:rPr>
              <a:t> </a:t>
            </a:r>
            <a:r>
              <a:rPr lang="en-US" altLang="zh-CN" sz="800" dirty="0" err="1" smtClean="0">
                <a:solidFill>
                  <a:srgbClr val="E7E6E6">
                    <a:lumMod val="50000"/>
                  </a:srgbClr>
                </a:solidFill>
                <a:cs typeface="+mn-ea"/>
                <a:sym typeface="+mn-lt"/>
              </a:rPr>
              <a:t>divinna</a:t>
            </a:r>
            <a:r>
              <a:rPr lang="en-US" altLang="zh-CN" sz="800" dirty="0" smtClean="0">
                <a:solidFill>
                  <a:srgbClr val="E7E6E6">
                    <a:lumMod val="50000"/>
                  </a:srgbClr>
                </a:solidFill>
                <a:cs typeface="+mn-ea"/>
                <a:sym typeface="+mn-lt"/>
              </a:rPr>
              <a:t> </a:t>
            </a:r>
            <a:r>
              <a:rPr lang="en-US" altLang="zh-CN" sz="800" dirty="0" err="1" smtClean="0">
                <a:solidFill>
                  <a:srgbClr val="E7E6E6">
                    <a:lumMod val="50000"/>
                  </a:srgbClr>
                </a:solidFill>
                <a:cs typeface="+mn-ea"/>
                <a:sym typeface="+mn-lt"/>
              </a:rPr>
              <a:t>proportioneMulti</a:t>
            </a:r>
            <a:r>
              <a:rPr lang="en-US" altLang="zh-CN" sz="800" dirty="0" smtClean="0">
                <a:solidFill>
                  <a:srgbClr val="E7E6E6">
                    <a:lumMod val="50000"/>
                  </a:srgbClr>
                </a:solidFill>
                <a:cs typeface="+mn-ea"/>
                <a:sym typeface="+mn-lt"/>
              </a:rPr>
              <a:t> </a:t>
            </a:r>
            <a:r>
              <a:rPr lang="en-US" altLang="zh-CN" sz="800" dirty="0">
                <a:solidFill>
                  <a:srgbClr val="E7E6E6">
                    <a:lumMod val="50000"/>
                  </a:srgbClr>
                </a:solidFill>
                <a:cs typeface="+mn-ea"/>
                <a:sym typeface="+mn-lt"/>
              </a:rPr>
              <a:t>artifices et </a:t>
            </a:r>
            <a:r>
              <a:rPr lang="en-US" altLang="zh-CN" sz="800" dirty="0" err="1" smtClean="0">
                <a:solidFill>
                  <a:srgbClr val="E7E6E6">
                    <a:lumMod val="50000"/>
                  </a:srgbClr>
                </a:solidFill>
                <a:cs typeface="+mn-ea"/>
                <a:sym typeface="+mn-lt"/>
              </a:rPr>
              <a:t>architecti</a:t>
            </a:r>
            <a:endParaRPr lang="en-US" altLang="zh-CN" sz="800" dirty="0" smtClean="0">
              <a:solidFill>
                <a:srgbClr val="E7E6E6">
                  <a:lumMod val="50000"/>
                </a:srgbClr>
              </a:solidFill>
              <a:cs typeface="+mn-ea"/>
              <a:sym typeface="+mn-lt"/>
            </a:endParaRPr>
          </a:p>
        </p:txBody>
      </p:sp>
      <p:grpSp>
        <p:nvGrpSpPr>
          <p:cNvPr id="144" name="组合 69"/>
          <p:cNvGrpSpPr>
            <a:grpSpLocks/>
          </p:cNvGrpSpPr>
          <p:nvPr/>
        </p:nvGrpSpPr>
        <p:grpSpPr bwMode="auto">
          <a:xfrm>
            <a:off x="5148063" y="1314121"/>
            <a:ext cx="476250" cy="479425"/>
            <a:chOff x="758797" y="1504730"/>
            <a:chExt cx="405000" cy="405000"/>
          </a:xfrm>
        </p:grpSpPr>
        <p:sp>
          <p:nvSpPr>
            <p:cNvPr id="145" name="矩形 144"/>
            <p:cNvSpPr/>
            <p:nvPr/>
          </p:nvSpPr>
          <p:spPr>
            <a:xfrm>
              <a:off x="758797" y="1504730"/>
              <a:ext cx="405000" cy="405000"/>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tx1">
                    <a:lumMod val="75000"/>
                    <a:lumOff val="25000"/>
                  </a:schemeClr>
                </a:solidFill>
              </a:endParaRPr>
            </a:p>
          </p:txBody>
        </p:sp>
        <p:sp>
          <p:nvSpPr>
            <p:cNvPr id="146"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tx1">
                    <a:lumMod val="75000"/>
                    <a:lumOff val="25000"/>
                  </a:schemeClr>
                </a:solidFill>
              </a:endParaRPr>
            </a:p>
          </p:txBody>
        </p:sp>
      </p:grpSp>
      <p:sp>
        <p:nvSpPr>
          <p:cNvPr id="147" name="矩形 146"/>
          <p:cNvSpPr/>
          <p:nvPr/>
        </p:nvSpPr>
        <p:spPr>
          <a:xfrm>
            <a:off x="5054402" y="1808695"/>
            <a:ext cx="3384376" cy="103105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tx1">
                    <a:lumMod val="75000"/>
                    <a:lumOff val="2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tx1">
                    <a:lumMod val="75000"/>
                    <a:lumOff val="2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tx1">
                    <a:lumMod val="75000"/>
                    <a:lumOff val="25000"/>
                  </a:schemeClr>
                </a:solidFill>
                <a:latin typeface="微软雅黑" pitchFamily="34" charset="-122"/>
                <a:ea typeface="微软雅黑" pitchFamily="34" charset="-122"/>
              </a:rPr>
              <a:t>此处</a:t>
            </a:r>
            <a:endParaRPr lang="en-US" altLang="zh-CN" sz="1000" b="1" dirty="0">
              <a:solidFill>
                <a:schemeClr val="tx1">
                  <a:lumMod val="75000"/>
                  <a:lumOff val="25000"/>
                </a:schemeClr>
              </a:solidFill>
              <a:latin typeface="微软雅黑" pitchFamily="34" charset="-122"/>
              <a:ea typeface="微软雅黑" pitchFamily="34" charset="-122"/>
            </a:endParaRPr>
          </a:p>
        </p:txBody>
      </p:sp>
      <p:sp>
        <p:nvSpPr>
          <p:cNvPr id="148" name="矩形 147"/>
          <p:cNvSpPr/>
          <p:nvPr/>
        </p:nvSpPr>
        <p:spPr>
          <a:xfrm>
            <a:off x="5702472" y="1337273"/>
            <a:ext cx="2646878" cy="461665"/>
          </a:xfrm>
          <a:prstGeom prst="rect">
            <a:avLst/>
          </a:prstGeom>
        </p:spPr>
        <p:txBody>
          <a:bodyPr wrap="none">
            <a:spAutoFit/>
          </a:bodyPr>
          <a:lstStyle/>
          <a:p>
            <a:pPr>
              <a:defRPr/>
            </a:pPr>
            <a:r>
              <a:rPr lang="zh-CN" altLang="en-US" sz="2400" b="1" dirty="0">
                <a:solidFill>
                  <a:srgbClr val="A28138"/>
                </a:solidFill>
                <a:latin typeface="微软雅黑" panose="020B0503020204020204" pitchFamily="34" charset="-122"/>
                <a:ea typeface="微软雅黑" panose="020B0503020204020204" pitchFamily="34" charset="-122"/>
              </a:rPr>
              <a:t>在此</a:t>
            </a:r>
            <a:r>
              <a:rPr lang="zh-CN" altLang="en-US" sz="2400" b="1" dirty="0" smtClean="0">
                <a:solidFill>
                  <a:srgbClr val="A28138"/>
                </a:solidFill>
                <a:latin typeface="微软雅黑" panose="020B0503020204020204" pitchFamily="34" charset="-122"/>
                <a:ea typeface="微软雅黑" panose="020B0503020204020204" pitchFamily="34" charset="-122"/>
              </a:rPr>
              <a:t>输入你的标题</a:t>
            </a:r>
            <a:endParaRPr lang="zh-CN" altLang="en-US" sz="2400" b="1" dirty="0">
              <a:solidFill>
                <a:srgbClr val="A28138"/>
              </a:solidFill>
              <a:latin typeface="微软雅黑" panose="020B0503020204020204" pitchFamily="34" charset="-122"/>
              <a:ea typeface="微软雅黑" panose="020B0503020204020204" pitchFamily="34" charset="-122"/>
            </a:endParaRPr>
          </a:p>
        </p:txBody>
      </p:sp>
      <p:sp>
        <p:nvSpPr>
          <p:cNvPr id="149" name="矩形 148"/>
          <p:cNvSpPr/>
          <p:nvPr/>
        </p:nvSpPr>
        <p:spPr>
          <a:xfrm>
            <a:off x="5067654" y="3034521"/>
            <a:ext cx="3384376" cy="103105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tx1">
                    <a:lumMod val="75000"/>
                    <a:lumOff val="2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tx1">
                    <a:lumMod val="75000"/>
                    <a:lumOff val="2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tx1">
                    <a:lumMod val="75000"/>
                    <a:lumOff val="25000"/>
                  </a:schemeClr>
                </a:solidFill>
                <a:latin typeface="微软雅黑" pitchFamily="34" charset="-122"/>
                <a:ea typeface="微软雅黑" pitchFamily="34" charset="-122"/>
              </a:rPr>
              <a:t>此处</a:t>
            </a:r>
            <a:endParaRPr lang="en-US" altLang="zh-CN" sz="1000" b="1" dirty="0">
              <a:solidFill>
                <a:schemeClr val="tx1">
                  <a:lumMod val="75000"/>
                  <a:lumOff val="25000"/>
                </a:schemeClr>
              </a:solidFill>
              <a:latin typeface="微软雅黑" pitchFamily="34" charset="-122"/>
              <a:ea typeface="微软雅黑" pitchFamily="34" charset="-122"/>
            </a:endParaRPr>
          </a:p>
        </p:txBody>
      </p:sp>
      <p:sp>
        <p:nvSpPr>
          <p:cNvPr id="150" name="TextBox 149"/>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151" name="组合 150"/>
          <p:cNvGrpSpPr/>
          <p:nvPr/>
        </p:nvGrpSpPr>
        <p:grpSpPr>
          <a:xfrm flipH="1">
            <a:off x="7893831" y="195397"/>
            <a:ext cx="1250169" cy="477054"/>
            <a:chOff x="-18082" y="180009"/>
            <a:chExt cx="1250169" cy="477054"/>
          </a:xfrm>
        </p:grpSpPr>
        <p:sp>
          <p:nvSpPr>
            <p:cNvPr id="152" name="TextBox 151"/>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153" name="五边形 152"/>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0064830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left)">
                                      <p:cBhvr>
                                        <p:cTn id="7" dur="500"/>
                                        <p:tgtEl>
                                          <p:spTgt spid="14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wipe(left)">
                                      <p:cBhvr>
                                        <p:cTn id="11" dur="500"/>
                                        <p:tgtEl>
                                          <p:spTgt spid="14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7"/>
                                        </p:tgtEl>
                                        <p:attrNameLst>
                                          <p:attrName>style.visibility</p:attrName>
                                        </p:attrNameLst>
                                      </p:cBhvr>
                                      <p:to>
                                        <p:strVal val="visible"/>
                                      </p:to>
                                    </p:set>
                                    <p:animEffect transition="in" filter="wipe(left)">
                                      <p:cBhvr>
                                        <p:cTn id="15" dur="500"/>
                                        <p:tgtEl>
                                          <p:spTgt spid="14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9"/>
                                        </p:tgtEl>
                                        <p:attrNameLst>
                                          <p:attrName>style.visibility</p:attrName>
                                        </p:attrNameLst>
                                      </p:cBhvr>
                                      <p:to>
                                        <p:strVal val="visible"/>
                                      </p:to>
                                    </p:set>
                                    <p:animEffect transition="in" filter="wipe(left)">
                                      <p:cBhvr>
                                        <p:cTn id="19"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p:bldP spid="148" grpId="0"/>
      <p:bldP spid="1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43388" y="1086178"/>
            <a:ext cx="4522940" cy="3469247"/>
            <a:chOff x="3443388" y="1086178"/>
            <a:chExt cx="4522940" cy="3469247"/>
          </a:xfrm>
        </p:grpSpPr>
        <p:grpSp>
          <p:nvGrpSpPr>
            <p:cNvPr id="3" name="组合 2"/>
            <p:cNvGrpSpPr/>
            <p:nvPr/>
          </p:nvGrpSpPr>
          <p:grpSpPr>
            <a:xfrm>
              <a:off x="3443388" y="1086178"/>
              <a:ext cx="4522940" cy="3469247"/>
              <a:chOff x="3443388" y="1086178"/>
              <a:chExt cx="4522940" cy="3469247"/>
            </a:xfrm>
          </p:grpSpPr>
          <p:grpSp>
            <p:nvGrpSpPr>
              <p:cNvPr id="15" name="组合 14"/>
              <p:cNvGrpSpPr/>
              <p:nvPr/>
            </p:nvGrpSpPr>
            <p:grpSpPr>
              <a:xfrm>
                <a:off x="5350466" y="1789035"/>
                <a:ext cx="2615862" cy="2766390"/>
                <a:chOff x="5350466" y="1789035"/>
                <a:chExt cx="2615862" cy="2766390"/>
              </a:xfrm>
            </p:grpSpPr>
            <p:sp>
              <p:nvSpPr>
                <p:cNvPr id="30" name="圆角矩形 29"/>
                <p:cNvSpPr/>
                <p:nvPr/>
              </p:nvSpPr>
              <p:spPr>
                <a:xfrm rot="774261">
                  <a:off x="5350466" y="1789035"/>
                  <a:ext cx="2444000" cy="2540006"/>
                </a:xfrm>
                <a:prstGeom prst="roundRect">
                  <a:avLst>
                    <a:gd name="adj" fmla="val 4217"/>
                  </a:avLst>
                </a:prstGeom>
                <a:solidFill>
                  <a:srgbClr val="A28138"/>
                </a:solidFill>
                <a:ln w="3175" cap="flat" cmpd="sng" algn="ctr">
                  <a:solidFill>
                    <a:srgbClr val="FAFAFA"/>
                  </a:solidFill>
                  <a:prstDash val="solid"/>
                  <a:miter lim="800000"/>
                </a:ln>
                <a:effectLst/>
              </p:spPr>
              <p:txBody>
                <a:bodyPr lIns="68580" tIns="34290" rIns="68580" bIns="34290" anchor="ctr"/>
                <a:lstStyle/>
                <a:p>
                  <a:pPr algn="ctr" eaLnBrk="1" fontAlgn="auto" hangingPunct="1">
                    <a:spcBef>
                      <a:spcPts val="0"/>
                    </a:spcBef>
                    <a:spcAft>
                      <a:spcPts val="0"/>
                    </a:spcAft>
                    <a:defRPr/>
                  </a:pPr>
                  <a:endParaRPr lang="zh-CN" altLang="en-US" sz="1100" kern="0">
                    <a:solidFill>
                      <a:prstClr val="white"/>
                    </a:solidFill>
                    <a:latin typeface="+mn-lt"/>
                    <a:ea typeface="+mn-ea"/>
                  </a:endParaRPr>
                </a:p>
              </p:txBody>
            </p:sp>
            <p:sp>
              <p:nvSpPr>
                <p:cNvPr id="31" name="圆角矩形 5"/>
                <p:cNvSpPr/>
                <p:nvPr/>
              </p:nvSpPr>
              <p:spPr>
                <a:xfrm rot="774261">
                  <a:off x="5549589" y="2077053"/>
                  <a:ext cx="2416739" cy="2478372"/>
                </a:xfrm>
                <a:custGeom>
                  <a:avLst/>
                  <a:gdLst/>
                  <a:ahLst/>
                  <a:cxnLst/>
                  <a:rect l="l" t="t" r="r" b="b"/>
                  <a:pathLst>
                    <a:path w="3632367" h="3723967">
                      <a:moveTo>
                        <a:pt x="3618762" y="0"/>
                      </a:moveTo>
                      <a:cubicBezTo>
                        <a:pt x="3627663" y="18950"/>
                        <a:pt x="3632367" y="40130"/>
                        <a:pt x="3632367" y="62408"/>
                      </a:cubicBezTo>
                      <a:lnTo>
                        <a:pt x="3632367" y="3569102"/>
                      </a:lnTo>
                      <a:cubicBezTo>
                        <a:pt x="3632368" y="3654632"/>
                        <a:pt x="3563032" y="3723967"/>
                        <a:pt x="3477503" y="3723967"/>
                      </a:cubicBezTo>
                      <a:lnTo>
                        <a:pt x="114824" y="3723967"/>
                      </a:lnTo>
                      <a:cubicBezTo>
                        <a:pt x="68666" y="3723967"/>
                        <a:pt x="27224" y="3703774"/>
                        <a:pt x="0" y="3670722"/>
                      </a:cubicBezTo>
                      <a:lnTo>
                        <a:pt x="3206261" y="3540564"/>
                      </a:lnTo>
                      <a:cubicBezTo>
                        <a:pt x="3320054" y="3540564"/>
                        <a:pt x="3412300" y="3448317"/>
                        <a:pt x="3412301" y="3334524"/>
                      </a:cubicBezTo>
                      <a:cubicBezTo>
                        <a:pt x="3412300" y="2238891"/>
                        <a:pt x="3542750" y="1113370"/>
                        <a:pt x="3618762" y="0"/>
                      </a:cubicBezTo>
                      <a:close/>
                    </a:path>
                  </a:pathLst>
                </a:custGeom>
                <a:solidFill>
                  <a:srgbClr val="A28138"/>
                </a:solidFill>
                <a:ln w="3175" cap="flat" cmpd="sng" algn="ctr">
                  <a:solidFill>
                    <a:srgbClr val="FAFAFA"/>
                  </a:solidFill>
                  <a:prstDash val="solid"/>
                  <a:miter lim="800000"/>
                </a:ln>
                <a:effectLst/>
              </p:spPr>
              <p:txBody>
                <a:bodyPr lIns="68580" tIns="34290" rIns="68580" bIns="34290" anchor="ctr"/>
                <a:lstStyle/>
                <a:p>
                  <a:pPr algn="ctr" eaLnBrk="1" fontAlgn="auto" hangingPunct="1">
                    <a:spcBef>
                      <a:spcPts val="0"/>
                    </a:spcBef>
                    <a:spcAft>
                      <a:spcPts val="0"/>
                    </a:spcAft>
                    <a:defRPr/>
                  </a:pPr>
                  <a:endParaRPr lang="zh-CN" altLang="en-US" sz="1100" kern="0">
                    <a:solidFill>
                      <a:prstClr val="white"/>
                    </a:solidFill>
                    <a:latin typeface="+mn-lt"/>
                    <a:ea typeface="+mn-ea"/>
                  </a:endParaRPr>
                </a:p>
              </p:txBody>
            </p:sp>
          </p:grpSp>
          <p:grpSp>
            <p:nvGrpSpPr>
              <p:cNvPr id="16" name="组合 15"/>
              <p:cNvGrpSpPr/>
              <p:nvPr/>
            </p:nvGrpSpPr>
            <p:grpSpPr>
              <a:xfrm>
                <a:off x="3443388" y="1086178"/>
                <a:ext cx="1936709" cy="2131092"/>
                <a:chOff x="3443388" y="1086178"/>
                <a:chExt cx="1936709" cy="2131092"/>
              </a:xfrm>
            </p:grpSpPr>
            <p:sp>
              <p:nvSpPr>
                <p:cNvPr id="28" name="圆角矩形 27"/>
                <p:cNvSpPr/>
                <p:nvPr/>
              </p:nvSpPr>
              <p:spPr>
                <a:xfrm rot="774261">
                  <a:off x="3534652" y="1300709"/>
                  <a:ext cx="1845445" cy="1916561"/>
                </a:xfrm>
                <a:prstGeom prst="roundRect">
                  <a:avLst>
                    <a:gd name="adj" fmla="val 4217"/>
                  </a:avLst>
                </a:prstGeom>
                <a:solidFill>
                  <a:srgbClr val="A28138"/>
                </a:solidFill>
                <a:ln w="9525" cap="flat" cmpd="sng" algn="ctr">
                  <a:solidFill>
                    <a:sysClr val="window" lastClr="FFFFFF"/>
                  </a:solidFill>
                  <a:prstDash val="solid"/>
                  <a:miter lim="800000"/>
                </a:ln>
                <a:effectLst/>
              </p:spPr>
              <p:txBody>
                <a:bodyPr lIns="68580" tIns="34290" rIns="68580" bIns="34290" anchor="ctr"/>
                <a:lstStyle/>
                <a:p>
                  <a:pPr algn="ctr" eaLnBrk="1" fontAlgn="auto" hangingPunct="1">
                    <a:spcBef>
                      <a:spcPts val="0"/>
                    </a:spcBef>
                    <a:spcAft>
                      <a:spcPts val="0"/>
                    </a:spcAft>
                    <a:defRPr/>
                  </a:pPr>
                  <a:endParaRPr lang="zh-CN" altLang="en-US" sz="1100" kern="0">
                    <a:solidFill>
                      <a:prstClr val="white"/>
                    </a:solidFill>
                    <a:latin typeface="+mn-lt"/>
                    <a:ea typeface="+mn-ea"/>
                  </a:endParaRPr>
                </a:p>
              </p:txBody>
            </p:sp>
            <p:sp>
              <p:nvSpPr>
                <p:cNvPr id="29" name="圆角矩形 5"/>
                <p:cNvSpPr/>
                <p:nvPr/>
              </p:nvSpPr>
              <p:spPr>
                <a:xfrm rot="774261" flipH="1" flipV="1">
                  <a:off x="3443388" y="1086178"/>
                  <a:ext cx="1606023" cy="1647507"/>
                </a:xfrm>
                <a:custGeom>
                  <a:avLst/>
                  <a:gdLst/>
                  <a:ahLst/>
                  <a:cxnLst/>
                  <a:rect l="l" t="t" r="r" b="b"/>
                  <a:pathLst>
                    <a:path w="3632367" h="3723967">
                      <a:moveTo>
                        <a:pt x="3618762" y="0"/>
                      </a:moveTo>
                      <a:cubicBezTo>
                        <a:pt x="3627663" y="18950"/>
                        <a:pt x="3632367" y="40130"/>
                        <a:pt x="3632367" y="62408"/>
                      </a:cubicBezTo>
                      <a:lnTo>
                        <a:pt x="3632367" y="3569102"/>
                      </a:lnTo>
                      <a:cubicBezTo>
                        <a:pt x="3632368" y="3654632"/>
                        <a:pt x="3563032" y="3723967"/>
                        <a:pt x="3477503" y="3723967"/>
                      </a:cubicBezTo>
                      <a:lnTo>
                        <a:pt x="114824" y="3723967"/>
                      </a:lnTo>
                      <a:cubicBezTo>
                        <a:pt x="68666" y="3723967"/>
                        <a:pt x="27224" y="3703774"/>
                        <a:pt x="0" y="3670722"/>
                      </a:cubicBezTo>
                      <a:lnTo>
                        <a:pt x="3206261" y="3540564"/>
                      </a:lnTo>
                      <a:cubicBezTo>
                        <a:pt x="3320054" y="3540564"/>
                        <a:pt x="3412300" y="3448317"/>
                        <a:pt x="3412301" y="3334524"/>
                      </a:cubicBezTo>
                      <a:cubicBezTo>
                        <a:pt x="3412300" y="2238891"/>
                        <a:pt x="3542750" y="1113370"/>
                        <a:pt x="3618762" y="0"/>
                      </a:cubicBezTo>
                      <a:close/>
                    </a:path>
                  </a:pathLst>
                </a:custGeom>
                <a:solidFill>
                  <a:srgbClr val="A28138"/>
                </a:solidFill>
                <a:ln w="9525" cap="flat" cmpd="sng" algn="ctr">
                  <a:solidFill>
                    <a:sysClr val="window" lastClr="FFFFFF"/>
                  </a:solidFill>
                  <a:prstDash val="solid"/>
                  <a:miter lim="800000"/>
                </a:ln>
                <a:effectLst/>
              </p:spPr>
              <p:txBody>
                <a:bodyPr lIns="68580" tIns="34290" rIns="68580" bIns="34290" anchor="ctr"/>
                <a:lstStyle/>
                <a:p>
                  <a:pPr algn="ctr" eaLnBrk="1" fontAlgn="auto" hangingPunct="1">
                    <a:spcBef>
                      <a:spcPts val="0"/>
                    </a:spcBef>
                    <a:spcAft>
                      <a:spcPts val="0"/>
                    </a:spcAft>
                    <a:defRPr/>
                  </a:pPr>
                  <a:endParaRPr lang="zh-CN" altLang="en-US" sz="1100" kern="0">
                    <a:solidFill>
                      <a:prstClr val="white"/>
                    </a:solidFill>
                    <a:latin typeface="+mn-lt"/>
                    <a:ea typeface="+mn-ea"/>
                  </a:endParaRPr>
                </a:p>
              </p:txBody>
            </p:sp>
          </p:grpSp>
          <p:grpSp>
            <p:nvGrpSpPr>
              <p:cNvPr id="17" name="组合 16"/>
              <p:cNvGrpSpPr/>
              <p:nvPr/>
            </p:nvGrpSpPr>
            <p:grpSpPr>
              <a:xfrm>
                <a:off x="5346910" y="1670509"/>
                <a:ext cx="433804" cy="369800"/>
                <a:chOff x="5346910" y="1670509"/>
                <a:chExt cx="433804" cy="369800"/>
              </a:xfrm>
            </p:grpSpPr>
            <p:sp>
              <p:nvSpPr>
                <p:cNvPr id="18" name="椭圆 17"/>
                <p:cNvSpPr/>
                <p:nvPr/>
              </p:nvSpPr>
              <p:spPr>
                <a:xfrm>
                  <a:off x="5655077" y="1736884"/>
                  <a:ext cx="125637"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9" name="椭圆 18"/>
                <p:cNvSpPr/>
                <p:nvPr/>
              </p:nvSpPr>
              <p:spPr>
                <a:xfrm>
                  <a:off x="5396691" y="1670509"/>
                  <a:ext cx="124452" cy="1244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0" name="椭圆 19"/>
                <p:cNvSpPr/>
                <p:nvPr/>
              </p:nvSpPr>
              <p:spPr>
                <a:xfrm rot="980687">
                  <a:off x="5675491" y="1752976"/>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1" name="椭圆 20"/>
                <p:cNvSpPr/>
                <p:nvPr/>
              </p:nvSpPr>
              <p:spPr>
                <a:xfrm rot="980687">
                  <a:off x="5419479" y="1682653"/>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2" name="矩形 21"/>
                <p:cNvSpPr/>
                <p:nvPr/>
              </p:nvSpPr>
              <p:spPr>
                <a:xfrm rot="980687">
                  <a:off x="5448843" y="1742810"/>
                  <a:ext cx="282091" cy="6163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3" name="椭圆 22"/>
                <p:cNvSpPr/>
                <p:nvPr/>
              </p:nvSpPr>
              <p:spPr>
                <a:xfrm>
                  <a:off x="5605296" y="1914672"/>
                  <a:ext cx="125637"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4" name="椭圆 23"/>
                <p:cNvSpPr/>
                <p:nvPr/>
              </p:nvSpPr>
              <p:spPr>
                <a:xfrm>
                  <a:off x="5346910" y="1847113"/>
                  <a:ext cx="124452"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5" name="椭圆 24"/>
                <p:cNvSpPr/>
                <p:nvPr/>
              </p:nvSpPr>
              <p:spPr>
                <a:xfrm rot="980687">
                  <a:off x="5625728" y="1930402"/>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6" name="椭圆 25"/>
                <p:cNvSpPr/>
                <p:nvPr/>
              </p:nvSpPr>
              <p:spPr>
                <a:xfrm rot="980687">
                  <a:off x="5369715" y="1860080"/>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27" name="矩形 26"/>
                <p:cNvSpPr/>
                <p:nvPr/>
              </p:nvSpPr>
              <p:spPr>
                <a:xfrm rot="980687">
                  <a:off x="5399062" y="1920599"/>
                  <a:ext cx="282091" cy="6163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grpSp>
        </p:grpSp>
        <p:grpSp>
          <p:nvGrpSpPr>
            <p:cNvPr id="4" name="组合 3"/>
            <p:cNvGrpSpPr/>
            <p:nvPr/>
          </p:nvGrpSpPr>
          <p:grpSpPr>
            <a:xfrm>
              <a:off x="5038744" y="2909103"/>
              <a:ext cx="433803" cy="369800"/>
              <a:chOff x="5038744" y="2909103"/>
              <a:chExt cx="433803" cy="369800"/>
            </a:xfrm>
          </p:grpSpPr>
          <p:sp>
            <p:nvSpPr>
              <p:cNvPr id="5" name="椭圆 4"/>
              <p:cNvSpPr/>
              <p:nvPr/>
            </p:nvSpPr>
            <p:spPr>
              <a:xfrm>
                <a:off x="5346910" y="2976663"/>
                <a:ext cx="125637"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6" name="椭圆 5"/>
              <p:cNvSpPr/>
              <p:nvPr/>
            </p:nvSpPr>
            <p:spPr>
              <a:xfrm>
                <a:off x="5087339" y="2909103"/>
                <a:ext cx="125637"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7" name="椭圆 6"/>
              <p:cNvSpPr/>
              <p:nvPr/>
            </p:nvSpPr>
            <p:spPr>
              <a:xfrm rot="980687">
                <a:off x="5366826" y="2992369"/>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8" name="椭圆 7"/>
              <p:cNvSpPr/>
              <p:nvPr/>
            </p:nvSpPr>
            <p:spPr>
              <a:xfrm rot="980687">
                <a:off x="5110813" y="2922047"/>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9" name="矩形 8"/>
              <p:cNvSpPr/>
              <p:nvPr/>
            </p:nvSpPr>
            <p:spPr>
              <a:xfrm rot="980687">
                <a:off x="5139490" y="2982589"/>
                <a:ext cx="283277" cy="6163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0" name="椭圆 9"/>
              <p:cNvSpPr/>
              <p:nvPr/>
            </p:nvSpPr>
            <p:spPr>
              <a:xfrm>
                <a:off x="5297130" y="3154451"/>
                <a:ext cx="125637" cy="1244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1" name="椭圆 10"/>
              <p:cNvSpPr/>
              <p:nvPr/>
            </p:nvSpPr>
            <p:spPr>
              <a:xfrm>
                <a:off x="5038744" y="3086892"/>
                <a:ext cx="124452" cy="1256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2" name="椭圆 11"/>
              <p:cNvSpPr/>
              <p:nvPr/>
            </p:nvSpPr>
            <p:spPr>
              <a:xfrm rot="980687">
                <a:off x="5317062" y="3169796"/>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3" name="椭圆 12"/>
              <p:cNvSpPr/>
              <p:nvPr/>
            </p:nvSpPr>
            <p:spPr>
              <a:xfrm rot="980687">
                <a:off x="5061050" y="3099473"/>
                <a:ext cx="75285" cy="9212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sp>
            <p:nvSpPr>
              <p:cNvPr id="14" name="矩形 13"/>
              <p:cNvSpPr/>
              <p:nvPr/>
            </p:nvSpPr>
            <p:spPr>
              <a:xfrm rot="980687">
                <a:off x="5089709" y="3159192"/>
                <a:ext cx="283277" cy="6163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p>
            </p:txBody>
          </p:sp>
        </p:grpSp>
      </p:grpSp>
      <p:sp>
        <p:nvSpPr>
          <p:cNvPr id="32" name="KSO_GT2"/>
          <p:cNvSpPr txBox="1">
            <a:spLocks noChangeArrowheads="1"/>
          </p:cNvSpPr>
          <p:nvPr/>
        </p:nvSpPr>
        <p:spPr bwMode="auto">
          <a:xfrm>
            <a:off x="5621298" y="2442704"/>
            <a:ext cx="1832407" cy="305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100">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sz="1500">
                <a:solidFill>
                  <a:schemeClr val="tx1"/>
                </a:solidFill>
                <a:latin typeface="Calibri" pitchFamily="34" charset="0"/>
                <a:ea typeface="宋体" charset="-122"/>
              </a:defRPr>
            </a:lvl3pPr>
            <a:lvl4pPr marL="1600200" indent="-228600">
              <a:defRPr sz="1300">
                <a:solidFill>
                  <a:schemeClr val="tx1"/>
                </a:solidFill>
                <a:latin typeface="Calibri" pitchFamily="34" charset="0"/>
                <a:ea typeface="宋体" charset="-122"/>
              </a:defRPr>
            </a:lvl4pPr>
            <a:lvl5pPr marL="2057400" indent="-228600">
              <a:defRPr sz="1300">
                <a:solidFill>
                  <a:schemeClr val="tx1"/>
                </a:solidFill>
                <a:latin typeface="Calibri" pitchFamily="34" charset="0"/>
                <a:ea typeface="宋体" charset="-122"/>
              </a:defRPr>
            </a:lvl5pPr>
            <a:lvl6pPr marL="2514600" indent="-228600" fontAlgn="base">
              <a:spcAft>
                <a:spcPct val="0"/>
              </a:spcAft>
              <a:buFont typeface="Arial" charset="0"/>
              <a:defRPr sz="1300">
                <a:solidFill>
                  <a:schemeClr val="tx1"/>
                </a:solidFill>
                <a:latin typeface="Calibri" pitchFamily="34" charset="0"/>
                <a:ea typeface="宋体" charset="-122"/>
              </a:defRPr>
            </a:lvl6pPr>
            <a:lvl7pPr marL="2971800" indent="-228600" fontAlgn="base">
              <a:spcAft>
                <a:spcPct val="0"/>
              </a:spcAft>
              <a:buFont typeface="Arial" charset="0"/>
              <a:defRPr sz="1300">
                <a:solidFill>
                  <a:schemeClr val="tx1"/>
                </a:solidFill>
                <a:latin typeface="Calibri" pitchFamily="34" charset="0"/>
                <a:ea typeface="宋体" charset="-122"/>
              </a:defRPr>
            </a:lvl7pPr>
            <a:lvl8pPr marL="3429000" indent="-228600" fontAlgn="base">
              <a:spcAft>
                <a:spcPct val="0"/>
              </a:spcAft>
              <a:buFont typeface="Arial" charset="0"/>
              <a:defRPr sz="1300">
                <a:solidFill>
                  <a:schemeClr val="tx1"/>
                </a:solidFill>
                <a:latin typeface="Calibri" pitchFamily="34" charset="0"/>
                <a:ea typeface="宋体" charset="-122"/>
              </a:defRPr>
            </a:lvl8pPr>
            <a:lvl9pPr marL="3886200" indent="-228600" fontAlgn="base">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800" b="1" dirty="0">
                <a:solidFill>
                  <a:schemeClr val="bg1"/>
                </a:solidFill>
                <a:latin typeface="微软雅黑" pitchFamily="34" charset="-122"/>
                <a:ea typeface="微软雅黑" pitchFamily="34" charset="-122"/>
              </a:rPr>
              <a:t>隐性知识</a:t>
            </a:r>
          </a:p>
        </p:txBody>
      </p:sp>
      <p:sp>
        <p:nvSpPr>
          <p:cNvPr id="33" name="KSO_GT1"/>
          <p:cNvSpPr txBox="1">
            <a:spLocks noChangeArrowheads="1"/>
          </p:cNvSpPr>
          <p:nvPr/>
        </p:nvSpPr>
        <p:spPr bwMode="auto">
          <a:xfrm>
            <a:off x="3741956" y="1716069"/>
            <a:ext cx="1361860" cy="304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100">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sz="1500">
                <a:solidFill>
                  <a:schemeClr val="tx1"/>
                </a:solidFill>
                <a:latin typeface="Calibri" pitchFamily="34" charset="0"/>
                <a:ea typeface="宋体" charset="-122"/>
              </a:defRPr>
            </a:lvl3pPr>
            <a:lvl4pPr marL="1600200" indent="-228600">
              <a:defRPr sz="1300">
                <a:solidFill>
                  <a:schemeClr val="tx1"/>
                </a:solidFill>
                <a:latin typeface="Calibri" pitchFamily="34" charset="0"/>
                <a:ea typeface="宋体" charset="-122"/>
              </a:defRPr>
            </a:lvl4pPr>
            <a:lvl5pPr marL="2057400" indent="-228600">
              <a:defRPr sz="1300">
                <a:solidFill>
                  <a:schemeClr val="tx1"/>
                </a:solidFill>
                <a:latin typeface="Calibri" pitchFamily="34" charset="0"/>
                <a:ea typeface="宋体" charset="-122"/>
              </a:defRPr>
            </a:lvl5pPr>
            <a:lvl6pPr marL="2514600" indent="-228600" fontAlgn="base">
              <a:spcAft>
                <a:spcPct val="0"/>
              </a:spcAft>
              <a:buFont typeface="Arial" charset="0"/>
              <a:defRPr sz="1300">
                <a:solidFill>
                  <a:schemeClr val="tx1"/>
                </a:solidFill>
                <a:latin typeface="Calibri" pitchFamily="34" charset="0"/>
                <a:ea typeface="宋体" charset="-122"/>
              </a:defRPr>
            </a:lvl6pPr>
            <a:lvl7pPr marL="2971800" indent="-228600" fontAlgn="base">
              <a:spcAft>
                <a:spcPct val="0"/>
              </a:spcAft>
              <a:buFont typeface="Arial" charset="0"/>
              <a:defRPr sz="1300">
                <a:solidFill>
                  <a:schemeClr val="tx1"/>
                </a:solidFill>
                <a:latin typeface="Calibri" pitchFamily="34" charset="0"/>
                <a:ea typeface="宋体" charset="-122"/>
              </a:defRPr>
            </a:lvl7pPr>
            <a:lvl8pPr marL="3429000" indent="-228600" fontAlgn="base">
              <a:spcAft>
                <a:spcPct val="0"/>
              </a:spcAft>
              <a:buFont typeface="Arial" charset="0"/>
              <a:defRPr sz="1300">
                <a:solidFill>
                  <a:schemeClr val="tx1"/>
                </a:solidFill>
                <a:latin typeface="Calibri" pitchFamily="34" charset="0"/>
                <a:ea typeface="宋体" charset="-122"/>
              </a:defRPr>
            </a:lvl8pPr>
            <a:lvl9pPr marL="3886200" indent="-228600" fontAlgn="base">
              <a:spcAft>
                <a:spcPct val="0"/>
              </a:spcAft>
              <a:buFont typeface="Arial" charset="0"/>
              <a:defRPr sz="1300">
                <a:solidFill>
                  <a:schemeClr val="tx1"/>
                </a:solidFill>
                <a:latin typeface="Calibri" pitchFamily="34" charset="0"/>
                <a:ea typeface="宋体" charset="-122"/>
              </a:defRPr>
            </a:lvl9pPr>
          </a:lstStyle>
          <a:p>
            <a:pPr eaLnBrk="1" hangingPunct="1"/>
            <a:r>
              <a:rPr lang="zh-CN" altLang="en-US" sz="1800" b="1" dirty="0">
                <a:solidFill>
                  <a:schemeClr val="bg1"/>
                </a:solidFill>
                <a:latin typeface="微软雅黑" pitchFamily="34" charset="-122"/>
                <a:ea typeface="微软雅黑" pitchFamily="34" charset="-122"/>
              </a:rPr>
              <a:t>显性知识</a:t>
            </a:r>
          </a:p>
        </p:txBody>
      </p:sp>
      <p:sp>
        <p:nvSpPr>
          <p:cNvPr id="34" name="KSO_GT2.1"/>
          <p:cNvSpPr txBox="1">
            <a:spLocks noChangeArrowheads="1"/>
          </p:cNvSpPr>
          <p:nvPr/>
        </p:nvSpPr>
        <p:spPr bwMode="auto">
          <a:xfrm>
            <a:off x="5521144" y="2547600"/>
            <a:ext cx="2032716" cy="1424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100">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sz="1500">
                <a:solidFill>
                  <a:schemeClr val="tx1"/>
                </a:solidFill>
                <a:latin typeface="Calibri" pitchFamily="34" charset="0"/>
                <a:ea typeface="宋体" charset="-122"/>
              </a:defRPr>
            </a:lvl3pPr>
            <a:lvl4pPr marL="1600200" indent="-228600">
              <a:defRPr sz="1300">
                <a:solidFill>
                  <a:schemeClr val="tx1"/>
                </a:solidFill>
                <a:latin typeface="Calibri" pitchFamily="34" charset="0"/>
                <a:ea typeface="宋体" charset="-122"/>
              </a:defRPr>
            </a:lvl4pPr>
            <a:lvl5pPr marL="2057400" indent="-228600">
              <a:defRPr sz="1300">
                <a:solidFill>
                  <a:schemeClr val="tx1"/>
                </a:solidFill>
                <a:latin typeface="Calibri" pitchFamily="34" charset="0"/>
                <a:ea typeface="宋体" charset="-122"/>
              </a:defRPr>
            </a:lvl5pPr>
            <a:lvl6pPr marL="2514600" indent="-228600" fontAlgn="base">
              <a:spcAft>
                <a:spcPct val="0"/>
              </a:spcAft>
              <a:buFont typeface="Arial" charset="0"/>
              <a:defRPr sz="1300">
                <a:solidFill>
                  <a:schemeClr val="tx1"/>
                </a:solidFill>
                <a:latin typeface="Calibri" pitchFamily="34" charset="0"/>
                <a:ea typeface="宋体" charset="-122"/>
              </a:defRPr>
            </a:lvl6pPr>
            <a:lvl7pPr marL="2971800" indent="-228600" fontAlgn="base">
              <a:spcAft>
                <a:spcPct val="0"/>
              </a:spcAft>
              <a:buFont typeface="Arial" charset="0"/>
              <a:defRPr sz="1300">
                <a:solidFill>
                  <a:schemeClr val="tx1"/>
                </a:solidFill>
                <a:latin typeface="Calibri" pitchFamily="34" charset="0"/>
                <a:ea typeface="宋体" charset="-122"/>
              </a:defRPr>
            </a:lvl7pPr>
            <a:lvl8pPr marL="3429000" indent="-228600" fontAlgn="base">
              <a:spcAft>
                <a:spcPct val="0"/>
              </a:spcAft>
              <a:buFont typeface="Arial" charset="0"/>
              <a:defRPr sz="1300">
                <a:solidFill>
                  <a:schemeClr val="tx1"/>
                </a:solidFill>
                <a:latin typeface="Calibri" pitchFamily="34" charset="0"/>
                <a:ea typeface="宋体" charset="-122"/>
              </a:defRPr>
            </a:lvl8pPr>
            <a:lvl9pPr marL="3886200" indent="-228600" fontAlgn="base">
              <a:spcAft>
                <a:spcPct val="0"/>
              </a:spcAft>
              <a:buFont typeface="Arial" charset="0"/>
              <a:defRPr sz="1300">
                <a:solidFill>
                  <a:schemeClr val="tx1"/>
                </a:solidFill>
                <a:latin typeface="Calibri" pitchFamily="34" charset="0"/>
                <a:ea typeface="宋体" charset="-122"/>
              </a:defRPr>
            </a:lvl9pPr>
          </a:lstStyle>
          <a:p>
            <a:pPr algn="just" eaLnBrk="1" hangingPunct="1"/>
            <a:r>
              <a:rPr lang="zh-CN" altLang="en-US" sz="1000" b="1" dirty="0">
                <a:solidFill>
                  <a:schemeClr val="bg1"/>
                </a:solidFill>
                <a:latin typeface="微软雅黑" pitchFamily="34" charset="-122"/>
                <a:ea typeface="微软雅黑" pitchFamily="34" charset="-122"/>
              </a:rPr>
              <a:t>指个人或组织经过长期积累而拥有的知识，具有高度个性化、难以格式化、不易用语言表达及传播的特点。</a:t>
            </a:r>
          </a:p>
        </p:txBody>
      </p:sp>
      <p:sp>
        <p:nvSpPr>
          <p:cNvPr id="35" name="KSO_GT1.1"/>
          <p:cNvSpPr txBox="1">
            <a:spLocks noChangeArrowheads="1"/>
          </p:cNvSpPr>
          <p:nvPr/>
        </p:nvSpPr>
        <p:spPr bwMode="auto">
          <a:xfrm>
            <a:off x="3707904" y="1934822"/>
            <a:ext cx="1573224" cy="10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100">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sz="1500">
                <a:solidFill>
                  <a:schemeClr val="tx1"/>
                </a:solidFill>
                <a:latin typeface="Calibri" pitchFamily="34" charset="0"/>
                <a:ea typeface="宋体" charset="-122"/>
              </a:defRPr>
            </a:lvl3pPr>
            <a:lvl4pPr marL="1600200" indent="-228600">
              <a:defRPr sz="1300">
                <a:solidFill>
                  <a:schemeClr val="tx1"/>
                </a:solidFill>
                <a:latin typeface="Calibri" pitchFamily="34" charset="0"/>
                <a:ea typeface="宋体" charset="-122"/>
              </a:defRPr>
            </a:lvl4pPr>
            <a:lvl5pPr marL="2057400" indent="-228600">
              <a:defRPr sz="1300">
                <a:solidFill>
                  <a:schemeClr val="tx1"/>
                </a:solidFill>
                <a:latin typeface="Calibri" pitchFamily="34" charset="0"/>
                <a:ea typeface="宋体" charset="-122"/>
              </a:defRPr>
            </a:lvl5pPr>
            <a:lvl6pPr marL="2514600" indent="-228600" fontAlgn="base">
              <a:spcAft>
                <a:spcPct val="0"/>
              </a:spcAft>
              <a:buFont typeface="Arial" charset="0"/>
              <a:defRPr sz="1300">
                <a:solidFill>
                  <a:schemeClr val="tx1"/>
                </a:solidFill>
                <a:latin typeface="Calibri" pitchFamily="34" charset="0"/>
                <a:ea typeface="宋体" charset="-122"/>
              </a:defRPr>
            </a:lvl6pPr>
            <a:lvl7pPr marL="2971800" indent="-228600" fontAlgn="base">
              <a:spcAft>
                <a:spcPct val="0"/>
              </a:spcAft>
              <a:buFont typeface="Arial" charset="0"/>
              <a:defRPr sz="1300">
                <a:solidFill>
                  <a:schemeClr val="tx1"/>
                </a:solidFill>
                <a:latin typeface="Calibri" pitchFamily="34" charset="0"/>
                <a:ea typeface="宋体" charset="-122"/>
              </a:defRPr>
            </a:lvl7pPr>
            <a:lvl8pPr marL="3429000" indent="-228600" fontAlgn="base">
              <a:spcAft>
                <a:spcPct val="0"/>
              </a:spcAft>
              <a:buFont typeface="Arial" charset="0"/>
              <a:defRPr sz="1300">
                <a:solidFill>
                  <a:schemeClr val="tx1"/>
                </a:solidFill>
                <a:latin typeface="Calibri" pitchFamily="34" charset="0"/>
                <a:ea typeface="宋体" charset="-122"/>
              </a:defRPr>
            </a:lvl8pPr>
            <a:lvl9pPr marL="3886200" indent="-228600" fontAlgn="base">
              <a:spcAft>
                <a:spcPct val="0"/>
              </a:spcAft>
              <a:buFont typeface="Arial" charset="0"/>
              <a:defRPr sz="1300">
                <a:solidFill>
                  <a:schemeClr val="tx1"/>
                </a:solidFill>
                <a:latin typeface="Calibri" pitchFamily="34" charset="0"/>
                <a:ea typeface="宋体" charset="-122"/>
              </a:defRPr>
            </a:lvl9pPr>
          </a:lstStyle>
          <a:p>
            <a:pPr algn="just" eaLnBrk="1" hangingPunct="1"/>
            <a:r>
              <a:rPr lang="zh-CN" altLang="en-US" sz="1000" b="1" dirty="0">
                <a:solidFill>
                  <a:schemeClr val="bg1"/>
                </a:solidFill>
                <a:latin typeface="微软雅黑" pitchFamily="34" charset="-122"/>
                <a:ea typeface="微软雅黑" pitchFamily="34" charset="-122"/>
              </a:rPr>
              <a:t>指可以通过正常的语言文字的方式表达、传播和共享的知识。</a:t>
            </a:r>
          </a:p>
        </p:txBody>
      </p:sp>
      <p:sp>
        <p:nvSpPr>
          <p:cNvPr id="36" name="Rectangle 42"/>
          <p:cNvSpPr/>
          <p:nvPr/>
        </p:nvSpPr>
        <p:spPr>
          <a:xfrm>
            <a:off x="369472" y="3397418"/>
            <a:ext cx="3986504" cy="974532"/>
          </a:xfrm>
          <a:prstGeom prst="rect">
            <a:avLst/>
          </a:prstGeom>
          <a:noFill/>
          <a:ln w="12700" cap="flat" cmpd="sng" algn="ctr">
            <a:noFill/>
            <a:prstDash val="solid"/>
          </a:ln>
          <a:effectLst/>
        </p:spPr>
        <p:txBody>
          <a:bodyPr lIns="91437" tIns="0" rIns="91437" bIns="0" rtlCol="0" anchor="t"/>
          <a:lstStyle/>
          <a:p>
            <a:pPr>
              <a:defRPr/>
            </a:pPr>
            <a:r>
              <a:rPr lang="zh-CN" altLang="en-US" sz="1000" b="1" kern="0" dirty="0">
                <a:solidFill>
                  <a:schemeClr val="tx1">
                    <a:lumMod val="65000"/>
                    <a:lumOff val="35000"/>
                  </a:schemeClr>
                </a:solidFill>
                <a:latin typeface="微软雅黑" pitchFamily="34" charset="-122"/>
                <a:ea typeface="微软雅黑" pitchFamily="34" charset="-122"/>
                <a:cs typeface="Arial" pitchFamily="34" charset="0"/>
              </a:rPr>
              <a:t>输入您的文字内容，输入您的文字内容，输入您的 文字内容，输入您的文字内容，输入您的文字内容，输入您的 文字内容。</a:t>
            </a:r>
            <a:endParaRPr lang="en-US" altLang="zh-CN" sz="1000" b="1" kern="0" dirty="0">
              <a:solidFill>
                <a:schemeClr val="tx1">
                  <a:lumMod val="65000"/>
                  <a:lumOff val="35000"/>
                </a:schemeClr>
              </a:solidFill>
              <a:latin typeface="微软雅黑" pitchFamily="34" charset="-122"/>
              <a:ea typeface="微软雅黑" pitchFamily="34" charset="-122"/>
              <a:cs typeface="Arial" pitchFamily="34" charset="0"/>
            </a:endParaRPr>
          </a:p>
          <a:p>
            <a:pPr>
              <a:defRPr/>
            </a:pPr>
            <a:endParaRPr lang="en-US" altLang="zh-CN" sz="1000" b="1" kern="0" dirty="0">
              <a:solidFill>
                <a:schemeClr val="tx1">
                  <a:lumMod val="65000"/>
                  <a:lumOff val="35000"/>
                </a:schemeClr>
              </a:solidFill>
              <a:latin typeface="微软雅黑" pitchFamily="34" charset="-122"/>
              <a:ea typeface="微软雅黑" pitchFamily="34" charset="-122"/>
              <a:cs typeface="Arial" pitchFamily="34" charset="0"/>
            </a:endParaRPr>
          </a:p>
          <a:p>
            <a:pPr>
              <a:defRPr/>
            </a:pPr>
            <a:r>
              <a:rPr lang="zh-CN" altLang="en-US" sz="1000" b="1" kern="0" dirty="0">
                <a:solidFill>
                  <a:schemeClr val="tx1">
                    <a:lumMod val="65000"/>
                    <a:lumOff val="35000"/>
                  </a:schemeClr>
                </a:solidFill>
                <a:latin typeface="微软雅黑" pitchFamily="34" charset="-122"/>
                <a:ea typeface="微软雅黑" pitchFamily="34" charset="-122"/>
                <a:cs typeface="Arial" pitchFamily="34" charset="0"/>
              </a:rPr>
              <a:t>输入您的文字内容，输入您的文字内容，输入您的 文字内容，输入您的文字内容，输入您的文字内容，输入您的 文字内容。</a:t>
            </a:r>
            <a:endParaRPr lang="en-US" altLang="zh-CN" sz="1000" b="1" kern="0" dirty="0">
              <a:solidFill>
                <a:schemeClr val="tx1">
                  <a:lumMod val="65000"/>
                  <a:lumOff val="35000"/>
                </a:schemeClr>
              </a:solidFill>
              <a:latin typeface="微软雅黑" pitchFamily="34" charset="-122"/>
              <a:ea typeface="微软雅黑" pitchFamily="34" charset="-122"/>
              <a:cs typeface="Arial" pitchFamily="34" charset="0"/>
            </a:endParaRPr>
          </a:p>
          <a:p>
            <a:pPr>
              <a:defRPr/>
            </a:pPr>
            <a:endParaRPr lang="en-US" altLang="zh-CN" sz="1000" b="1" kern="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37" name="TextBox 36"/>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38" name="组合 37"/>
          <p:cNvGrpSpPr/>
          <p:nvPr/>
        </p:nvGrpSpPr>
        <p:grpSpPr>
          <a:xfrm flipH="1">
            <a:off x="7893831" y="195397"/>
            <a:ext cx="1250169" cy="477054"/>
            <a:chOff x="-18082" y="180009"/>
            <a:chExt cx="1250169" cy="477054"/>
          </a:xfrm>
        </p:grpSpPr>
        <p:sp>
          <p:nvSpPr>
            <p:cNvPr id="39" name="TextBox 38"/>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40" name="五边形 39"/>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8488416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7" name="组合 16"/>
          <p:cNvGrpSpPr/>
          <p:nvPr/>
        </p:nvGrpSpPr>
        <p:grpSpPr>
          <a:xfrm>
            <a:off x="1115616" y="1744147"/>
            <a:ext cx="6841087" cy="1472422"/>
            <a:chOff x="533748" y="1981994"/>
            <a:chExt cx="8391028" cy="1806019"/>
          </a:xfrm>
        </p:grpSpPr>
        <p:grpSp>
          <p:nvGrpSpPr>
            <p:cNvPr id="2" name="组合 1"/>
            <p:cNvGrpSpPr/>
            <p:nvPr/>
          </p:nvGrpSpPr>
          <p:grpSpPr>
            <a:xfrm flipH="1">
              <a:off x="6584516" y="2563877"/>
              <a:ext cx="2340260" cy="1224136"/>
              <a:chOff x="755576" y="4509120"/>
              <a:chExt cx="2052228" cy="1224136"/>
            </a:xfrm>
            <a:solidFill>
              <a:srgbClr val="C55A11"/>
            </a:solidFill>
          </p:grpSpPr>
          <p:sp>
            <p:nvSpPr>
              <p:cNvPr id="3" name="燕尾形 2"/>
              <p:cNvSpPr/>
              <p:nvPr/>
            </p:nvSpPr>
            <p:spPr>
              <a:xfrm>
                <a:off x="755576" y="4509120"/>
                <a:ext cx="1368152" cy="1224136"/>
              </a:xfrm>
              <a:prstGeom prst="chevron">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 name="矩形 3"/>
              <p:cNvSpPr/>
              <p:nvPr/>
            </p:nvSpPr>
            <p:spPr>
              <a:xfrm>
                <a:off x="1439652" y="4509120"/>
                <a:ext cx="1368152" cy="1224136"/>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sp>
          <p:nvSpPr>
            <p:cNvPr id="5" name="Rectangle 6"/>
            <p:cNvSpPr>
              <a:spLocks noChangeArrowheads="1"/>
            </p:cNvSpPr>
            <p:nvPr/>
          </p:nvSpPr>
          <p:spPr bwMode="auto">
            <a:xfrm flipH="1">
              <a:off x="7205762" y="2404269"/>
              <a:ext cx="0" cy="706438"/>
            </a:xfrm>
            <a:prstGeom prst="rect">
              <a:avLst/>
            </a:prstGeom>
            <a:solidFill>
              <a:srgbClr val="F0522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 name="Rectangle 7"/>
            <p:cNvSpPr>
              <a:spLocks noChangeArrowheads="1"/>
            </p:cNvSpPr>
            <p:nvPr/>
          </p:nvSpPr>
          <p:spPr bwMode="auto">
            <a:xfrm flipH="1">
              <a:off x="7205762" y="2328069"/>
              <a:ext cx="0" cy="709613"/>
            </a:xfrm>
            <a:prstGeom prst="rect">
              <a:avLst/>
            </a:pr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7" name="直角三角形 6"/>
            <p:cNvSpPr/>
            <p:nvPr/>
          </p:nvSpPr>
          <p:spPr>
            <a:xfrm rot="10800000" flipH="1">
              <a:off x="6585050" y="3547269"/>
              <a:ext cx="893762" cy="238125"/>
            </a:xfrm>
            <a:prstGeom prst="rtTriangle">
              <a:avLst/>
            </a:prstGeom>
            <a:solidFill>
              <a:srgbClr val="C6A5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8" name="组合 7"/>
            <p:cNvGrpSpPr/>
            <p:nvPr/>
          </p:nvGrpSpPr>
          <p:grpSpPr>
            <a:xfrm>
              <a:off x="533748" y="2563877"/>
              <a:ext cx="2340260" cy="1224136"/>
              <a:chOff x="755576" y="4509120"/>
              <a:chExt cx="2052228" cy="1224136"/>
            </a:xfrm>
            <a:solidFill>
              <a:srgbClr val="C55A11"/>
            </a:solidFill>
          </p:grpSpPr>
          <p:sp>
            <p:nvSpPr>
              <p:cNvPr id="9" name="燕尾形 8"/>
              <p:cNvSpPr/>
              <p:nvPr/>
            </p:nvSpPr>
            <p:spPr>
              <a:xfrm>
                <a:off x="755576" y="4509120"/>
                <a:ext cx="1368152" cy="1224136"/>
              </a:xfrm>
              <a:prstGeom prst="chevron">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0" name="矩形 9"/>
              <p:cNvSpPr/>
              <p:nvPr/>
            </p:nvSpPr>
            <p:spPr>
              <a:xfrm>
                <a:off x="1439652" y="4509120"/>
                <a:ext cx="1368152" cy="1224136"/>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sp>
          <p:nvSpPr>
            <p:cNvPr id="11" name="任意多边形 21"/>
            <p:cNvSpPr>
              <a:spLocks noChangeArrowheads="1"/>
            </p:cNvSpPr>
            <p:nvPr/>
          </p:nvSpPr>
          <p:spPr bwMode="auto">
            <a:xfrm>
              <a:off x="1979712" y="1981994"/>
              <a:ext cx="5502275" cy="1565275"/>
            </a:xfrm>
            <a:custGeom>
              <a:avLst/>
              <a:gdLst>
                <a:gd name="T0" fmla="*/ 0 w 5503162"/>
                <a:gd name="T1" fmla="*/ 0 h 1565204"/>
                <a:gd name="T2" fmla="*/ 5503162 w 5503162"/>
                <a:gd name="T3" fmla="*/ 0 h 1565204"/>
                <a:gd name="T4" fmla="*/ 5503162 w 5503162"/>
                <a:gd name="T5" fmla="*/ 1565204 h 1565204"/>
                <a:gd name="T6" fmla="*/ 0 w 5503162"/>
                <a:gd name="T7" fmla="*/ 1565204 h 156520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03162" h="1565204">
                  <a:moveTo>
                    <a:pt x="0" y="0"/>
                  </a:moveTo>
                  <a:lnTo>
                    <a:pt x="5503162" y="0"/>
                  </a:lnTo>
                  <a:lnTo>
                    <a:pt x="5503162" y="1565204"/>
                  </a:lnTo>
                  <a:lnTo>
                    <a:pt x="0" y="1565204"/>
                  </a:lnTo>
                  <a:lnTo>
                    <a:pt x="0" y="0"/>
                  </a:lnTo>
                  <a:close/>
                </a:path>
              </a:pathLst>
            </a:custGeom>
            <a:solidFill>
              <a:srgbClr val="D4BB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直角三角形 12"/>
            <p:cNvSpPr/>
            <p:nvPr/>
          </p:nvSpPr>
          <p:spPr>
            <a:xfrm rot="10800000">
              <a:off x="1979712" y="3547269"/>
              <a:ext cx="893763" cy="238125"/>
            </a:xfrm>
            <a:prstGeom prst="rtTriangle">
              <a:avLst/>
            </a:prstGeom>
            <a:solidFill>
              <a:srgbClr val="C6A5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6" name="组合 15"/>
          <p:cNvGrpSpPr/>
          <p:nvPr/>
        </p:nvGrpSpPr>
        <p:grpSpPr>
          <a:xfrm>
            <a:off x="3491880" y="545651"/>
            <a:ext cx="1782418" cy="1782418"/>
            <a:chOff x="3291678" y="459600"/>
            <a:chExt cx="1782418" cy="1782418"/>
          </a:xfrm>
        </p:grpSpPr>
        <p:sp>
          <p:nvSpPr>
            <p:cNvPr id="15" name="椭圆 14"/>
            <p:cNvSpPr/>
            <p:nvPr/>
          </p:nvSpPr>
          <p:spPr>
            <a:xfrm>
              <a:off x="3291678" y="459600"/>
              <a:ext cx="1782418" cy="178241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66"/>
            <p:cNvSpPr>
              <a:spLocks noEditPoints="1"/>
            </p:cNvSpPr>
            <p:nvPr/>
          </p:nvSpPr>
          <p:spPr bwMode="auto">
            <a:xfrm>
              <a:off x="3626138" y="459600"/>
              <a:ext cx="1113497" cy="1636707"/>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rgbClr val="C6A55A"/>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2964277" y="2931790"/>
            <a:ext cx="3191899" cy="923330"/>
          </a:xfrm>
          <a:prstGeom prst="rect">
            <a:avLst/>
          </a:prstGeom>
          <a:noFill/>
        </p:spPr>
        <p:txBody>
          <a:bodyPr wrap="none" rtlCol="0">
            <a:spAutoFit/>
          </a:bodyPr>
          <a:lstStyle/>
          <a:p>
            <a:r>
              <a:rPr lang="en-US" altLang="zh-CN" sz="5400" dirty="0" smtClean="0">
                <a:solidFill>
                  <a:srgbClr val="A28138"/>
                </a:solidFill>
                <a:latin typeface="Impact" pitchFamily="34" charset="0"/>
              </a:rPr>
              <a:t>THANK YOU</a:t>
            </a:r>
            <a:endParaRPr lang="zh-CN" altLang="en-US" sz="5400" dirty="0">
              <a:solidFill>
                <a:srgbClr val="A28138"/>
              </a:solidFill>
              <a:latin typeface="Impact" pitchFamily="34" charset="0"/>
            </a:endParaRPr>
          </a:p>
        </p:txBody>
      </p:sp>
    </p:spTree>
    <p:extLst>
      <p:ext uri="{BB962C8B-B14F-4D97-AF65-F5344CB8AC3E}">
        <p14:creationId xmlns:p14="http://schemas.microsoft.com/office/powerpoint/2010/main" val="365818939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outVertical)">
                                      <p:cBhvr>
                                        <p:cTn id="13" dur="2000"/>
                                        <p:tgtEl>
                                          <p:spTgt spid="17"/>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560" y="1347614"/>
            <a:ext cx="2539384" cy="2789567"/>
            <a:chOff x="508066" y="1563638"/>
            <a:chExt cx="2539384" cy="2789567"/>
          </a:xfrm>
        </p:grpSpPr>
        <p:grpSp>
          <p:nvGrpSpPr>
            <p:cNvPr id="3" name="组合 2"/>
            <p:cNvGrpSpPr/>
            <p:nvPr/>
          </p:nvGrpSpPr>
          <p:grpSpPr>
            <a:xfrm>
              <a:off x="508066" y="1563638"/>
              <a:ext cx="2539384" cy="2789567"/>
              <a:chOff x="3059182" y="1779662"/>
              <a:chExt cx="1206870" cy="2001844"/>
            </a:xfrm>
          </p:grpSpPr>
          <p:sp>
            <p:nvSpPr>
              <p:cNvPr id="5" name="矩形 4"/>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 name="组合 5"/>
              <p:cNvGrpSpPr/>
              <p:nvPr/>
            </p:nvGrpSpPr>
            <p:grpSpPr>
              <a:xfrm>
                <a:off x="3059832" y="1860369"/>
                <a:ext cx="1206220" cy="1662943"/>
                <a:chOff x="1233751" y="2820025"/>
                <a:chExt cx="1206220" cy="1662943"/>
              </a:xfrm>
            </p:grpSpPr>
            <p:sp>
              <p:nvSpPr>
                <p:cNvPr id="8" name="矩形 7"/>
                <p:cNvSpPr/>
                <p:nvPr/>
              </p:nvSpPr>
              <p:spPr>
                <a:xfrm>
                  <a:off x="1233751" y="2941087"/>
                  <a:ext cx="1206220" cy="569012"/>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smtClean="0">
                      <a:solidFill>
                        <a:schemeClr val="bg1"/>
                      </a:solidFill>
                      <a:latin typeface="微软雅黑" pitchFamily="34" charset="-122"/>
                      <a:ea typeface="微软雅黑" pitchFamily="34" charset="-122"/>
                    </a:rPr>
                    <a:t>计划</a:t>
                  </a:r>
                  <a:r>
                    <a:rPr lang="en-US" altLang="zh-CN" dirty="0" smtClean="0">
                      <a:solidFill>
                        <a:schemeClr val="bg1"/>
                      </a:solidFill>
                      <a:latin typeface="微软雅黑" pitchFamily="34" charset="-122"/>
                      <a:ea typeface="微软雅黑" pitchFamily="34" charset="-122"/>
                    </a:rPr>
                    <a:t>1</a:t>
                  </a:r>
                  <a:endParaRPr lang="en-US" altLang="zh-CN" dirty="0">
                    <a:solidFill>
                      <a:schemeClr val="bg1"/>
                    </a:solidFill>
                    <a:latin typeface="微软雅黑" pitchFamily="34" charset="-122"/>
                    <a:ea typeface="微软雅黑" pitchFamily="34" charset="-122"/>
                  </a:endParaRPr>
                </a:p>
              </p:txBody>
            </p:sp>
            <p:sp>
              <p:nvSpPr>
                <p:cNvPr id="9" name="矩形 8"/>
                <p:cNvSpPr/>
                <p:nvPr/>
              </p:nvSpPr>
              <p:spPr>
                <a:xfrm>
                  <a:off x="1233751" y="3510099"/>
                  <a:ext cx="1206220" cy="9728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solidFill>
                        <a:schemeClr val="bg1">
                          <a:lumMod val="50000"/>
                        </a:schemeClr>
                      </a:solidFill>
                      <a:latin typeface="+mn-ea"/>
                      <a:sym typeface="微软雅黑" pitchFamily="34" charset="-122"/>
                    </a:rPr>
                    <a:t>单击此处添加标题单击此</a:t>
                  </a:r>
                  <a:endParaRPr lang="en-US" altLang="zh-CN" sz="1200" dirty="0">
                    <a:solidFill>
                      <a:schemeClr val="bg1">
                        <a:lumMod val="50000"/>
                      </a:schemeClr>
                    </a:solidFill>
                    <a:latin typeface="+mn-ea"/>
                    <a:sym typeface="微软雅黑" pitchFamily="34" charset="-122"/>
                  </a:endParaRPr>
                </a:p>
                <a:p>
                  <a:pPr algn="ctr"/>
                  <a:r>
                    <a:rPr lang="zh-CN" altLang="en-US" sz="1200" dirty="0">
                      <a:solidFill>
                        <a:schemeClr val="bg1">
                          <a:lumMod val="50000"/>
                        </a:schemeClr>
                      </a:solidFill>
                      <a:latin typeface="+mn-ea"/>
                      <a:sym typeface="微软雅黑" pitchFamily="34" charset="-122"/>
                    </a:rPr>
                    <a:t>处添加标题单击此处</a:t>
                  </a:r>
                  <a:r>
                    <a:rPr lang="zh-CN" altLang="en-US" sz="1200" dirty="0" smtClean="0">
                      <a:solidFill>
                        <a:schemeClr val="bg1">
                          <a:lumMod val="50000"/>
                        </a:schemeClr>
                      </a:solidFill>
                      <a:latin typeface="+mn-ea"/>
                      <a:sym typeface="微软雅黑" pitchFamily="34" charset="-122"/>
                    </a:rPr>
                    <a:t>添加</a:t>
                  </a:r>
                  <a:endParaRPr lang="en-US" altLang="zh-CN" sz="1200" dirty="0" smtClean="0">
                    <a:solidFill>
                      <a:schemeClr val="bg1">
                        <a:lumMod val="50000"/>
                      </a:schemeClr>
                    </a:solidFill>
                    <a:latin typeface="+mn-ea"/>
                    <a:sym typeface="微软雅黑" pitchFamily="34" charset="-122"/>
                  </a:endParaRPr>
                </a:p>
                <a:p>
                  <a:pPr algn="ctr"/>
                  <a:r>
                    <a:rPr lang="zh-CN" altLang="en-US" sz="1200" dirty="0" smtClean="0">
                      <a:solidFill>
                        <a:schemeClr val="bg1">
                          <a:lumMod val="50000"/>
                        </a:schemeClr>
                      </a:solidFill>
                      <a:latin typeface="+mn-ea"/>
                      <a:sym typeface="微软雅黑" pitchFamily="34" charset="-122"/>
                    </a:rPr>
                    <a:t>单击</a:t>
                  </a:r>
                  <a:r>
                    <a:rPr lang="zh-CN" altLang="en-US" sz="1200" dirty="0">
                      <a:solidFill>
                        <a:schemeClr val="bg1">
                          <a:lumMod val="50000"/>
                        </a:schemeClr>
                      </a:solidFill>
                      <a:latin typeface="+mn-ea"/>
                      <a:sym typeface="微软雅黑" pitchFamily="34" charset="-122"/>
                    </a:rPr>
                    <a:t>此处添加标题单击此</a:t>
                  </a:r>
                  <a:endParaRPr lang="en-US" altLang="zh-CN" sz="1200" dirty="0">
                    <a:solidFill>
                      <a:schemeClr val="bg1">
                        <a:lumMod val="50000"/>
                      </a:schemeClr>
                    </a:solidFill>
                    <a:latin typeface="+mn-ea"/>
                    <a:sym typeface="微软雅黑" pitchFamily="34" charset="-122"/>
                  </a:endParaRPr>
                </a:p>
                <a:p>
                  <a:pPr algn="ctr"/>
                  <a:r>
                    <a:rPr lang="zh-CN" altLang="en-US" sz="1200" dirty="0">
                      <a:solidFill>
                        <a:schemeClr val="bg1">
                          <a:lumMod val="50000"/>
                        </a:schemeClr>
                      </a:solidFill>
                      <a:latin typeface="+mn-ea"/>
                      <a:sym typeface="微软雅黑" pitchFamily="34" charset="-122"/>
                    </a:rPr>
                    <a:t>处添加标题单击此处添加</a:t>
                  </a:r>
                  <a:endParaRPr lang="en-US" altLang="zh-CN" sz="1200" dirty="0">
                    <a:solidFill>
                      <a:schemeClr val="bg1">
                        <a:lumMod val="50000"/>
                      </a:schemeClr>
                    </a:solidFill>
                    <a:latin typeface="+mn-ea"/>
                    <a:sym typeface="微软雅黑" pitchFamily="34" charset="-122"/>
                  </a:endParaRPr>
                </a:p>
                <a:p>
                  <a:pPr algn="ctr"/>
                  <a:endParaRPr lang="en-US" altLang="zh-CN" sz="1200" dirty="0">
                    <a:solidFill>
                      <a:schemeClr val="bg1">
                        <a:lumMod val="50000"/>
                      </a:schemeClr>
                    </a:solidFill>
                    <a:latin typeface="+mn-ea"/>
                    <a:sym typeface="微软雅黑" pitchFamily="34" charset="-122"/>
                  </a:endParaRPr>
                </a:p>
              </p:txBody>
            </p:sp>
            <p:sp>
              <p:nvSpPr>
                <p:cNvPr id="10" name="等腰三角形 9"/>
                <p:cNvSpPr/>
                <p:nvPr/>
              </p:nvSpPr>
              <p:spPr>
                <a:xfrm>
                  <a:off x="1734503" y="2820025"/>
                  <a:ext cx="204716" cy="176480"/>
                </a:xfrm>
                <a:prstGeom prst="triangl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sp>
            <p:nvSpPr>
              <p:cNvPr id="7" name="矩形 6"/>
              <p:cNvSpPr/>
              <p:nvPr/>
            </p:nvSpPr>
            <p:spPr>
              <a:xfrm>
                <a:off x="3059182" y="3515020"/>
                <a:ext cx="1206220" cy="266486"/>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 name="Freeform 139"/>
            <p:cNvSpPr>
              <a:spLocks noEditPoints="1"/>
            </p:cNvSpPr>
            <p:nvPr/>
          </p:nvSpPr>
          <p:spPr bwMode="auto">
            <a:xfrm>
              <a:off x="1637811" y="4012893"/>
              <a:ext cx="281261" cy="28126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1" name="组合 10"/>
          <p:cNvGrpSpPr/>
          <p:nvPr/>
        </p:nvGrpSpPr>
        <p:grpSpPr>
          <a:xfrm>
            <a:off x="3301365" y="1360963"/>
            <a:ext cx="2539384" cy="2789567"/>
            <a:chOff x="3197871" y="1576987"/>
            <a:chExt cx="2539384" cy="2789567"/>
          </a:xfrm>
        </p:grpSpPr>
        <p:grpSp>
          <p:nvGrpSpPr>
            <p:cNvPr id="12" name="组合 11"/>
            <p:cNvGrpSpPr/>
            <p:nvPr/>
          </p:nvGrpSpPr>
          <p:grpSpPr>
            <a:xfrm>
              <a:off x="3197871" y="1576987"/>
              <a:ext cx="2539384" cy="2789567"/>
              <a:chOff x="3059182" y="1779662"/>
              <a:chExt cx="1206870" cy="2001844"/>
            </a:xfrm>
          </p:grpSpPr>
          <p:sp>
            <p:nvSpPr>
              <p:cNvPr id="14" name="矩形 13"/>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5" name="组合 14"/>
              <p:cNvGrpSpPr/>
              <p:nvPr/>
            </p:nvGrpSpPr>
            <p:grpSpPr>
              <a:xfrm>
                <a:off x="3059832" y="1860369"/>
                <a:ext cx="1206220" cy="1662943"/>
                <a:chOff x="1233751" y="2820025"/>
                <a:chExt cx="1206220" cy="1662943"/>
              </a:xfrm>
            </p:grpSpPr>
            <p:sp>
              <p:nvSpPr>
                <p:cNvPr id="17" name="矩形 16"/>
                <p:cNvSpPr/>
                <p:nvPr/>
              </p:nvSpPr>
              <p:spPr>
                <a:xfrm>
                  <a:off x="1233751" y="2941087"/>
                  <a:ext cx="1206220" cy="569012"/>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smtClean="0">
                      <a:solidFill>
                        <a:schemeClr val="bg1"/>
                      </a:solidFill>
                      <a:latin typeface="微软雅黑" pitchFamily="34" charset="-122"/>
                      <a:ea typeface="微软雅黑" pitchFamily="34" charset="-122"/>
                    </a:rPr>
                    <a:t>计划</a:t>
                  </a:r>
                  <a:r>
                    <a:rPr lang="en-US" altLang="zh-CN" dirty="0" smtClean="0">
                      <a:solidFill>
                        <a:schemeClr val="bg1"/>
                      </a:solidFill>
                      <a:latin typeface="微软雅黑" pitchFamily="34" charset="-122"/>
                      <a:ea typeface="微软雅黑" pitchFamily="34" charset="-122"/>
                    </a:rPr>
                    <a:t>2</a:t>
                  </a:r>
                  <a:endParaRPr lang="en-US" altLang="zh-CN" dirty="0">
                    <a:solidFill>
                      <a:schemeClr val="bg1"/>
                    </a:solidFill>
                    <a:latin typeface="微软雅黑" pitchFamily="34" charset="-122"/>
                    <a:ea typeface="微软雅黑" pitchFamily="34" charset="-122"/>
                  </a:endParaRPr>
                </a:p>
              </p:txBody>
            </p:sp>
            <p:sp>
              <p:nvSpPr>
                <p:cNvPr id="18" name="矩形 17"/>
                <p:cNvSpPr/>
                <p:nvPr/>
              </p:nvSpPr>
              <p:spPr>
                <a:xfrm>
                  <a:off x="1233751" y="3510099"/>
                  <a:ext cx="1206220" cy="9728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solidFill>
                        <a:schemeClr val="bg1">
                          <a:lumMod val="50000"/>
                        </a:schemeClr>
                      </a:solidFill>
                      <a:latin typeface="+mn-ea"/>
                      <a:sym typeface="微软雅黑" pitchFamily="34" charset="-122"/>
                    </a:rPr>
                    <a:t>单击此处添加标题单击此</a:t>
                  </a:r>
                  <a:endParaRPr lang="en-US" altLang="zh-CN" sz="1200" dirty="0">
                    <a:solidFill>
                      <a:schemeClr val="bg1">
                        <a:lumMod val="50000"/>
                      </a:schemeClr>
                    </a:solidFill>
                    <a:latin typeface="+mn-ea"/>
                    <a:sym typeface="微软雅黑" pitchFamily="34" charset="-122"/>
                  </a:endParaRPr>
                </a:p>
                <a:p>
                  <a:pPr algn="ctr"/>
                  <a:r>
                    <a:rPr lang="zh-CN" altLang="en-US" sz="1200" dirty="0">
                      <a:solidFill>
                        <a:schemeClr val="bg1">
                          <a:lumMod val="50000"/>
                        </a:schemeClr>
                      </a:solidFill>
                      <a:latin typeface="+mn-ea"/>
                      <a:sym typeface="微软雅黑" pitchFamily="34" charset="-122"/>
                    </a:rPr>
                    <a:t>处添加标题单击此处</a:t>
                  </a:r>
                  <a:r>
                    <a:rPr lang="zh-CN" altLang="en-US" sz="1200" dirty="0" smtClean="0">
                      <a:solidFill>
                        <a:schemeClr val="bg1">
                          <a:lumMod val="50000"/>
                        </a:schemeClr>
                      </a:solidFill>
                      <a:latin typeface="+mn-ea"/>
                      <a:sym typeface="微软雅黑" pitchFamily="34" charset="-122"/>
                    </a:rPr>
                    <a:t>添加</a:t>
                  </a:r>
                  <a:endParaRPr lang="en-US" altLang="zh-CN" sz="1200" dirty="0" smtClean="0">
                    <a:solidFill>
                      <a:schemeClr val="bg1">
                        <a:lumMod val="50000"/>
                      </a:schemeClr>
                    </a:solidFill>
                    <a:latin typeface="+mn-ea"/>
                    <a:sym typeface="微软雅黑" pitchFamily="34" charset="-122"/>
                  </a:endParaRPr>
                </a:p>
                <a:p>
                  <a:pPr algn="ctr"/>
                  <a:r>
                    <a:rPr lang="zh-CN" altLang="en-US" sz="1200" dirty="0" smtClean="0">
                      <a:solidFill>
                        <a:schemeClr val="bg1">
                          <a:lumMod val="50000"/>
                        </a:schemeClr>
                      </a:solidFill>
                      <a:latin typeface="+mn-ea"/>
                      <a:sym typeface="微软雅黑" pitchFamily="34" charset="-122"/>
                    </a:rPr>
                    <a:t>单击</a:t>
                  </a:r>
                  <a:r>
                    <a:rPr lang="zh-CN" altLang="en-US" sz="1200" dirty="0">
                      <a:solidFill>
                        <a:schemeClr val="bg1">
                          <a:lumMod val="50000"/>
                        </a:schemeClr>
                      </a:solidFill>
                      <a:latin typeface="+mn-ea"/>
                      <a:sym typeface="微软雅黑" pitchFamily="34" charset="-122"/>
                    </a:rPr>
                    <a:t>此处添加标题单击此</a:t>
                  </a:r>
                  <a:endParaRPr lang="en-US" altLang="zh-CN" sz="1200" dirty="0">
                    <a:solidFill>
                      <a:schemeClr val="bg1">
                        <a:lumMod val="50000"/>
                      </a:schemeClr>
                    </a:solidFill>
                    <a:latin typeface="+mn-ea"/>
                    <a:sym typeface="微软雅黑" pitchFamily="34" charset="-122"/>
                  </a:endParaRPr>
                </a:p>
                <a:p>
                  <a:pPr algn="ctr"/>
                  <a:r>
                    <a:rPr lang="zh-CN" altLang="en-US" sz="1200" dirty="0">
                      <a:solidFill>
                        <a:schemeClr val="bg1">
                          <a:lumMod val="50000"/>
                        </a:schemeClr>
                      </a:solidFill>
                      <a:latin typeface="+mn-ea"/>
                      <a:sym typeface="微软雅黑" pitchFamily="34" charset="-122"/>
                    </a:rPr>
                    <a:t>处添加标题单击此处添加</a:t>
                  </a:r>
                  <a:endParaRPr lang="en-US" altLang="zh-CN" sz="1200" dirty="0">
                    <a:solidFill>
                      <a:schemeClr val="bg1">
                        <a:lumMod val="50000"/>
                      </a:schemeClr>
                    </a:solidFill>
                    <a:latin typeface="+mn-ea"/>
                    <a:sym typeface="微软雅黑" pitchFamily="34" charset="-122"/>
                  </a:endParaRPr>
                </a:p>
                <a:p>
                  <a:pPr algn="ctr"/>
                  <a:endParaRPr lang="en-US" altLang="zh-CN" sz="1200" dirty="0">
                    <a:solidFill>
                      <a:schemeClr val="bg1">
                        <a:lumMod val="50000"/>
                      </a:schemeClr>
                    </a:solidFill>
                    <a:latin typeface="+mn-ea"/>
                    <a:sym typeface="微软雅黑" pitchFamily="34" charset="-122"/>
                  </a:endParaRPr>
                </a:p>
              </p:txBody>
            </p:sp>
            <p:sp>
              <p:nvSpPr>
                <p:cNvPr id="19" name="等腰三角形 18"/>
                <p:cNvSpPr/>
                <p:nvPr/>
              </p:nvSpPr>
              <p:spPr>
                <a:xfrm>
                  <a:off x="1734503" y="2820025"/>
                  <a:ext cx="204716" cy="176480"/>
                </a:xfrm>
                <a:prstGeom prst="triangl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sp>
            <p:nvSpPr>
              <p:cNvPr id="16" name="矩形 15"/>
              <p:cNvSpPr/>
              <p:nvPr/>
            </p:nvSpPr>
            <p:spPr>
              <a:xfrm>
                <a:off x="3059182" y="3515020"/>
                <a:ext cx="1206220" cy="266486"/>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3" name="Freeform 144"/>
            <p:cNvSpPr>
              <a:spLocks noEditPoints="1"/>
            </p:cNvSpPr>
            <p:nvPr/>
          </p:nvSpPr>
          <p:spPr bwMode="auto">
            <a:xfrm>
              <a:off x="4466879" y="4029592"/>
              <a:ext cx="170909" cy="275878"/>
            </a:xfrm>
            <a:custGeom>
              <a:avLst/>
              <a:gdLst>
                <a:gd name="T0" fmla="*/ 19 w 59"/>
                <a:gd name="T1" fmla="*/ 6 h 95"/>
                <a:gd name="T2" fmla="*/ 40 w 59"/>
                <a:gd name="T3" fmla="*/ 0 h 95"/>
                <a:gd name="T4" fmla="*/ 45 w 59"/>
                <a:gd name="T5" fmla="*/ 6 h 95"/>
                <a:gd name="T6" fmla="*/ 59 w 59"/>
                <a:gd name="T7" fmla="*/ 19 h 95"/>
                <a:gd name="T8" fmla="*/ 55 w 59"/>
                <a:gd name="T9" fmla="*/ 91 h 95"/>
                <a:gd name="T10" fmla="*/ 45 w 59"/>
                <a:gd name="T11" fmla="*/ 95 h 95"/>
                <a:gd name="T12" fmla="*/ 4 w 59"/>
                <a:gd name="T13" fmla="*/ 91 h 95"/>
                <a:gd name="T14" fmla="*/ 0 w 59"/>
                <a:gd name="T15" fmla="*/ 19 h 95"/>
                <a:gd name="T16" fmla="*/ 4 w 59"/>
                <a:gd name="T17" fmla="*/ 10 h 95"/>
                <a:gd name="T18" fmla="*/ 14 w 59"/>
                <a:gd name="T19" fmla="*/ 6 h 95"/>
                <a:gd name="T20" fmla="*/ 19 w 59"/>
                <a:gd name="T21" fmla="*/ 28 h 95"/>
                <a:gd name="T22" fmla="*/ 27 w 59"/>
                <a:gd name="T23" fmla="*/ 36 h 95"/>
                <a:gd name="T24" fmla="*/ 31 w 59"/>
                <a:gd name="T25" fmla="*/ 28 h 95"/>
                <a:gd name="T26" fmla="*/ 39 w 59"/>
                <a:gd name="T27" fmla="*/ 23 h 95"/>
                <a:gd name="T28" fmla="*/ 31 w 59"/>
                <a:gd name="T29" fmla="*/ 15 h 95"/>
                <a:gd name="T30" fmla="*/ 27 w 59"/>
                <a:gd name="T31" fmla="*/ 23 h 95"/>
                <a:gd name="T32" fmla="*/ 13 w 59"/>
                <a:gd name="T33" fmla="*/ 38 h 95"/>
                <a:gd name="T34" fmla="*/ 45 w 59"/>
                <a:gd name="T35" fmla="*/ 44 h 95"/>
                <a:gd name="T36" fmla="*/ 13 w 59"/>
                <a:gd name="T37" fmla="*/ 38 h 95"/>
                <a:gd name="T38" fmla="*/ 13 w 59"/>
                <a:gd name="T39" fmla="*/ 53 h 95"/>
                <a:gd name="T40" fmla="*/ 45 w 59"/>
                <a:gd name="T41" fmla="*/ 46 h 95"/>
                <a:gd name="T42" fmla="*/ 13 w 59"/>
                <a:gd name="T43" fmla="*/ 55 h 95"/>
                <a:gd name="T44" fmla="*/ 45 w 59"/>
                <a:gd name="T45" fmla="*/ 62 h 95"/>
                <a:gd name="T46" fmla="*/ 13 w 59"/>
                <a:gd name="T47" fmla="*/ 55 h 95"/>
                <a:gd name="T48" fmla="*/ 13 w 59"/>
                <a:gd name="T49" fmla="*/ 71 h 95"/>
                <a:gd name="T50" fmla="*/ 45 w 59"/>
                <a:gd name="T51" fmla="*/ 65 h 95"/>
                <a:gd name="T52" fmla="*/ 13 w 59"/>
                <a:gd name="T53" fmla="*/ 74 h 95"/>
                <a:gd name="T54" fmla="*/ 45 w 59"/>
                <a:gd name="T55" fmla="*/ 80 h 95"/>
                <a:gd name="T56" fmla="*/ 13 w 59"/>
                <a:gd name="T57" fmla="*/ 74 h 95"/>
                <a:gd name="T58" fmla="*/ 14 w 59"/>
                <a:gd name="T59" fmla="*/ 14 h 95"/>
                <a:gd name="T60" fmla="*/ 10 w 59"/>
                <a:gd name="T61" fmla="*/ 15 h 95"/>
                <a:gd name="T62" fmla="*/ 8 w 59"/>
                <a:gd name="T63" fmla="*/ 81 h 95"/>
                <a:gd name="T64" fmla="*/ 14 w 59"/>
                <a:gd name="T65" fmla="*/ 87 h 95"/>
                <a:gd name="T66" fmla="*/ 49 w 59"/>
                <a:gd name="T67" fmla="*/ 85 h 95"/>
                <a:gd name="T68" fmla="*/ 51 w 59"/>
                <a:gd name="T69" fmla="*/ 19 h 95"/>
                <a:gd name="T70" fmla="*/ 45 w 59"/>
                <a:gd name="T71"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0" name="组合 19"/>
          <p:cNvGrpSpPr/>
          <p:nvPr/>
        </p:nvGrpSpPr>
        <p:grpSpPr>
          <a:xfrm>
            <a:off x="6024542" y="1347614"/>
            <a:ext cx="2539384" cy="2789567"/>
            <a:chOff x="5921048" y="1563638"/>
            <a:chExt cx="2539384" cy="2789567"/>
          </a:xfrm>
        </p:grpSpPr>
        <p:grpSp>
          <p:nvGrpSpPr>
            <p:cNvPr id="21" name="组合 20"/>
            <p:cNvGrpSpPr/>
            <p:nvPr/>
          </p:nvGrpSpPr>
          <p:grpSpPr>
            <a:xfrm>
              <a:off x="5921048" y="1563638"/>
              <a:ext cx="2539384" cy="2789567"/>
              <a:chOff x="3059182" y="1779662"/>
              <a:chExt cx="1206870" cy="2001844"/>
            </a:xfrm>
          </p:grpSpPr>
          <p:sp>
            <p:nvSpPr>
              <p:cNvPr id="23" name="矩形 22"/>
              <p:cNvSpPr/>
              <p:nvPr/>
            </p:nvSpPr>
            <p:spPr>
              <a:xfrm>
                <a:off x="3059832" y="1779662"/>
                <a:ext cx="1206220" cy="266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4" name="组合 23"/>
              <p:cNvGrpSpPr/>
              <p:nvPr/>
            </p:nvGrpSpPr>
            <p:grpSpPr>
              <a:xfrm>
                <a:off x="3059832" y="1860369"/>
                <a:ext cx="1206220" cy="1662943"/>
                <a:chOff x="1233751" y="2820025"/>
                <a:chExt cx="1206220" cy="1662943"/>
              </a:xfrm>
            </p:grpSpPr>
            <p:sp>
              <p:nvSpPr>
                <p:cNvPr id="26" name="矩形 25"/>
                <p:cNvSpPr/>
                <p:nvPr/>
              </p:nvSpPr>
              <p:spPr>
                <a:xfrm>
                  <a:off x="1233751" y="2941087"/>
                  <a:ext cx="1206220" cy="569012"/>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smtClean="0">
                      <a:solidFill>
                        <a:schemeClr val="bg1"/>
                      </a:solidFill>
                      <a:latin typeface="微软雅黑" pitchFamily="34" charset="-122"/>
                      <a:ea typeface="微软雅黑" pitchFamily="34" charset="-122"/>
                    </a:rPr>
                    <a:t>计划</a:t>
                  </a:r>
                  <a:r>
                    <a:rPr lang="en-US" altLang="zh-CN" dirty="0" smtClean="0">
                      <a:solidFill>
                        <a:schemeClr val="bg1"/>
                      </a:solidFill>
                      <a:latin typeface="微软雅黑" pitchFamily="34" charset="-122"/>
                      <a:ea typeface="微软雅黑" pitchFamily="34" charset="-122"/>
                    </a:rPr>
                    <a:t>3</a:t>
                  </a:r>
                  <a:endParaRPr lang="en-US" altLang="zh-CN" dirty="0">
                    <a:solidFill>
                      <a:schemeClr val="bg1"/>
                    </a:solidFill>
                    <a:latin typeface="微软雅黑" pitchFamily="34" charset="-122"/>
                    <a:ea typeface="微软雅黑" pitchFamily="34" charset="-122"/>
                  </a:endParaRPr>
                </a:p>
              </p:txBody>
            </p:sp>
            <p:sp>
              <p:nvSpPr>
                <p:cNvPr id="27" name="矩形 26"/>
                <p:cNvSpPr/>
                <p:nvPr/>
              </p:nvSpPr>
              <p:spPr>
                <a:xfrm>
                  <a:off x="1233751" y="3510099"/>
                  <a:ext cx="1206220" cy="9728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solidFill>
                        <a:schemeClr val="bg1">
                          <a:lumMod val="50000"/>
                        </a:schemeClr>
                      </a:solidFill>
                      <a:latin typeface="+mn-ea"/>
                      <a:sym typeface="微软雅黑" pitchFamily="34" charset="-122"/>
                    </a:rPr>
                    <a:t>单击此处添加标题单击此</a:t>
                  </a:r>
                  <a:endParaRPr lang="en-US" altLang="zh-CN" sz="1200" dirty="0">
                    <a:solidFill>
                      <a:schemeClr val="bg1">
                        <a:lumMod val="50000"/>
                      </a:schemeClr>
                    </a:solidFill>
                    <a:latin typeface="+mn-ea"/>
                    <a:sym typeface="微软雅黑" pitchFamily="34" charset="-122"/>
                  </a:endParaRPr>
                </a:p>
                <a:p>
                  <a:pPr algn="ctr"/>
                  <a:r>
                    <a:rPr lang="zh-CN" altLang="en-US" sz="1200" dirty="0">
                      <a:solidFill>
                        <a:schemeClr val="bg1">
                          <a:lumMod val="50000"/>
                        </a:schemeClr>
                      </a:solidFill>
                      <a:latin typeface="+mn-ea"/>
                      <a:sym typeface="微软雅黑" pitchFamily="34" charset="-122"/>
                    </a:rPr>
                    <a:t>处添加标题单击此处</a:t>
                  </a:r>
                  <a:r>
                    <a:rPr lang="zh-CN" altLang="en-US" sz="1200" dirty="0" smtClean="0">
                      <a:solidFill>
                        <a:schemeClr val="bg1">
                          <a:lumMod val="50000"/>
                        </a:schemeClr>
                      </a:solidFill>
                      <a:latin typeface="+mn-ea"/>
                      <a:sym typeface="微软雅黑" pitchFamily="34" charset="-122"/>
                    </a:rPr>
                    <a:t>添加</a:t>
                  </a:r>
                  <a:endParaRPr lang="en-US" altLang="zh-CN" sz="1200" dirty="0" smtClean="0">
                    <a:solidFill>
                      <a:schemeClr val="bg1">
                        <a:lumMod val="50000"/>
                      </a:schemeClr>
                    </a:solidFill>
                    <a:latin typeface="+mn-ea"/>
                    <a:sym typeface="微软雅黑" pitchFamily="34" charset="-122"/>
                  </a:endParaRPr>
                </a:p>
                <a:p>
                  <a:pPr algn="ctr"/>
                  <a:r>
                    <a:rPr lang="zh-CN" altLang="en-US" sz="1200" dirty="0" smtClean="0">
                      <a:solidFill>
                        <a:schemeClr val="bg1">
                          <a:lumMod val="50000"/>
                        </a:schemeClr>
                      </a:solidFill>
                      <a:latin typeface="+mn-ea"/>
                      <a:sym typeface="微软雅黑" pitchFamily="34" charset="-122"/>
                    </a:rPr>
                    <a:t>单击</a:t>
                  </a:r>
                  <a:r>
                    <a:rPr lang="zh-CN" altLang="en-US" sz="1200" dirty="0">
                      <a:solidFill>
                        <a:schemeClr val="bg1">
                          <a:lumMod val="50000"/>
                        </a:schemeClr>
                      </a:solidFill>
                      <a:latin typeface="+mn-ea"/>
                      <a:sym typeface="微软雅黑" pitchFamily="34" charset="-122"/>
                    </a:rPr>
                    <a:t>此处添加标题单击此</a:t>
                  </a:r>
                  <a:endParaRPr lang="en-US" altLang="zh-CN" sz="1200" dirty="0">
                    <a:solidFill>
                      <a:schemeClr val="bg1">
                        <a:lumMod val="50000"/>
                      </a:schemeClr>
                    </a:solidFill>
                    <a:latin typeface="+mn-ea"/>
                    <a:sym typeface="微软雅黑" pitchFamily="34" charset="-122"/>
                  </a:endParaRPr>
                </a:p>
                <a:p>
                  <a:pPr algn="ctr"/>
                  <a:r>
                    <a:rPr lang="zh-CN" altLang="en-US" sz="1200" dirty="0">
                      <a:solidFill>
                        <a:schemeClr val="bg1">
                          <a:lumMod val="50000"/>
                        </a:schemeClr>
                      </a:solidFill>
                      <a:latin typeface="+mn-ea"/>
                      <a:sym typeface="微软雅黑" pitchFamily="34" charset="-122"/>
                    </a:rPr>
                    <a:t>处添加标题单击此处添加</a:t>
                  </a:r>
                  <a:endParaRPr lang="en-US" altLang="zh-CN" sz="1200" dirty="0">
                    <a:solidFill>
                      <a:schemeClr val="bg1">
                        <a:lumMod val="50000"/>
                      </a:schemeClr>
                    </a:solidFill>
                    <a:latin typeface="+mn-ea"/>
                    <a:sym typeface="微软雅黑" pitchFamily="34" charset="-122"/>
                  </a:endParaRPr>
                </a:p>
                <a:p>
                  <a:pPr algn="ctr"/>
                  <a:endParaRPr lang="en-US" altLang="zh-CN" sz="1200" dirty="0">
                    <a:solidFill>
                      <a:schemeClr val="bg1">
                        <a:lumMod val="50000"/>
                      </a:schemeClr>
                    </a:solidFill>
                    <a:latin typeface="+mn-ea"/>
                    <a:sym typeface="微软雅黑" pitchFamily="34" charset="-122"/>
                  </a:endParaRPr>
                </a:p>
              </p:txBody>
            </p:sp>
            <p:sp>
              <p:nvSpPr>
                <p:cNvPr id="28" name="等腰三角形 27"/>
                <p:cNvSpPr/>
                <p:nvPr/>
              </p:nvSpPr>
              <p:spPr>
                <a:xfrm>
                  <a:off x="1734503" y="2820025"/>
                  <a:ext cx="204716" cy="176480"/>
                </a:xfrm>
                <a:prstGeom prst="triangl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sp>
            <p:nvSpPr>
              <p:cNvPr id="25" name="矩形 24"/>
              <p:cNvSpPr/>
              <p:nvPr/>
            </p:nvSpPr>
            <p:spPr>
              <a:xfrm>
                <a:off x="3059182" y="3515020"/>
                <a:ext cx="1206220" cy="266486"/>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2" name="Freeform 166"/>
            <p:cNvSpPr>
              <a:spLocks noEditPoints="1"/>
            </p:cNvSpPr>
            <p:nvPr/>
          </p:nvSpPr>
          <p:spPr bwMode="auto">
            <a:xfrm>
              <a:off x="7079727" y="3995206"/>
              <a:ext cx="223394" cy="328362"/>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31" name="TextBox 30"/>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32" name="组合 31"/>
          <p:cNvGrpSpPr/>
          <p:nvPr/>
        </p:nvGrpSpPr>
        <p:grpSpPr>
          <a:xfrm flipH="1">
            <a:off x="7893831" y="195397"/>
            <a:ext cx="1250169" cy="477054"/>
            <a:chOff x="-18082" y="180009"/>
            <a:chExt cx="1250169" cy="477054"/>
          </a:xfrm>
        </p:grpSpPr>
        <p:sp>
          <p:nvSpPr>
            <p:cNvPr id="33" name="TextBox 32"/>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34" name="五边形 33"/>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5547187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uzzle3"/>
          <p:cNvSpPr>
            <a:spLocks noEditPoints="1" noChangeArrowheads="1"/>
          </p:cNvSpPr>
          <p:nvPr/>
        </p:nvSpPr>
        <p:spPr bwMode="auto">
          <a:xfrm>
            <a:off x="4790109" y="1059582"/>
            <a:ext cx="1338263" cy="1641475"/>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A28138"/>
          </a:solidFill>
          <a:ln w="28575">
            <a:solidFill>
              <a:srgbClr val="FFFFFF"/>
            </a:solidFill>
            <a:miter lim="800000"/>
            <a:headEnd/>
            <a:tailEnd/>
          </a:ln>
        </p:spPr>
        <p:txBody>
          <a:bodyPr/>
          <a:lstStyle/>
          <a:p>
            <a:pPr eaLnBrk="1" fontAlgn="auto" hangingPunct="1">
              <a:spcBef>
                <a:spcPts val="0"/>
              </a:spcBef>
              <a:spcAft>
                <a:spcPts val="0"/>
              </a:spcAft>
              <a:defRPr/>
            </a:pPr>
            <a:endParaRPr lang="zh-CN" altLang="en-US" sz="1100" kern="0">
              <a:solidFill>
                <a:schemeClr val="bg1">
                  <a:lumMod val="50000"/>
                </a:schemeClr>
              </a:solidFill>
              <a:latin typeface="+mn-ea"/>
            </a:endParaRPr>
          </a:p>
        </p:txBody>
      </p:sp>
      <p:sp>
        <p:nvSpPr>
          <p:cNvPr id="3" name="Puzzle2"/>
          <p:cNvSpPr>
            <a:spLocks noEditPoints="1" noChangeArrowheads="1"/>
          </p:cNvSpPr>
          <p:nvPr/>
        </p:nvSpPr>
        <p:spPr bwMode="auto">
          <a:xfrm>
            <a:off x="4401172" y="2254969"/>
            <a:ext cx="2135187" cy="1495425"/>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A28138"/>
          </a:solidFill>
          <a:ln w="28575">
            <a:solidFill>
              <a:srgbClr val="FFFFFF"/>
            </a:solidFill>
            <a:miter lim="800000"/>
            <a:headEnd/>
            <a:tailEnd/>
          </a:ln>
        </p:spPr>
        <p:txBody>
          <a:bodyPr/>
          <a:lstStyle/>
          <a:p>
            <a:pPr eaLnBrk="1" fontAlgn="auto" hangingPunct="1">
              <a:spcBef>
                <a:spcPts val="0"/>
              </a:spcBef>
              <a:spcAft>
                <a:spcPts val="0"/>
              </a:spcAft>
              <a:defRPr/>
            </a:pPr>
            <a:endParaRPr lang="zh-CN" altLang="en-US" sz="1100" kern="0">
              <a:solidFill>
                <a:schemeClr val="bg1">
                  <a:lumMod val="50000"/>
                </a:schemeClr>
              </a:solidFill>
              <a:latin typeface="+mn-ea"/>
            </a:endParaRPr>
          </a:p>
        </p:txBody>
      </p:sp>
      <p:sp>
        <p:nvSpPr>
          <p:cNvPr id="4" name="Puzzle4"/>
          <p:cNvSpPr>
            <a:spLocks noEditPoints="1" noChangeArrowheads="1"/>
          </p:cNvSpPr>
          <p:nvPr/>
        </p:nvSpPr>
        <p:spPr bwMode="auto">
          <a:xfrm>
            <a:off x="3574084" y="2237507"/>
            <a:ext cx="1287463" cy="1909762"/>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A28138"/>
          </a:solidFill>
          <a:ln w="28575">
            <a:solidFill>
              <a:srgbClr val="FFFFFF"/>
            </a:solidFill>
            <a:miter lim="800000"/>
            <a:headEnd/>
            <a:tailEnd/>
          </a:ln>
        </p:spPr>
        <p:txBody>
          <a:bodyPr/>
          <a:lstStyle/>
          <a:p>
            <a:pPr eaLnBrk="1" fontAlgn="auto" hangingPunct="1">
              <a:spcBef>
                <a:spcPts val="0"/>
              </a:spcBef>
              <a:spcAft>
                <a:spcPts val="0"/>
              </a:spcAft>
              <a:defRPr/>
            </a:pPr>
            <a:endParaRPr lang="zh-CN" altLang="en-US" sz="1100" kern="0">
              <a:solidFill>
                <a:schemeClr val="bg1">
                  <a:lumMod val="50000"/>
                </a:schemeClr>
              </a:solidFill>
              <a:latin typeface="+mn-ea"/>
            </a:endParaRPr>
          </a:p>
        </p:txBody>
      </p:sp>
      <p:sp>
        <p:nvSpPr>
          <p:cNvPr id="5" name="Puzzle1"/>
          <p:cNvSpPr>
            <a:spLocks noEditPoints="1" noChangeArrowheads="1"/>
          </p:cNvSpPr>
          <p:nvPr/>
        </p:nvSpPr>
        <p:spPr bwMode="auto">
          <a:xfrm>
            <a:off x="3132759" y="1556469"/>
            <a:ext cx="2160588" cy="1138238"/>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A28138"/>
          </a:solidFill>
          <a:ln w="28575">
            <a:solidFill>
              <a:srgbClr val="FFFFFF"/>
            </a:solidFill>
            <a:miter lim="800000"/>
            <a:headEnd/>
            <a:tailEnd/>
          </a:ln>
        </p:spPr>
        <p:txBody>
          <a:bodyPr/>
          <a:lstStyle/>
          <a:p>
            <a:pPr eaLnBrk="1" fontAlgn="auto" hangingPunct="1">
              <a:spcBef>
                <a:spcPts val="0"/>
              </a:spcBef>
              <a:spcAft>
                <a:spcPts val="0"/>
              </a:spcAft>
              <a:defRPr/>
            </a:pPr>
            <a:endParaRPr lang="zh-CN" altLang="en-US" sz="1100" kern="0">
              <a:solidFill>
                <a:schemeClr val="bg1">
                  <a:lumMod val="50000"/>
                </a:schemeClr>
              </a:solidFill>
              <a:latin typeface="+mn-ea"/>
            </a:endParaRPr>
          </a:p>
        </p:txBody>
      </p:sp>
      <p:grpSp>
        <p:nvGrpSpPr>
          <p:cNvPr id="6" name="组合 5"/>
          <p:cNvGrpSpPr/>
          <p:nvPr/>
        </p:nvGrpSpPr>
        <p:grpSpPr>
          <a:xfrm>
            <a:off x="5602909" y="1262782"/>
            <a:ext cx="2962275" cy="771525"/>
            <a:chOff x="5155406" y="1401901"/>
            <a:chExt cx="2962275" cy="771525"/>
          </a:xfrm>
        </p:grpSpPr>
        <p:cxnSp>
          <p:nvCxnSpPr>
            <p:cNvPr id="7" name="肘形连接符 27"/>
            <p:cNvCxnSpPr>
              <a:cxnSpLocks noChangeShapeType="1"/>
            </p:cNvCxnSpPr>
            <p:nvPr/>
          </p:nvCxnSpPr>
          <p:spPr bwMode="auto">
            <a:xfrm>
              <a:off x="5155406" y="1411426"/>
              <a:ext cx="2570163" cy="284162"/>
            </a:xfrm>
            <a:prstGeom prst="bentConnector3">
              <a:avLst>
                <a:gd name="adj1" fmla="val 34458"/>
              </a:avLst>
            </a:prstGeom>
            <a:noFill/>
            <a:ln w="3175" algn="ctr">
              <a:solidFill>
                <a:srgbClr val="A28138"/>
              </a:solidFill>
              <a:prstDash val="sysDash"/>
              <a:miter lim="800000"/>
              <a:headEnd/>
              <a:tailEnd/>
            </a:ln>
            <a:extLst>
              <a:ext uri="{909E8E84-426E-40DD-AFC4-6F175D3DCCD1}">
                <a14:hiddenFill xmlns:a14="http://schemas.microsoft.com/office/drawing/2010/main">
                  <a:noFill/>
                </a14:hiddenFill>
              </a:ext>
            </a:extLst>
          </p:spPr>
        </p:cxnSp>
        <p:sp>
          <p:nvSpPr>
            <p:cNvPr id="8" name="TextBox 13"/>
            <p:cNvSpPr txBox="1">
              <a:spLocks noChangeArrowheads="1"/>
            </p:cNvSpPr>
            <p:nvPr/>
          </p:nvSpPr>
          <p:spPr bwMode="auto">
            <a:xfrm>
              <a:off x="6065044" y="1401901"/>
              <a:ext cx="2052637"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just" eaLnBrk="1" hangingPunct="1"/>
              <a:r>
                <a:rPr lang="zh-CN" altLang="en-US" sz="1600" b="1" dirty="0">
                  <a:solidFill>
                    <a:srgbClr val="A28138"/>
                  </a:solidFill>
                  <a:latin typeface="+mn-ea"/>
                  <a:ea typeface="+mn-ea"/>
                </a:rPr>
                <a:t>点击添加标题</a:t>
              </a:r>
            </a:p>
          </p:txBody>
        </p:sp>
        <p:sp>
          <p:nvSpPr>
            <p:cNvPr id="9" name="TextBox 14"/>
            <p:cNvSpPr txBox="1">
              <a:spLocks noChangeArrowheads="1"/>
            </p:cNvSpPr>
            <p:nvPr/>
          </p:nvSpPr>
          <p:spPr bwMode="auto">
            <a:xfrm>
              <a:off x="6065044" y="1711463"/>
              <a:ext cx="20526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just" eaLnBrk="1" hangingPunct="1"/>
              <a:r>
                <a:rPr lang="zh-CN" altLang="en-US" sz="1100">
                  <a:solidFill>
                    <a:schemeClr val="bg1">
                      <a:lumMod val="50000"/>
                    </a:schemeClr>
                  </a:solidFill>
                  <a:latin typeface="+mn-ea"/>
                  <a:ea typeface="+mn-ea"/>
                </a:rPr>
                <a:t>点击添加内容点击添加内容</a:t>
              </a:r>
              <a:endParaRPr lang="en-US" altLang="zh-CN" sz="1100">
                <a:solidFill>
                  <a:schemeClr val="bg1">
                    <a:lumMod val="50000"/>
                  </a:schemeClr>
                </a:solidFill>
                <a:latin typeface="+mn-ea"/>
                <a:ea typeface="+mn-ea"/>
              </a:endParaRPr>
            </a:p>
            <a:p>
              <a:pPr algn="just" eaLnBrk="1" hangingPunct="1"/>
              <a:r>
                <a:rPr lang="zh-CN" altLang="en-US" sz="1100">
                  <a:solidFill>
                    <a:schemeClr val="bg1">
                      <a:lumMod val="50000"/>
                    </a:schemeClr>
                  </a:solidFill>
                  <a:latin typeface="+mn-ea"/>
                  <a:ea typeface="+mn-ea"/>
                </a:rPr>
                <a:t>点击添加内容点击添加内容</a:t>
              </a:r>
            </a:p>
          </p:txBody>
        </p:sp>
      </p:grpSp>
      <p:grpSp>
        <p:nvGrpSpPr>
          <p:cNvPr id="10" name="组合 9"/>
          <p:cNvGrpSpPr/>
          <p:nvPr/>
        </p:nvGrpSpPr>
        <p:grpSpPr>
          <a:xfrm>
            <a:off x="1186484" y="3388444"/>
            <a:ext cx="2911475" cy="762000"/>
            <a:chOff x="738981" y="3527563"/>
            <a:chExt cx="2911475" cy="762000"/>
          </a:xfrm>
        </p:grpSpPr>
        <p:cxnSp>
          <p:nvCxnSpPr>
            <p:cNvPr id="11" name="肘形连接符 21"/>
            <p:cNvCxnSpPr>
              <a:cxnSpLocks noChangeShapeType="1"/>
            </p:cNvCxnSpPr>
            <p:nvPr/>
          </p:nvCxnSpPr>
          <p:spPr bwMode="auto">
            <a:xfrm rot="10800000">
              <a:off x="1146969" y="3816488"/>
              <a:ext cx="2503487" cy="296863"/>
            </a:xfrm>
            <a:prstGeom prst="bentConnector3">
              <a:avLst>
                <a:gd name="adj1" fmla="val 33894"/>
              </a:avLst>
            </a:prstGeom>
            <a:noFill/>
            <a:ln w="3175" algn="ctr">
              <a:solidFill>
                <a:srgbClr val="A28138"/>
              </a:solidFill>
              <a:prstDash val="sysDash"/>
              <a:miter lim="800000"/>
              <a:headEnd/>
              <a:tailEnd/>
            </a:ln>
            <a:extLst>
              <a:ext uri="{909E8E84-426E-40DD-AFC4-6F175D3DCCD1}">
                <a14:hiddenFill xmlns:a14="http://schemas.microsoft.com/office/drawing/2010/main">
                  <a:noFill/>
                </a14:hiddenFill>
              </a:ext>
            </a:extLst>
          </p:spPr>
        </p:cxnSp>
        <p:sp>
          <p:nvSpPr>
            <p:cNvPr id="12" name="TextBox 31"/>
            <p:cNvSpPr txBox="1"/>
            <p:nvPr/>
          </p:nvSpPr>
          <p:spPr>
            <a:xfrm>
              <a:off x="738981" y="3527563"/>
              <a:ext cx="2052638" cy="288925"/>
            </a:xfrm>
            <a:prstGeom prst="rect">
              <a:avLst/>
            </a:prstGeom>
            <a:noFill/>
          </p:spPr>
          <p:txBody>
            <a:bodyPr wrap="none" anchor="ctr"/>
            <a:lstStyle>
              <a:defPPr>
                <a:defRPr lang="zh-CN"/>
              </a:defPPr>
              <a:lvl1pPr>
                <a:defRPr sz="2000">
                  <a:solidFill>
                    <a:schemeClr val="tx1">
                      <a:lumMod val="65000"/>
                      <a:lumOff val="35000"/>
                    </a:schemeClr>
                  </a:solidFill>
                  <a:latin typeface="华文行楷" pitchFamily="2" charset="-122"/>
                  <a:ea typeface="华文行楷" pitchFamily="2" charset="-122"/>
                </a:defRPr>
              </a:lvl1pPr>
            </a:lstStyle>
            <a:p>
              <a:pPr algn="r" eaLnBrk="1" fontAlgn="auto" hangingPunct="1">
                <a:spcBef>
                  <a:spcPts val="0"/>
                </a:spcBef>
                <a:spcAft>
                  <a:spcPts val="0"/>
                </a:spcAft>
                <a:defRPr/>
              </a:pPr>
              <a:r>
                <a:rPr lang="zh-CN" altLang="en-US" sz="1600" b="1" kern="0" dirty="0">
                  <a:solidFill>
                    <a:srgbClr val="A28138"/>
                  </a:solidFill>
                  <a:latin typeface="+mn-ea"/>
                  <a:ea typeface="+mn-ea"/>
                </a:rPr>
                <a:t>点击添加标题</a:t>
              </a:r>
            </a:p>
          </p:txBody>
        </p:sp>
        <p:sp>
          <p:nvSpPr>
            <p:cNvPr id="13" name="TextBox 34"/>
            <p:cNvSpPr txBox="1">
              <a:spLocks noChangeArrowheads="1"/>
            </p:cNvSpPr>
            <p:nvPr/>
          </p:nvSpPr>
          <p:spPr bwMode="auto">
            <a:xfrm>
              <a:off x="738981" y="3827601"/>
              <a:ext cx="20526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r>
                <a:rPr lang="zh-CN" altLang="en-US" sz="1100">
                  <a:solidFill>
                    <a:schemeClr val="bg1">
                      <a:lumMod val="50000"/>
                    </a:schemeClr>
                  </a:solidFill>
                  <a:latin typeface="+mn-ea"/>
                  <a:ea typeface="+mn-ea"/>
                </a:rPr>
                <a:t>点击添加内容点击添加内容</a:t>
              </a:r>
              <a:endParaRPr lang="en-US" altLang="zh-CN" sz="1100">
                <a:solidFill>
                  <a:schemeClr val="bg1">
                    <a:lumMod val="50000"/>
                  </a:schemeClr>
                </a:solidFill>
                <a:latin typeface="+mn-ea"/>
                <a:ea typeface="+mn-ea"/>
              </a:endParaRPr>
            </a:p>
            <a:p>
              <a:pPr algn="r" eaLnBrk="1" hangingPunct="1"/>
              <a:r>
                <a:rPr lang="zh-CN" altLang="en-US" sz="1100">
                  <a:solidFill>
                    <a:schemeClr val="bg1">
                      <a:lumMod val="50000"/>
                    </a:schemeClr>
                  </a:solidFill>
                  <a:latin typeface="+mn-ea"/>
                  <a:ea typeface="+mn-ea"/>
                </a:rPr>
                <a:t>点击添加内容点击添加内容</a:t>
              </a:r>
            </a:p>
          </p:txBody>
        </p:sp>
      </p:grpSp>
      <p:grpSp>
        <p:nvGrpSpPr>
          <p:cNvPr id="14" name="组合 13"/>
          <p:cNvGrpSpPr/>
          <p:nvPr/>
        </p:nvGrpSpPr>
        <p:grpSpPr>
          <a:xfrm>
            <a:off x="6525247" y="3001094"/>
            <a:ext cx="2052637" cy="768350"/>
            <a:chOff x="6077744" y="3140213"/>
            <a:chExt cx="2052637" cy="768350"/>
          </a:xfrm>
        </p:grpSpPr>
        <p:sp>
          <p:nvSpPr>
            <p:cNvPr id="15" name="TextBox 35"/>
            <p:cNvSpPr txBox="1"/>
            <p:nvPr/>
          </p:nvSpPr>
          <p:spPr>
            <a:xfrm>
              <a:off x="6077744" y="3140213"/>
              <a:ext cx="2052637" cy="287338"/>
            </a:xfrm>
            <a:prstGeom prst="rect">
              <a:avLst/>
            </a:prstGeom>
            <a:noFill/>
          </p:spPr>
          <p:txBody>
            <a:bodyPr wrap="none" anchor="ctr"/>
            <a:lstStyle>
              <a:defPPr>
                <a:defRPr lang="zh-CN"/>
              </a:defPPr>
              <a:lvl1pPr>
                <a:defRPr>
                  <a:solidFill>
                    <a:schemeClr val="tx1">
                      <a:lumMod val="85000"/>
                      <a:lumOff val="15000"/>
                    </a:schemeClr>
                  </a:solidFill>
                  <a:latin typeface="华文行楷" pitchFamily="2" charset="-122"/>
                  <a:ea typeface="华文行楷" pitchFamily="2" charset="-122"/>
                </a:defRPr>
              </a:lvl1pPr>
            </a:lstStyle>
            <a:p>
              <a:pPr algn="just" eaLnBrk="1" fontAlgn="auto" hangingPunct="1">
                <a:spcBef>
                  <a:spcPts val="0"/>
                </a:spcBef>
                <a:spcAft>
                  <a:spcPts val="0"/>
                </a:spcAft>
                <a:defRPr/>
              </a:pPr>
              <a:r>
                <a:rPr lang="zh-CN" altLang="en-US" sz="1600" b="1" kern="0" dirty="0">
                  <a:solidFill>
                    <a:srgbClr val="A28138"/>
                  </a:solidFill>
                  <a:latin typeface="+mn-ea"/>
                  <a:ea typeface="+mn-ea"/>
                </a:rPr>
                <a:t>点击添加标题</a:t>
              </a:r>
            </a:p>
          </p:txBody>
        </p:sp>
        <p:sp>
          <p:nvSpPr>
            <p:cNvPr id="16" name="TextBox 36"/>
            <p:cNvSpPr txBox="1">
              <a:spLocks noChangeArrowheads="1"/>
            </p:cNvSpPr>
            <p:nvPr/>
          </p:nvSpPr>
          <p:spPr bwMode="auto">
            <a:xfrm>
              <a:off x="6077744" y="3446601"/>
              <a:ext cx="2052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just" eaLnBrk="1" hangingPunct="1"/>
              <a:r>
                <a:rPr lang="zh-CN" altLang="en-US" sz="1100">
                  <a:solidFill>
                    <a:schemeClr val="bg1">
                      <a:lumMod val="50000"/>
                    </a:schemeClr>
                  </a:solidFill>
                  <a:latin typeface="+mn-ea"/>
                  <a:ea typeface="+mn-ea"/>
                </a:rPr>
                <a:t>点击添加内容点击添加内容</a:t>
              </a:r>
              <a:endParaRPr lang="en-US" altLang="zh-CN" sz="1100">
                <a:solidFill>
                  <a:schemeClr val="bg1">
                    <a:lumMod val="50000"/>
                  </a:schemeClr>
                </a:solidFill>
                <a:latin typeface="+mn-ea"/>
                <a:ea typeface="+mn-ea"/>
              </a:endParaRPr>
            </a:p>
            <a:p>
              <a:pPr algn="just" eaLnBrk="1" hangingPunct="1"/>
              <a:r>
                <a:rPr lang="zh-CN" altLang="en-US" sz="1100">
                  <a:solidFill>
                    <a:schemeClr val="bg1">
                      <a:lumMod val="50000"/>
                    </a:schemeClr>
                  </a:solidFill>
                  <a:latin typeface="+mn-ea"/>
                  <a:ea typeface="+mn-ea"/>
                </a:rPr>
                <a:t>点击添加内容点击添加内容</a:t>
              </a:r>
            </a:p>
          </p:txBody>
        </p:sp>
        <p:cxnSp>
          <p:nvCxnSpPr>
            <p:cNvPr id="17" name="直接连接符 34"/>
            <p:cNvCxnSpPr>
              <a:cxnSpLocks noChangeShapeType="1"/>
            </p:cNvCxnSpPr>
            <p:nvPr/>
          </p:nvCxnSpPr>
          <p:spPr bwMode="auto">
            <a:xfrm>
              <a:off x="6212729" y="3438663"/>
              <a:ext cx="1420813" cy="0"/>
            </a:xfrm>
            <a:prstGeom prst="line">
              <a:avLst/>
            </a:prstGeom>
            <a:noFill/>
            <a:ln w="3175" algn="ctr">
              <a:solidFill>
                <a:srgbClr val="0070C0"/>
              </a:solidFill>
              <a:prstDash val="sysDash"/>
              <a:round/>
              <a:headEnd/>
              <a:tailEnd/>
            </a:ln>
            <a:extLst>
              <a:ext uri="{909E8E84-426E-40DD-AFC4-6F175D3DCCD1}">
                <a14:hiddenFill xmlns:a14="http://schemas.microsoft.com/office/drawing/2010/main">
                  <a:noFill/>
                </a14:hiddenFill>
              </a:ext>
            </a:extLst>
          </p:spPr>
        </p:cxnSp>
      </p:grpSp>
      <p:grpSp>
        <p:nvGrpSpPr>
          <p:cNvPr id="18" name="组合 17"/>
          <p:cNvGrpSpPr/>
          <p:nvPr/>
        </p:nvGrpSpPr>
        <p:grpSpPr>
          <a:xfrm>
            <a:off x="1072184" y="1832694"/>
            <a:ext cx="2076450" cy="768350"/>
            <a:chOff x="624681" y="1971813"/>
            <a:chExt cx="2076450" cy="768350"/>
          </a:xfrm>
        </p:grpSpPr>
        <p:sp>
          <p:nvSpPr>
            <p:cNvPr id="19" name="TextBox 46"/>
            <p:cNvSpPr txBox="1"/>
            <p:nvPr/>
          </p:nvSpPr>
          <p:spPr>
            <a:xfrm>
              <a:off x="624681" y="1971813"/>
              <a:ext cx="2052638" cy="287338"/>
            </a:xfrm>
            <a:prstGeom prst="rect">
              <a:avLst/>
            </a:prstGeom>
            <a:noFill/>
          </p:spPr>
          <p:txBody>
            <a:bodyPr wrap="none" anchor="ctr"/>
            <a:lstStyle>
              <a:defPPr>
                <a:defRPr lang="zh-CN"/>
              </a:defPPr>
              <a:lvl1pPr>
                <a:defRPr sz="2000">
                  <a:solidFill>
                    <a:schemeClr val="tx1">
                      <a:lumMod val="85000"/>
                      <a:lumOff val="15000"/>
                    </a:schemeClr>
                  </a:solidFill>
                  <a:latin typeface="华文行楷" pitchFamily="2" charset="-122"/>
                  <a:ea typeface="华文行楷" pitchFamily="2" charset="-122"/>
                </a:defRPr>
              </a:lvl1pPr>
            </a:lstStyle>
            <a:p>
              <a:pPr algn="r" eaLnBrk="1" fontAlgn="auto" hangingPunct="1">
                <a:spcBef>
                  <a:spcPts val="0"/>
                </a:spcBef>
                <a:spcAft>
                  <a:spcPts val="0"/>
                </a:spcAft>
                <a:defRPr/>
              </a:pPr>
              <a:r>
                <a:rPr lang="zh-CN" altLang="en-US" sz="1600" b="1" kern="0" dirty="0">
                  <a:solidFill>
                    <a:srgbClr val="A28138"/>
                  </a:solidFill>
                  <a:latin typeface="+mn-ea"/>
                  <a:ea typeface="+mn-ea"/>
                </a:rPr>
                <a:t>点击添加标题</a:t>
              </a:r>
            </a:p>
          </p:txBody>
        </p:sp>
        <p:sp>
          <p:nvSpPr>
            <p:cNvPr id="20" name="TextBox 49"/>
            <p:cNvSpPr txBox="1">
              <a:spLocks noChangeArrowheads="1"/>
            </p:cNvSpPr>
            <p:nvPr/>
          </p:nvSpPr>
          <p:spPr bwMode="auto">
            <a:xfrm>
              <a:off x="624681" y="2278201"/>
              <a:ext cx="20526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r>
                <a:rPr lang="zh-CN" altLang="en-US" sz="1100">
                  <a:solidFill>
                    <a:schemeClr val="bg1">
                      <a:lumMod val="50000"/>
                    </a:schemeClr>
                  </a:solidFill>
                  <a:latin typeface="+mn-ea"/>
                  <a:ea typeface="+mn-ea"/>
                </a:rPr>
                <a:t>点击添加内容点击添加内容</a:t>
              </a:r>
              <a:endParaRPr lang="en-US" altLang="zh-CN" sz="1100">
                <a:solidFill>
                  <a:schemeClr val="bg1">
                    <a:lumMod val="50000"/>
                  </a:schemeClr>
                </a:solidFill>
                <a:latin typeface="+mn-ea"/>
                <a:ea typeface="+mn-ea"/>
              </a:endParaRPr>
            </a:p>
            <a:p>
              <a:pPr algn="r" eaLnBrk="1" hangingPunct="1"/>
              <a:r>
                <a:rPr lang="zh-CN" altLang="en-US" sz="1100">
                  <a:solidFill>
                    <a:schemeClr val="bg1">
                      <a:lumMod val="50000"/>
                    </a:schemeClr>
                  </a:solidFill>
                  <a:latin typeface="+mn-ea"/>
                  <a:ea typeface="+mn-ea"/>
                </a:rPr>
                <a:t>点击添加内容点击添加内容</a:t>
              </a:r>
            </a:p>
          </p:txBody>
        </p:sp>
        <p:cxnSp>
          <p:nvCxnSpPr>
            <p:cNvPr id="21" name="直接连接符 35"/>
            <p:cNvCxnSpPr>
              <a:cxnSpLocks noChangeShapeType="1"/>
            </p:cNvCxnSpPr>
            <p:nvPr/>
          </p:nvCxnSpPr>
          <p:spPr bwMode="auto">
            <a:xfrm>
              <a:off x="1027906" y="2265501"/>
              <a:ext cx="1673225" cy="0"/>
            </a:xfrm>
            <a:prstGeom prst="line">
              <a:avLst/>
            </a:prstGeom>
            <a:noFill/>
            <a:ln w="3175" algn="ctr">
              <a:solidFill>
                <a:srgbClr val="A28138"/>
              </a:solidFill>
              <a:prstDash val="sysDash"/>
              <a:round/>
              <a:headEnd/>
              <a:tailEnd/>
            </a:ln>
            <a:extLst>
              <a:ext uri="{909E8E84-426E-40DD-AFC4-6F175D3DCCD1}">
                <a14:hiddenFill xmlns:a14="http://schemas.microsoft.com/office/drawing/2010/main">
                  <a:noFill/>
                </a14:hiddenFill>
              </a:ext>
            </a:extLst>
          </p:spPr>
        </p:cxnSp>
      </p:grpSp>
      <p:sp>
        <p:nvSpPr>
          <p:cNvPr id="22" name="TextBox 21"/>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23" name="组合 22"/>
          <p:cNvGrpSpPr/>
          <p:nvPr/>
        </p:nvGrpSpPr>
        <p:grpSpPr>
          <a:xfrm flipH="1">
            <a:off x="7893831" y="195397"/>
            <a:ext cx="1250169" cy="477054"/>
            <a:chOff x="-18082" y="180009"/>
            <a:chExt cx="1250169" cy="477054"/>
          </a:xfrm>
        </p:grpSpPr>
        <p:sp>
          <p:nvSpPr>
            <p:cNvPr id="24" name="TextBox 23"/>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25" name="五边形 24"/>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8678269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strVal val="(6*min(max(#ppt_w*#ppt_h,.3),1)-7.4)/-.7*#ppt_w"/>
                                          </p:val>
                                        </p:tav>
                                        <p:tav tm="100000">
                                          <p:val>
                                            <p:strVal val="#ppt_w"/>
                                          </p:val>
                                        </p:tav>
                                      </p:tavLst>
                                    </p:anim>
                                    <p:anim calcmode="lin" valueType="num">
                                      <p:cBhvr>
                                        <p:cTn id="15" dur="500" fill="hold"/>
                                        <p:tgtEl>
                                          <p:spTgt spid="3"/>
                                        </p:tgtEl>
                                        <p:attrNameLst>
                                          <p:attrName>ppt_h</p:attrName>
                                        </p:attrNameLst>
                                      </p:cBhvr>
                                      <p:tavLst>
                                        <p:tav tm="0">
                                          <p:val>
                                            <p:strVal val="(6*min(max(#ppt_w*#ppt_h,.3),1)-7.4)/-.7*#ppt_h"/>
                                          </p:val>
                                        </p:tav>
                                        <p:tav tm="100000">
                                          <p:val>
                                            <p:strVal val="#ppt_h"/>
                                          </p:val>
                                        </p:tav>
                                      </p:tavLst>
                                    </p:anim>
                                    <p:anim calcmode="lin" valueType="num">
                                      <p:cBhvr>
                                        <p:cTn id="16" dur="500" fill="hold"/>
                                        <p:tgtEl>
                                          <p:spTgt spid="3"/>
                                        </p:tgtEl>
                                        <p:attrNameLst>
                                          <p:attrName>ppt_x</p:attrName>
                                        </p:attrNameLst>
                                      </p:cBhvr>
                                      <p:tavLst>
                                        <p:tav tm="0">
                                          <p:val>
                                            <p:fltVal val="0.5"/>
                                          </p:val>
                                        </p:tav>
                                        <p:tav tm="100000">
                                          <p:val>
                                            <p:strVal val="#ppt_x"/>
                                          </p:val>
                                        </p:tav>
                                      </p:tavLst>
                                    </p:anim>
                                    <p:anim calcmode="lin" valueType="num">
                                      <p:cBhvr>
                                        <p:cTn id="17"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strVal val="(6*min(max(#ppt_w*#ppt_h,.3),1)-7.4)/-.7*#ppt_w"/>
                                          </p:val>
                                        </p:tav>
                                        <p:tav tm="100000">
                                          <p:val>
                                            <p:strVal val="#ppt_w"/>
                                          </p:val>
                                        </p:tav>
                                      </p:tavLst>
                                    </p:anim>
                                    <p:anim calcmode="lin" valueType="num">
                                      <p:cBhvr>
                                        <p:cTn id="22" dur="500" fill="hold"/>
                                        <p:tgtEl>
                                          <p:spTgt spid="4"/>
                                        </p:tgtEl>
                                        <p:attrNameLst>
                                          <p:attrName>ppt_h</p:attrName>
                                        </p:attrNameLst>
                                      </p:cBhvr>
                                      <p:tavLst>
                                        <p:tav tm="0">
                                          <p:val>
                                            <p:strVal val="(6*min(max(#ppt_w*#ppt_h,.3),1)-7.4)/-.7*#ppt_h"/>
                                          </p:val>
                                        </p:tav>
                                        <p:tav tm="100000">
                                          <p:val>
                                            <p:strVal val="#ppt_h"/>
                                          </p:val>
                                        </p:tav>
                                      </p:tavLst>
                                    </p:anim>
                                    <p:anim calcmode="lin" valueType="num">
                                      <p:cBhvr>
                                        <p:cTn id="23" dur="500" fill="hold"/>
                                        <p:tgtEl>
                                          <p:spTgt spid="4"/>
                                        </p:tgtEl>
                                        <p:attrNameLst>
                                          <p:attrName>ppt_x</p:attrName>
                                        </p:attrNameLst>
                                      </p:cBhvr>
                                      <p:tavLst>
                                        <p:tav tm="0">
                                          <p:val>
                                            <p:fltVal val="0.5"/>
                                          </p:val>
                                        </p:tav>
                                        <p:tav tm="100000">
                                          <p:val>
                                            <p:strVal val="#ppt_x"/>
                                          </p:val>
                                        </p:tav>
                                      </p:tavLst>
                                    </p:anim>
                                    <p:anim calcmode="lin" valueType="num">
                                      <p:cBhvr>
                                        <p:cTn id="24" dur="5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3" presetClass="entr" presetSubtype="3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strVal val="(6*min(max(#ppt_w*#ppt_h,.3),1)-7.4)/-.7*#ppt_w"/>
                                          </p:val>
                                        </p:tav>
                                        <p:tav tm="100000">
                                          <p:val>
                                            <p:strVal val="#ppt_w"/>
                                          </p:val>
                                        </p:tav>
                                      </p:tavLst>
                                    </p:anim>
                                    <p:anim calcmode="lin" valueType="num">
                                      <p:cBhvr>
                                        <p:cTn id="29" dur="500" fill="hold"/>
                                        <p:tgtEl>
                                          <p:spTgt spid="5"/>
                                        </p:tgtEl>
                                        <p:attrNameLst>
                                          <p:attrName>ppt_h</p:attrName>
                                        </p:attrNameLst>
                                      </p:cBhvr>
                                      <p:tavLst>
                                        <p:tav tm="0">
                                          <p:val>
                                            <p:strVal val="(6*min(max(#ppt_w*#ppt_h,.3),1)-7.4)/-.7*#ppt_h"/>
                                          </p:val>
                                        </p:tav>
                                        <p:tav tm="100000">
                                          <p:val>
                                            <p:strVal val="#ppt_h"/>
                                          </p:val>
                                        </p:tav>
                                      </p:tavLst>
                                    </p:anim>
                                    <p:anim calcmode="lin" valueType="num">
                                      <p:cBhvr>
                                        <p:cTn id="30" dur="500" fill="hold"/>
                                        <p:tgtEl>
                                          <p:spTgt spid="5"/>
                                        </p:tgtEl>
                                        <p:attrNameLst>
                                          <p:attrName>ppt_x</p:attrName>
                                        </p:attrNameLst>
                                      </p:cBhvr>
                                      <p:tavLst>
                                        <p:tav tm="0">
                                          <p:val>
                                            <p:fltVal val="0.5"/>
                                          </p:val>
                                        </p:tav>
                                        <p:tav tm="100000">
                                          <p:val>
                                            <p:strVal val="#ppt_x"/>
                                          </p:val>
                                        </p:tav>
                                      </p:tavLst>
                                    </p:anim>
                                    <p:anim calcmode="lin" valueType="num">
                                      <p:cBhvr>
                                        <p:cTn id="31"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par>
                          <p:cTn id="44" fill="hold">
                            <p:stCondLst>
                              <p:cond delay="3500"/>
                            </p:stCondLst>
                            <p:childTnLst>
                              <p:par>
                                <p:cTn id="45" presetID="22" presetClass="entr" presetSubtype="2"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1626" y="1203598"/>
            <a:ext cx="4117796" cy="2199920"/>
            <a:chOff x="4139952" y="2139952"/>
            <a:chExt cx="3970400" cy="2121174"/>
          </a:xfrm>
        </p:grpSpPr>
        <p:sp>
          <p:nvSpPr>
            <p:cNvPr id="3" name="椭圆 2"/>
            <p:cNvSpPr/>
            <p:nvPr/>
          </p:nvSpPr>
          <p:spPr>
            <a:xfrm>
              <a:off x="4455306" y="2455304"/>
              <a:ext cx="1458162" cy="1458162"/>
            </a:xfrm>
            <a:prstGeom prst="ellipse">
              <a:avLst/>
            </a:prstGeom>
            <a:noFill/>
            <a:ln w="12700" cap="flat" cmpd="sng" algn="ctr">
              <a:solidFill>
                <a:srgbClr val="ED7D31">
                  <a:lumMod val="60000"/>
                  <a:lumOff val="40000"/>
                </a:srgbClr>
              </a:solidFill>
              <a:prstDash val="solid"/>
              <a:miter lim="800000"/>
            </a:ln>
            <a:effectLst/>
          </p:spPr>
          <p:txBody>
            <a:bodyPr lIns="0" tIns="0" rIns="0" bIns="0" rtlCol="0" anchor="ctr"/>
            <a:lstStyle/>
            <a:p>
              <a:pPr algn="ctr">
                <a:defRPr/>
              </a:pPr>
              <a:r>
                <a:rPr lang="zh-CN" altLang="en-US" b="1" kern="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在此输入文字内容</a:t>
              </a:r>
              <a:endParaRPr lang="zh-CN" altLang="en-US"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椭圆 1"/>
            <p:cNvSpPr/>
            <p:nvPr/>
          </p:nvSpPr>
          <p:spPr>
            <a:xfrm rot="187314">
              <a:off x="4139952" y="2139952"/>
              <a:ext cx="3970400" cy="209755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solidFill>
              <a:schemeClr val="tx1">
                <a:lumMod val="65000"/>
                <a:lumOff val="35000"/>
              </a:schemeClr>
            </a:solidFill>
            <a:ln w="6350" cap="flat" cmpd="sng" algn="ctr">
              <a:noFill/>
              <a:prstDash val="solid"/>
              <a:miter lim="800000"/>
            </a:ln>
            <a:effectLst>
              <a:outerShdw blurRad="50800" dist="38100" dir="5400000" algn="t" rotWithShape="0">
                <a:prstClr val="black">
                  <a:alpha val="40000"/>
                </a:prstClr>
              </a:outerShdw>
            </a:effectLst>
            <a:scene3d>
              <a:camera prst="orthographicFront">
                <a:rot lat="0" lon="0" rev="0"/>
              </a:camera>
              <a:lightRig rig="contrasting" dir="t">
                <a:rot lat="0" lon="0" rev="1500000"/>
              </a:lightRig>
            </a:scene3d>
            <a:sp3d prstMaterial="metal"/>
          </p:spPr>
          <p:txBody>
            <a:bodyPr rtlCol="0" anchor="ctr"/>
            <a:lstStyle/>
            <a:p>
              <a:pPr algn="ctr">
                <a:defRPr/>
              </a:pPr>
              <a:endParaRPr lang="zh-CN" altLang="en-US" sz="1600" kern="0">
                <a:solidFill>
                  <a:schemeClr val="tx1">
                    <a:lumMod val="75000"/>
                    <a:lumOff val="25000"/>
                  </a:schemeClr>
                </a:solidFill>
              </a:endParaRPr>
            </a:p>
          </p:txBody>
        </p:sp>
        <p:sp>
          <p:nvSpPr>
            <p:cNvPr id="5" name="椭圆 4"/>
            <p:cNvSpPr/>
            <p:nvPr/>
          </p:nvSpPr>
          <p:spPr>
            <a:xfrm>
              <a:off x="6334383" y="2491947"/>
              <a:ext cx="1458162" cy="1458162"/>
            </a:xfrm>
            <a:prstGeom prst="ellipse">
              <a:avLst/>
            </a:prstGeom>
            <a:noFill/>
            <a:ln w="12700" cap="flat" cmpd="sng" algn="ctr">
              <a:solidFill>
                <a:srgbClr val="ED7D31">
                  <a:lumMod val="60000"/>
                  <a:lumOff val="40000"/>
                </a:srgbClr>
              </a:solidFill>
              <a:prstDash val="solid"/>
              <a:miter lim="800000"/>
            </a:ln>
            <a:effectLst/>
          </p:spPr>
          <p:txBody>
            <a:bodyPr lIns="0" tIns="0" rIns="0" bIns="0" rtlCol="0" anchor="ctr"/>
            <a:lstStyle/>
            <a:p>
              <a:pPr algn="ctr">
                <a:defRPr/>
              </a:pPr>
              <a:r>
                <a:rPr lang="zh-CN" altLang="en-US" sz="2000" b="1" kern="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在此输入文字内容</a:t>
              </a:r>
              <a:endPar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椭圆 1"/>
            <p:cNvSpPr/>
            <p:nvPr/>
          </p:nvSpPr>
          <p:spPr>
            <a:xfrm flipV="1">
              <a:off x="4139952" y="2163573"/>
              <a:ext cx="3970400" cy="209755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solidFill>
              <a:srgbClr val="A28138"/>
            </a:solidFill>
            <a:ln w="6350" cap="flat" cmpd="sng" algn="ctr">
              <a:noFill/>
              <a:prstDash val="solid"/>
              <a:miter lim="800000"/>
            </a:ln>
            <a:effectLst>
              <a:outerShdw blurRad="50800" dist="38100" dir="16200000" rotWithShape="0">
                <a:prstClr val="black">
                  <a:alpha val="40000"/>
                </a:prstClr>
              </a:outerShdw>
            </a:effectLst>
            <a:scene3d>
              <a:camera prst="orthographicFront">
                <a:rot lat="0" lon="0" rev="0"/>
              </a:camera>
              <a:lightRig rig="contrasting" dir="t">
                <a:rot lat="0" lon="0" rev="1500000"/>
              </a:lightRig>
            </a:scene3d>
            <a:sp3d prstMaterial="metal"/>
          </p:spPr>
          <p:txBody>
            <a:bodyPr rtlCol="0" anchor="ctr"/>
            <a:lstStyle/>
            <a:p>
              <a:pPr algn="ctr">
                <a:defRPr/>
              </a:pPr>
              <a:endParaRPr lang="zh-CN" altLang="en-US" sz="1600" kern="0">
                <a:solidFill>
                  <a:schemeClr val="tx1">
                    <a:lumMod val="75000"/>
                    <a:lumOff val="25000"/>
                  </a:schemeClr>
                </a:solidFill>
              </a:endParaRPr>
            </a:p>
          </p:txBody>
        </p:sp>
      </p:grpSp>
      <p:grpSp>
        <p:nvGrpSpPr>
          <p:cNvPr id="7" name="组合 6"/>
          <p:cNvGrpSpPr/>
          <p:nvPr/>
        </p:nvGrpSpPr>
        <p:grpSpPr>
          <a:xfrm>
            <a:off x="772715" y="1383082"/>
            <a:ext cx="1935439" cy="1935440"/>
            <a:chOff x="2743364" y="1336163"/>
            <a:chExt cx="1445078" cy="1445078"/>
          </a:xfrm>
          <a:effectLst>
            <a:outerShdw blurRad="215900" dist="152400" dir="2400000" algn="tl" rotWithShape="0">
              <a:prstClr val="black">
                <a:alpha val="13000"/>
              </a:prstClr>
            </a:outerShdw>
          </a:effectLst>
        </p:grpSpPr>
        <p:sp>
          <p:nvSpPr>
            <p:cNvPr id="8" name="椭圆 7"/>
            <p:cNvSpPr/>
            <p:nvPr/>
          </p:nvSpPr>
          <p:spPr>
            <a:xfrm>
              <a:off x="2743364" y="1336163"/>
              <a:ext cx="1445078" cy="1445078"/>
            </a:xfrm>
            <a:prstGeom prst="ellips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9" name="椭圆 8"/>
            <p:cNvSpPr/>
            <p:nvPr/>
          </p:nvSpPr>
          <p:spPr>
            <a:xfrm>
              <a:off x="2910731" y="1503530"/>
              <a:ext cx="1110344" cy="1110344"/>
            </a:xfrm>
            <a:prstGeom prst="ellipse">
              <a:avLst/>
            </a:prstGeom>
            <a:noFill/>
            <a:ln w="101600">
              <a:solidFill>
                <a:schemeClr val="bg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0" name="椭圆 9"/>
            <p:cNvSpPr/>
            <p:nvPr/>
          </p:nvSpPr>
          <p:spPr>
            <a:xfrm>
              <a:off x="2948383" y="1541182"/>
              <a:ext cx="1035448" cy="1035448"/>
            </a:xfrm>
            <a:prstGeom prst="ellipse">
              <a:avLst/>
            </a:prstGeom>
            <a:blipFill>
              <a:blip r:embed="rId3"/>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grpSp>
        <p:nvGrpSpPr>
          <p:cNvPr id="11" name="组合 10"/>
          <p:cNvGrpSpPr/>
          <p:nvPr/>
        </p:nvGrpSpPr>
        <p:grpSpPr>
          <a:xfrm>
            <a:off x="6409710" y="1383082"/>
            <a:ext cx="1935439" cy="1935440"/>
            <a:chOff x="2743364" y="1336163"/>
            <a:chExt cx="1445078" cy="1445078"/>
          </a:xfrm>
          <a:effectLst>
            <a:outerShdw blurRad="215900" dist="152400" dir="2400000" algn="tl" rotWithShape="0">
              <a:prstClr val="black">
                <a:alpha val="13000"/>
              </a:prstClr>
            </a:outerShdw>
          </a:effectLst>
        </p:grpSpPr>
        <p:sp>
          <p:nvSpPr>
            <p:cNvPr id="12" name="椭圆 11"/>
            <p:cNvSpPr/>
            <p:nvPr/>
          </p:nvSpPr>
          <p:spPr>
            <a:xfrm>
              <a:off x="2743364" y="1336163"/>
              <a:ext cx="1445078" cy="1445078"/>
            </a:xfrm>
            <a:prstGeom prst="ellips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 name="椭圆 12"/>
            <p:cNvSpPr/>
            <p:nvPr/>
          </p:nvSpPr>
          <p:spPr>
            <a:xfrm>
              <a:off x="2910731" y="1503530"/>
              <a:ext cx="1110344" cy="1110344"/>
            </a:xfrm>
            <a:prstGeom prst="ellipse">
              <a:avLst/>
            </a:prstGeom>
            <a:noFill/>
            <a:ln w="101600">
              <a:solidFill>
                <a:schemeClr val="bg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4" name="椭圆 13"/>
            <p:cNvSpPr/>
            <p:nvPr/>
          </p:nvSpPr>
          <p:spPr>
            <a:xfrm>
              <a:off x="2948383" y="1541182"/>
              <a:ext cx="1035448" cy="1035448"/>
            </a:xfrm>
            <a:prstGeom prst="ellipse">
              <a:avLst/>
            </a:prstGeom>
            <a:blipFill>
              <a:blip r:embed="rId4"/>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grpSp>
        <p:nvGrpSpPr>
          <p:cNvPr id="15" name="组合 69"/>
          <p:cNvGrpSpPr>
            <a:grpSpLocks/>
          </p:cNvGrpSpPr>
          <p:nvPr/>
        </p:nvGrpSpPr>
        <p:grpSpPr bwMode="auto">
          <a:xfrm>
            <a:off x="1403648" y="3797503"/>
            <a:ext cx="476250" cy="479425"/>
            <a:chOff x="758797" y="1504730"/>
            <a:chExt cx="405000" cy="405000"/>
          </a:xfrm>
        </p:grpSpPr>
        <p:sp>
          <p:nvSpPr>
            <p:cNvPr id="16" name="矩形 15"/>
            <p:cNvSpPr/>
            <p:nvPr/>
          </p:nvSpPr>
          <p:spPr>
            <a:xfrm>
              <a:off x="758797" y="1504730"/>
              <a:ext cx="405000" cy="405000"/>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tx1">
                    <a:lumMod val="75000"/>
                    <a:lumOff val="25000"/>
                  </a:schemeClr>
                </a:solidFill>
              </a:endParaRPr>
            </a:p>
          </p:txBody>
        </p:sp>
        <p:sp>
          <p:nvSpPr>
            <p:cNvPr id="17"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tx1">
                    <a:lumMod val="75000"/>
                    <a:lumOff val="25000"/>
                  </a:schemeClr>
                </a:solidFill>
              </a:endParaRPr>
            </a:p>
          </p:txBody>
        </p:sp>
      </p:grpSp>
      <p:sp>
        <p:nvSpPr>
          <p:cNvPr id="18" name="矩形 17"/>
          <p:cNvSpPr/>
          <p:nvPr/>
        </p:nvSpPr>
        <p:spPr>
          <a:xfrm>
            <a:off x="1879899" y="3722778"/>
            <a:ext cx="5926863" cy="628762"/>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tx1">
                    <a:lumMod val="75000"/>
                    <a:lumOff val="2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tx1">
                    <a:lumMod val="75000"/>
                    <a:lumOff val="2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tx1">
                    <a:lumMod val="75000"/>
                    <a:lumOff val="25000"/>
                  </a:schemeClr>
                </a:solidFill>
                <a:latin typeface="微软雅黑" pitchFamily="34" charset="-122"/>
                <a:ea typeface="微软雅黑" pitchFamily="34" charset="-122"/>
              </a:rPr>
              <a:t>此处</a:t>
            </a:r>
            <a:endParaRPr lang="en-US" altLang="zh-CN" sz="1000" b="1"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22" name="组合 21"/>
          <p:cNvGrpSpPr/>
          <p:nvPr/>
        </p:nvGrpSpPr>
        <p:grpSpPr>
          <a:xfrm flipH="1">
            <a:off x="7893831" y="195397"/>
            <a:ext cx="1250169" cy="477054"/>
            <a:chOff x="-18082" y="180009"/>
            <a:chExt cx="1250169" cy="477054"/>
          </a:xfrm>
        </p:grpSpPr>
        <p:sp>
          <p:nvSpPr>
            <p:cNvPr id="25" name="TextBox 24"/>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26" name="五边形 25"/>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806082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250"/>
                                        <p:tgtEl>
                                          <p:spTgt spid="2"/>
                                        </p:tgtEl>
                                      </p:cBhvr>
                                    </p:animEffect>
                                  </p:childTnLst>
                                </p:cTn>
                              </p:par>
                            </p:childTnLst>
                          </p:cTn>
                        </p:par>
                        <p:par>
                          <p:cTn id="8" fill="hold">
                            <p:stCondLst>
                              <p:cond delay="1250"/>
                            </p:stCondLst>
                            <p:childTnLst>
                              <p:par>
                                <p:cTn id="9" presetID="5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Scale>
                                      <p:cBhvr>
                                        <p:cTn id="1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7"/>
                                        </p:tgtEl>
                                        <p:attrNameLst>
                                          <p:attrName>ppt_x</p:attrName>
                                          <p:attrName>ppt_y</p:attrName>
                                        </p:attrNameLst>
                                      </p:cBhvr>
                                    </p:animMotion>
                                    <p:animEffect transition="in" filter="fade">
                                      <p:cBhvr>
                                        <p:cTn id="13" dur="1000"/>
                                        <p:tgtEl>
                                          <p:spTgt spid="7"/>
                                        </p:tgtEl>
                                      </p:cBhvr>
                                    </p:animEffect>
                                  </p:childTnLst>
                                </p:cTn>
                              </p:par>
                            </p:childTnLst>
                          </p:cTn>
                        </p:par>
                        <p:par>
                          <p:cTn id="14" fill="hold">
                            <p:stCondLst>
                              <p:cond delay="2250"/>
                            </p:stCondLst>
                            <p:childTnLst>
                              <p:par>
                                <p:cTn id="15" presetID="5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Scale>
                                      <p:cBhvr>
                                        <p:cTn id="1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1"/>
                                        </p:tgtEl>
                                        <p:attrNameLst>
                                          <p:attrName>ppt_x</p:attrName>
                                          <p:attrName>ppt_y</p:attrName>
                                        </p:attrNameLst>
                                      </p:cBhvr>
                                    </p:animMotion>
                                    <p:animEffect transition="in" filter="fade">
                                      <p:cBhvr>
                                        <p:cTn id="19" dur="1000"/>
                                        <p:tgtEl>
                                          <p:spTgt spid="11"/>
                                        </p:tgtEl>
                                      </p:cBhvr>
                                    </p:animEffect>
                                  </p:childTnLst>
                                </p:cTn>
                              </p:par>
                            </p:childTnLst>
                          </p:cTn>
                        </p:par>
                        <p:par>
                          <p:cTn id="20" fill="hold">
                            <p:stCondLst>
                              <p:cond delay="325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02566" y="297033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前期调研</a:t>
            </a:r>
            <a:endParaRPr lang="en-US" altLang="zh-CN" sz="1800" b="1"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Early Research</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a:grpSpLocks noChangeAspect="1"/>
          </p:cNvGrpSpPr>
          <p:nvPr/>
        </p:nvGrpSpPr>
        <p:grpSpPr>
          <a:xfrm>
            <a:off x="1568005" y="1499920"/>
            <a:ext cx="1246474" cy="1246474"/>
            <a:chOff x="456294" y="1959430"/>
            <a:chExt cx="2148114" cy="2148114"/>
          </a:xfrm>
        </p:grpSpPr>
        <p:sp>
          <p:nvSpPr>
            <p:cNvPr id="4" name="椭圆 3"/>
            <p:cNvSpPr/>
            <p:nvPr/>
          </p:nvSpPr>
          <p:spPr>
            <a:xfrm>
              <a:off x="456294" y="1959430"/>
              <a:ext cx="2148114" cy="2148114"/>
            </a:xfrm>
            <a:prstGeom prst="ellipse">
              <a:avLst/>
            </a:prstGeom>
            <a:solidFill>
              <a:srgbClr val="A28138"/>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 name="矩形 5"/>
          <p:cNvSpPr/>
          <p:nvPr/>
        </p:nvSpPr>
        <p:spPr>
          <a:xfrm>
            <a:off x="3096538" y="296204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计划安排</a:t>
            </a:r>
            <a:endParaRPr lang="en-US" altLang="zh-CN" sz="1800" b="1"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Project Schedule</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a:grpSpLocks noChangeAspect="1"/>
          </p:cNvGrpSpPr>
          <p:nvPr/>
        </p:nvGrpSpPr>
        <p:grpSpPr>
          <a:xfrm>
            <a:off x="3161977" y="1491630"/>
            <a:ext cx="1246474" cy="1246474"/>
            <a:chOff x="2492224" y="1959430"/>
            <a:chExt cx="2148114" cy="2148114"/>
          </a:xfrm>
        </p:grpSpPr>
        <p:sp>
          <p:nvSpPr>
            <p:cNvPr id="8" name="椭圆 7"/>
            <p:cNvSpPr/>
            <p:nvPr/>
          </p:nvSpPr>
          <p:spPr>
            <a:xfrm>
              <a:off x="2492224" y="1959430"/>
              <a:ext cx="2148114" cy="2148114"/>
            </a:xfrm>
            <a:prstGeom prst="ellipse">
              <a:avLst/>
            </a:prstGeom>
            <a:solidFill>
              <a:srgbClr val="A28138"/>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sp>
        <p:nvSpPr>
          <p:cNvPr id="10" name="矩形 9"/>
          <p:cNvSpPr/>
          <p:nvPr/>
        </p:nvSpPr>
        <p:spPr>
          <a:xfrm>
            <a:off x="6288876" y="296204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后期规划</a:t>
            </a:r>
            <a:endParaRPr lang="en-US" altLang="zh-CN" sz="1800" b="1"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Future Programme</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a:grpSpLocks noChangeAspect="1"/>
          </p:cNvGrpSpPr>
          <p:nvPr/>
        </p:nvGrpSpPr>
        <p:grpSpPr>
          <a:xfrm>
            <a:off x="6354315" y="1491630"/>
            <a:ext cx="1246474" cy="1246474"/>
            <a:chOff x="6564085" y="1959430"/>
            <a:chExt cx="2148114" cy="2148114"/>
          </a:xfrm>
        </p:grpSpPr>
        <p:sp>
          <p:nvSpPr>
            <p:cNvPr id="12" name="椭圆 11"/>
            <p:cNvSpPr/>
            <p:nvPr/>
          </p:nvSpPr>
          <p:spPr>
            <a:xfrm>
              <a:off x="6564085" y="1959430"/>
              <a:ext cx="2148114" cy="2148114"/>
            </a:xfrm>
            <a:prstGeom prst="ellipse">
              <a:avLst/>
            </a:prstGeom>
            <a:solidFill>
              <a:srgbClr val="A28138"/>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7033174" y="2413982"/>
              <a:ext cx="1209936" cy="1239010"/>
              <a:chOff x="3598200" y="1732459"/>
              <a:chExt cx="1947600" cy="1994400"/>
            </a:xfrm>
          </p:grpSpPr>
          <p:sp>
            <p:nvSpPr>
              <p:cNvPr id="14"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9" name="矩形 18"/>
          <p:cNvSpPr/>
          <p:nvPr/>
        </p:nvSpPr>
        <p:spPr>
          <a:xfrm>
            <a:off x="4692708" y="296204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进展情况</a:t>
            </a:r>
            <a:endParaRPr lang="en-US" altLang="zh-CN" sz="1800" b="1"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Works Progress</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a:grpSpLocks noChangeAspect="1"/>
          </p:cNvGrpSpPr>
          <p:nvPr/>
        </p:nvGrpSpPr>
        <p:grpSpPr>
          <a:xfrm>
            <a:off x="4758146" y="1491630"/>
            <a:ext cx="1246474" cy="1246474"/>
            <a:chOff x="4528154" y="1959430"/>
            <a:chExt cx="2148114" cy="2148114"/>
          </a:xfrm>
        </p:grpSpPr>
        <p:sp>
          <p:nvSpPr>
            <p:cNvPr id="21" name="椭圆 20"/>
            <p:cNvSpPr/>
            <p:nvPr/>
          </p:nvSpPr>
          <p:spPr>
            <a:xfrm>
              <a:off x="4528154" y="1959430"/>
              <a:ext cx="2148114" cy="2148114"/>
            </a:xfrm>
            <a:prstGeom prst="ellipse">
              <a:avLst/>
            </a:prstGeom>
            <a:solidFill>
              <a:srgbClr val="A28138"/>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4"/>
            <p:cNvGrpSpPr>
              <a:grpSpLocks noChangeAspect="1"/>
            </p:cNvGrpSpPr>
            <p:nvPr/>
          </p:nvGrpSpPr>
          <p:grpSpPr bwMode="auto">
            <a:xfrm>
              <a:off x="5033378" y="2342981"/>
              <a:ext cx="1137666" cy="1381012"/>
              <a:chOff x="2694" y="1931"/>
              <a:chExt cx="374" cy="454"/>
            </a:xfrm>
            <a:solidFill>
              <a:schemeClr val="bg1"/>
            </a:solidFill>
          </p:grpSpPr>
          <p:sp>
            <p:nvSpPr>
              <p:cNvPr id="23"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0" name="组合 69"/>
          <p:cNvGrpSpPr>
            <a:grpSpLocks/>
          </p:cNvGrpSpPr>
          <p:nvPr/>
        </p:nvGrpSpPr>
        <p:grpSpPr bwMode="auto">
          <a:xfrm>
            <a:off x="1383170" y="3895723"/>
            <a:ext cx="476250" cy="479425"/>
            <a:chOff x="758797" y="1504730"/>
            <a:chExt cx="405000" cy="405000"/>
          </a:xfrm>
        </p:grpSpPr>
        <p:sp>
          <p:nvSpPr>
            <p:cNvPr id="31" name="矩形 30"/>
            <p:cNvSpPr/>
            <p:nvPr/>
          </p:nvSpPr>
          <p:spPr>
            <a:xfrm>
              <a:off x="758797" y="1504730"/>
              <a:ext cx="405000" cy="405000"/>
            </a:xfrm>
            <a:prstGeom prst="rect">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tx1">
                    <a:lumMod val="75000"/>
                    <a:lumOff val="25000"/>
                  </a:schemeClr>
                </a:solidFill>
              </a:endParaRPr>
            </a:p>
          </p:txBody>
        </p:sp>
        <p:sp>
          <p:nvSpPr>
            <p:cNvPr id="32"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tx1">
                    <a:lumMod val="75000"/>
                    <a:lumOff val="25000"/>
                  </a:schemeClr>
                </a:solidFill>
              </a:endParaRPr>
            </a:p>
          </p:txBody>
        </p:sp>
      </p:grpSp>
      <p:sp>
        <p:nvSpPr>
          <p:cNvPr id="33" name="矩形 32"/>
          <p:cNvSpPr/>
          <p:nvPr/>
        </p:nvSpPr>
        <p:spPr>
          <a:xfrm>
            <a:off x="1859421" y="3820998"/>
            <a:ext cx="5926863" cy="628762"/>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tx1">
                    <a:lumMod val="75000"/>
                    <a:lumOff val="2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tx1">
                    <a:lumMod val="75000"/>
                    <a:lumOff val="2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tx1">
                    <a:lumMod val="75000"/>
                    <a:lumOff val="25000"/>
                  </a:schemeClr>
                </a:solidFill>
                <a:latin typeface="微软雅黑" pitchFamily="34" charset="-122"/>
                <a:ea typeface="微软雅黑" pitchFamily="34" charset="-122"/>
              </a:rPr>
              <a:t>此处</a:t>
            </a:r>
            <a:endParaRPr lang="en-US" altLang="zh-CN" sz="1000" b="1"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37" name="组合 36"/>
          <p:cNvGrpSpPr/>
          <p:nvPr/>
        </p:nvGrpSpPr>
        <p:grpSpPr>
          <a:xfrm flipH="1">
            <a:off x="7893831" y="195397"/>
            <a:ext cx="1250169" cy="477054"/>
            <a:chOff x="-18082" y="180009"/>
            <a:chExt cx="1250169" cy="477054"/>
          </a:xfrm>
        </p:grpSpPr>
        <p:sp>
          <p:nvSpPr>
            <p:cNvPr id="40" name="TextBox 39"/>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41" name="五边形 40"/>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4761612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50" fill="hold"/>
                                        <p:tgtEl>
                                          <p:spTgt spid="3"/>
                                        </p:tgtEl>
                                        <p:attrNameLst>
                                          <p:attrName>ppt_w</p:attrName>
                                        </p:attrNameLst>
                                      </p:cBhvr>
                                      <p:tavLst>
                                        <p:tav tm="0">
                                          <p:val>
                                            <p:fltVal val="0"/>
                                          </p:val>
                                        </p:tav>
                                        <p:tav tm="100000">
                                          <p:val>
                                            <p:strVal val="#ppt_w"/>
                                          </p:val>
                                        </p:tav>
                                      </p:tavLst>
                                    </p:anim>
                                    <p:anim calcmode="lin" valueType="num">
                                      <p:cBhvr>
                                        <p:cTn id="8" dur="1250" fill="hold"/>
                                        <p:tgtEl>
                                          <p:spTgt spid="3"/>
                                        </p:tgtEl>
                                        <p:attrNameLst>
                                          <p:attrName>ppt_h</p:attrName>
                                        </p:attrNameLst>
                                      </p:cBhvr>
                                      <p:tavLst>
                                        <p:tav tm="0">
                                          <p:val>
                                            <p:fltVal val="0"/>
                                          </p:val>
                                        </p:tav>
                                        <p:tav tm="100000">
                                          <p:val>
                                            <p:strVal val="#ppt_h"/>
                                          </p:val>
                                        </p:tav>
                                      </p:tavLst>
                                    </p:anim>
                                    <p:anim calcmode="lin" valueType="num">
                                      <p:cBhvr>
                                        <p:cTn id="9" dur="125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1250" fill="hold"/>
                                        <p:tgtEl>
                                          <p:spTgt spid="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250" fill="hold"/>
                                        <p:tgtEl>
                                          <p:spTgt spid="20"/>
                                        </p:tgtEl>
                                        <p:attrNameLst>
                                          <p:attrName>ppt_w</p:attrName>
                                        </p:attrNameLst>
                                      </p:cBhvr>
                                      <p:tavLst>
                                        <p:tav tm="0">
                                          <p:val>
                                            <p:fltVal val="0"/>
                                          </p:val>
                                        </p:tav>
                                        <p:tav tm="100000">
                                          <p:val>
                                            <p:strVal val="#ppt_w"/>
                                          </p:val>
                                        </p:tav>
                                      </p:tavLst>
                                    </p:anim>
                                    <p:anim calcmode="lin" valueType="num">
                                      <p:cBhvr>
                                        <p:cTn id="20" dur="1250" fill="hold"/>
                                        <p:tgtEl>
                                          <p:spTgt spid="20"/>
                                        </p:tgtEl>
                                        <p:attrNameLst>
                                          <p:attrName>ppt_h</p:attrName>
                                        </p:attrNameLst>
                                      </p:cBhvr>
                                      <p:tavLst>
                                        <p:tav tm="0">
                                          <p:val>
                                            <p:fltVal val="0"/>
                                          </p:val>
                                        </p:tav>
                                        <p:tav tm="100000">
                                          <p:val>
                                            <p:strVal val="#ppt_h"/>
                                          </p:val>
                                        </p:tav>
                                      </p:tavLst>
                                    </p:anim>
                                    <p:anim calcmode="lin" valueType="num">
                                      <p:cBhvr>
                                        <p:cTn id="21" dur="1250" fill="hold"/>
                                        <p:tgtEl>
                                          <p:spTgt spid="20"/>
                                        </p:tgtEl>
                                        <p:attrNameLst>
                                          <p:attrName>ppt_x</p:attrName>
                                        </p:attrNameLst>
                                      </p:cBhvr>
                                      <p:tavLst>
                                        <p:tav tm="0" fmla="#ppt_x+(cos(-2*pi*(1-$))*-#ppt_x-sin(-2*pi*(1-$))*(1-#ppt_y))*(1-$)">
                                          <p:val>
                                            <p:fltVal val="0"/>
                                          </p:val>
                                        </p:tav>
                                        <p:tav tm="100000">
                                          <p:val>
                                            <p:fltVal val="1"/>
                                          </p:val>
                                        </p:tav>
                                      </p:tavLst>
                                    </p:anim>
                                    <p:anim calcmode="lin" valueType="num">
                                      <p:cBhvr>
                                        <p:cTn id="22" dur="1250" fill="hold"/>
                                        <p:tgtEl>
                                          <p:spTgt spid="2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250" fill="hold"/>
                                        <p:tgtEl>
                                          <p:spTgt spid="11"/>
                                        </p:tgtEl>
                                        <p:attrNameLst>
                                          <p:attrName>ppt_w</p:attrName>
                                        </p:attrNameLst>
                                      </p:cBhvr>
                                      <p:tavLst>
                                        <p:tav tm="0">
                                          <p:val>
                                            <p:fltVal val="0"/>
                                          </p:val>
                                        </p:tav>
                                        <p:tav tm="100000">
                                          <p:val>
                                            <p:strVal val="#ppt_w"/>
                                          </p:val>
                                        </p:tav>
                                      </p:tavLst>
                                    </p:anim>
                                    <p:anim calcmode="lin" valueType="num">
                                      <p:cBhvr>
                                        <p:cTn id="26" dur="1250" fill="hold"/>
                                        <p:tgtEl>
                                          <p:spTgt spid="11"/>
                                        </p:tgtEl>
                                        <p:attrNameLst>
                                          <p:attrName>ppt_h</p:attrName>
                                        </p:attrNameLst>
                                      </p:cBhvr>
                                      <p:tavLst>
                                        <p:tav tm="0">
                                          <p:val>
                                            <p:fltVal val="0"/>
                                          </p:val>
                                        </p:tav>
                                        <p:tav tm="100000">
                                          <p:val>
                                            <p:strVal val="#ppt_h"/>
                                          </p:val>
                                        </p:tav>
                                      </p:tavLst>
                                    </p:anim>
                                    <p:anim calcmode="lin" valueType="num">
                                      <p:cBhvr>
                                        <p:cTn id="27" dur="1250" fill="hold"/>
                                        <p:tgtEl>
                                          <p:spTgt spid="11"/>
                                        </p:tgtEl>
                                        <p:attrNameLst>
                                          <p:attrName>ppt_x</p:attrName>
                                        </p:attrNameLst>
                                      </p:cBhvr>
                                      <p:tavLst>
                                        <p:tav tm="0" fmla="#ppt_x+(cos(-2*pi*(1-$))*-#ppt_x-sin(-2*pi*(1-$))*(1-#ppt_y))*(1-$)">
                                          <p:val>
                                            <p:fltVal val="0"/>
                                          </p:val>
                                        </p:tav>
                                        <p:tav tm="100000">
                                          <p:val>
                                            <p:fltVal val="1"/>
                                          </p:val>
                                        </p:tav>
                                      </p:tavLst>
                                    </p:anim>
                                    <p:anim calcmode="lin" valueType="num">
                                      <p:cBhvr>
                                        <p:cTn id="28" dur="125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1+#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2"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2750"/>
                            </p:stCondLst>
                            <p:childTnLst>
                              <p:par>
                                <p:cTn id="45" presetID="2" presetClass="entr" presetSubtype="2"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22" presetClass="entr" presetSubtype="8"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par>
                          <p:cTn id="53" fill="hold">
                            <p:stCondLst>
                              <p:cond delay="3750"/>
                            </p:stCondLst>
                            <p:childTnLst>
                              <p:par>
                                <p:cTn id="54" presetID="22" presetClass="entr" presetSubtype="8"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19"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629503" y="1131590"/>
            <a:ext cx="1689570" cy="1689570"/>
          </a:xfrm>
          <a:prstGeom prst="ellipse">
            <a:avLst/>
          </a:prstGeom>
          <a:solidFill>
            <a:srgbClr val="A28138"/>
          </a:soli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3" name="文本框 14"/>
          <p:cNvSpPr txBox="1"/>
          <p:nvPr/>
        </p:nvSpPr>
        <p:spPr>
          <a:xfrm>
            <a:off x="2744256" y="1533475"/>
            <a:ext cx="1460063" cy="707886"/>
          </a:xfrm>
          <a:prstGeom prst="rect">
            <a:avLst/>
          </a:prstGeom>
          <a:noFill/>
        </p:spPr>
        <p:txBody>
          <a:bodyPr wrap="square" rtlCol="0">
            <a:spAutoFit/>
          </a:bodyPr>
          <a:lstStyle/>
          <a:p>
            <a:r>
              <a:rPr lang="zh-CN" altLang="en-US" sz="100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000" b="1" dirty="0">
              <a:solidFill>
                <a:schemeClr val="bg1"/>
              </a:solidFill>
              <a:latin typeface="微软雅黑" pitchFamily="34" charset="-122"/>
              <a:ea typeface="微软雅黑" pitchFamily="34" charset="-122"/>
            </a:endParaRPr>
          </a:p>
        </p:txBody>
      </p:sp>
      <p:sp>
        <p:nvSpPr>
          <p:cNvPr id="4" name="椭圆 3"/>
          <p:cNvSpPr/>
          <p:nvPr/>
        </p:nvSpPr>
        <p:spPr>
          <a:xfrm>
            <a:off x="3943075" y="1922635"/>
            <a:ext cx="1689570" cy="1689570"/>
          </a:xfrm>
          <a:prstGeom prst="ellipse">
            <a:avLst/>
          </a:prstGeom>
          <a:solidFill>
            <a:srgbClr val="A28138"/>
          </a:soli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5" name="文本框 46"/>
          <p:cNvSpPr txBox="1"/>
          <p:nvPr/>
        </p:nvSpPr>
        <p:spPr>
          <a:xfrm>
            <a:off x="4029097" y="2362993"/>
            <a:ext cx="1612902" cy="738664"/>
          </a:xfrm>
          <a:prstGeom prst="rect">
            <a:avLst/>
          </a:prstGeom>
          <a:noFill/>
        </p:spPr>
        <p:txBody>
          <a:bodyPr wrap="square" rtlCol="0">
            <a:spAutoFit/>
          </a:bodyPr>
          <a:lstStyle/>
          <a:p>
            <a:r>
              <a:rPr lang="zh-CN" altLang="en-US" sz="105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050" b="1" dirty="0">
              <a:solidFill>
                <a:schemeClr val="bg1"/>
              </a:solidFill>
              <a:latin typeface="微软雅黑" pitchFamily="34" charset="-122"/>
              <a:ea typeface="微软雅黑" pitchFamily="34" charset="-122"/>
            </a:endParaRPr>
          </a:p>
        </p:txBody>
      </p:sp>
      <p:sp>
        <p:nvSpPr>
          <p:cNvPr id="6" name="椭圆 5"/>
          <p:cNvSpPr/>
          <p:nvPr/>
        </p:nvSpPr>
        <p:spPr>
          <a:xfrm>
            <a:off x="5131164" y="2815118"/>
            <a:ext cx="1689570" cy="1689570"/>
          </a:xfrm>
          <a:prstGeom prst="ellipse">
            <a:avLst/>
          </a:prstGeom>
          <a:solidFill>
            <a:srgbClr val="A28138"/>
          </a:soli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7" name="文本框 60"/>
          <p:cNvSpPr txBox="1"/>
          <p:nvPr/>
        </p:nvSpPr>
        <p:spPr>
          <a:xfrm>
            <a:off x="5342650" y="3314484"/>
            <a:ext cx="1266597" cy="900246"/>
          </a:xfrm>
          <a:prstGeom prst="rect">
            <a:avLst/>
          </a:prstGeom>
          <a:noFill/>
        </p:spPr>
        <p:txBody>
          <a:bodyPr wrap="square" rtlCol="0">
            <a:spAutoFit/>
          </a:bodyPr>
          <a:lstStyle/>
          <a:p>
            <a:r>
              <a:rPr lang="zh-CN" altLang="en-US" sz="1050" b="1" dirty="0" smtClean="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050" b="1" dirty="0">
              <a:solidFill>
                <a:schemeClr val="bg1"/>
              </a:solidFill>
              <a:latin typeface="微软雅黑" pitchFamily="34" charset="-122"/>
              <a:ea typeface="微软雅黑" pitchFamily="34" charset="-122"/>
            </a:endParaRPr>
          </a:p>
        </p:txBody>
      </p:sp>
      <p:grpSp>
        <p:nvGrpSpPr>
          <p:cNvPr id="8" name="组合 7"/>
          <p:cNvGrpSpPr/>
          <p:nvPr/>
        </p:nvGrpSpPr>
        <p:grpSpPr>
          <a:xfrm>
            <a:off x="3879773" y="3536914"/>
            <a:ext cx="1462877" cy="907802"/>
            <a:chOff x="3999966" y="3274342"/>
            <a:chExt cx="1746503" cy="1083809"/>
          </a:xfrm>
        </p:grpSpPr>
        <p:grpSp>
          <p:nvGrpSpPr>
            <p:cNvPr id="9" name="组合 8"/>
            <p:cNvGrpSpPr/>
            <p:nvPr/>
          </p:nvGrpSpPr>
          <p:grpSpPr>
            <a:xfrm>
              <a:off x="3999966" y="3444792"/>
              <a:ext cx="636815" cy="636815"/>
              <a:chOff x="5333290" y="4577179"/>
              <a:chExt cx="849086" cy="849086"/>
            </a:xfrm>
            <a:effectLst>
              <a:outerShdw blurRad="215900" dist="152400" dir="2400000" algn="tl" rotWithShape="0">
                <a:prstClr val="black">
                  <a:alpha val="13000"/>
                </a:prstClr>
              </a:outerShdw>
            </a:effectLst>
          </p:grpSpPr>
          <p:sp>
            <p:nvSpPr>
              <p:cNvPr id="17" name="椭圆 16"/>
              <p:cNvSpPr/>
              <p:nvPr/>
            </p:nvSpPr>
            <p:spPr>
              <a:xfrm>
                <a:off x="5333290" y="4577179"/>
                <a:ext cx="849086" cy="849086"/>
              </a:xfrm>
              <a:prstGeom prst="ellipse">
                <a:avLst/>
              </a:prstGeom>
              <a:solidFill>
                <a:srgbClr val="A28138"/>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8" name="文本框 58"/>
              <p:cNvSpPr txBox="1"/>
              <p:nvPr/>
            </p:nvSpPr>
            <p:spPr>
              <a:xfrm>
                <a:off x="5480835" y="4593382"/>
                <a:ext cx="597616" cy="832883"/>
              </a:xfrm>
              <a:prstGeom prst="rect">
                <a:avLst/>
              </a:prstGeom>
              <a:noFill/>
            </p:spPr>
            <p:txBody>
              <a:bodyPr wrap="none" rtlCol="0">
                <a:spAutoFit/>
              </a:bodyPr>
              <a:lstStyle/>
              <a:p>
                <a:r>
                  <a:rPr lang="en-US" altLang="zh-CN" sz="2800" dirty="0">
                    <a:solidFill>
                      <a:schemeClr val="bg1"/>
                    </a:solidFill>
                    <a:latin typeface="Impact" pitchFamily="34" charset="0"/>
                    <a:ea typeface="+mj-ea"/>
                  </a:rPr>
                  <a:t>3</a:t>
                </a:r>
                <a:endParaRPr lang="zh-CN" altLang="en-US" sz="2800" dirty="0">
                  <a:solidFill>
                    <a:schemeClr val="bg1"/>
                  </a:solidFill>
                  <a:latin typeface="Impact" pitchFamily="34" charset="0"/>
                  <a:ea typeface="+mj-ea"/>
                </a:endParaRPr>
              </a:p>
            </p:txBody>
          </p:sp>
        </p:grpSp>
        <p:grpSp>
          <p:nvGrpSpPr>
            <p:cNvPr id="10" name="组合 9"/>
            <p:cNvGrpSpPr/>
            <p:nvPr/>
          </p:nvGrpSpPr>
          <p:grpSpPr>
            <a:xfrm>
              <a:off x="4662660" y="3274342"/>
              <a:ext cx="1083809" cy="1083809"/>
              <a:chOff x="6216882" y="4349915"/>
              <a:chExt cx="1445078" cy="1445078"/>
            </a:xfrm>
            <a:effectLst>
              <a:outerShdw blurRad="215900" dist="152400" dir="2400000" algn="tl" rotWithShape="0">
                <a:prstClr val="black">
                  <a:alpha val="13000"/>
                </a:prstClr>
              </a:outerShdw>
            </a:effectLst>
          </p:grpSpPr>
          <p:sp>
            <p:nvSpPr>
              <p:cNvPr id="11" name="椭圆 10"/>
              <p:cNvSpPr/>
              <p:nvPr/>
            </p:nvSpPr>
            <p:spPr>
              <a:xfrm>
                <a:off x="6216882" y="4349915"/>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2" name="椭圆 11"/>
              <p:cNvSpPr/>
              <p:nvPr/>
            </p:nvSpPr>
            <p:spPr>
              <a:xfrm>
                <a:off x="6384249" y="4517282"/>
                <a:ext cx="1110344" cy="1110344"/>
              </a:xfrm>
              <a:prstGeom prst="ellipse">
                <a:avLst/>
              </a:prstGeom>
              <a:noFill/>
              <a:ln w="101600">
                <a:solidFill>
                  <a:srgbClr val="A28138"/>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3" name="椭圆 12"/>
              <p:cNvSpPr/>
              <p:nvPr/>
            </p:nvSpPr>
            <p:spPr>
              <a:xfrm>
                <a:off x="6427227" y="4539563"/>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nvGrpSpPr>
              <p:cNvPr id="14" name="组合 13"/>
              <p:cNvGrpSpPr/>
              <p:nvPr/>
            </p:nvGrpSpPr>
            <p:grpSpPr>
              <a:xfrm>
                <a:off x="6723214" y="4796629"/>
                <a:ext cx="546751" cy="542790"/>
                <a:chOff x="5556251" y="815975"/>
                <a:chExt cx="219075" cy="217488"/>
              </a:xfrm>
              <a:solidFill>
                <a:srgbClr val="EA9912"/>
              </a:solidFill>
            </p:grpSpPr>
            <p:sp>
              <p:nvSpPr>
                <p:cNvPr id="15" name="Freeform 168"/>
                <p:cNvSpPr>
                  <a:spLocks noEditPoints="1"/>
                </p:cNvSpPr>
                <p:nvPr/>
              </p:nvSpPr>
              <p:spPr bwMode="auto">
                <a:xfrm>
                  <a:off x="5556251" y="827088"/>
                  <a:ext cx="65088" cy="206375"/>
                </a:xfrm>
                <a:custGeom>
                  <a:avLst/>
                  <a:gdLst>
                    <a:gd name="T0" fmla="*/ 15 w 17"/>
                    <a:gd name="T1" fmla="*/ 0 h 55"/>
                    <a:gd name="T2" fmla="*/ 2 w 17"/>
                    <a:gd name="T3" fmla="*/ 0 h 55"/>
                    <a:gd name="T4" fmla="*/ 0 w 17"/>
                    <a:gd name="T5" fmla="*/ 0 h 55"/>
                    <a:gd name="T6" fmla="*/ 0 w 17"/>
                    <a:gd name="T7" fmla="*/ 54 h 55"/>
                    <a:gd name="T8" fmla="*/ 2 w 17"/>
                    <a:gd name="T9" fmla="*/ 55 h 55"/>
                    <a:gd name="T10" fmla="*/ 15 w 17"/>
                    <a:gd name="T11" fmla="*/ 55 h 55"/>
                    <a:gd name="T12" fmla="*/ 17 w 17"/>
                    <a:gd name="T13" fmla="*/ 54 h 55"/>
                    <a:gd name="T14" fmla="*/ 17 w 17"/>
                    <a:gd name="T15" fmla="*/ 0 h 55"/>
                    <a:gd name="T16" fmla="*/ 15 w 17"/>
                    <a:gd name="T17" fmla="*/ 0 h 55"/>
                    <a:gd name="T18" fmla="*/ 16 w 17"/>
                    <a:gd name="T19" fmla="*/ 48 h 55"/>
                    <a:gd name="T20" fmla="*/ 16 w 17"/>
                    <a:gd name="T21" fmla="*/ 48 h 55"/>
                    <a:gd name="T22" fmla="*/ 2 w 17"/>
                    <a:gd name="T23" fmla="*/ 48 h 55"/>
                    <a:gd name="T24" fmla="*/ 2 w 17"/>
                    <a:gd name="T25" fmla="*/ 48 h 55"/>
                    <a:gd name="T26" fmla="*/ 2 w 17"/>
                    <a:gd name="T27" fmla="*/ 47 h 55"/>
                    <a:gd name="T28" fmla="*/ 2 w 17"/>
                    <a:gd name="T29" fmla="*/ 46 h 55"/>
                    <a:gd name="T30" fmla="*/ 16 w 17"/>
                    <a:gd name="T31" fmla="*/ 46 h 55"/>
                    <a:gd name="T32" fmla="*/ 16 w 17"/>
                    <a:gd name="T33" fmla="*/ 47 h 55"/>
                    <a:gd name="T34" fmla="*/ 16 w 17"/>
                    <a:gd name="T35" fmla="*/ 48 h 55"/>
                    <a:gd name="T36" fmla="*/ 16 w 17"/>
                    <a:gd name="T37" fmla="*/ 15 h 55"/>
                    <a:gd name="T38" fmla="*/ 16 w 17"/>
                    <a:gd name="T39" fmla="*/ 16 h 55"/>
                    <a:gd name="T40" fmla="*/ 2 w 17"/>
                    <a:gd name="T41" fmla="*/ 16 h 55"/>
                    <a:gd name="T42" fmla="*/ 2 w 17"/>
                    <a:gd name="T43" fmla="*/ 15 h 55"/>
                    <a:gd name="T44" fmla="*/ 2 w 17"/>
                    <a:gd name="T45" fmla="*/ 14 h 55"/>
                    <a:gd name="T46" fmla="*/ 2 w 17"/>
                    <a:gd name="T47" fmla="*/ 14 h 55"/>
                    <a:gd name="T48" fmla="*/ 16 w 17"/>
                    <a:gd name="T49" fmla="*/ 14 h 55"/>
                    <a:gd name="T50" fmla="*/ 16 w 17"/>
                    <a:gd name="T51" fmla="*/ 14 h 55"/>
                    <a:gd name="T52" fmla="*/ 16 w 17"/>
                    <a:gd name="T53" fmla="*/ 15 h 55"/>
                    <a:gd name="T54" fmla="*/ 16 w 17"/>
                    <a:gd name="T55" fmla="*/ 9 h 55"/>
                    <a:gd name="T56" fmla="*/ 16 w 17"/>
                    <a:gd name="T57" fmla="*/ 9 h 55"/>
                    <a:gd name="T58" fmla="*/ 2 w 17"/>
                    <a:gd name="T59" fmla="*/ 9 h 55"/>
                    <a:gd name="T60" fmla="*/ 2 w 17"/>
                    <a:gd name="T61" fmla="*/ 9 h 55"/>
                    <a:gd name="T62" fmla="*/ 2 w 17"/>
                    <a:gd name="T63" fmla="*/ 7 h 55"/>
                    <a:gd name="T64" fmla="*/ 2 w 17"/>
                    <a:gd name="T65" fmla="*/ 7 h 55"/>
                    <a:gd name="T66" fmla="*/ 16 w 17"/>
                    <a:gd name="T67" fmla="*/ 7 h 55"/>
                    <a:gd name="T68" fmla="*/ 16 w 17"/>
                    <a:gd name="T69" fmla="*/ 7 h 55"/>
                    <a:gd name="T70" fmla="*/ 16 w 17"/>
                    <a:gd name="T71" fmla="*/ 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55">
                      <a:moveTo>
                        <a:pt x="15" y="0"/>
                      </a:moveTo>
                      <a:cubicBezTo>
                        <a:pt x="2" y="0"/>
                        <a:pt x="2" y="0"/>
                        <a:pt x="2" y="0"/>
                      </a:cubicBezTo>
                      <a:cubicBezTo>
                        <a:pt x="1" y="0"/>
                        <a:pt x="0" y="0"/>
                        <a:pt x="0" y="0"/>
                      </a:cubicBezTo>
                      <a:cubicBezTo>
                        <a:pt x="0" y="54"/>
                        <a:pt x="0" y="54"/>
                        <a:pt x="0" y="54"/>
                      </a:cubicBezTo>
                      <a:cubicBezTo>
                        <a:pt x="0" y="54"/>
                        <a:pt x="1" y="55"/>
                        <a:pt x="2" y="55"/>
                      </a:cubicBezTo>
                      <a:cubicBezTo>
                        <a:pt x="15" y="55"/>
                        <a:pt x="15" y="55"/>
                        <a:pt x="15" y="55"/>
                      </a:cubicBezTo>
                      <a:cubicBezTo>
                        <a:pt x="16" y="55"/>
                        <a:pt x="17" y="54"/>
                        <a:pt x="17" y="54"/>
                      </a:cubicBezTo>
                      <a:cubicBezTo>
                        <a:pt x="17" y="0"/>
                        <a:pt x="17" y="0"/>
                        <a:pt x="17" y="0"/>
                      </a:cubicBezTo>
                      <a:cubicBezTo>
                        <a:pt x="17" y="0"/>
                        <a:pt x="16" y="0"/>
                        <a:pt x="15" y="0"/>
                      </a:cubicBezTo>
                      <a:close/>
                      <a:moveTo>
                        <a:pt x="16" y="48"/>
                      </a:moveTo>
                      <a:cubicBezTo>
                        <a:pt x="16" y="48"/>
                        <a:pt x="16" y="48"/>
                        <a:pt x="16" y="48"/>
                      </a:cubicBezTo>
                      <a:cubicBezTo>
                        <a:pt x="2" y="48"/>
                        <a:pt x="2" y="48"/>
                        <a:pt x="2" y="48"/>
                      </a:cubicBezTo>
                      <a:cubicBezTo>
                        <a:pt x="2" y="48"/>
                        <a:pt x="2" y="48"/>
                        <a:pt x="2" y="48"/>
                      </a:cubicBezTo>
                      <a:cubicBezTo>
                        <a:pt x="2" y="47"/>
                        <a:pt x="2" y="47"/>
                        <a:pt x="2" y="47"/>
                      </a:cubicBezTo>
                      <a:cubicBezTo>
                        <a:pt x="2" y="46"/>
                        <a:pt x="2" y="46"/>
                        <a:pt x="2" y="46"/>
                      </a:cubicBezTo>
                      <a:cubicBezTo>
                        <a:pt x="16" y="46"/>
                        <a:pt x="16" y="46"/>
                        <a:pt x="16" y="46"/>
                      </a:cubicBezTo>
                      <a:cubicBezTo>
                        <a:pt x="16" y="47"/>
                        <a:pt x="16" y="47"/>
                        <a:pt x="16" y="47"/>
                      </a:cubicBezTo>
                      <a:lnTo>
                        <a:pt x="16" y="48"/>
                      </a:lnTo>
                      <a:close/>
                      <a:moveTo>
                        <a:pt x="16" y="15"/>
                      </a:moveTo>
                      <a:cubicBezTo>
                        <a:pt x="16" y="16"/>
                        <a:pt x="16" y="16"/>
                        <a:pt x="16" y="16"/>
                      </a:cubicBezTo>
                      <a:cubicBezTo>
                        <a:pt x="2" y="16"/>
                        <a:pt x="2" y="16"/>
                        <a:pt x="2" y="16"/>
                      </a:cubicBezTo>
                      <a:cubicBezTo>
                        <a:pt x="2" y="15"/>
                        <a:pt x="2" y="15"/>
                        <a:pt x="2" y="15"/>
                      </a:cubicBezTo>
                      <a:cubicBezTo>
                        <a:pt x="2" y="14"/>
                        <a:pt x="2" y="14"/>
                        <a:pt x="2" y="14"/>
                      </a:cubicBezTo>
                      <a:cubicBezTo>
                        <a:pt x="2" y="14"/>
                        <a:pt x="2" y="14"/>
                        <a:pt x="2" y="14"/>
                      </a:cubicBezTo>
                      <a:cubicBezTo>
                        <a:pt x="16" y="14"/>
                        <a:pt x="16" y="14"/>
                        <a:pt x="16" y="14"/>
                      </a:cubicBezTo>
                      <a:cubicBezTo>
                        <a:pt x="16" y="14"/>
                        <a:pt x="16" y="14"/>
                        <a:pt x="16" y="14"/>
                      </a:cubicBezTo>
                      <a:lnTo>
                        <a:pt x="16" y="15"/>
                      </a:lnTo>
                      <a:close/>
                      <a:moveTo>
                        <a:pt x="16" y="9"/>
                      </a:moveTo>
                      <a:cubicBezTo>
                        <a:pt x="16" y="9"/>
                        <a:pt x="16" y="9"/>
                        <a:pt x="16" y="9"/>
                      </a:cubicBezTo>
                      <a:cubicBezTo>
                        <a:pt x="2" y="9"/>
                        <a:pt x="2" y="9"/>
                        <a:pt x="2" y="9"/>
                      </a:cubicBezTo>
                      <a:cubicBezTo>
                        <a:pt x="2" y="9"/>
                        <a:pt x="2" y="9"/>
                        <a:pt x="2" y="9"/>
                      </a:cubicBezTo>
                      <a:cubicBezTo>
                        <a:pt x="2" y="7"/>
                        <a:pt x="2" y="7"/>
                        <a:pt x="2" y="7"/>
                      </a:cubicBezTo>
                      <a:cubicBezTo>
                        <a:pt x="2" y="7"/>
                        <a:pt x="2" y="7"/>
                        <a:pt x="2" y="7"/>
                      </a:cubicBezTo>
                      <a:cubicBezTo>
                        <a:pt x="16" y="7"/>
                        <a:pt x="16" y="7"/>
                        <a:pt x="16" y="7"/>
                      </a:cubicBezTo>
                      <a:cubicBezTo>
                        <a:pt x="16" y="7"/>
                        <a:pt x="16" y="7"/>
                        <a:pt x="16" y="7"/>
                      </a:cubicBezTo>
                      <a:lnTo>
                        <a:pt x="16" y="9"/>
                      </a:lnTo>
                      <a:close/>
                    </a:path>
                  </a:pathLst>
                </a:custGeom>
                <a:solidFill>
                  <a:srgbClr val="A28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Impact" pitchFamily="34" charset="0"/>
                  </a:endParaRPr>
                </a:p>
              </p:txBody>
            </p:sp>
            <p:sp>
              <p:nvSpPr>
                <p:cNvPr id="16" name="Freeform 169"/>
                <p:cNvSpPr>
                  <a:spLocks noEditPoints="1"/>
                </p:cNvSpPr>
                <p:nvPr/>
              </p:nvSpPr>
              <p:spPr bwMode="auto">
                <a:xfrm>
                  <a:off x="5632451" y="815975"/>
                  <a:ext cx="142875" cy="212725"/>
                </a:xfrm>
                <a:custGeom>
                  <a:avLst/>
                  <a:gdLst>
                    <a:gd name="T0" fmla="*/ 38 w 38"/>
                    <a:gd name="T1" fmla="*/ 50 h 57"/>
                    <a:gd name="T2" fmla="*/ 17 w 38"/>
                    <a:gd name="T3" fmla="*/ 1 h 57"/>
                    <a:gd name="T4" fmla="*/ 14 w 38"/>
                    <a:gd name="T5" fmla="*/ 1 h 57"/>
                    <a:gd name="T6" fmla="*/ 3 w 38"/>
                    <a:gd name="T7" fmla="*/ 6 h 57"/>
                    <a:gd name="T8" fmla="*/ 1 w 38"/>
                    <a:gd name="T9" fmla="*/ 7 h 57"/>
                    <a:gd name="T10" fmla="*/ 21 w 38"/>
                    <a:gd name="T11" fmla="*/ 57 h 57"/>
                    <a:gd name="T12" fmla="*/ 24 w 38"/>
                    <a:gd name="T13" fmla="*/ 56 h 57"/>
                    <a:gd name="T14" fmla="*/ 35 w 38"/>
                    <a:gd name="T15" fmla="*/ 52 h 57"/>
                    <a:gd name="T16" fmla="*/ 38 w 38"/>
                    <a:gd name="T17" fmla="*/ 50 h 57"/>
                    <a:gd name="T18" fmla="*/ 6 w 38"/>
                    <a:gd name="T19" fmla="*/ 14 h 57"/>
                    <a:gd name="T20" fmla="*/ 5 w 38"/>
                    <a:gd name="T21" fmla="*/ 13 h 57"/>
                    <a:gd name="T22" fmla="*/ 5 w 38"/>
                    <a:gd name="T23" fmla="*/ 13 h 57"/>
                    <a:gd name="T24" fmla="*/ 18 w 38"/>
                    <a:gd name="T25" fmla="*/ 7 h 57"/>
                    <a:gd name="T26" fmla="*/ 18 w 38"/>
                    <a:gd name="T27" fmla="*/ 8 h 57"/>
                    <a:gd name="T28" fmla="*/ 19 w 38"/>
                    <a:gd name="T29" fmla="*/ 9 h 57"/>
                    <a:gd name="T30" fmla="*/ 19 w 38"/>
                    <a:gd name="T31" fmla="*/ 9 h 57"/>
                    <a:gd name="T32" fmla="*/ 6 w 38"/>
                    <a:gd name="T33" fmla="*/ 15 h 57"/>
                    <a:gd name="T34" fmla="*/ 6 w 38"/>
                    <a:gd name="T35" fmla="*/ 14 h 57"/>
                    <a:gd name="T36" fmla="*/ 9 w 38"/>
                    <a:gd name="T37" fmla="*/ 20 h 57"/>
                    <a:gd name="T38" fmla="*/ 8 w 38"/>
                    <a:gd name="T39" fmla="*/ 19 h 57"/>
                    <a:gd name="T40" fmla="*/ 8 w 38"/>
                    <a:gd name="T41" fmla="*/ 19 h 57"/>
                    <a:gd name="T42" fmla="*/ 20 w 38"/>
                    <a:gd name="T43" fmla="*/ 13 h 57"/>
                    <a:gd name="T44" fmla="*/ 21 w 38"/>
                    <a:gd name="T45" fmla="*/ 14 h 57"/>
                    <a:gd name="T46" fmla="*/ 21 w 38"/>
                    <a:gd name="T47" fmla="*/ 15 h 57"/>
                    <a:gd name="T48" fmla="*/ 21 w 38"/>
                    <a:gd name="T49" fmla="*/ 15 h 57"/>
                    <a:gd name="T50" fmla="*/ 9 w 38"/>
                    <a:gd name="T51" fmla="*/ 21 h 57"/>
                    <a:gd name="T52" fmla="*/ 9 w 38"/>
                    <a:gd name="T53" fmla="*/ 20 h 57"/>
                    <a:gd name="T54" fmla="*/ 34 w 38"/>
                    <a:gd name="T55" fmla="*/ 46 h 57"/>
                    <a:gd name="T56" fmla="*/ 21 w 38"/>
                    <a:gd name="T57" fmla="*/ 51 h 57"/>
                    <a:gd name="T58" fmla="*/ 21 w 38"/>
                    <a:gd name="T59" fmla="*/ 51 h 57"/>
                    <a:gd name="T60" fmla="*/ 20 w 38"/>
                    <a:gd name="T61" fmla="*/ 49 h 57"/>
                    <a:gd name="T62" fmla="*/ 21 w 38"/>
                    <a:gd name="T63" fmla="*/ 49 h 57"/>
                    <a:gd name="T64" fmla="*/ 33 w 38"/>
                    <a:gd name="T65" fmla="*/ 44 h 57"/>
                    <a:gd name="T66" fmla="*/ 33 w 38"/>
                    <a:gd name="T67" fmla="*/ 44 h 57"/>
                    <a:gd name="T68" fmla="*/ 34 w 38"/>
                    <a:gd name="T69" fmla="*/ 45 h 57"/>
                    <a:gd name="T70" fmla="*/ 34 w 38"/>
                    <a:gd name="T7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57">
                      <a:moveTo>
                        <a:pt x="38" y="50"/>
                      </a:moveTo>
                      <a:cubicBezTo>
                        <a:pt x="17" y="1"/>
                        <a:pt x="17" y="1"/>
                        <a:pt x="17" y="1"/>
                      </a:cubicBezTo>
                      <a:cubicBezTo>
                        <a:pt x="17" y="0"/>
                        <a:pt x="16" y="0"/>
                        <a:pt x="14" y="1"/>
                      </a:cubicBezTo>
                      <a:cubicBezTo>
                        <a:pt x="3" y="6"/>
                        <a:pt x="3" y="6"/>
                        <a:pt x="3" y="6"/>
                      </a:cubicBezTo>
                      <a:cubicBezTo>
                        <a:pt x="1" y="6"/>
                        <a:pt x="0" y="7"/>
                        <a:pt x="1" y="7"/>
                      </a:cubicBezTo>
                      <a:cubicBezTo>
                        <a:pt x="21" y="57"/>
                        <a:pt x="21" y="57"/>
                        <a:pt x="21" y="57"/>
                      </a:cubicBezTo>
                      <a:cubicBezTo>
                        <a:pt x="21" y="57"/>
                        <a:pt x="22" y="57"/>
                        <a:pt x="24" y="56"/>
                      </a:cubicBezTo>
                      <a:cubicBezTo>
                        <a:pt x="35" y="52"/>
                        <a:pt x="35" y="52"/>
                        <a:pt x="35" y="52"/>
                      </a:cubicBezTo>
                      <a:cubicBezTo>
                        <a:pt x="37" y="51"/>
                        <a:pt x="38" y="50"/>
                        <a:pt x="38" y="50"/>
                      </a:cubicBezTo>
                      <a:close/>
                      <a:moveTo>
                        <a:pt x="6" y="14"/>
                      </a:moveTo>
                      <a:cubicBezTo>
                        <a:pt x="5" y="13"/>
                        <a:pt x="5" y="13"/>
                        <a:pt x="5" y="13"/>
                      </a:cubicBezTo>
                      <a:cubicBezTo>
                        <a:pt x="5" y="13"/>
                        <a:pt x="5" y="13"/>
                        <a:pt x="5" y="13"/>
                      </a:cubicBezTo>
                      <a:cubicBezTo>
                        <a:pt x="18" y="7"/>
                        <a:pt x="18" y="7"/>
                        <a:pt x="18" y="7"/>
                      </a:cubicBezTo>
                      <a:cubicBezTo>
                        <a:pt x="18" y="8"/>
                        <a:pt x="18" y="8"/>
                        <a:pt x="18" y="8"/>
                      </a:cubicBezTo>
                      <a:cubicBezTo>
                        <a:pt x="19" y="9"/>
                        <a:pt x="19" y="9"/>
                        <a:pt x="19" y="9"/>
                      </a:cubicBezTo>
                      <a:cubicBezTo>
                        <a:pt x="19" y="9"/>
                        <a:pt x="19" y="9"/>
                        <a:pt x="19" y="9"/>
                      </a:cubicBezTo>
                      <a:cubicBezTo>
                        <a:pt x="6" y="15"/>
                        <a:pt x="6" y="15"/>
                        <a:pt x="6" y="15"/>
                      </a:cubicBezTo>
                      <a:lnTo>
                        <a:pt x="6" y="14"/>
                      </a:lnTo>
                      <a:close/>
                      <a:moveTo>
                        <a:pt x="9" y="20"/>
                      </a:moveTo>
                      <a:cubicBezTo>
                        <a:pt x="8" y="19"/>
                        <a:pt x="8" y="19"/>
                        <a:pt x="8" y="19"/>
                      </a:cubicBezTo>
                      <a:cubicBezTo>
                        <a:pt x="8" y="19"/>
                        <a:pt x="8" y="19"/>
                        <a:pt x="8" y="19"/>
                      </a:cubicBezTo>
                      <a:cubicBezTo>
                        <a:pt x="20" y="13"/>
                        <a:pt x="20" y="13"/>
                        <a:pt x="20" y="13"/>
                      </a:cubicBezTo>
                      <a:cubicBezTo>
                        <a:pt x="21" y="14"/>
                        <a:pt x="21" y="14"/>
                        <a:pt x="21" y="14"/>
                      </a:cubicBezTo>
                      <a:cubicBezTo>
                        <a:pt x="21" y="15"/>
                        <a:pt x="21" y="15"/>
                        <a:pt x="21" y="15"/>
                      </a:cubicBezTo>
                      <a:cubicBezTo>
                        <a:pt x="21" y="15"/>
                        <a:pt x="21" y="15"/>
                        <a:pt x="21" y="15"/>
                      </a:cubicBezTo>
                      <a:cubicBezTo>
                        <a:pt x="9" y="21"/>
                        <a:pt x="9" y="21"/>
                        <a:pt x="9" y="21"/>
                      </a:cubicBezTo>
                      <a:lnTo>
                        <a:pt x="9" y="20"/>
                      </a:lnTo>
                      <a:close/>
                      <a:moveTo>
                        <a:pt x="34" y="46"/>
                      </a:moveTo>
                      <a:cubicBezTo>
                        <a:pt x="21" y="51"/>
                        <a:pt x="21" y="51"/>
                        <a:pt x="21" y="51"/>
                      </a:cubicBezTo>
                      <a:cubicBezTo>
                        <a:pt x="21" y="51"/>
                        <a:pt x="21" y="51"/>
                        <a:pt x="21" y="51"/>
                      </a:cubicBezTo>
                      <a:cubicBezTo>
                        <a:pt x="20" y="49"/>
                        <a:pt x="20" y="49"/>
                        <a:pt x="20" y="49"/>
                      </a:cubicBezTo>
                      <a:cubicBezTo>
                        <a:pt x="21" y="49"/>
                        <a:pt x="21" y="49"/>
                        <a:pt x="21" y="49"/>
                      </a:cubicBezTo>
                      <a:cubicBezTo>
                        <a:pt x="33" y="44"/>
                        <a:pt x="33" y="44"/>
                        <a:pt x="33" y="44"/>
                      </a:cubicBezTo>
                      <a:cubicBezTo>
                        <a:pt x="33" y="44"/>
                        <a:pt x="33" y="44"/>
                        <a:pt x="33" y="44"/>
                      </a:cubicBezTo>
                      <a:cubicBezTo>
                        <a:pt x="34" y="45"/>
                        <a:pt x="34" y="45"/>
                        <a:pt x="34" y="45"/>
                      </a:cubicBezTo>
                      <a:lnTo>
                        <a:pt x="34" y="46"/>
                      </a:lnTo>
                      <a:close/>
                    </a:path>
                  </a:pathLst>
                </a:custGeom>
                <a:solidFill>
                  <a:srgbClr val="A28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Impact" pitchFamily="34" charset="0"/>
                  </a:endParaRPr>
                </a:p>
              </p:txBody>
            </p:sp>
          </p:grpSp>
        </p:grpSp>
      </p:grpSp>
      <p:grpSp>
        <p:nvGrpSpPr>
          <p:cNvPr id="19" name="组合 18"/>
          <p:cNvGrpSpPr/>
          <p:nvPr/>
        </p:nvGrpSpPr>
        <p:grpSpPr>
          <a:xfrm>
            <a:off x="1251739" y="1468606"/>
            <a:ext cx="1479239" cy="907802"/>
            <a:chOff x="879218" y="1442216"/>
            <a:chExt cx="1766038" cy="1083809"/>
          </a:xfrm>
        </p:grpSpPr>
        <p:grpSp>
          <p:nvGrpSpPr>
            <p:cNvPr id="20" name="组合 19"/>
            <p:cNvGrpSpPr/>
            <p:nvPr/>
          </p:nvGrpSpPr>
          <p:grpSpPr>
            <a:xfrm>
              <a:off x="879218" y="1442216"/>
              <a:ext cx="1766038" cy="1083809"/>
              <a:chOff x="1375292" y="1014028"/>
              <a:chExt cx="1766038" cy="1083809"/>
            </a:xfrm>
          </p:grpSpPr>
          <p:grpSp>
            <p:nvGrpSpPr>
              <p:cNvPr id="22" name="组合 21"/>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7" name="椭圆 26"/>
                <p:cNvSpPr/>
                <p:nvPr/>
              </p:nvSpPr>
              <p:spPr>
                <a:xfrm>
                  <a:off x="1833725" y="1634159"/>
                  <a:ext cx="849086" cy="849086"/>
                </a:xfrm>
                <a:prstGeom prst="ellipse">
                  <a:avLst/>
                </a:prstGeom>
                <a:solidFill>
                  <a:srgbClr val="A28138"/>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8" name="文本框 12"/>
                <p:cNvSpPr txBox="1"/>
                <p:nvPr/>
              </p:nvSpPr>
              <p:spPr>
                <a:xfrm>
                  <a:off x="1992983" y="1586404"/>
                  <a:ext cx="510858" cy="832884"/>
                </a:xfrm>
                <a:prstGeom prst="rect">
                  <a:avLst/>
                </a:prstGeom>
                <a:noFill/>
              </p:spPr>
              <p:txBody>
                <a:bodyPr wrap="none" rtlCol="0">
                  <a:spAutoFit/>
                </a:bodyPr>
                <a:lstStyle/>
                <a:p>
                  <a:r>
                    <a:rPr lang="en-US" altLang="zh-CN" sz="2800" dirty="0">
                      <a:solidFill>
                        <a:schemeClr val="bg1"/>
                      </a:solidFill>
                      <a:latin typeface="Impact" pitchFamily="34" charset="0"/>
                      <a:ea typeface="+mj-ea"/>
                    </a:rPr>
                    <a:t>1</a:t>
                  </a:r>
                  <a:endParaRPr lang="zh-CN" altLang="en-US" sz="2800" dirty="0">
                    <a:solidFill>
                      <a:schemeClr val="bg1"/>
                    </a:solidFill>
                    <a:latin typeface="Impact" pitchFamily="34" charset="0"/>
                    <a:ea typeface="+mj-ea"/>
                  </a:endParaRPr>
                </a:p>
              </p:txBody>
            </p:sp>
          </p:grpSp>
          <p:grpSp>
            <p:nvGrpSpPr>
              <p:cNvPr id="23" name="组合 22"/>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24" name="椭圆 23"/>
                <p:cNvSpPr/>
                <p:nvPr/>
              </p:nvSpPr>
              <p:spPr>
                <a:xfrm>
                  <a:off x="2743364" y="1336163"/>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5" name="椭圆 24"/>
                <p:cNvSpPr/>
                <p:nvPr/>
              </p:nvSpPr>
              <p:spPr>
                <a:xfrm>
                  <a:off x="2910731" y="1503530"/>
                  <a:ext cx="1110344" cy="1110344"/>
                </a:xfrm>
                <a:prstGeom prst="ellipse">
                  <a:avLst/>
                </a:prstGeom>
                <a:noFill/>
                <a:ln w="101600">
                  <a:solidFill>
                    <a:srgbClr val="A28138"/>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6" name="椭圆 25"/>
                <p:cNvSpPr/>
                <p:nvPr/>
              </p:nvSpPr>
              <p:spPr>
                <a:xfrm>
                  <a:off x="2948383" y="1541182"/>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sp>
          <p:nvSpPr>
            <p:cNvPr id="21" name="KSO_Shape"/>
            <p:cNvSpPr>
              <a:spLocks/>
            </p:cNvSpPr>
            <p:nvPr/>
          </p:nvSpPr>
          <p:spPr bwMode="auto">
            <a:xfrm>
              <a:off x="1819499" y="1827055"/>
              <a:ext cx="567703" cy="314129"/>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rgbClr val="A2813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latin typeface="Impact" pitchFamily="34" charset="0"/>
                <a:ea typeface="宋体" panose="02010600030101010101" pitchFamily="2" charset="-122"/>
              </a:endParaRPr>
            </a:p>
          </p:txBody>
        </p:sp>
      </p:grpSp>
      <p:grpSp>
        <p:nvGrpSpPr>
          <p:cNvPr id="29" name="组合 28"/>
          <p:cNvGrpSpPr/>
          <p:nvPr/>
        </p:nvGrpSpPr>
        <p:grpSpPr>
          <a:xfrm>
            <a:off x="2628493" y="2667768"/>
            <a:ext cx="1479240" cy="907802"/>
            <a:chOff x="2628493" y="2474437"/>
            <a:chExt cx="1479240" cy="907802"/>
          </a:xfrm>
        </p:grpSpPr>
        <p:grpSp>
          <p:nvGrpSpPr>
            <p:cNvPr id="30" name="组合 29"/>
            <p:cNvGrpSpPr/>
            <p:nvPr/>
          </p:nvGrpSpPr>
          <p:grpSpPr>
            <a:xfrm>
              <a:off x="2628493" y="2474437"/>
              <a:ext cx="1479240" cy="907802"/>
              <a:chOff x="2677861" y="2144185"/>
              <a:chExt cx="1766039" cy="1083809"/>
            </a:xfrm>
          </p:grpSpPr>
          <p:grpSp>
            <p:nvGrpSpPr>
              <p:cNvPr id="32" name="组合 31"/>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7" name="椭圆 36"/>
                <p:cNvSpPr/>
                <p:nvPr/>
              </p:nvSpPr>
              <p:spPr>
                <a:xfrm>
                  <a:off x="3570484" y="3141035"/>
                  <a:ext cx="849086" cy="849086"/>
                </a:xfrm>
                <a:prstGeom prst="ellipse">
                  <a:avLst/>
                </a:prstGeom>
                <a:solidFill>
                  <a:srgbClr val="A28138"/>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8" name="文本框 44"/>
                <p:cNvSpPr txBox="1"/>
                <p:nvPr/>
              </p:nvSpPr>
              <p:spPr>
                <a:xfrm>
                  <a:off x="3718029" y="3134690"/>
                  <a:ext cx="579752" cy="832884"/>
                </a:xfrm>
                <a:prstGeom prst="rect">
                  <a:avLst/>
                </a:prstGeom>
                <a:noFill/>
              </p:spPr>
              <p:txBody>
                <a:bodyPr wrap="none" rtlCol="0">
                  <a:spAutoFit/>
                </a:bodyPr>
                <a:lstStyle/>
                <a:p>
                  <a:r>
                    <a:rPr lang="en-US" altLang="zh-CN" sz="2800" dirty="0">
                      <a:solidFill>
                        <a:schemeClr val="bg1"/>
                      </a:solidFill>
                      <a:latin typeface="Impact" pitchFamily="34" charset="0"/>
                      <a:ea typeface="+mj-ea"/>
                    </a:rPr>
                    <a:t>2</a:t>
                  </a:r>
                  <a:endParaRPr lang="zh-CN" altLang="en-US" sz="2800" dirty="0">
                    <a:solidFill>
                      <a:schemeClr val="bg1"/>
                    </a:solidFill>
                    <a:latin typeface="Impact" pitchFamily="34" charset="0"/>
                    <a:ea typeface="+mj-ea"/>
                  </a:endParaRPr>
                </a:p>
              </p:txBody>
            </p:sp>
          </p:grpSp>
          <p:grpSp>
            <p:nvGrpSpPr>
              <p:cNvPr id="33" name="组合 32"/>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34" name="椭圆 33"/>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5" name="椭圆 34"/>
                <p:cNvSpPr/>
                <p:nvPr/>
              </p:nvSpPr>
              <p:spPr>
                <a:xfrm>
                  <a:off x="4647490" y="3010406"/>
                  <a:ext cx="1110344" cy="1110344"/>
                </a:xfrm>
                <a:prstGeom prst="ellipse">
                  <a:avLst/>
                </a:prstGeom>
                <a:noFill/>
                <a:ln w="101600">
                  <a:solidFill>
                    <a:srgbClr val="A28138"/>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6" name="椭圆 35"/>
                <p:cNvSpPr/>
                <p:nvPr/>
              </p:nvSpPr>
              <p:spPr>
                <a:xfrm>
                  <a:off x="4684938" y="3047854"/>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sp>
          <p:nvSpPr>
            <p:cNvPr id="31" name="KSO_Shape"/>
            <p:cNvSpPr>
              <a:spLocks/>
            </p:cNvSpPr>
            <p:nvPr/>
          </p:nvSpPr>
          <p:spPr bwMode="auto">
            <a:xfrm>
              <a:off x="3461947" y="2773873"/>
              <a:ext cx="383768" cy="308933"/>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A2813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ea typeface="宋体" panose="02010600030101010101" pitchFamily="2" charset="-122"/>
              </a:endParaRPr>
            </a:p>
          </p:txBody>
        </p:sp>
      </p:grpSp>
      <p:sp>
        <p:nvSpPr>
          <p:cNvPr id="39" name="矩形 38"/>
          <p:cNvSpPr/>
          <p:nvPr/>
        </p:nvSpPr>
        <p:spPr>
          <a:xfrm>
            <a:off x="6695728" y="1156557"/>
            <a:ext cx="2448272" cy="461665"/>
          </a:xfrm>
          <a:prstGeom prst="rect">
            <a:avLst/>
          </a:prstGeom>
        </p:spPr>
        <p:txBody>
          <a:bodyPr wrap="square">
            <a:spAutoFit/>
          </a:bodyPr>
          <a:lstStyle/>
          <a:p>
            <a:r>
              <a:rPr lang="zh-CN" altLang="en-US" sz="2400" b="1" dirty="0" smtClean="0">
                <a:solidFill>
                  <a:schemeClr val="tx1">
                    <a:lumMod val="75000"/>
                    <a:lumOff val="25000"/>
                  </a:schemeClr>
                </a:solidFill>
                <a:latin typeface="微软雅黑" pitchFamily="34" charset="-122"/>
                <a:ea typeface="微软雅黑" pitchFamily="34" charset="-122"/>
              </a:rPr>
              <a:t>在此输入文字</a:t>
            </a:r>
            <a:endParaRPr lang="zh-CN" altLang="en-US" sz="2400" b="1" dirty="0">
              <a:solidFill>
                <a:schemeClr val="tx1">
                  <a:lumMod val="75000"/>
                  <a:lumOff val="25000"/>
                </a:schemeClr>
              </a:solidFill>
              <a:latin typeface="微软雅黑" pitchFamily="34" charset="-122"/>
              <a:ea typeface="微软雅黑" pitchFamily="34" charset="-122"/>
            </a:endParaRPr>
          </a:p>
        </p:txBody>
      </p:sp>
      <p:grpSp>
        <p:nvGrpSpPr>
          <p:cNvPr id="40" name="组合 39"/>
          <p:cNvGrpSpPr>
            <a:grpSpLocks noChangeAspect="1"/>
          </p:cNvGrpSpPr>
          <p:nvPr/>
        </p:nvGrpSpPr>
        <p:grpSpPr>
          <a:xfrm>
            <a:off x="6348579" y="1206624"/>
            <a:ext cx="411598" cy="411598"/>
            <a:chOff x="456294" y="1959430"/>
            <a:chExt cx="2148114" cy="2148114"/>
          </a:xfrm>
        </p:grpSpPr>
        <p:sp>
          <p:nvSpPr>
            <p:cNvPr id="41" name="椭圆 40"/>
            <p:cNvSpPr/>
            <p:nvPr/>
          </p:nvSpPr>
          <p:spPr>
            <a:xfrm>
              <a:off x="456294" y="1959430"/>
              <a:ext cx="2148114" cy="2148114"/>
            </a:xfrm>
            <a:prstGeom prst="ellipse">
              <a:avLst/>
            </a:prstGeom>
            <a:solidFill>
              <a:srgbClr val="A28138"/>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Arial" panose="020B0604020202020204" pitchFamily="34" charset="0"/>
                <a:ea typeface="微软雅黑" panose="020B0503020204020204" pitchFamily="34" charset="-122"/>
                <a:sym typeface="Arial" panose="020B0604020202020204" pitchFamily="34" charset="0"/>
              </a:endParaRPr>
            </a:p>
          </p:txBody>
        </p:sp>
        <p:pic>
          <p:nvPicPr>
            <p:cNvPr id="42" name="图片 4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43" name="矩形 42"/>
          <p:cNvSpPr/>
          <p:nvPr/>
        </p:nvSpPr>
        <p:spPr>
          <a:xfrm>
            <a:off x="8727412" y="1233594"/>
            <a:ext cx="391920" cy="302490"/>
          </a:xfrm>
          <a:prstGeom prst="rect">
            <a:avLst/>
          </a:prstGeom>
          <a:solidFill>
            <a:srgbClr val="A28138"/>
          </a:solidFill>
          <a:ln>
            <a:solidFill>
              <a:srgbClr val="A281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47" name="组合 46"/>
          <p:cNvGrpSpPr/>
          <p:nvPr/>
        </p:nvGrpSpPr>
        <p:grpSpPr>
          <a:xfrm flipH="1">
            <a:off x="7893831" y="195397"/>
            <a:ext cx="1250169" cy="477054"/>
            <a:chOff x="-18082" y="180009"/>
            <a:chExt cx="1250169" cy="477054"/>
          </a:xfrm>
        </p:grpSpPr>
        <p:sp>
          <p:nvSpPr>
            <p:cNvPr id="50" name="TextBox 49"/>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51" name="五边形 50"/>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746815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Scale>
                                      <p:cBhvr>
                                        <p:cTn id="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
                                        </p:tgtEl>
                                        <p:attrNameLst>
                                          <p:attrName>ppt_x</p:attrName>
                                          <p:attrName>ppt_y</p:attrName>
                                        </p:attrNameLst>
                                      </p:cBhvr>
                                    </p:animMotion>
                                    <p:animEffect transition="in" filter="fade">
                                      <p:cBhvr>
                                        <p:cTn id="9" dur="1000"/>
                                        <p:tgtEl>
                                          <p:spTgt spid="19"/>
                                        </p:tgtEl>
                                      </p:cBhvr>
                                    </p:animEffect>
                                  </p:childTnLst>
                                </p:cTn>
                              </p:par>
                              <p:par>
                                <p:cTn id="10" presetID="5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par>
                                <p:cTn id="15" presetID="5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Scale>
                                      <p:cBhvr>
                                        <p:cTn id="1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8"/>
                                        </p:tgtEl>
                                        <p:attrNameLst>
                                          <p:attrName>ppt_x</p:attrName>
                                          <p:attrName>ppt_y</p:attrName>
                                        </p:attrNameLst>
                                      </p:cBhvr>
                                    </p:animMotion>
                                    <p:animEffect transition="in" filter="fade">
                                      <p:cBhvr>
                                        <p:cTn id="19" dur="1000"/>
                                        <p:tgtEl>
                                          <p:spTgt spid="8"/>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73162" y="796943"/>
            <a:ext cx="1736725" cy="3394075"/>
            <a:chOff x="1503209" y="969096"/>
            <a:chExt cx="1736725" cy="3394075"/>
          </a:xfrm>
        </p:grpSpPr>
        <p:cxnSp>
          <p:nvCxnSpPr>
            <p:cNvPr id="3" name="直接连接符 2"/>
            <p:cNvCxnSpPr/>
            <p:nvPr/>
          </p:nvCxnSpPr>
          <p:spPr>
            <a:xfrm>
              <a:off x="2428721" y="969096"/>
              <a:ext cx="0" cy="1828800"/>
            </a:xfrm>
            <a:prstGeom prst="line">
              <a:avLst/>
            </a:prstGeom>
            <a:ln w="38100">
              <a:solidFill>
                <a:srgbClr val="C5C5C5"/>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503209" y="2626446"/>
              <a:ext cx="1736725" cy="1736725"/>
            </a:xfrm>
            <a:prstGeom prst="ellipse">
              <a:avLst/>
            </a:prstGeom>
            <a:solidFill>
              <a:srgbClr val="A28138"/>
            </a:solidFill>
            <a:ln>
              <a:noFill/>
            </a:ln>
            <a:effectLst>
              <a:outerShdw dist="508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5" name="椭圆 4"/>
            <p:cNvSpPr/>
            <p:nvPr/>
          </p:nvSpPr>
          <p:spPr>
            <a:xfrm>
              <a:off x="1674505" y="2797987"/>
              <a:ext cx="1394084" cy="1394084"/>
            </a:xfrm>
            <a:prstGeom prst="ellipse">
              <a:avLst/>
            </a:prstGeom>
            <a:solidFill>
              <a:srgbClr val="FFFFFF"/>
            </a:solidFill>
            <a:ln>
              <a:noFill/>
            </a:ln>
            <a:effectLst>
              <a:innerShdw blurRad="63500" dist="889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r>
                <a:rPr lang="zh-CN" altLang="en-US" sz="2000" dirty="0">
                  <a:solidFill>
                    <a:srgbClr val="565656"/>
                  </a:solidFill>
                  <a:latin typeface="微软雅黑" panose="020B0503020204020204" pitchFamily="34" charset="-122"/>
                  <a:ea typeface="微软雅黑" panose="020B0503020204020204" pitchFamily="34" charset="-122"/>
                </a:rPr>
                <a:t>引入期</a:t>
              </a:r>
            </a:p>
          </p:txBody>
        </p:sp>
        <p:cxnSp>
          <p:nvCxnSpPr>
            <p:cNvPr id="6" name="直接连接符 5"/>
            <p:cNvCxnSpPr/>
            <p:nvPr/>
          </p:nvCxnSpPr>
          <p:spPr>
            <a:xfrm>
              <a:off x="2371571" y="969096"/>
              <a:ext cx="0" cy="1828800"/>
            </a:xfrm>
            <a:prstGeom prst="line">
              <a:avLst/>
            </a:prstGeom>
            <a:ln w="38100">
              <a:solidFill>
                <a:srgbClr val="808080"/>
              </a:solidFill>
            </a:ln>
          </p:spPr>
          <p:style>
            <a:lnRef idx="1">
              <a:schemeClr val="accent1"/>
            </a:lnRef>
            <a:fillRef idx="0">
              <a:schemeClr val="accent1"/>
            </a:fillRef>
            <a:effectRef idx="0">
              <a:schemeClr val="accent1"/>
            </a:effectRef>
            <a:fontRef idx="minor">
              <a:schemeClr val="tx1"/>
            </a:fontRef>
          </p:style>
        </p:cxnSp>
        <p:sp>
          <p:nvSpPr>
            <p:cNvPr id="7" name="椭圆 26"/>
            <p:cNvSpPr/>
            <p:nvPr/>
          </p:nvSpPr>
          <p:spPr>
            <a:xfrm>
              <a:off x="1677834" y="3204296"/>
              <a:ext cx="1389062" cy="223838"/>
            </a:xfrm>
            <a:custGeom>
              <a:avLst/>
              <a:gdLst>
                <a:gd name="connsiteX0" fmla="*/ 49266 w 1849584"/>
                <a:gd name="connsiteY0" fmla="*/ 0 h 298748"/>
                <a:gd name="connsiteX1" fmla="*/ 1767633 w 1849584"/>
                <a:gd name="connsiteY1" fmla="*/ 0 h 298748"/>
                <a:gd name="connsiteX2" fmla="*/ 1849584 w 1849584"/>
                <a:gd name="connsiteY2" fmla="*/ 298748 h 298748"/>
                <a:gd name="connsiteX3" fmla="*/ 0 w 1849584"/>
                <a:gd name="connsiteY3" fmla="*/ 298748 h 298748"/>
                <a:gd name="connsiteX4" fmla="*/ 49266 w 1849584"/>
                <a:gd name="connsiteY4" fmla="*/ 0 h 298748"/>
                <a:gd name="connsiteX0" fmla="*/ 91757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91757 w 1892075"/>
                <a:gd name="connsiteY4" fmla="*/ 0 h 298748"/>
                <a:gd name="connsiteX0" fmla="*/ 85220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85220 w 1892075"/>
                <a:gd name="connsiteY4" fmla="*/ 0 h 298748"/>
                <a:gd name="connsiteX0" fmla="*/ 81952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81952 w 1892075"/>
                <a:gd name="connsiteY4" fmla="*/ 0 h 29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2075" h="298748">
                  <a:moveTo>
                    <a:pt x="81952" y="0"/>
                  </a:moveTo>
                  <a:lnTo>
                    <a:pt x="1810124" y="0"/>
                  </a:lnTo>
                  <a:cubicBezTo>
                    <a:pt x="1853874" y="92073"/>
                    <a:pt x="1881963" y="192797"/>
                    <a:pt x="1892075" y="298748"/>
                  </a:cubicBezTo>
                  <a:lnTo>
                    <a:pt x="0" y="292399"/>
                  </a:lnTo>
                  <a:cubicBezTo>
                    <a:pt x="10113" y="186448"/>
                    <a:pt x="38201" y="92073"/>
                    <a:pt x="81952" y="0"/>
                  </a:cubicBezTo>
                  <a:close/>
                </a:path>
              </a:pathLst>
            </a:custGeom>
            <a:solidFill>
              <a:srgbClr val="A281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8" name="TextBox 7"/>
            <p:cNvSpPr txBox="1"/>
            <p:nvPr/>
          </p:nvSpPr>
          <p:spPr>
            <a:xfrm>
              <a:off x="2047510" y="2757732"/>
              <a:ext cx="648072" cy="657616"/>
            </a:xfrm>
            <a:prstGeom prst="rect">
              <a:avLst/>
            </a:prstGeom>
            <a:noFill/>
          </p:spPr>
          <p:txBody>
            <a:bodyPr>
              <a:spAutoFit/>
            </a:bodyPr>
            <a:lstStyle/>
            <a:p>
              <a:pPr eaLnBrk="1" fontAlgn="auto" hangingPunct="1">
                <a:lnSpc>
                  <a:spcPct val="130000"/>
                </a:lnSpc>
                <a:spcBef>
                  <a:spcPts val="0"/>
                </a:spcBef>
                <a:spcAft>
                  <a:spcPts val="0"/>
                </a:spcAft>
                <a:defRPr/>
              </a:pPr>
              <a:r>
                <a:rPr lang="en-US" altLang="zh-CN" sz="3200" kern="0" dirty="0">
                  <a:ln w="12700">
                    <a:solidFill>
                      <a:schemeClr val="bg1"/>
                    </a:solidFill>
                  </a:ln>
                  <a:solidFill>
                    <a:srgbClr val="A28138"/>
                  </a:solidFill>
                  <a:latin typeface="Impact" pitchFamily="34" charset="0"/>
                  <a:ea typeface="MS PGothic" pitchFamily="34" charset="-128"/>
                  <a:cs typeface="Arial" pitchFamily="34" charset="0"/>
                </a:rPr>
                <a:t>01</a:t>
              </a:r>
              <a:endParaRPr lang="zh-CN" altLang="en-US" sz="3200" kern="0" dirty="0">
                <a:ln w="12700">
                  <a:solidFill>
                    <a:schemeClr val="bg1"/>
                  </a:solidFill>
                </a:ln>
                <a:solidFill>
                  <a:srgbClr val="A28138"/>
                </a:solidFill>
                <a:latin typeface="Impact" pitchFamily="34" charset="0"/>
                <a:ea typeface="MS PGothic" pitchFamily="34" charset="-128"/>
                <a:cs typeface="Arial" pitchFamily="34" charset="0"/>
              </a:endParaRPr>
            </a:p>
          </p:txBody>
        </p:sp>
      </p:grpSp>
      <p:grpSp>
        <p:nvGrpSpPr>
          <p:cNvPr id="9" name="组合 8"/>
          <p:cNvGrpSpPr/>
          <p:nvPr/>
        </p:nvGrpSpPr>
        <p:grpSpPr>
          <a:xfrm>
            <a:off x="2825749" y="796943"/>
            <a:ext cx="1736725" cy="3394075"/>
            <a:chOff x="3155796" y="969096"/>
            <a:chExt cx="1736725" cy="3394075"/>
          </a:xfrm>
        </p:grpSpPr>
        <p:cxnSp>
          <p:nvCxnSpPr>
            <p:cNvPr id="10" name="直接连接符 9"/>
            <p:cNvCxnSpPr/>
            <p:nvPr/>
          </p:nvCxnSpPr>
          <p:spPr>
            <a:xfrm>
              <a:off x="4082896" y="969096"/>
              <a:ext cx="0" cy="1828800"/>
            </a:xfrm>
            <a:prstGeom prst="line">
              <a:avLst/>
            </a:prstGeom>
            <a:ln w="38100">
              <a:solidFill>
                <a:srgbClr val="C5C5C5"/>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155796" y="2626446"/>
              <a:ext cx="1736725" cy="1736725"/>
            </a:xfrm>
            <a:prstGeom prst="ellipse">
              <a:avLst/>
            </a:prstGeom>
            <a:solidFill>
              <a:srgbClr val="A28138"/>
            </a:solidFill>
            <a:ln>
              <a:noFill/>
            </a:ln>
            <a:effectLst>
              <a:outerShdw dist="508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2" name="椭圆 11"/>
            <p:cNvSpPr/>
            <p:nvPr/>
          </p:nvSpPr>
          <p:spPr>
            <a:xfrm>
              <a:off x="3327652" y="2797987"/>
              <a:ext cx="1394084" cy="1394084"/>
            </a:xfrm>
            <a:prstGeom prst="ellipse">
              <a:avLst/>
            </a:prstGeom>
            <a:solidFill>
              <a:srgbClr val="FFFFFF"/>
            </a:solidFill>
            <a:ln>
              <a:noFill/>
            </a:ln>
            <a:effectLst>
              <a:innerShdw blurRad="63500" dist="889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r>
                <a:rPr lang="zh-CN" altLang="en-US" sz="2000" dirty="0">
                  <a:solidFill>
                    <a:srgbClr val="565656"/>
                  </a:solidFill>
                  <a:latin typeface="微软雅黑" panose="020B0503020204020204" pitchFamily="34" charset="-122"/>
                  <a:ea typeface="微软雅黑" panose="020B0503020204020204" pitchFamily="34" charset="-122"/>
                </a:rPr>
                <a:t>成长期</a:t>
              </a:r>
            </a:p>
          </p:txBody>
        </p:sp>
        <p:cxnSp>
          <p:nvCxnSpPr>
            <p:cNvPr id="13" name="直接连接符 12"/>
            <p:cNvCxnSpPr/>
            <p:nvPr/>
          </p:nvCxnSpPr>
          <p:spPr>
            <a:xfrm>
              <a:off x="4024159" y="969096"/>
              <a:ext cx="0" cy="1828800"/>
            </a:xfrm>
            <a:prstGeom prst="line">
              <a:avLst/>
            </a:prstGeom>
            <a:ln w="38100">
              <a:solidFill>
                <a:srgbClr val="808080"/>
              </a:solidFill>
            </a:ln>
          </p:spPr>
          <p:style>
            <a:lnRef idx="1">
              <a:schemeClr val="accent1"/>
            </a:lnRef>
            <a:fillRef idx="0">
              <a:schemeClr val="accent1"/>
            </a:fillRef>
            <a:effectRef idx="0">
              <a:schemeClr val="accent1"/>
            </a:effectRef>
            <a:fontRef idx="minor">
              <a:schemeClr val="tx1"/>
            </a:fontRef>
          </p:style>
        </p:cxnSp>
        <p:sp>
          <p:nvSpPr>
            <p:cNvPr id="14" name="椭圆 26"/>
            <p:cNvSpPr/>
            <p:nvPr/>
          </p:nvSpPr>
          <p:spPr>
            <a:xfrm>
              <a:off x="3333596" y="3204296"/>
              <a:ext cx="1384300" cy="223838"/>
            </a:xfrm>
            <a:custGeom>
              <a:avLst/>
              <a:gdLst>
                <a:gd name="connsiteX0" fmla="*/ 49266 w 1849584"/>
                <a:gd name="connsiteY0" fmla="*/ 0 h 298748"/>
                <a:gd name="connsiteX1" fmla="*/ 1767633 w 1849584"/>
                <a:gd name="connsiteY1" fmla="*/ 0 h 298748"/>
                <a:gd name="connsiteX2" fmla="*/ 1849584 w 1849584"/>
                <a:gd name="connsiteY2" fmla="*/ 298748 h 298748"/>
                <a:gd name="connsiteX3" fmla="*/ 0 w 1849584"/>
                <a:gd name="connsiteY3" fmla="*/ 298748 h 298748"/>
                <a:gd name="connsiteX4" fmla="*/ 49266 w 1849584"/>
                <a:gd name="connsiteY4" fmla="*/ 0 h 298748"/>
                <a:gd name="connsiteX0" fmla="*/ 91757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91757 w 1892075"/>
                <a:gd name="connsiteY4" fmla="*/ 0 h 298748"/>
                <a:gd name="connsiteX0" fmla="*/ 85220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85220 w 1892075"/>
                <a:gd name="connsiteY4" fmla="*/ 0 h 298748"/>
                <a:gd name="connsiteX0" fmla="*/ 81952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81952 w 1892075"/>
                <a:gd name="connsiteY4" fmla="*/ 0 h 298748"/>
                <a:gd name="connsiteX0" fmla="*/ 78706 w 1888829"/>
                <a:gd name="connsiteY0" fmla="*/ 0 h 298748"/>
                <a:gd name="connsiteX1" fmla="*/ 1806878 w 1888829"/>
                <a:gd name="connsiteY1" fmla="*/ 0 h 298748"/>
                <a:gd name="connsiteX2" fmla="*/ 1888829 w 1888829"/>
                <a:gd name="connsiteY2" fmla="*/ 298748 h 298748"/>
                <a:gd name="connsiteX3" fmla="*/ 0 w 1888829"/>
                <a:gd name="connsiteY3" fmla="*/ 292399 h 298748"/>
                <a:gd name="connsiteX4" fmla="*/ 78706 w 1888829"/>
                <a:gd name="connsiteY4" fmla="*/ 0 h 29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829" h="298748">
                  <a:moveTo>
                    <a:pt x="78706" y="0"/>
                  </a:moveTo>
                  <a:lnTo>
                    <a:pt x="1806878" y="0"/>
                  </a:lnTo>
                  <a:cubicBezTo>
                    <a:pt x="1850628" y="92073"/>
                    <a:pt x="1878717" y="192797"/>
                    <a:pt x="1888829" y="298748"/>
                  </a:cubicBezTo>
                  <a:lnTo>
                    <a:pt x="0" y="292399"/>
                  </a:lnTo>
                  <a:cubicBezTo>
                    <a:pt x="10113" y="186448"/>
                    <a:pt x="34955" y="92073"/>
                    <a:pt x="78706" y="0"/>
                  </a:cubicBezTo>
                  <a:close/>
                </a:path>
              </a:pathLst>
            </a:custGeom>
            <a:solidFill>
              <a:srgbClr val="A281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5" name="TextBox 14"/>
            <p:cNvSpPr txBox="1"/>
            <p:nvPr/>
          </p:nvSpPr>
          <p:spPr>
            <a:xfrm>
              <a:off x="3729232" y="2757732"/>
              <a:ext cx="648072" cy="657616"/>
            </a:xfrm>
            <a:prstGeom prst="rect">
              <a:avLst/>
            </a:prstGeom>
            <a:noFill/>
          </p:spPr>
          <p:txBody>
            <a:bodyPr>
              <a:spAutoFit/>
            </a:bodyPr>
            <a:lstStyle/>
            <a:p>
              <a:pPr eaLnBrk="1" fontAlgn="auto" hangingPunct="1">
                <a:lnSpc>
                  <a:spcPct val="130000"/>
                </a:lnSpc>
                <a:spcBef>
                  <a:spcPts val="0"/>
                </a:spcBef>
                <a:spcAft>
                  <a:spcPts val="0"/>
                </a:spcAft>
                <a:defRPr/>
              </a:pPr>
              <a:r>
                <a:rPr lang="en-US" altLang="zh-CN" sz="3200" kern="0" dirty="0">
                  <a:ln w="28575">
                    <a:solidFill>
                      <a:schemeClr val="bg1"/>
                    </a:solidFill>
                  </a:ln>
                  <a:solidFill>
                    <a:srgbClr val="A28138"/>
                  </a:solidFill>
                  <a:latin typeface="Impact" pitchFamily="34" charset="0"/>
                  <a:ea typeface="MS PGothic" pitchFamily="34" charset="-128"/>
                  <a:cs typeface="Arial" pitchFamily="34" charset="0"/>
                </a:rPr>
                <a:t>02</a:t>
              </a:r>
              <a:endParaRPr lang="zh-CN" altLang="en-US" sz="3200" kern="0" dirty="0">
                <a:ln w="28575">
                  <a:solidFill>
                    <a:schemeClr val="bg1"/>
                  </a:solidFill>
                </a:ln>
                <a:solidFill>
                  <a:srgbClr val="A28138"/>
                </a:solidFill>
                <a:latin typeface="Impact" pitchFamily="34" charset="0"/>
                <a:ea typeface="MS PGothic" pitchFamily="34" charset="-128"/>
                <a:cs typeface="Arial" pitchFamily="34" charset="0"/>
              </a:endParaRPr>
            </a:p>
          </p:txBody>
        </p:sp>
      </p:grpSp>
      <p:grpSp>
        <p:nvGrpSpPr>
          <p:cNvPr id="16" name="组合 15"/>
          <p:cNvGrpSpPr/>
          <p:nvPr/>
        </p:nvGrpSpPr>
        <p:grpSpPr>
          <a:xfrm>
            <a:off x="4487862" y="796943"/>
            <a:ext cx="1736725" cy="3394075"/>
            <a:chOff x="4817909" y="969096"/>
            <a:chExt cx="1736725" cy="3394075"/>
          </a:xfrm>
        </p:grpSpPr>
        <p:cxnSp>
          <p:nvCxnSpPr>
            <p:cNvPr id="17" name="直接连接符 16"/>
            <p:cNvCxnSpPr/>
            <p:nvPr/>
          </p:nvCxnSpPr>
          <p:spPr>
            <a:xfrm>
              <a:off x="5743421" y="969096"/>
              <a:ext cx="0" cy="1828800"/>
            </a:xfrm>
            <a:prstGeom prst="line">
              <a:avLst/>
            </a:prstGeom>
            <a:ln w="38100">
              <a:solidFill>
                <a:srgbClr val="C5C5C5"/>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4817909" y="2626446"/>
              <a:ext cx="1736725" cy="1736725"/>
            </a:xfrm>
            <a:prstGeom prst="ellipse">
              <a:avLst/>
            </a:prstGeom>
            <a:solidFill>
              <a:srgbClr val="A28138"/>
            </a:solidFill>
            <a:ln>
              <a:noFill/>
            </a:ln>
            <a:effectLst>
              <a:outerShdw dist="508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 name="椭圆 18"/>
            <p:cNvSpPr/>
            <p:nvPr/>
          </p:nvSpPr>
          <p:spPr>
            <a:xfrm>
              <a:off x="4989086" y="2797987"/>
              <a:ext cx="1394084" cy="1394084"/>
            </a:xfrm>
            <a:prstGeom prst="ellipse">
              <a:avLst/>
            </a:prstGeom>
            <a:solidFill>
              <a:srgbClr val="FFFFFF"/>
            </a:solidFill>
            <a:ln>
              <a:noFill/>
            </a:ln>
            <a:effectLst>
              <a:innerShdw blurRad="63500" dist="889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r>
                <a:rPr lang="zh-CN" altLang="en-US" sz="2000" dirty="0">
                  <a:solidFill>
                    <a:srgbClr val="565656"/>
                  </a:solidFill>
                  <a:latin typeface="微软雅黑" panose="020B0503020204020204" pitchFamily="34" charset="-122"/>
                  <a:ea typeface="微软雅黑" panose="020B0503020204020204" pitchFamily="34" charset="-122"/>
                </a:rPr>
                <a:t>成熟期</a:t>
              </a:r>
            </a:p>
          </p:txBody>
        </p:sp>
        <p:cxnSp>
          <p:nvCxnSpPr>
            <p:cNvPr id="20" name="直接连接符 19"/>
            <p:cNvCxnSpPr/>
            <p:nvPr/>
          </p:nvCxnSpPr>
          <p:spPr>
            <a:xfrm>
              <a:off x="5686271" y="969096"/>
              <a:ext cx="0" cy="1828800"/>
            </a:xfrm>
            <a:prstGeom prst="line">
              <a:avLst/>
            </a:prstGeom>
            <a:ln w="38100">
              <a:solidFill>
                <a:srgbClr val="808080"/>
              </a:solidFill>
            </a:ln>
          </p:spPr>
          <p:style>
            <a:lnRef idx="1">
              <a:schemeClr val="accent1"/>
            </a:lnRef>
            <a:fillRef idx="0">
              <a:schemeClr val="accent1"/>
            </a:fillRef>
            <a:effectRef idx="0">
              <a:schemeClr val="accent1"/>
            </a:effectRef>
            <a:fontRef idx="minor">
              <a:schemeClr val="tx1"/>
            </a:fontRef>
          </p:style>
        </p:cxnSp>
        <p:sp>
          <p:nvSpPr>
            <p:cNvPr id="21" name="椭圆 26"/>
            <p:cNvSpPr/>
            <p:nvPr/>
          </p:nvSpPr>
          <p:spPr>
            <a:xfrm>
              <a:off x="4992534" y="3204296"/>
              <a:ext cx="1389062" cy="223838"/>
            </a:xfrm>
            <a:custGeom>
              <a:avLst/>
              <a:gdLst>
                <a:gd name="connsiteX0" fmla="*/ 49266 w 1849584"/>
                <a:gd name="connsiteY0" fmla="*/ 0 h 298748"/>
                <a:gd name="connsiteX1" fmla="*/ 1767633 w 1849584"/>
                <a:gd name="connsiteY1" fmla="*/ 0 h 298748"/>
                <a:gd name="connsiteX2" fmla="*/ 1849584 w 1849584"/>
                <a:gd name="connsiteY2" fmla="*/ 298748 h 298748"/>
                <a:gd name="connsiteX3" fmla="*/ 0 w 1849584"/>
                <a:gd name="connsiteY3" fmla="*/ 298748 h 298748"/>
                <a:gd name="connsiteX4" fmla="*/ 49266 w 1849584"/>
                <a:gd name="connsiteY4" fmla="*/ 0 h 298748"/>
                <a:gd name="connsiteX0" fmla="*/ 91757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91757 w 1892075"/>
                <a:gd name="connsiteY4" fmla="*/ 0 h 298748"/>
                <a:gd name="connsiteX0" fmla="*/ 85220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85220 w 1892075"/>
                <a:gd name="connsiteY4" fmla="*/ 0 h 298748"/>
                <a:gd name="connsiteX0" fmla="*/ 81952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81952 w 1892075"/>
                <a:gd name="connsiteY4" fmla="*/ 0 h 29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2075" h="298748">
                  <a:moveTo>
                    <a:pt x="81952" y="0"/>
                  </a:moveTo>
                  <a:lnTo>
                    <a:pt x="1810124" y="0"/>
                  </a:lnTo>
                  <a:cubicBezTo>
                    <a:pt x="1853874" y="92073"/>
                    <a:pt x="1881963" y="192797"/>
                    <a:pt x="1892075" y="298748"/>
                  </a:cubicBezTo>
                  <a:lnTo>
                    <a:pt x="0" y="292399"/>
                  </a:lnTo>
                  <a:cubicBezTo>
                    <a:pt x="10113" y="186448"/>
                    <a:pt x="38201" y="92073"/>
                    <a:pt x="81952" y="0"/>
                  </a:cubicBezTo>
                  <a:close/>
                </a:path>
              </a:pathLst>
            </a:custGeom>
            <a:solidFill>
              <a:srgbClr val="A281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2" name="TextBox 21"/>
            <p:cNvSpPr txBox="1"/>
            <p:nvPr/>
          </p:nvSpPr>
          <p:spPr>
            <a:xfrm>
              <a:off x="5362091" y="2757732"/>
              <a:ext cx="648072" cy="657616"/>
            </a:xfrm>
            <a:prstGeom prst="rect">
              <a:avLst/>
            </a:prstGeom>
            <a:noFill/>
          </p:spPr>
          <p:txBody>
            <a:bodyPr>
              <a:spAutoFit/>
            </a:bodyPr>
            <a:lstStyle/>
            <a:p>
              <a:pPr eaLnBrk="1" fontAlgn="auto" hangingPunct="1">
                <a:lnSpc>
                  <a:spcPct val="130000"/>
                </a:lnSpc>
                <a:spcBef>
                  <a:spcPts val="0"/>
                </a:spcBef>
                <a:spcAft>
                  <a:spcPts val="0"/>
                </a:spcAft>
                <a:defRPr/>
              </a:pPr>
              <a:r>
                <a:rPr lang="en-US" altLang="zh-CN" sz="3200" b="1" kern="0" dirty="0">
                  <a:ln w="19050">
                    <a:solidFill>
                      <a:srgbClr val="FFFFFF"/>
                    </a:solidFill>
                  </a:ln>
                  <a:solidFill>
                    <a:srgbClr val="A28138"/>
                  </a:solidFill>
                  <a:latin typeface="Impact" pitchFamily="34" charset="0"/>
                  <a:ea typeface="MS PGothic" pitchFamily="34" charset="-128"/>
                  <a:cs typeface="Arial" pitchFamily="34" charset="0"/>
                </a:rPr>
                <a:t>03</a:t>
              </a:r>
              <a:endParaRPr lang="zh-CN" altLang="en-US" sz="3200" b="1" kern="0" dirty="0">
                <a:ln w="19050">
                  <a:solidFill>
                    <a:srgbClr val="FFFFFF"/>
                  </a:solidFill>
                </a:ln>
                <a:solidFill>
                  <a:srgbClr val="A28138"/>
                </a:solidFill>
                <a:latin typeface="Impact" pitchFamily="34" charset="0"/>
                <a:ea typeface="MS PGothic" pitchFamily="34" charset="-128"/>
                <a:cs typeface="Arial" pitchFamily="34" charset="0"/>
              </a:endParaRPr>
            </a:p>
          </p:txBody>
        </p:sp>
      </p:grpSp>
      <p:grpSp>
        <p:nvGrpSpPr>
          <p:cNvPr id="23" name="组合 22"/>
          <p:cNvGrpSpPr/>
          <p:nvPr/>
        </p:nvGrpSpPr>
        <p:grpSpPr>
          <a:xfrm>
            <a:off x="6140449" y="796943"/>
            <a:ext cx="1736725" cy="3394075"/>
            <a:chOff x="6470496" y="969096"/>
            <a:chExt cx="1736725" cy="3394075"/>
          </a:xfrm>
        </p:grpSpPr>
        <p:cxnSp>
          <p:nvCxnSpPr>
            <p:cNvPr id="24" name="直接连接符 23"/>
            <p:cNvCxnSpPr/>
            <p:nvPr/>
          </p:nvCxnSpPr>
          <p:spPr>
            <a:xfrm>
              <a:off x="7397596" y="969096"/>
              <a:ext cx="0" cy="1828800"/>
            </a:xfrm>
            <a:prstGeom prst="line">
              <a:avLst/>
            </a:prstGeom>
            <a:ln w="38100">
              <a:solidFill>
                <a:srgbClr val="C5C5C5"/>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70496" y="2626446"/>
              <a:ext cx="1736725" cy="1736725"/>
            </a:xfrm>
            <a:prstGeom prst="ellipse">
              <a:avLst/>
            </a:prstGeom>
            <a:solidFill>
              <a:srgbClr val="A28138"/>
            </a:solidFill>
            <a:ln>
              <a:noFill/>
            </a:ln>
            <a:effectLst>
              <a:outerShdw dist="508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6" name="椭圆 25"/>
            <p:cNvSpPr/>
            <p:nvPr/>
          </p:nvSpPr>
          <p:spPr>
            <a:xfrm>
              <a:off x="6642233" y="2797987"/>
              <a:ext cx="1394084" cy="1394084"/>
            </a:xfrm>
            <a:prstGeom prst="ellipse">
              <a:avLst/>
            </a:prstGeom>
            <a:solidFill>
              <a:srgbClr val="FFFFFF"/>
            </a:solidFill>
            <a:ln>
              <a:noFill/>
            </a:ln>
            <a:effectLst>
              <a:innerShdw blurRad="63500" dist="889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r>
                <a:rPr lang="zh-CN" altLang="en-US" sz="2000" dirty="0">
                  <a:solidFill>
                    <a:srgbClr val="565656"/>
                  </a:solidFill>
                  <a:latin typeface="微软雅黑" panose="020B0503020204020204" pitchFamily="34" charset="-122"/>
                  <a:ea typeface="微软雅黑" panose="020B0503020204020204" pitchFamily="34" charset="-122"/>
                </a:rPr>
                <a:t>衰退期</a:t>
              </a:r>
            </a:p>
          </p:txBody>
        </p:sp>
        <p:cxnSp>
          <p:nvCxnSpPr>
            <p:cNvPr id="27" name="直接连接符 26"/>
            <p:cNvCxnSpPr/>
            <p:nvPr/>
          </p:nvCxnSpPr>
          <p:spPr>
            <a:xfrm>
              <a:off x="7338859" y="969096"/>
              <a:ext cx="0" cy="1828800"/>
            </a:xfrm>
            <a:prstGeom prst="line">
              <a:avLst/>
            </a:prstGeom>
            <a:ln w="38100">
              <a:solidFill>
                <a:srgbClr val="808080"/>
              </a:solidFill>
            </a:ln>
          </p:spPr>
          <p:style>
            <a:lnRef idx="1">
              <a:schemeClr val="accent1"/>
            </a:lnRef>
            <a:fillRef idx="0">
              <a:schemeClr val="accent1"/>
            </a:fillRef>
            <a:effectRef idx="0">
              <a:schemeClr val="accent1"/>
            </a:effectRef>
            <a:fontRef idx="minor">
              <a:schemeClr val="tx1"/>
            </a:fontRef>
          </p:style>
        </p:cxnSp>
        <p:sp>
          <p:nvSpPr>
            <p:cNvPr id="28" name="椭圆 26"/>
            <p:cNvSpPr/>
            <p:nvPr/>
          </p:nvSpPr>
          <p:spPr>
            <a:xfrm>
              <a:off x="6648296" y="3204296"/>
              <a:ext cx="1384300" cy="223838"/>
            </a:xfrm>
            <a:custGeom>
              <a:avLst/>
              <a:gdLst>
                <a:gd name="connsiteX0" fmla="*/ 49266 w 1849584"/>
                <a:gd name="connsiteY0" fmla="*/ 0 h 298748"/>
                <a:gd name="connsiteX1" fmla="*/ 1767633 w 1849584"/>
                <a:gd name="connsiteY1" fmla="*/ 0 h 298748"/>
                <a:gd name="connsiteX2" fmla="*/ 1849584 w 1849584"/>
                <a:gd name="connsiteY2" fmla="*/ 298748 h 298748"/>
                <a:gd name="connsiteX3" fmla="*/ 0 w 1849584"/>
                <a:gd name="connsiteY3" fmla="*/ 298748 h 298748"/>
                <a:gd name="connsiteX4" fmla="*/ 49266 w 1849584"/>
                <a:gd name="connsiteY4" fmla="*/ 0 h 298748"/>
                <a:gd name="connsiteX0" fmla="*/ 91757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91757 w 1892075"/>
                <a:gd name="connsiteY4" fmla="*/ 0 h 298748"/>
                <a:gd name="connsiteX0" fmla="*/ 85220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85220 w 1892075"/>
                <a:gd name="connsiteY4" fmla="*/ 0 h 298748"/>
                <a:gd name="connsiteX0" fmla="*/ 81952 w 1892075"/>
                <a:gd name="connsiteY0" fmla="*/ 0 h 298748"/>
                <a:gd name="connsiteX1" fmla="*/ 1810124 w 1892075"/>
                <a:gd name="connsiteY1" fmla="*/ 0 h 298748"/>
                <a:gd name="connsiteX2" fmla="*/ 1892075 w 1892075"/>
                <a:gd name="connsiteY2" fmla="*/ 298748 h 298748"/>
                <a:gd name="connsiteX3" fmla="*/ 0 w 1892075"/>
                <a:gd name="connsiteY3" fmla="*/ 292399 h 298748"/>
                <a:gd name="connsiteX4" fmla="*/ 81952 w 1892075"/>
                <a:gd name="connsiteY4" fmla="*/ 0 h 298748"/>
                <a:gd name="connsiteX0" fmla="*/ 78706 w 1888829"/>
                <a:gd name="connsiteY0" fmla="*/ 0 h 298748"/>
                <a:gd name="connsiteX1" fmla="*/ 1806878 w 1888829"/>
                <a:gd name="connsiteY1" fmla="*/ 0 h 298748"/>
                <a:gd name="connsiteX2" fmla="*/ 1888829 w 1888829"/>
                <a:gd name="connsiteY2" fmla="*/ 298748 h 298748"/>
                <a:gd name="connsiteX3" fmla="*/ 0 w 1888829"/>
                <a:gd name="connsiteY3" fmla="*/ 292399 h 298748"/>
                <a:gd name="connsiteX4" fmla="*/ 78706 w 1888829"/>
                <a:gd name="connsiteY4" fmla="*/ 0 h 298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829" h="298748">
                  <a:moveTo>
                    <a:pt x="78706" y="0"/>
                  </a:moveTo>
                  <a:lnTo>
                    <a:pt x="1806878" y="0"/>
                  </a:lnTo>
                  <a:cubicBezTo>
                    <a:pt x="1850628" y="92073"/>
                    <a:pt x="1878717" y="192797"/>
                    <a:pt x="1888829" y="298748"/>
                  </a:cubicBezTo>
                  <a:lnTo>
                    <a:pt x="0" y="292399"/>
                  </a:lnTo>
                  <a:cubicBezTo>
                    <a:pt x="10113" y="186448"/>
                    <a:pt x="34955" y="92073"/>
                    <a:pt x="78706" y="0"/>
                  </a:cubicBezTo>
                  <a:close/>
                </a:path>
              </a:pathLst>
            </a:custGeom>
            <a:solidFill>
              <a:srgbClr val="A281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9" name="TextBox 22"/>
            <p:cNvSpPr txBox="1"/>
            <p:nvPr/>
          </p:nvSpPr>
          <p:spPr>
            <a:xfrm>
              <a:off x="7043813" y="2757732"/>
              <a:ext cx="648072" cy="657616"/>
            </a:xfrm>
            <a:prstGeom prst="rect">
              <a:avLst/>
            </a:prstGeom>
            <a:noFill/>
          </p:spPr>
          <p:txBody>
            <a:bodyPr>
              <a:spAutoFit/>
            </a:bodyPr>
            <a:lstStyle/>
            <a:p>
              <a:pPr eaLnBrk="1" fontAlgn="auto" hangingPunct="1">
                <a:lnSpc>
                  <a:spcPct val="130000"/>
                </a:lnSpc>
                <a:spcBef>
                  <a:spcPts val="0"/>
                </a:spcBef>
                <a:spcAft>
                  <a:spcPts val="0"/>
                </a:spcAft>
                <a:defRPr/>
              </a:pPr>
              <a:r>
                <a:rPr lang="en-US" altLang="zh-CN" sz="3200" b="1" kern="0" dirty="0">
                  <a:ln w="19050">
                    <a:solidFill>
                      <a:srgbClr val="FFFFFF"/>
                    </a:solidFill>
                  </a:ln>
                  <a:solidFill>
                    <a:srgbClr val="A28138"/>
                  </a:solidFill>
                  <a:latin typeface="Impact" pitchFamily="34" charset="0"/>
                  <a:ea typeface="MS PGothic" pitchFamily="34" charset="-128"/>
                  <a:cs typeface="Arial" pitchFamily="34" charset="0"/>
                </a:rPr>
                <a:t>04</a:t>
              </a:r>
              <a:endParaRPr lang="zh-CN" altLang="en-US" sz="3200" b="1" kern="0" dirty="0">
                <a:ln w="19050">
                  <a:solidFill>
                    <a:srgbClr val="FFFFFF"/>
                  </a:solidFill>
                </a:ln>
                <a:solidFill>
                  <a:srgbClr val="A28138"/>
                </a:solidFill>
                <a:latin typeface="Impact" pitchFamily="34" charset="0"/>
                <a:ea typeface="MS PGothic" pitchFamily="34" charset="-128"/>
                <a:cs typeface="Arial" pitchFamily="34" charset="0"/>
              </a:endParaRPr>
            </a:p>
          </p:txBody>
        </p:sp>
      </p:grpSp>
      <p:sp>
        <p:nvSpPr>
          <p:cNvPr id="32" name="TextBox 31"/>
          <p:cNvSpPr txBox="1"/>
          <p:nvPr/>
        </p:nvSpPr>
        <p:spPr>
          <a:xfrm>
            <a:off x="366209" y="233062"/>
            <a:ext cx="2031325" cy="369332"/>
          </a:xfrm>
          <a:prstGeom prst="rect">
            <a:avLst/>
          </a:prstGeom>
          <a:noFill/>
        </p:spPr>
        <p:txBody>
          <a:bodyPr wrap="none" rtlCol="0">
            <a:spAutoFit/>
          </a:bodyPr>
          <a:lstStyle/>
          <a:p>
            <a:r>
              <a:rPr lang="zh-CN" altLang="en-US" b="1" dirty="0" smtClean="0">
                <a:solidFill>
                  <a:srgbClr val="A28138"/>
                </a:solidFill>
                <a:latin typeface="微软雅黑" pitchFamily="34" charset="-122"/>
                <a:ea typeface="微软雅黑" pitchFamily="34" charset="-122"/>
              </a:rPr>
              <a:t>在此输入标题内容</a:t>
            </a:r>
            <a:endParaRPr lang="zh-CN" altLang="en-US" b="1" dirty="0">
              <a:solidFill>
                <a:srgbClr val="A28138"/>
              </a:solidFill>
              <a:latin typeface="微软雅黑" pitchFamily="34" charset="-122"/>
              <a:ea typeface="微软雅黑" pitchFamily="34" charset="-122"/>
            </a:endParaRPr>
          </a:p>
        </p:txBody>
      </p:sp>
      <p:grpSp>
        <p:nvGrpSpPr>
          <p:cNvPr id="33" name="组合 32"/>
          <p:cNvGrpSpPr/>
          <p:nvPr/>
        </p:nvGrpSpPr>
        <p:grpSpPr>
          <a:xfrm flipH="1">
            <a:off x="7893831" y="195397"/>
            <a:ext cx="1250169" cy="477054"/>
            <a:chOff x="-18082" y="180009"/>
            <a:chExt cx="1250169" cy="477054"/>
          </a:xfrm>
        </p:grpSpPr>
        <p:sp>
          <p:nvSpPr>
            <p:cNvPr id="36" name="TextBox 35"/>
            <p:cNvSpPr txBox="1"/>
            <p:nvPr/>
          </p:nvSpPr>
          <p:spPr>
            <a:xfrm>
              <a:off x="189814" y="180009"/>
              <a:ext cx="1042273" cy="477054"/>
            </a:xfrm>
            <a:prstGeom prst="rect">
              <a:avLst/>
            </a:prstGeom>
            <a:noFill/>
          </p:spPr>
          <p:txBody>
            <a:bodyPr wrap="none" rtlCol="0">
              <a:spAutoFit/>
            </a:bodyPr>
            <a:lstStyle/>
            <a:p>
              <a:r>
                <a:rPr lang="zh-CN" altLang="en-US" sz="1600" b="1" dirty="0" smtClean="0">
                  <a:solidFill>
                    <a:srgbClr val="A28138"/>
                  </a:solidFill>
                  <a:latin typeface="微软雅黑" pitchFamily="34" charset="-122"/>
                  <a:ea typeface="微软雅黑" pitchFamily="34" charset="-122"/>
                </a:rPr>
                <a:t>公司名称</a:t>
              </a:r>
              <a:endParaRPr lang="en-US" altLang="zh-CN" sz="1600" b="1" dirty="0" smtClean="0">
                <a:solidFill>
                  <a:srgbClr val="A28138"/>
                </a:solidFill>
                <a:latin typeface="微软雅黑" pitchFamily="34" charset="-122"/>
                <a:ea typeface="微软雅黑" pitchFamily="34" charset="-122"/>
              </a:endParaRPr>
            </a:p>
            <a:p>
              <a:r>
                <a:rPr lang="en-US" altLang="zh-CN" sz="900" dirty="0" smtClean="0">
                  <a:solidFill>
                    <a:schemeClr val="tx1">
                      <a:lumMod val="50000"/>
                      <a:lumOff val="50000"/>
                    </a:schemeClr>
                  </a:solidFill>
                  <a:latin typeface="Impact" pitchFamily="34" charset="0"/>
                </a:rPr>
                <a:t>SHIYONGLIANMENG</a:t>
              </a:r>
              <a:endParaRPr lang="zh-CN" altLang="en-US" sz="900" dirty="0">
                <a:solidFill>
                  <a:schemeClr val="tx1">
                    <a:lumMod val="50000"/>
                    <a:lumOff val="50000"/>
                  </a:schemeClr>
                </a:solidFill>
                <a:latin typeface="Impact" pitchFamily="34" charset="0"/>
              </a:endParaRPr>
            </a:p>
          </p:txBody>
        </p:sp>
        <p:sp>
          <p:nvSpPr>
            <p:cNvPr id="37" name="五边形 36"/>
            <p:cNvSpPr/>
            <p:nvPr/>
          </p:nvSpPr>
          <p:spPr>
            <a:xfrm>
              <a:off x="-18082" y="225509"/>
              <a:ext cx="324917" cy="324498"/>
            </a:xfrm>
            <a:prstGeom prst="homePlate">
              <a:avLst/>
            </a:prstGeom>
            <a:solidFill>
              <a:srgbClr val="A281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1039613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250" fill="hold"/>
                                        <p:tgtEl>
                                          <p:spTgt spid="9"/>
                                        </p:tgtEl>
                                        <p:attrNameLst>
                                          <p:attrName>ppt_x</p:attrName>
                                        </p:attrNameLst>
                                      </p:cBhvr>
                                      <p:tavLst>
                                        <p:tav tm="0">
                                          <p:val>
                                            <p:strVal val="1+#ppt_w/2"/>
                                          </p:val>
                                        </p:tav>
                                        <p:tav tm="100000">
                                          <p:val>
                                            <p:strVal val="#ppt_x"/>
                                          </p:val>
                                        </p:tav>
                                      </p:tavLst>
                                    </p:anim>
                                    <p:anim calcmode="lin" valueType="num">
                                      <p:cBhvr additive="base">
                                        <p:cTn id="12" dur="125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250" fill="hold"/>
                                        <p:tgtEl>
                                          <p:spTgt spid="16"/>
                                        </p:tgtEl>
                                        <p:attrNameLst>
                                          <p:attrName>ppt_x</p:attrName>
                                        </p:attrNameLst>
                                      </p:cBhvr>
                                      <p:tavLst>
                                        <p:tav tm="0">
                                          <p:val>
                                            <p:strVal val="1+#ppt_w/2"/>
                                          </p:val>
                                        </p:tav>
                                        <p:tav tm="100000">
                                          <p:val>
                                            <p:strVal val="#ppt_x"/>
                                          </p:val>
                                        </p:tav>
                                      </p:tavLst>
                                    </p:anim>
                                    <p:anim calcmode="lin" valueType="num">
                                      <p:cBhvr additive="base">
                                        <p:cTn id="16" dur="12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250" fill="hold"/>
                                        <p:tgtEl>
                                          <p:spTgt spid="23"/>
                                        </p:tgtEl>
                                        <p:attrNameLst>
                                          <p:attrName>ppt_x</p:attrName>
                                        </p:attrNameLst>
                                      </p:cBhvr>
                                      <p:tavLst>
                                        <p:tav tm="0">
                                          <p:val>
                                            <p:strVal val="1+#ppt_w/2"/>
                                          </p:val>
                                        </p:tav>
                                        <p:tav tm="100000">
                                          <p:val>
                                            <p:strVal val="#ppt_x"/>
                                          </p:val>
                                        </p:tav>
                                      </p:tavLst>
                                    </p:anim>
                                    <p:anim calcmode="lin" valueType="num">
                                      <p:cBhvr additive="base">
                                        <p:cTn id="20" dur="1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GENSWF_OUTPUT_FILE_NAME" val="团队"/>
  <p:tag name="ISPRING_RESOURCE_PATHS_HASH_2" val="493c4f5af7628c6076c63f7e127fc079edfbff7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518</TotalTime>
  <Words>2880</Words>
  <Application>Microsoft Office PowerPoint</Application>
  <PresentationFormat>全屏显示(16:9)</PresentationFormat>
  <Paragraphs>480</Paragraphs>
  <Slides>32</Slides>
  <Notes>32</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96</cp:revision>
  <dcterms:created xsi:type="dcterms:W3CDTF">2015-02-02T04:51:00Z</dcterms:created>
  <dcterms:modified xsi:type="dcterms:W3CDTF">2016-07-09T08:44:59Z</dcterms:modified>
</cp:coreProperties>
</file>